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73" r:id="rId3"/>
  </p:sldMasterIdLst>
  <p:notesMasterIdLst>
    <p:notesMasterId r:id="rId52"/>
  </p:notesMasterIdLst>
  <p:sldIdLst>
    <p:sldId id="352" r:id="rId4"/>
    <p:sldId id="354" r:id="rId5"/>
    <p:sldId id="347" r:id="rId6"/>
    <p:sldId id="259" r:id="rId7"/>
    <p:sldId id="260" r:id="rId8"/>
    <p:sldId id="298" r:id="rId9"/>
    <p:sldId id="307" r:id="rId10"/>
    <p:sldId id="308" r:id="rId11"/>
    <p:sldId id="312" r:id="rId12"/>
    <p:sldId id="310" r:id="rId13"/>
    <p:sldId id="311" r:id="rId14"/>
    <p:sldId id="309" r:id="rId15"/>
    <p:sldId id="313" r:id="rId16"/>
    <p:sldId id="314" r:id="rId17"/>
    <p:sldId id="316" r:id="rId18"/>
    <p:sldId id="315" r:id="rId19"/>
    <p:sldId id="317" r:id="rId20"/>
    <p:sldId id="319" r:id="rId21"/>
    <p:sldId id="353" r:id="rId22"/>
    <p:sldId id="320" r:id="rId23"/>
    <p:sldId id="321" r:id="rId24"/>
    <p:sldId id="322" r:id="rId25"/>
    <p:sldId id="323" r:id="rId26"/>
    <p:sldId id="324" r:id="rId27"/>
    <p:sldId id="325" r:id="rId28"/>
    <p:sldId id="326" r:id="rId29"/>
    <p:sldId id="327" r:id="rId30"/>
    <p:sldId id="328" r:id="rId31"/>
    <p:sldId id="329" r:id="rId32"/>
    <p:sldId id="330" r:id="rId33"/>
    <p:sldId id="331" r:id="rId34"/>
    <p:sldId id="332" r:id="rId35"/>
    <p:sldId id="333" r:id="rId36"/>
    <p:sldId id="334" r:id="rId37"/>
    <p:sldId id="335" r:id="rId38"/>
    <p:sldId id="336" r:id="rId39"/>
    <p:sldId id="337" r:id="rId40"/>
    <p:sldId id="338" r:id="rId41"/>
    <p:sldId id="339" r:id="rId42"/>
    <p:sldId id="340" r:id="rId43"/>
    <p:sldId id="299" r:id="rId44"/>
    <p:sldId id="300" r:id="rId45"/>
    <p:sldId id="346" r:id="rId46"/>
    <p:sldId id="302" r:id="rId47"/>
    <p:sldId id="303" r:id="rId48"/>
    <p:sldId id="355" r:id="rId49"/>
    <p:sldId id="356" r:id="rId50"/>
    <p:sldId id="357" r:id="rId5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36" userDrawn="1">
          <p15:clr>
            <a:srgbClr val="A4A3A4"/>
          </p15:clr>
        </p15:guide>
        <p15:guide id="2" pos="38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-582" y="-90"/>
      </p:cViewPr>
      <p:guideLst>
        <p:guide orient="horz" pos="2136"/>
        <p:guide pos="386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tableStyles" Target="tableStyle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3C9-4B96-AF79-C3EF1620A610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3C9-4B96-AF79-C3EF1620A610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43C9-4B96-AF79-C3EF1620A610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43C9-4B96-AF79-C3EF1620A610}"/>
              </c:ext>
            </c:extLst>
          </c:dPt>
          <c:cat>
            <c:strRef>
              <c:f>Sheet1!$A$2:$A$5</c:f>
              <c:strCache>
                <c:ptCount val="4"/>
                <c:pt idx="0">
                  <c:v>Text 4</c:v>
                </c:pt>
                <c:pt idx="1">
                  <c:v>Text 3</c:v>
                </c:pt>
                <c:pt idx="2">
                  <c:v>Text 2</c:v>
                </c:pt>
                <c:pt idx="3">
                  <c:v>Text 1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65</c:v>
                </c:pt>
                <c:pt idx="1">
                  <c:v>35</c:v>
                </c:pt>
                <c:pt idx="2">
                  <c:v>50</c:v>
                </c:pt>
                <c:pt idx="3">
                  <c:v>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43C9-4B96-AF79-C3EF1620A6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2367104"/>
        <c:axId val="92368896"/>
      </c:barChart>
      <c:catAx>
        <c:axId val="92367104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en-US"/>
          </a:p>
        </c:txPr>
        <c:crossAx val="92368896"/>
        <c:crosses val="autoZero"/>
        <c:auto val="1"/>
        <c:lblAlgn val="ctr"/>
        <c:lblOffset val="100"/>
        <c:noMultiLvlLbl val="0"/>
      </c:catAx>
      <c:valAx>
        <c:axId val="92368896"/>
        <c:scaling>
          <c:orientation val="minMax"/>
        </c:scaling>
        <c:delete val="1"/>
        <c:axPos val="b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92367104"/>
        <c:crosses val="autoZero"/>
        <c:crossBetween val="between"/>
      </c:valAx>
      <c:spPr>
        <a:noFill/>
        <a:ln>
          <a:noFill/>
        </a:ln>
      </c:spPr>
    </c:plotArea>
    <c:plotVisOnly val="1"/>
    <c:dispBlanksAs val="gap"/>
    <c:showDLblsOverMax val="0"/>
  </c:chart>
  <c:spPr>
    <a:effectLst/>
  </c:spPr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AAF045-FEF6-43EA-9CDC-C84FC3F85E9C}" type="datetimeFigureOut">
              <a:rPr lang="en-US" smtClean="0"/>
              <a:t>7/19/2022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2F1279-6CE4-4169-83D3-4483097B6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589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7691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xmlns="" id="{FC8F58AE-9B3E-4216-B2AF-DE8B018CBB2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5903383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tIns="1908000" anchor="ctr"/>
          <a:lstStyle>
            <a:lvl1pPr marL="0" marR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800"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xmlns="" id="{68176049-D92E-466E-8A0A-6E12CE98154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455342" y="764189"/>
            <a:ext cx="2319231" cy="229536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tIns="360000" anchor="ctr"/>
          <a:lstStyle>
            <a:lvl1pPr marL="0" marR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Insert Your Image</a:t>
            </a:r>
            <a:endParaRPr lang="ko-KR" altLang="en-US" dirty="0"/>
          </a:p>
          <a:p>
            <a:endParaRPr lang="ko-KR" alt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xmlns="" id="{8B5C7291-12D1-46D8-A116-2EEEB210F85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307482" y="764190"/>
            <a:ext cx="2319231" cy="229536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tIns="360000" anchor="ctr"/>
          <a:lstStyle>
            <a:lvl1pPr marL="0" marR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Insert Your Image</a:t>
            </a:r>
            <a:endParaRPr lang="ko-KR" altLang="en-US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452834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86846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2">
            <a:extLst>
              <a:ext uri="{FF2B5EF4-FFF2-40B4-BE49-F238E27FC236}">
                <a16:creationId xmlns:a16="http://schemas.microsoft.com/office/drawing/2014/main" xmlns="" id="{327CED36-9DEC-4258-96D4-EA7A0A395E1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1"/>
            <a:ext cx="12192000" cy="6561423"/>
          </a:xfrm>
          <a:custGeom>
            <a:avLst/>
            <a:gdLst>
              <a:gd name="connsiteX0" fmla="*/ 0 w 12192000"/>
              <a:gd name="connsiteY0" fmla="*/ 0 h 6561423"/>
              <a:gd name="connsiteX1" fmla="*/ 12192000 w 12192000"/>
              <a:gd name="connsiteY1" fmla="*/ 0 h 6561423"/>
              <a:gd name="connsiteX2" fmla="*/ 12192000 w 12192000"/>
              <a:gd name="connsiteY2" fmla="*/ 2455328 h 6561423"/>
              <a:gd name="connsiteX3" fmla="*/ 9675392 w 12192000"/>
              <a:gd name="connsiteY3" fmla="*/ 3302886 h 6561423"/>
              <a:gd name="connsiteX4" fmla="*/ 10157317 w 12192000"/>
              <a:gd name="connsiteY4" fmla="*/ 4390513 h 6561423"/>
              <a:gd name="connsiteX5" fmla="*/ 8230254 w 12192000"/>
              <a:gd name="connsiteY5" fmla="*/ 3789588 h 6561423"/>
              <a:gd name="connsiteX6" fmla="*/ 0 w 12192000"/>
              <a:gd name="connsiteY6" fmla="*/ 6561423 h 6561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6561423">
                <a:moveTo>
                  <a:pt x="0" y="0"/>
                </a:moveTo>
                <a:lnTo>
                  <a:pt x="12192000" y="0"/>
                </a:lnTo>
                <a:lnTo>
                  <a:pt x="12192000" y="2455328"/>
                </a:lnTo>
                <a:lnTo>
                  <a:pt x="9675392" y="3302886"/>
                </a:lnTo>
                <a:lnTo>
                  <a:pt x="10157317" y="4390513"/>
                </a:lnTo>
                <a:lnTo>
                  <a:pt x="8230254" y="3789588"/>
                </a:lnTo>
                <a:lnTo>
                  <a:pt x="0" y="656142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marR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>
                <a:latin typeface="+mn-lt"/>
              </a:defRPr>
            </a:lvl1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188379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55743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78355D90-1CD5-40A3-A6B0-53E59A7CD886}"/>
              </a:ext>
            </a:extLst>
          </p:cNvPr>
          <p:cNvGrpSpPr/>
          <p:nvPr userDrawn="1"/>
        </p:nvGrpSpPr>
        <p:grpSpPr>
          <a:xfrm>
            <a:off x="638218" y="1536176"/>
            <a:ext cx="4966387" cy="2898882"/>
            <a:chOff x="-548507" y="477868"/>
            <a:chExt cx="11570449" cy="6357177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xmlns="" id="{18A64083-3B19-4D6D-B38F-C4BD8BCCC468}"/>
                </a:ext>
              </a:extLst>
            </p:cNvPr>
            <p:cNvSpPr/>
            <p:nvPr/>
          </p:nvSpPr>
          <p:spPr>
            <a:xfrm>
              <a:off x="-482765" y="6440599"/>
              <a:ext cx="11438966" cy="394446"/>
            </a:xfrm>
            <a:custGeom>
              <a:avLst/>
              <a:gdLst>
                <a:gd name="connsiteX0" fmla="*/ 1605439 w 1657350"/>
                <a:gd name="connsiteY0" fmla="*/ 54769 h 57150"/>
                <a:gd name="connsiteX1" fmla="*/ 1652111 w 1657350"/>
                <a:gd name="connsiteY1" fmla="*/ 22384 h 57150"/>
                <a:gd name="connsiteX2" fmla="*/ 1652111 w 1657350"/>
                <a:gd name="connsiteY2" fmla="*/ 22384 h 57150"/>
                <a:gd name="connsiteX3" fmla="*/ 1636871 w 1657350"/>
                <a:gd name="connsiteY3" fmla="*/ 7144 h 57150"/>
                <a:gd name="connsiteX4" fmla="*/ 44291 w 1657350"/>
                <a:gd name="connsiteY4" fmla="*/ 12859 h 57150"/>
                <a:gd name="connsiteX5" fmla="*/ 23336 w 1657350"/>
                <a:gd name="connsiteY5" fmla="*/ 12859 h 57150"/>
                <a:gd name="connsiteX6" fmla="*/ 7144 w 1657350"/>
                <a:gd name="connsiteY6" fmla="*/ 26194 h 57150"/>
                <a:gd name="connsiteX7" fmla="*/ 7144 w 1657350"/>
                <a:gd name="connsiteY7" fmla="*/ 26194 h 57150"/>
                <a:gd name="connsiteX8" fmla="*/ 50959 w 1657350"/>
                <a:gd name="connsiteY8" fmla="*/ 53816 h 57150"/>
                <a:gd name="connsiteX9" fmla="*/ 51911 w 1657350"/>
                <a:gd name="connsiteY9" fmla="*/ 54769 h 57150"/>
                <a:gd name="connsiteX10" fmla="*/ 51911 w 1657350"/>
                <a:gd name="connsiteY10" fmla="*/ 54769 h 57150"/>
                <a:gd name="connsiteX11" fmla="*/ 56674 w 1657350"/>
                <a:gd name="connsiteY11" fmla="*/ 5476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7350" h="57150">
                  <a:moveTo>
                    <a:pt x="1605439" y="54769"/>
                  </a:moveTo>
                  <a:cubicBezTo>
                    <a:pt x="1605439" y="54769"/>
                    <a:pt x="1638776" y="50959"/>
                    <a:pt x="1652111" y="22384"/>
                  </a:cubicBezTo>
                  <a:lnTo>
                    <a:pt x="1652111" y="22384"/>
                  </a:lnTo>
                  <a:cubicBezTo>
                    <a:pt x="1652111" y="13811"/>
                    <a:pt x="1645444" y="7144"/>
                    <a:pt x="1636871" y="7144"/>
                  </a:cubicBezTo>
                  <a:lnTo>
                    <a:pt x="44291" y="12859"/>
                  </a:lnTo>
                  <a:lnTo>
                    <a:pt x="23336" y="12859"/>
                  </a:lnTo>
                  <a:cubicBezTo>
                    <a:pt x="14764" y="12859"/>
                    <a:pt x="7144" y="18574"/>
                    <a:pt x="7144" y="26194"/>
                  </a:cubicBezTo>
                  <a:lnTo>
                    <a:pt x="7144" y="26194"/>
                  </a:lnTo>
                  <a:cubicBezTo>
                    <a:pt x="17621" y="45244"/>
                    <a:pt x="40481" y="51911"/>
                    <a:pt x="50959" y="53816"/>
                  </a:cubicBezTo>
                  <a:lnTo>
                    <a:pt x="51911" y="54769"/>
                  </a:lnTo>
                  <a:cubicBezTo>
                    <a:pt x="51911" y="54769"/>
                    <a:pt x="51911" y="54769"/>
                    <a:pt x="51911" y="54769"/>
                  </a:cubicBezTo>
                  <a:lnTo>
                    <a:pt x="56674" y="54769"/>
                  </a:lnTo>
                </a:path>
              </a:pathLst>
            </a:custGeom>
            <a:solidFill>
              <a:srgbClr val="5F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1DE74B6A-5FED-48B3-8716-10A23CAAB4DA}"/>
                </a:ext>
              </a:extLst>
            </p:cNvPr>
            <p:cNvSpPr/>
            <p:nvPr/>
          </p:nvSpPr>
          <p:spPr>
            <a:xfrm>
              <a:off x="700575" y="477868"/>
              <a:ext cx="9072285" cy="5916709"/>
            </a:xfrm>
            <a:custGeom>
              <a:avLst/>
              <a:gdLst>
                <a:gd name="connsiteX0" fmla="*/ 1311116 w 1314450"/>
                <a:gd name="connsiteY0" fmla="*/ 813911 h 857250"/>
                <a:gd name="connsiteX1" fmla="*/ 1281589 w 1314450"/>
                <a:gd name="connsiteY1" fmla="*/ 852964 h 857250"/>
                <a:gd name="connsiteX2" fmla="*/ 36671 w 1314450"/>
                <a:gd name="connsiteY2" fmla="*/ 852964 h 857250"/>
                <a:gd name="connsiteX3" fmla="*/ 7144 w 1314450"/>
                <a:gd name="connsiteY3" fmla="*/ 813911 h 857250"/>
                <a:gd name="connsiteX4" fmla="*/ 7144 w 1314450"/>
                <a:gd name="connsiteY4" fmla="*/ 46196 h 857250"/>
                <a:gd name="connsiteX5" fmla="*/ 36671 w 1314450"/>
                <a:gd name="connsiteY5" fmla="*/ 7144 h 857250"/>
                <a:gd name="connsiteX6" fmla="*/ 1281589 w 1314450"/>
                <a:gd name="connsiteY6" fmla="*/ 7144 h 857250"/>
                <a:gd name="connsiteX7" fmla="*/ 1311116 w 1314450"/>
                <a:gd name="connsiteY7" fmla="*/ 46196 h 857250"/>
                <a:gd name="connsiteX8" fmla="*/ 1311116 w 1314450"/>
                <a:gd name="connsiteY8" fmla="*/ 813911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4450" h="857250">
                  <a:moveTo>
                    <a:pt x="1311116" y="813911"/>
                  </a:moveTo>
                  <a:cubicBezTo>
                    <a:pt x="1311116" y="834866"/>
                    <a:pt x="1297781" y="852964"/>
                    <a:pt x="1281589" y="852964"/>
                  </a:cubicBezTo>
                  <a:lnTo>
                    <a:pt x="36671" y="852964"/>
                  </a:lnTo>
                  <a:cubicBezTo>
                    <a:pt x="20479" y="852964"/>
                    <a:pt x="7144" y="835819"/>
                    <a:pt x="7144" y="813911"/>
                  </a:cubicBezTo>
                  <a:lnTo>
                    <a:pt x="7144" y="46196"/>
                  </a:lnTo>
                  <a:cubicBezTo>
                    <a:pt x="7144" y="25241"/>
                    <a:pt x="20479" y="7144"/>
                    <a:pt x="36671" y="7144"/>
                  </a:cubicBezTo>
                  <a:lnTo>
                    <a:pt x="1281589" y="7144"/>
                  </a:lnTo>
                  <a:cubicBezTo>
                    <a:pt x="1297781" y="7144"/>
                    <a:pt x="1311116" y="24289"/>
                    <a:pt x="1311116" y="46196"/>
                  </a:cubicBezTo>
                  <a:lnTo>
                    <a:pt x="1311116" y="81391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BC621CCC-E910-4DD4-9C79-D41FBD632FA5}"/>
                </a:ext>
              </a:extLst>
            </p:cNvPr>
            <p:cNvSpPr/>
            <p:nvPr/>
          </p:nvSpPr>
          <p:spPr>
            <a:xfrm>
              <a:off x="1088451" y="839448"/>
              <a:ext cx="8283390" cy="5062073"/>
            </a:xfrm>
            <a:custGeom>
              <a:avLst/>
              <a:gdLst>
                <a:gd name="connsiteX0" fmla="*/ 7144 w 1200150"/>
                <a:gd name="connsiteY0" fmla="*/ 7144 h 733425"/>
                <a:gd name="connsiteX1" fmla="*/ 1196816 w 1200150"/>
                <a:gd name="connsiteY1" fmla="*/ 7144 h 733425"/>
                <a:gd name="connsiteX2" fmla="*/ 1196816 w 1200150"/>
                <a:gd name="connsiteY2" fmla="*/ 730091 h 733425"/>
                <a:gd name="connsiteX3" fmla="*/ 7144 w 1200150"/>
                <a:gd name="connsiteY3" fmla="*/ 730091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733425">
                  <a:moveTo>
                    <a:pt x="7144" y="7144"/>
                  </a:moveTo>
                  <a:lnTo>
                    <a:pt x="1196816" y="7144"/>
                  </a:lnTo>
                  <a:lnTo>
                    <a:pt x="1196816" y="730091"/>
                  </a:lnTo>
                  <a:lnTo>
                    <a:pt x="7144" y="73009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F4EFE35F-0CE6-49B1-9A99-18E4251F13BB}"/>
                </a:ext>
              </a:extLst>
            </p:cNvPr>
            <p:cNvSpPr/>
            <p:nvPr/>
          </p:nvSpPr>
          <p:spPr>
            <a:xfrm>
              <a:off x="-548507" y="6164484"/>
              <a:ext cx="11570449" cy="460187"/>
            </a:xfrm>
            <a:custGeom>
              <a:avLst/>
              <a:gdLst>
                <a:gd name="connsiteX0" fmla="*/ 50006 w 1676400"/>
                <a:gd name="connsiteY0" fmla="*/ 7144 h 66675"/>
                <a:gd name="connsiteX1" fmla="*/ 1630204 w 1676400"/>
                <a:gd name="connsiteY1" fmla="*/ 7144 h 66675"/>
                <a:gd name="connsiteX2" fmla="*/ 1672114 w 1676400"/>
                <a:gd name="connsiteY2" fmla="*/ 49054 h 66675"/>
                <a:gd name="connsiteX3" fmla="*/ 1672114 w 1676400"/>
                <a:gd name="connsiteY3" fmla="*/ 57626 h 66675"/>
                <a:gd name="connsiteX4" fmla="*/ 1656874 w 1676400"/>
                <a:gd name="connsiteY4" fmla="*/ 62389 h 66675"/>
                <a:gd name="connsiteX5" fmla="*/ 1654016 w 1676400"/>
                <a:gd name="connsiteY5" fmla="*/ 62389 h 66675"/>
                <a:gd name="connsiteX6" fmla="*/ 29051 w 1676400"/>
                <a:gd name="connsiteY6" fmla="*/ 62389 h 66675"/>
                <a:gd name="connsiteX7" fmla="*/ 21431 w 1676400"/>
                <a:gd name="connsiteY7" fmla="*/ 63341 h 66675"/>
                <a:gd name="connsiteX8" fmla="*/ 7144 w 1676400"/>
                <a:gd name="connsiteY8" fmla="*/ 55721 h 66675"/>
                <a:gd name="connsiteX9" fmla="*/ 7144 w 1676400"/>
                <a:gd name="connsiteY9" fmla="*/ 48101 h 66675"/>
                <a:gd name="connsiteX10" fmla="*/ 50006 w 1676400"/>
                <a:gd name="connsiteY10" fmla="*/ 714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6400" h="66675">
                  <a:moveTo>
                    <a:pt x="50006" y="7144"/>
                  </a:moveTo>
                  <a:lnTo>
                    <a:pt x="1630204" y="7144"/>
                  </a:lnTo>
                  <a:cubicBezTo>
                    <a:pt x="1653064" y="7144"/>
                    <a:pt x="1672114" y="26194"/>
                    <a:pt x="1672114" y="49054"/>
                  </a:cubicBezTo>
                  <a:lnTo>
                    <a:pt x="1672114" y="57626"/>
                  </a:lnTo>
                  <a:cubicBezTo>
                    <a:pt x="1672114" y="57626"/>
                    <a:pt x="1674019" y="64294"/>
                    <a:pt x="1656874" y="62389"/>
                  </a:cubicBezTo>
                  <a:cubicBezTo>
                    <a:pt x="1655921" y="62389"/>
                    <a:pt x="1654969" y="62389"/>
                    <a:pt x="1654016" y="62389"/>
                  </a:cubicBezTo>
                  <a:lnTo>
                    <a:pt x="29051" y="62389"/>
                  </a:lnTo>
                  <a:cubicBezTo>
                    <a:pt x="26194" y="62389"/>
                    <a:pt x="24289" y="62389"/>
                    <a:pt x="21431" y="63341"/>
                  </a:cubicBezTo>
                  <a:cubicBezTo>
                    <a:pt x="16669" y="64294"/>
                    <a:pt x="8096" y="64294"/>
                    <a:pt x="7144" y="55721"/>
                  </a:cubicBezTo>
                  <a:lnTo>
                    <a:pt x="7144" y="48101"/>
                  </a:lnTo>
                  <a:cubicBezTo>
                    <a:pt x="8096" y="25241"/>
                    <a:pt x="26194" y="7144"/>
                    <a:pt x="50006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8E31842B-85F0-49D0-9852-C3ACD83C8CC7}"/>
                </a:ext>
              </a:extLst>
            </p:cNvPr>
            <p:cNvSpPr/>
            <p:nvPr/>
          </p:nvSpPr>
          <p:spPr>
            <a:xfrm>
              <a:off x="4438629" y="6215033"/>
              <a:ext cx="1618413" cy="184076"/>
            </a:xfrm>
            <a:custGeom>
              <a:avLst/>
              <a:gdLst>
                <a:gd name="connsiteX0" fmla="*/ 1478513 w 1618413"/>
                <a:gd name="connsiteY0" fmla="*/ 177499 h 184076"/>
                <a:gd name="connsiteX1" fmla="*/ 1485084 w 1618413"/>
                <a:gd name="connsiteY1" fmla="*/ 177499 h 184076"/>
                <a:gd name="connsiteX2" fmla="*/ 1502686 w 1618413"/>
                <a:gd name="connsiteY2" fmla="*/ 178122 h 184076"/>
                <a:gd name="connsiteX3" fmla="*/ 1499879 w 1618413"/>
                <a:gd name="connsiteY3" fmla="*/ 178526 h 184076"/>
                <a:gd name="connsiteX4" fmla="*/ 1478513 w 1618413"/>
                <a:gd name="connsiteY4" fmla="*/ 177499 h 184076"/>
                <a:gd name="connsiteX5" fmla="*/ 84799 w 1618413"/>
                <a:gd name="connsiteY5" fmla="*/ 170928 h 184076"/>
                <a:gd name="connsiteX6" fmla="*/ 117666 w 1618413"/>
                <a:gd name="connsiteY6" fmla="*/ 177499 h 184076"/>
                <a:gd name="connsiteX7" fmla="*/ 104518 w 1618413"/>
                <a:gd name="connsiteY7" fmla="*/ 177499 h 184076"/>
                <a:gd name="connsiteX8" fmla="*/ 84799 w 1618413"/>
                <a:gd name="connsiteY8" fmla="*/ 170928 h 184076"/>
                <a:gd name="connsiteX9" fmla="*/ 1603418 w 1618413"/>
                <a:gd name="connsiteY9" fmla="*/ 0 h 184076"/>
                <a:gd name="connsiteX10" fmla="*/ 1616567 w 1618413"/>
                <a:gd name="connsiteY10" fmla="*/ 0 h 184076"/>
                <a:gd name="connsiteX11" fmla="*/ 1511177 w 1618413"/>
                <a:gd name="connsiteY11" fmla="*/ 178423 h 184076"/>
                <a:gd name="connsiteX12" fmla="*/ 1502686 w 1618413"/>
                <a:gd name="connsiteY12" fmla="*/ 178122 h 184076"/>
                <a:gd name="connsiteX13" fmla="*/ 1521501 w 1618413"/>
                <a:gd name="connsiteY13" fmla="*/ 175419 h 184076"/>
                <a:gd name="connsiteX14" fmla="*/ 1603418 w 1618413"/>
                <a:gd name="connsiteY14" fmla="*/ 6571 h 184076"/>
                <a:gd name="connsiteX15" fmla="*/ 5911 w 1618413"/>
                <a:gd name="connsiteY15" fmla="*/ 0 h 184076"/>
                <a:gd name="connsiteX16" fmla="*/ 19060 w 1618413"/>
                <a:gd name="connsiteY16" fmla="*/ 6571 h 184076"/>
                <a:gd name="connsiteX17" fmla="*/ 91379 w 1618413"/>
                <a:gd name="connsiteY17" fmla="*/ 184076 h 184076"/>
                <a:gd name="connsiteX18" fmla="*/ 5911 w 1618413"/>
                <a:gd name="connsiteY18" fmla="*/ 0 h 184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18413" h="184076">
                  <a:moveTo>
                    <a:pt x="1478513" y="177499"/>
                  </a:moveTo>
                  <a:lnTo>
                    <a:pt x="1485084" y="177499"/>
                  </a:lnTo>
                  <a:lnTo>
                    <a:pt x="1502686" y="178122"/>
                  </a:lnTo>
                  <a:lnTo>
                    <a:pt x="1499879" y="178526"/>
                  </a:lnTo>
                  <a:cubicBezTo>
                    <a:pt x="1487142" y="179142"/>
                    <a:pt x="1478513" y="177499"/>
                    <a:pt x="1478513" y="177499"/>
                  </a:cubicBezTo>
                  <a:close/>
                  <a:moveTo>
                    <a:pt x="84799" y="170928"/>
                  </a:moveTo>
                  <a:cubicBezTo>
                    <a:pt x="97947" y="177499"/>
                    <a:pt x="104518" y="177499"/>
                    <a:pt x="117666" y="177499"/>
                  </a:cubicBezTo>
                  <a:lnTo>
                    <a:pt x="104518" y="177499"/>
                  </a:lnTo>
                  <a:cubicBezTo>
                    <a:pt x="97947" y="177499"/>
                    <a:pt x="91370" y="177499"/>
                    <a:pt x="84799" y="170928"/>
                  </a:cubicBezTo>
                  <a:close/>
                  <a:moveTo>
                    <a:pt x="1603418" y="0"/>
                  </a:moveTo>
                  <a:lnTo>
                    <a:pt x="1616567" y="0"/>
                  </a:lnTo>
                  <a:cubicBezTo>
                    <a:pt x="1631361" y="152847"/>
                    <a:pt x="1553705" y="176266"/>
                    <a:pt x="1511177" y="178423"/>
                  </a:cubicBezTo>
                  <a:lnTo>
                    <a:pt x="1502686" y="178122"/>
                  </a:lnTo>
                  <a:lnTo>
                    <a:pt x="1521501" y="175419"/>
                  </a:lnTo>
                  <a:cubicBezTo>
                    <a:pt x="1560791" y="165788"/>
                    <a:pt x="1611636" y="129836"/>
                    <a:pt x="1603418" y="6571"/>
                  </a:cubicBezTo>
                  <a:close/>
                  <a:moveTo>
                    <a:pt x="5911" y="0"/>
                  </a:moveTo>
                  <a:lnTo>
                    <a:pt x="19060" y="6571"/>
                  </a:lnTo>
                  <a:cubicBezTo>
                    <a:pt x="19060" y="6571"/>
                    <a:pt x="-20385" y="144631"/>
                    <a:pt x="91379" y="184076"/>
                  </a:cubicBezTo>
                  <a:cubicBezTo>
                    <a:pt x="-33534" y="151202"/>
                    <a:pt x="5911" y="0"/>
                    <a:pt x="5911" y="0"/>
                  </a:cubicBezTo>
                  <a:close/>
                </a:path>
              </a:pathLst>
            </a:custGeom>
            <a:solidFill>
              <a:srgbClr val="4D4D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xmlns="" id="{9ED0A17B-327A-4660-B9A4-D2A8E214EFD0}"/>
                </a:ext>
              </a:extLst>
            </p:cNvPr>
            <p:cNvGrpSpPr/>
            <p:nvPr/>
          </p:nvGrpSpPr>
          <p:grpSpPr>
            <a:xfrm>
              <a:off x="1606" y="6382978"/>
              <a:ext cx="413937" cy="115242"/>
              <a:chOff x="5955" y="6353672"/>
              <a:chExt cx="413937" cy="115242"/>
            </a:xfrm>
          </p:grpSpPr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xmlns="" id="{D1C7570A-ED6E-42D0-BFF2-1AD14C3F82AF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xmlns="" id="{5D5EF957-440E-4B6F-A680-85EAB26A3829}"/>
                  </a:ext>
                </a:extLst>
              </p:cNvPr>
              <p:cNvSpPr/>
              <p:nvPr/>
            </p:nvSpPr>
            <p:spPr>
              <a:xfrm>
                <a:off x="99417" y="6382279"/>
                <a:ext cx="227012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xmlns="" id="{A686362B-776D-4FE5-96A9-C5C420C8E100}"/>
                </a:ext>
              </a:extLst>
            </p:cNvPr>
            <p:cNvGrpSpPr/>
            <p:nvPr/>
          </p:nvGrpSpPr>
          <p:grpSpPr>
            <a:xfrm>
              <a:off x="9855291" y="6381600"/>
              <a:ext cx="885989" cy="115242"/>
              <a:chOff x="5955" y="6353672"/>
              <a:chExt cx="413937" cy="115242"/>
            </a:xfrm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xmlns="" id="{35AC1D78-1763-4641-92D2-A0188FAD0BA1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xmlns="" id="{8F6239A2-A1DF-4D11-93FA-5A0BE0EEFC5A}"/>
                  </a:ext>
                </a:extLst>
              </p:cNvPr>
              <p:cNvSpPr/>
              <p:nvPr/>
            </p:nvSpPr>
            <p:spPr>
              <a:xfrm>
                <a:off x="84761" y="6382279"/>
                <a:ext cx="256326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89866D39-6AB7-4BB3-9325-CAFF74878F01}"/>
                </a:ext>
              </a:extLst>
            </p:cNvPr>
            <p:cNvSpPr/>
            <p:nvPr/>
          </p:nvSpPr>
          <p:spPr>
            <a:xfrm>
              <a:off x="3892805" y="496953"/>
              <a:ext cx="5479036" cy="5431217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xmlns="" id="{FC753146-46A6-4E79-B7FF-9BED49B75412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1305468" y="1701056"/>
            <a:ext cx="3590864" cy="2329169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xmlns="" id="{025EB44B-167F-4529-98D7-54F7D25E4CA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37509740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63662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xmlns="" id="{C6819F54-C3A9-44D9-9457-76E05059E882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1" y="1"/>
            <a:ext cx="7665395" cy="6867322"/>
          </a:xfrm>
          <a:custGeom>
            <a:avLst/>
            <a:gdLst>
              <a:gd name="connsiteX0" fmla="*/ 0 w 6353150"/>
              <a:gd name="connsiteY0" fmla="*/ 0 h 6858000"/>
              <a:gd name="connsiteX1" fmla="*/ 6353150 w 6353150"/>
              <a:gd name="connsiteY1" fmla="*/ 0 h 6858000"/>
              <a:gd name="connsiteX2" fmla="*/ 6353150 w 6353150"/>
              <a:gd name="connsiteY2" fmla="*/ 6858000 h 6858000"/>
              <a:gd name="connsiteX3" fmla="*/ 0 w 6353150"/>
              <a:gd name="connsiteY3" fmla="*/ 6858000 h 6858000"/>
              <a:gd name="connsiteX4" fmla="*/ 0 w 6353150"/>
              <a:gd name="connsiteY4" fmla="*/ 0 h 6858000"/>
              <a:gd name="connsiteX0" fmla="*/ 0 w 6353150"/>
              <a:gd name="connsiteY0" fmla="*/ 0 h 6858000"/>
              <a:gd name="connsiteX1" fmla="*/ 6353150 w 6353150"/>
              <a:gd name="connsiteY1" fmla="*/ 0 h 6858000"/>
              <a:gd name="connsiteX2" fmla="*/ 2857475 w 6353150"/>
              <a:gd name="connsiteY2" fmla="*/ 6838950 h 6858000"/>
              <a:gd name="connsiteX3" fmla="*/ 0 w 6353150"/>
              <a:gd name="connsiteY3" fmla="*/ 6858000 h 6858000"/>
              <a:gd name="connsiteX4" fmla="*/ 0 w 6353150"/>
              <a:gd name="connsiteY4" fmla="*/ 0 h 6858000"/>
              <a:gd name="connsiteX0" fmla="*/ 0 w 6353150"/>
              <a:gd name="connsiteY0" fmla="*/ 0 h 6867525"/>
              <a:gd name="connsiteX1" fmla="*/ 6353150 w 6353150"/>
              <a:gd name="connsiteY1" fmla="*/ 0 h 6867525"/>
              <a:gd name="connsiteX2" fmla="*/ 2857475 w 6353150"/>
              <a:gd name="connsiteY2" fmla="*/ 6867525 h 6867525"/>
              <a:gd name="connsiteX3" fmla="*/ 0 w 6353150"/>
              <a:gd name="connsiteY3" fmla="*/ 6858000 h 6867525"/>
              <a:gd name="connsiteX4" fmla="*/ 0 w 6353150"/>
              <a:gd name="connsiteY4" fmla="*/ 0 h 6867525"/>
              <a:gd name="connsiteX0" fmla="*/ 0 w 6353150"/>
              <a:gd name="connsiteY0" fmla="*/ 0 h 6877050"/>
              <a:gd name="connsiteX1" fmla="*/ 6353150 w 6353150"/>
              <a:gd name="connsiteY1" fmla="*/ 0 h 6877050"/>
              <a:gd name="connsiteX2" fmla="*/ 2558262 w 6353150"/>
              <a:gd name="connsiteY2" fmla="*/ 6877050 h 6877050"/>
              <a:gd name="connsiteX3" fmla="*/ 0 w 6353150"/>
              <a:gd name="connsiteY3" fmla="*/ 6858000 h 6877050"/>
              <a:gd name="connsiteX4" fmla="*/ 0 w 6353150"/>
              <a:gd name="connsiteY4" fmla="*/ 0 h 6877050"/>
              <a:gd name="connsiteX0" fmla="*/ 0 w 6353150"/>
              <a:gd name="connsiteY0" fmla="*/ 0 h 6858000"/>
              <a:gd name="connsiteX1" fmla="*/ 6353150 w 6353150"/>
              <a:gd name="connsiteY1" fmla="*/ 0 h 6858000"/>
              <a:gd name="connsiteX2" fmla="*/ 3164544 w 6353150"/>
              <a:gd name="connsiteY2" fmla="*/ 6857595 h 6858000"/>
              <a:gd name="connsiteX3" fmla="*/ 0 w 6353150"/>
              <a:gd name="connsiteY3" fmla="*/ 6858000 h 6858000"/>
              <a:gd name="connsiteX4" fmla="*/ 0 w 6353150"/>
              <a:gd name="connsiteY4" fmla="*/ 0 h 6858000"/>
              <a:gd name="connsiteX0" fmla="*/ 0 w 6353150"/>
              <a:gd name="connsiteY0" fmla="*/ 0 h 6867322"/>
              <a:gd name="connsiteX1" fmla="*/ 6353150 w 6353150"/>
              <a:gd name="connsiteY1" fmla="*/ 0 h 6867322"/>
              <a:gd name="connsiteX2" fmla="*/ 3672474 w 6353150"/>
              <a:gd name="connsiteY2" fmla="*/ 6867322 h 6867322"/>
              <a:gd name="connsiteX3" fmla="*/ 0 w 6353150"/>
              <a:gd name="connsiteY3" fmla="*/ 6858000 h 6867322"/>
              <a:gd name="connsiteX4" fmla="*/ 0 w 6353150"/>
              <a:gd name="connsiteY4" fmla="*/ 0 h 6867322"/>
              <a:gd name="connsiteX0" fmla="*/ 0 w 6353150"/>
              <a:gd name="connsiteY0" fmla="*/ 0 h 6858000"/>
              <a:gd name="connsiteX1" fmla="*/ 6353150 w 6353150"/>
              <a:gd name="connsiteY1" fmla="*/ 0 h 6858000"/>
              <a:gd name="connsiteX2" fmla="*/ 3680537 w 6353150"/>
              <a:gd name="connsiteY2" fmla="*/ 6857594 h 6858000"/>
              <a:gd name="connsiteX3" fmla="*/ 0 w 6353150"/>
              <a:gd name="connsiteY3" fmla="*/ 6858000 h 6858000"/>
              <a:gd name="connsiteX4" fmla="*/ 0 w 6353150"/>
              <a:gd name="connsiteY4" fmla="*/ 0 h 6858000"/>
              <a:gd name="connsiteX0" fmla="*/ 0 w 6353150"/>
              <a:gd name="connsiteY0" fmla="*/ 0 h 6867322"/>
              <a:gd name="connsiteX1" fmla="*/ 6353150 w 6353150"/>
              <a:gd name="connsiteY1" fmla="*/ 0 h 6867322"/>
              <a:gd name="connsiteX2" fmla="*/ 3696661 w 6353150"/>
              <a:gd name="connsiteY2" fmla="*/ 6867322 h 6867322"/>
              <a:gd name="connsiteX3" fmla="*/ 0 w 6353150"/>
              <a:gd name="connsiteY3" fmla="*/ 6858000 h 6867322"/>
              <a:gd name="connsiteX4" fmla="*/ 0 w 6353150"/>
              <a:gd name="connsiteY4" fmla="*/ 0 h 6867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53150" h="6867322">
                <a:moveTo>
                  <a:pt x="0" y="0"/>
                </a:moveTo>
                <a:lnTo>
                  <a:pt x="6353150" y="0"/>
                </a:lnTo>
                <a:lnTo>
                  <a:pt x="3696661" y="6867322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649280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96040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48309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NG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2482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PNG &amp; Shapes Layout</a:t>
            </a:r>
          </a:p>
        </p:txBody>
      </p:sp>
    </p:spTree>
    <p:extLst>
      <p:ext uri="{BB962C8B-B14F-4D97-AF65-F5344CB8AC3E}">
        <p14:creationId xmlns:p14="http://schemas.microsoft.com/office/powerpoint/2010/main" val="2446392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06671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123478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3" name="Rounded Rectangle 2"/>
          <p:cNvSpPr/>
          <p:nvPr userDrawn="1"/>
        </p:nvSpPr>
        <p:spPr>
          <a:xfrm>
            <a:off x="354010" y="1131591"/>
            <a:ext cx="3560767" cy="5402561"/>
          </a:xfrm>
          <a:prstGeom prst="roundRect">
            <a:avLst>
              <a:gd name="adj" fmla="val 396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/>
          </a:p>
        </p:txBody>
      </p:sp>
      <p:sp>
        <p:nvSpPr>
          <p:cNvPr id="4" name="Rounded Rectangle 3"/>
          <p:cNvSpPr/>
          <p:nvPr userDrawn="1"/>
        </p:nvSpPr>
        <p:spPr>
          <a:xfrm>
            <a:off x="531933" y="1347500"/>
            <a:ext cx="153868" cy="5015200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bg1"/>
              </a:solidFill>
            </a:endParaRPr>
          </a:p>
        </p:txBody>
      </p:sp>
      <p:sp>
        <p:nvSpPr>
          <p:cNvPr id="5" name="Half Frame 4"/>
          <p:cNvSpPr/>
          <p:nvPr userDrawn="1"/>
        </p:nvSpPr>
        <p:spPr>
          <a:xfrm rot="5400000">
            <a:off x="3057177" y="1276653"/>
            <a:ext cx="685849" cy="685148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5644E8BB-F13A-4AE0-889E-633DE4143787}"/>
              </a:ext>
            </a:extLst>
          </p:cNvPr>
          <p:cNvSpPr txBox="1"/>
          <p:nvPr userDrawn="1"/>
        </p:nvSpPr>
        <p:spPr>
          <a:xfrm>
            <a:off x="711704" y="1637214"/>
            <a:ext cx="223224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F2CE2B8B-ED32-491A-95B2-D28904BC432C}"/>
              </a:ext>
            </a:extLst>
          </p:cNvPr>
          <p:cNvSpPr txBox="1"/>
          <p:nvPr userDrawn="1"/>
        </p:nvSpPr>
        <p:spPr>
          <a:xfrm>
            <a:off x="711704" y="2127463"/>
            <a:ext cx="223224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962A52DF-2523-4479-BFA3-B5ACE9887E1C}"/>
              </a:ext>
            </a:extLst>
          </p:cNvPr>
          <p:cNvSpPr txBox="1"/>
          <p:nvPr userDrawn="1"/>
        </p:nvSpPr>
        <p:spPr>
          <a:xfrm>
            <a:off x="721229" y="5808438"/>
            <a:ext cx="22320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www.allppt.com</a:t>
            </a:r>
            <a:endParaRPr lang="ko-KR" alt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BAAC314F-E96A-4408-95DE-A70E9ED054AF}"/>
              </a:ext>
            </a:extLst>
          </p:cNvPr>
          <p:cNvSpPr txBox="1"/>
          <p:nvPr userDrawn="1"/>
        </p:nvSpPr>
        <p:spPr>
          <a:xfrm>
            <a:off x="721229" y="4450324"/>
            <a:ext cx="2717296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</p:spTree>
    <p:extLst>
      <p:ext uri="{BB962C8B-B14F-4D97-AF65-F5344CB8AC3E}">
        <p14:creationId xmlns:p14="http://schemas.microsoft.com/office/powerpoint/2010/main" val="3136765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4720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xmlns="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1899324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genda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2320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aam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9">
            <a:extLst>
              <a:ext uri="{FF2B5EF4-FFF2-40B4-BE49-F238E27FC236}">
                <a16:creationId xmlns:a16="http://schemas.microsoft.com/office/drawing/2014/main" xmlns="" id="{EF70765A-4598-4D75-8EBE-B820808F655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Our Team LAYOUT</a:t>
            </a:r>
          </a:p>
        </p:txBody>
      </p:sp>
      <p:sp>
        <p:nvSpPr>
          <p:cNvPr id="4" name="Picture Placeholder 113">
            <a:extLst>
              <a:ext uri="{FF2B5EF4-FFF2-40B4-BE49-F238E27FC236}">
                <a16:creationId xmlns:a16="http://schemas.microsoft.com/office/drawing/2014/main" xmlns="" id="{444D4FA3-59DB-4178-8B01-DD68982F201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90114" y="1690777"/>
            <a:ext cx="3450566" cy="4546121"/>
          </a:xfrm>
          <a:prstGeom prst="rect">
            <a:avLst/>
          </a:prstGeom>
          <a:solidFill>
            <a:schemeClr val="bg1">
              <a:lumMod val="95000"/>
            </a:schemeClr>
          </a:solidFill>
          <a:ln w="152400">
            <a:noFill/>
          </a:ln>
          <a:effectLst/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68664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xmlns="" id="{0A627B4D-EA42-45F1-88B2-A8099F53F60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674653" y="1209715"/>
            <a:ext cx="7004190" cy="5183481"/>
          </a:xfrm>
          <a:custGeom>
            <a:avLst/>
            <a:gdLst>
              <a:gd name="connsiteX0" fmla="*/ 1137861 w 7004190"/>
              <a:gd name="connsiteY0" fmla="*/ 2413392 h 5183481"/>
              <a:gd name="connsiteX1" fmla="*/ 2785716 w 7004190"/>
              <a:gd name="connsiteY1" fmla="*/ 3553613 h 5183481"/>
              <a:gd name="connsiteX2" fmla="*/ 1657942 w 7004190"/>
              <a:gd name="connsiteY2" fmla="*/ 5183481 h 5183481"/>
              <a:gd name="connsiteX3" fmla="*/ 1626789 w 7004190"/>
              <a:gd name="connsiteY3" fmla="*/ 5183481 h 5183481"/>
              <a:gd name="connsiteX4" fmla="*/ 0 w 7004190"/>
              <a:gd name="connsiteY4" fmla="*/ 4057836 h 5183481"/>
              <a:gd name="connsiteX5" fmla="*/ 4153549 w 7004190"/>
              <a:gd name="connsiteY5" fmla="*/ 1789413 h 5183481"/>
              <a:gd name="connsiteX6" fmla="*/ 5801404 w 7004190"/>
              <a:gd name="connsiteY6" fmla="*/ 2929634 h 5183481"/>
              <a:gd name="connsiteX7" fmla="*/ 4663543 w 7004190"/>
              <a:gd name="connsiteY7" fmla="*/ 4574079 h 5183481"/>
              <a:gd name="connsiteX8" fmla="*/ 3015688 w 7004190"/>
              <a:gd name="connsiteY8" fmla="*/ 3433857 h 5183481"/>
              <a:gd name="connsiteX9" fmla="*/ 2340647 w 7004190"/>
              <a:gd name="connsiteY9" fmla="*/ 623978 h 5183481"/>
              <a:gd name="connsiteX10" fmla="*/ 3988502 w 7004190"/>
              <a:gd name="connsiteY10" fmla="*/ 1764199 h 5183481"/>
              <a:gd name="connsiteX11" fmla="*/ 2850641 w 7004190"/>
              <a:gd name="connsiteY11" fmla="*/ 3408644 h 5183481"/>
              <a:gd name="connsiteX12" fmla="*/ 1202786 w 7004190"/>
              <a:gd name="connsiteY12" fmla="*/ 2268422 h 5183481"/>
              <a:gd name="connsiteX13" fmla="*/ 5356335 w 7004190"/>
              <a:gd name="connsiteY13" fmla="*/ 0 h 5183481"/>
              <a:gd name="connsiteX14" fmla="*/ 7004190 w 7004190"/>
              <a:gd name="connsiteY14" fmla="*/ 1140221 h 5183481"/>
              <a:gd name="connsiteX15" fmla="*/ 5866329 w 7004190"/>
              <a:gd name="connsiteY15" fmla="*/ 2784666 h 5183481"/>
              <a:gd name="connsiteX16" fmla="*/ 4218474 w 7004190"/>
              <a:gd name="connsiteY16" fmla="*/ 1644444 h 5183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004190" h="5183481">
                <a:moveTo>
                  <a:pt x="1137861" y="2413392"/>
                </a:moveTo>
                <a:lnTo>
                  <a:pt x="2785716" y="3553613"/>
                </a:lnTo>
                <a:lnTo>
                  <a:pt x="1657942" y="5183481"/>
                </a:lnTo>
                <a:lnTo>
                  <a:pt x="1626789" y="5183481"/>
                </a:lnTo>
                <a:lnTo>
                  <a:pt x="0" y="4057836"/>
                </a:lnTo>
                <a:close/>
                <a:moveTo>
                  <a:pt x="4153549" y="1789413"/>
                </a:moveTo>
                <a:lnTo>
                  <a:pt x="5801404" y="2929634"/>
                </a:lnTo>
                <a:lnTo>
                  <a:pt x="4663543" y="4574079"/>
                </a:lnTo>
                <a:lnTo>
                  <a:pt x="3015688" y="3433857"/>
                </a:lnTo>
                <a:close/>
                <a:moveTo>
                  <a:pt x="2340647" y="623978"/>
                </a:moveTo>
                <a:lnTo>
                  <a:pt x="3988502" y="1764199"/>
                </a:lnTo>
                <a:lnTo>
                  <a:pt x="2850641" y="3408644"/>
                </a:lnTo>
                <a:lnTo>
                  <a:pt x="1202786" y="2268422"/>
                </a:lnTo>
                <a:close/>
                <a:moveTo>
                  <a:pt x="5356335" y="0"/>
                </a:moveTo>
                <a:lnTo>
                  <a:pt x="7004190" y="1140221"/>
                </a:lnTo>
                <a:lnTo>
                  <a:pt x="5866329" y="2784666"/>
                </a:lnTo>
                <a:lnTo>
                  <a:pt x="4218474" y="164444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xmlns="" id="{98005EE3-112D-4F95-85EE-0F14B4F82527}"/>
              </a:ext>
            </a:extLst>
          </p:cNvPr>
          <p:cNvSpPr/>
          <p:nvPr userDrawn="1"/>
        </p:nvSpPr>
        <p:spPr>
          <a:xfrm flipH="1">
            <a:off x="9483952" y="2398143"/>
            <a:ext cx="2708047" cy="3413083"/>
          </a:xfrm>
          <a:custGeom>
            <a:avLst/>
            <a:gdLst>
              <a:gd name="connsiteX0" fmla="*/ 0 w 2708047"/>
              <a:gd name="connsiteY0" fmla="*/ 0 h 3335839"/>
              <a:gd name="connsiteX1" fmla="*/ 347734 w 2708047"/>
              <a:gd name="connsiteY1" fmla="*/ 0 h 3335839"/>
              <a:gd name="connsiteX2" fmla="*/ 2708047 w 2708047"/>
              <a:gd name="connsiteY2" fmla="*/ 3335839 h 3335839"/>
              <a:gd name="connsiteX3" fmla="*/ 0 w 2708047"/>
              <a:gd name="connsiteY3" fmla="*/ 3335839 h 3335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8047" h="3335839">
                <a:moveTo>
                  <a:pt x="0" y="0"/>
                </a:moveTo>
                <a:lnTo>
                  <a:pt x="347734" y="0"/>
                </a:lnTo>
                <a:lnTo>
                  <a:pt x="2708047" y="3335839"/>
                </a:lnTo>
                <a:lnTo>
                  <a:pt x="0" y="333583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xmlns="" id="{7D606870-902A-4708-8323-449308DB2483}"/>
              </a:ext>
            </a:extLst>
          </p:cNvPr>
          <p:cNvSpPr/>
          <p:nvPr userDrawn="1"/>
        </p:nvSpPr>
        <p:spPr>
          <a:xfrm flipH="1">
            <a:off x="0" y="1819635"/>
            <a:ext cx="6869544" cy="3399346"/>
          </a:xfrm>
          <a:custGeom>
            <a:avLst/>
            <a:gdLst>
              <a:gd name="connsiteX0" fmla="*/ 6869544 w 6869544"/>
              <a:gd name="connsiteY0" fmla="*/ 0 h 3399346"/>
              <a:gd name="connsiteX1" fmla="*/ 0 w 6869544"/>
              <a:gd name="connsiteY1" fmla="*/ 0 h 3399346"/>
              <a:gd name="connsiteX2" fmla="*/ 2360312 w 6869544"/>
              <a:gd name="connsiteY2" fmla="*/ 3399346 h 3399346"/>
              <a:gd name="connsiteX3" fmla="*/ 6869544 w 6869544"/>
              <a:gd name="connsiteY3" fmla="*/ 3399346 h 3399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69544" h="3399346">
                <a:moveTo>
                  <a:pt x="6869544" y="0"/>
                </a:moveTo>
                <a:lnTo>
                  <a:pt x="0" y="0"/>
                </a:lnTo>
                <a:lnTo>
                  <a:pt x="2360312" y="3399346"/>
                </a:lnTo>
                <a:lnTo>
                  <a:pt x="6869544" y="33993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295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0445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A961F56C-FC4E-4E85-948D-F798A2CF760D}"/>
              </a:ext>
            </a:extLst>
          </p:cNvPr>
          <p:cNvSpPr/>
          <p:nvPr userDrawn="1"/>
        </p:nvSpPr>
        <p:spPr>
          <a:xfrm>
            <a:off x="0" y="2497335"/>
            <a:ext cx="4871870" cy="136815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80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0622638E-3ED2-4EC2-AC6A-87AFD9148A10}"/>
              </a:ext>
            </a:extLst>
          </p:cNvPr>
          <p:cNvSpPr/>
          <p:nvPr userDrawn="1"/>
        </p:nvSpPr>
        <p:spPr>
          <a:xfrm>
            <a:off x="7320144" y="3862911"/>
            <a:ext cx="4871858" cy="136815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80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3395B495-2830-477B-A6B4-1A2FD9D9A771}"/>
              </a:ext>
            </a:extLst>
          </p:cNvPr>
          <p:cNvGrpSpPr/>
          <p:nvPr userDrawn="1"/>
        </p:nvGrpSpPr>
        <p:grpSpPr>
          <a:xfrm>
            <a:off x="4871870" y="1763729"/>
            <a:ext cx="2448272" cy="4303935"/>
            <a:chOff x="445712" y="1449040"/>
            <a:chExt cx="2113018" cy="3924176"/>
          </a:xfrm>
        </p:grpSpPr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xmlns="" id="{B5780031-55E5-49B4-93B1-AA0E5A8629DE}"/>
                </a:ext>
              </a:extLst>
            </p:cNvPr>
            <p:cNvSpPr/>
            <p:nvPr userDrawn="1"/>
          </p:nvSpPr>
          <p:spPr>
            <a:xfrm>
              <a:off x="445712" y="1449040"/>
              <a:ext cx="2113018" cy="3924176"/>
            </a:xfrm>
            <a:prstGeom prst="roundRect">
              <a:avLst>
                <a:gd name="adj" fmla="val 13580"/>
              </a:avLst>
            </a:prstGeom>
            <a:solidFill>
              <a:srgbClr val="262626"/>
            </a:solidFill>
            <a:ln w="88900">
              <a:noFill/>
            </a:ln>
            <a:effectLst/>
            <a:scene3d>
              <a:camera prst="perspectiveFront"/>
              <a:lightRig rig="threePt" dir="t"/>
            </a:scene3d>
            <a:sp3d prstMaterial="plastic">
              <a:bevelT w="127000" h="50800"/>
              <a:bevelB w="127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F4A73C7F-5B80-4E48-8A46-B5930F7051D1}"/>
                </a:ext>
              </a:extLst>
            </p:cNvPr>
            <p:cNvSpPr/>
            <p:nvPr userDrawn="1"/>
          </p:nvSpPr>
          <p:spPr>
            <a:xfrm>
              <a:off x="1379920" y="1650572"/>
              <a:ext cx="216024" cy="34350"/>
            </a:xfrm>
            <a:prstGeom prst="rect">
              <a:avLst/>
            </a:prstGeom>
            <a:solidFill>
              <a:srgbClr val="B0B0B0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xmlns="" id="{74C05D44-1D55-4537-AE08-BEA47364B03D}"/>
                </a:ext>
              </a:extLst>
            </p:cNvPr>
            <p:cNvGrpSpPr/>
            <p:nvPr userDrawn="1"/>
          </p:nvGrpSpPr>
          <p:grpSpPr>
            <a:xfrm>
              <a:off x="1407705" y="5045834"/>
              <a:ext cx="211967" cy="211967"/>
              <a:chOff x="1549420" y="5712364"/>
              <a:chExt cx="312583" cy="312583"/>
            </a:xfrm>
          </p:grpSpPr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xmlns="" id="{0A1B6201-9E44-4B1E-AE1A-2CDE8936CB91}"/>
                  </a:ext>
                </a:extLst>
              </p:cNvPr>
              <p:cNvSpPr/>
              <p:nvPr userDrawn="1"/>
            </p:nvSpPr>
            <p:spPr>
              <a:xfrm>
                <a:off x="1549420" y="5712364"/>
                <a:ext cx="312583" cy="312583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94000"/>
                      <a:lumOff val="6000"/>
                    </a:schemeClr>
                  </a:gs>
                  <a:gs pos="56000">
                    <a:schemeClr val="tx1">
                      <a:lumMod val="65000"/>
                      <a:lumOff val="35000"/>
                    </a:schemeClr>
                  </a:gs>
                  <a:gs pos="9100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 w="0">
                <a:solidFill>
                  <a:srgbClr val="262626"/>
                </a:solidFill>
              </a:ln>
              <a:scene3d>
                <a:camera prst="perspectiveFront"/>
                <a:lightRig rig="threePt" dir="t"/>
              </a:scene3d>
              <a:sp3d>
                <a:bevelT w="635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  <p:sp>
            <p:nvSpPr>
              <p:cNvPr id="9" name="Rounded Rectangle 8">
                <a:extLst>
                  <a:ext uri="{FF2B5EF4-FFF2-40B4-BE49-F238E27FC236}">
                    <a16:creationId xmlns:a16="http://schemas.microsoft.com/office/drawing/2014/main" xmlns="" id="{E1CEB241-F909-41C6-95C9-9F4D82171CA6}"/>
                  </a:ext>
                </a:extLst>
              </p:cNvPr>
              <p:cNvSpPr/>
              <p:nvPr userDrawn="1"/>
            </p:nvSpPr>
            <p:spPr>
              <a:xfrm>
                <a:off x="1634225" y="5796647"/>
                <a:ext cx="142969" cy="144016"/>
              </a:xfrm>
              <a:prstGeom prst="roundRect">
                <a:avLst/>
              </a:prstGeom>
              <a:solidFill>
                <a:srgbClr val="737373"/>
              </a:solidFill>
              <a:ln w="6350">
                <a:solidFill>
                  <a:srgbClr val="B0B0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</p:grpSp>
      </p:grp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xmlns="" id="{849AD953-D616-4325-A257-85C7C2E80D32}"/>
              </a:ext>
            </a:extLst>
          </p:cNvPr>
          <p:cNvSpPr>
            <a:spLocks noGrp="1"/>
          </p:cNvSpPr>
          <p:nvPr>
            <p:ph type="pic" idx="22" hasCustomPrompt="1"/>
          </p:nvPr>
        </p:nvSpPr>
        <p:spPr>
          <a:xfrm>
            <a:off x="5051890" y="2223507"/>
            <a:ext cx="2088232" cy="338437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2" name="Text Placeholder 9">
            <a:extLst>
              <a:ext uri="{FF2B5EF4-FFF2-40B4-BE49-F238E27FC236}">
                <a16:creationId xmlns:a16="http://schemas.microsoft.com/office/drawing/2014/main" xmlns="" id="{9E3E61FD-4E71-46C2-9143-31FF6EA9B02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1199585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2667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5990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5311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9" r:id="rId14"/>
    <p:sldLayoutId id="2147483688" r:id="rId15"/>
    <p:sldLayoutId id="2147483687" r:id="rId16"/>
    <p:sldLayoutId id="2147483671" r:id="rId17"/>
    <p:sldLayoutId id="2147483672" r:id="rId1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8408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AE3411D8-1D17-4262-8E69-9619B3663035}"/>
              </a:ext>
            </a:extLst>
          </p:cNvPr>
          <p:cNvSpPr txBox="1"/>
          <p:nvPr/>
        </p:nvSpPr>
        <p:spPr>
          <a:xfrm>
            <a:off x="6583680" y="3162348"/>
            <a:ext cx="5161750" cy="258532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5400" dirty="0">
                <a:solidFill>
                  <a:schemeClr val="bg1"/>
                </a:solidFill>
                <a:latin typeface="+mj-lt"/>
              </a:rPr>
              <a:t>Free</a:t>
            </a:r>
          </a:p>
          <a:p>
            <a:pPr algn="r"/>
            <a:r>
              <a:rPr lang="en-US" sz="5400" dirty="0">
                <a:solidFill>
                  <a:schemeClr val="bg1"/>
                </a:solidFill>
                <a:latin typeface="+mj-lt"/>
              </a:rPr>
              <a:t>QR Code </a:t>
            </a:r>
          </a:p>
          <a:p>
            <a:pPr algn="r"/>
            <a:r>
              <a:rPr lang="en-US" sz="5400" dirty="0">
                <a:solidFill>
                  <a:schemeClr val="bg1"/>
                </a:solidFill>
                <a:latin typeface="+mj-lt"/>
              </a:rPr>
              <a:t>PPT Templates</a:t>
            </a:r>
            <a:endParaRPr lang="ko-KR" altLang="en-US" sz="54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A7B5A0B6-E55D-46F9-9BD1-BB484205B63F}"/>
              </a:ext>
            </a:extLst>
          </p:cNvPr>
          <p:cNvSpPr txBox="1"/>
          <p:nvPr/>
        </p:nvSpPr>
        <p:spPr>
          <a:xfrm>
            <a:off x="6583680" y="5875921"/>
            <a:ext cx="5161749" cy="379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867" dirty="0">
                <a:solidFill>
                  <a:schemeClr val="bg1"/>
                </a:solidFill>
                <a:cs typeface="Arial" pitchFamily="34" charset="0"/>
              </a:rPr>
              <a:t>Insert the Subtitle of Your Presentation</a:t>
            </a:r>
            <a:endParaRPr lang="ko-KR" altLang="en-US" sz="1867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4838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Block Arc 2">
            <a:extLst>
              <a:ext uri="{FF2B5EF4-FFF2-40B4-BE49-F238E27FC236}">
                <a16:creationId xmlns:a16="http://schemas.microsoft.com/office/drawing/2014/main" xmlns="" id="{12FB48D8-1A2A-43E2-BC21-4BE3CA7B22C4}"/>
              </a:ext>
            </a:extLst>
          </p:cNvPr>
          <p:cNvSpPr/>
          <p:nvPr/>
        </p:nvSpPr>
        <p:spPr>
          <a:xfrm rot="12600000">
            <a:off x="3185997" y="3083563"/>
            <a:ext cx="1826751" cy="1826750"/>
          </a:xfrm>
          <a:prstGeom prst="blockArc">
            <a:avLst>
              <a:gd name="adj1" fmla="val 8325103"/>
              <a:gd name="adj2" fmla="val 2636370"/>
              <a:gd name="adj3" fmla="val 1090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Block Arc 3">
            <a:extLst>
              <a:ext uri="{FF2B5EF4-FFF2-40B4-BE49-F238E27FC236}">
                <a16:creationId xmlns:a16="http://schemas.microsoft.com/office/drawing/2014/main" xmlns="" id="{46C33772-784A-4C5C-8162-E663D50D4E42}"/>
              </a:ext>
            </a:extLst>
          </p:cNvPr>
          <p:cNvSpPr/>
          <p:nvPr/>
        </p:nvSpPr>
        <p:spPr>
          <a:xfrm rot="1800000">
            <a:off x="4782763" y="2797311"/>
            <a:ext cx="1826751" cy="1826750"/>
          </a:xfrm>
          <a:prstGeom prst="blockArc">
            <a:avLst>
              <a:gd name="adj1" fmla="val 8325103"/>
              <a:gd name="adj2" fmla="val 2636370"/>
              <a:gd name="adj3" fmla="val 1090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Block Arc 4">
            <a:extLst>
              <a:ext uri="{FF2B5EF4-FFF2-40B4-BE49-F238E27FC236}">
                <a16:creationId xmlns:a16="http://schemas.microsoft.com/office/drawing/2014/main" xmlns="" id="{1BA0FACF-03D4-47B9-BBF4-53A92C23BA17}"/>
              </a:ext>
            </a:extLst>
          </p:cNvPr>
          <p:cNvSpPr/>
          <p:nvPr/>
        </p:nvSpPr>
        <p:spPr>
          <a:xfrm rot="12600000">
            <a:off x="5245849" y="4357423"/>
            <a:ext cx="1826751" cy="1826750"/>
          </a:xfrm>
          <a:prstGeom prst="blockArc">
            <a:avLst>
              <a:gd name="adj1" fmla="val 8618041"/>
              <a:gd name="adj2" fmla="val 2636370"/>
              <a:gd name="adj3" fmla="val 1090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xmlns="" id="{CEE299DB-14E3-4CB2-A390-D1A5EA59C7C8}"/>
              </a:ext>
            </a:extLst>
          </p:cNvPr>
          <p:cNvSpPr/>
          <p:nvPr/>
        </p:nvSpPr>
        <p:spPr>
          <a:xfrm>
            <a:off x="3457291" y="2102600"/>
            <a:ext cx="360394" cy="3603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xmlns="" id="{1BB29E05-CC96-45C2-91AF-A2F5FF3D663F}"/>
              </a:ext>
            </a:extLst>
          </p:cNvPr>
          <p:cNvSpPr/>
          <p:nvPr/>
        </p:nvSpPr>
        <p:spPr>
          <a:xfrm>
            <a:off x="3951083" y="3993215"/>
            <a:ext cx="368700" cy="345136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8" name="Rounded Rectangle 32">
            <a:extLst>
              <a:ext uri="{FF2B5EF4-FFF2-40B4-BE49-F238E27FC236}">
                <a16:creationId xmlns:a16="http://schemas.microsoft.com/office/drawing/2014/main" xmlns="" id="{71519AE6-9F4D-4EE0-B517-0B9970FB4CB2}"/>
              </a:ext>
            </a:extLst>
          </p:cNvPr>
          <p:cNvSpPr/>
          <p:nvPr/>
        </p:nvSpPr>
        <p:spPr>
          <a:xfrm>
            <a:off x="5498789" y="3407653"/>
            <a:ext cx="361062" cy="36106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9" name="Frame 17">
            <a:extLst>
              <a:ext uri="{FF2B5EF4-FFF2-40B4-BE49-F238E27FC236}">
                <a16:creationId xmlns:a16="http://schemas.microsoft.com/office/drawing/2014/main" xmlns="" id="{809A49CC-EF9A-4438-BA57-DC6EDB35E8F8}"/>
              </a:ext>
            </a:extLst>
          </p:cNvPr>
          <p:cNvSpPr/>
          <p:nvPr/>
        </p:nvSpPr>
        <p:spPr>
          <a:xfrm>
            <a:off x="5978023" y="5270798"/>
            <a:ext cx="388354" cy="38835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DA5050E6-93BB-428C-A8D6-D263CEED151B}"/>
              </a:ext>
            </a:extLst>
          </p:cNvPr>
          <p:cNvSpPr txBox="1"/>
          <p:nvPr/>
        </p:nvSpPr>
        <p:spPr>
          <a:xfrm>
            <a:off x="3175568" y="2538958"/>
            <a:ext cx="92143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Content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135D4B2D-114E-42DC-946D-11EE3D58B77E}"/>
              </a:ext>
            </a:extLst>
          </p:cNvPr>
          <p:cNvSpPr txBox="1"/>
          <p:nvPr/>
        </p:nvSpPr>
        <p:spPr>
          <a:xfrm>
            <a:off x="3672347" y="3588183"/>
            <a:ext cx="92143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Content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CD03BE45-06AC-463E-8D00-E7D28A8F6193}"/>
              </a:ext>
            </a:extLst>
          </p:cNvPr>
          <p:cNvSpPr txBox="1"/>
          <p:nvPr/>
        </p:nvSpPr>
        <p:spPr>
          <a:xfrm>
            <a:off x="5195079" y="3924410"/>
            <a:ext cx="92143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Content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7DD4A6D8-7DA8-4139-B3DE-FBF7D6A90860}"/>
              </a:ext>
            </a:extLst>
          </p:cNvPr>
          <p:cNvSpPr txBox="1"/>
          <p:nvPr/>
        </p:nvSpPr>
        <p:spPr>
          <a:xfrm>
            <a:off x="5698506" y="4837589"/>
            <a:ext cx="92143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Content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F251212D-6171-4F35-B9E2-357E685EBF0C}"/>
              </a:ext>
            </a:extLst>
          </p:cNvPr>
          <p:cNvGrpSpPr/>
          <p:nvPr/>
        </p:nvGrpSpPr>
        <p:grpSpPr>
          <a:xfrm>
            <a:off x="-34504" y="1963016"/>
            <a:ext cx="2957446" cy="921437"/>
            <a:chOff x="-34504" y="1963016"/>
            <a:chExt cx="2957446" cy="921437"/>
          </a:xfrm>
        </p:grpSpPr>
        <p:sp>
          <p:nvSpPr>
            <p:cNvPr id="15" name="Block Arc 14">
              <a:extLst>
                <a:ext uri="{FF2B5EF4-FFF2-40B4-BE49-F238E27FC236}">
                  <a16:creationId xmlns:a16="http://schemas.microsoft.com/office/drawing/2014/main" xmlns="" id="{0FF80EA9-D7CA-4D0F-9AEB-5B5273A58570}"/>
                </a:ext>
              </a:extLst>
            </p:cNvPr>
            <p:cNvSpPr/>
            <p:nvPr/>
          </p:nvSpPr>
          <p:spPr>
            <a:xfrm rot="10800000">
              <a:off x="2001506" y="1963016"/>
              <a:ext cx="921436" cy="921436"/>
            </a:xfrm>
            <a:prstGeom prst="blockArc">
              <a:avLst>
                <a:gd name="adj1" fmla="val 10800000"/>
                <a:gd name="adj2" fmla="val 16284262"/>
                <a:gd name="adj3" fmla="val 21788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B9FAD484-91BD-416F-AF83-7C1B99945280}"/>
                </a:ext>
              </a:extLst>
            </p:cNvPr>
            <p:cNvSpPr/>
            <p:nvPr/>
          </p:nvSpPr>
          <p:spPr>
            <a:xfrm>
              <a:off x="-34504" y="2685738"/>
              <a:ext cx="2495389" cy="19871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E4B35AC5-B78D-478A-B0D5-A5AE8B0DBF50}"/>
              </a:ext>
            </a:extLst>
          </p:cNvPr>
          <p:cNvGrpSpPr/>
          <p:nvPr/>
        </p:nvGrpSpPr>
        <p:grpSpPr>
          <a:xfrm rot="10800000">
            <a:off x="6869427" y="4737711"/>
            <a:ext cx="5322572" cy="921439"/>
            <a:chOff x="-2399630" y="1963016"/>
            <a:chExt cx="5322572" cy="921439"/>
          </a:xfrm>
          <a:solidFill>
            <a:schemeClr val="accent4"/>
          </a:solidFill>
        </p:grpSpPr>
        <p:sp>
          <p:nvSpPr>
            <p:cNvPr id="18" name="Block Arc 17">
              <a:extLst>
                <a:ext uri="{FF2B5EF4-FFF2-40B4-BE49-F238E27FC236}">
                  <a16:creationId xmlns:a16="http://schemas.microsoft.com/office/drawing/2014/main" xmlns="" id="{103B2F51-F272-4A46-85EA-AF9CE1AD933A}"/>
                </a:ext>
              </a:extLst>
            </p:cNvPr>
            <p:cNvSpPr/>
            <p:nvPr/>
          </p:nvSpPr>
          <p:spPr>
            <a:xfrm rot="10800000">
              <a:off x="2001506" y="1963016"/>
              <a:ext cx="921436" cy="921436"/>
            </a:xfrm>
            <a:prstGeom prst="blockArc">
              <a:avLst>
                <a:gd name="adj1" fmla="val 10800000"/>
                <a:gd name="adj2" fmla="val 16284262"/>
                <a:gd name="adj3" fmla="val 2178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xmlns="" id="{B5CE6FBF-751C-4109-BEE0-C255C2E9BF10}"/>
                </a:ext>
              </a:extLst>
            </p:cNvPr>
            <p:cNvSpPr/>
            <p:nvPr/>
          </p:nvSpPr>
          <p:spPr>
            <a:xfrm>
              <a:off x="-2399630" y="2685740"/>
              <a:ext cx="4860517" cy="19871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A554D165-B5D1-40B0-8A62-A44850BC8C1B}"/>
              </a:ext>
            </a:extLst>
          </p:cNvPr>
          <p:cNvSpPr txBox="1"/>
          <p:nvPr/>
        </p:nvSpPr>
        <p:spPr>
          <a:xfrm>
            <a:off x="770845" y="2254457"/>
            <a:ext cx="16619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Your Text  Here</a:t>
            </a:r>
            <a:endParaRPr lang="ko-KR" altLang="en-US" sz="1600" b="1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2720971F-20CF-4031-9430-F1FACD258707}"/>
              </a:ext>
            </a:extLst>
          </p:cNvPr>
          <p:cNvGrpSpPr/>
          <p:nvPr/>
        </p:nvGrpSpPr>
        <p:grpSpPr>
          <a:xfrm>
            <a:off x="7641189" y="5075355"/>
            <a:ext cx="3655461" cy="1012222"/>
            <a:chOff x="7641189" y="5075355"/>
            <a:chExt cx="3655461" cy="1012222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57D42D7E-925A-4A6A-B22B-73E470AFAB64}"/>
                </a:ext>
              </a:extLst>
            </p:cNvPr>
            <p:cNvSpPr txBox="1"/>
            <p:nvPr/>
          </p:nvSpPr>
          <p:spPr>
            <a:xfrm>
              <a:off x="7641189" y="5075355"/>
              <a:ext cx="36554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718993F9-6145-4CBB-9C06-8C400CFA1503}"/>
                </a:ext>
              </a:extLst>
            </p:cNvPr>
            <p:cNvSpPr txBox="1"/>
            <p:nvPr/>
          </p:nvSpPr>
          <p:spPr>
            <a:xfrm>
              <a:off x="7641189" y="5441246"/>
              <a:ext cx="365546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EED0327A-013E-4FE4-A0AC-EE7409698AA9}"/>
              </a:ext>
            </a:extLst>
          </p:cNvPr>
          <p:cNvGrpSpPr/>
          <p:nvPr/>
        </p:nvGrpSpPr>
        <p:grpSpPr>
          <a:xfrm>
            <a:off x="558960" y="3790050"/>
            <a:ext cx="2306720" cy="1107996"/>
            <a:chOff x="668087" y="4221088"/>
            <a:chExt cx="1549271" cy="1107996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CA8FA5F7-3556-4A78-BD8F-8A600207FF23}"/>
                </a:ext>
              </a:extLst>
            </p:cNvPr>
            <p:cNvSpPr txBox="1"/>
            <p:nvPr/>
          </p:nvSpPr>
          <p:spPr>
            <a:xfrm>
              <a:off x="672238" y="4498087"/>
              <a:ext cx="154096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94E0937E-B3F1-4973-AC45-F585B5B71BA0}"/>
                </a:ext>
              </a:extLst>
            </p:cNvPr>
            <p:cNvSpPr txBox="1"/>
            <p:nvPr/>
          </p:nvSpPr>
          <p:spPr>
            <a:xfrm>
              <a:off x="668087" y="4221088"/>
              <a:ext cx="154927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D302AABB-3010-42A6-8BD6-60AF63B2421E}"/>
              </a:ext>
            </a:extLst>
          </p:cNvPr>
          <p:cNvGrpSpPr/>
          <p:nvPr/>
        </p:nvGrpSpPr>
        <p:grpSpPr>
          <a:xfrm>
            <a:off x="2750130" y="5192529"/>
            <a:ext cx="2306720" cy="1107996"/>
            <a:chOff x="668087" y="4221088"/>
            <a:chExt cx="1549271" cy="1107996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8618C895-34AC-403B-BAB8-3A28E248D59F}"/>
                </a:ext>
              </a:extLst>
            </p:cNvPr>
            <p:cNvSpPr txBox="1"/>
            <p:nvPr/>
          </p:nvSpPr>
          <p:spPr>
            <a:xfrm>
              <a:off x="672238" y="4498087"/>
              <a:ext cx="154096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E6EF75D4-420E-488F-9F57-CD566CD85BF0}"/>
                </a:ext>
              </a:extLst>
            </p:cNvPr>
            <p:cNvSpPr txBox="1"/>
            <p:nvPr/>
          </p:nvSpPr>
          <p:spPr>
            <a:xfrm>
              <a:off x="668087" y="4221088"/>
              <a:ext cx="154927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5FFF0D3F-958E-4A9F-9C77-8DBFFE9C366D}"/>
              </a:ext>
            </a:extLst>
          </p:cNvPr>
          <p:cNvGrpSpPr/>
          <p:nvPr/>
        </p:nvGrpSpPr>
        <p:grpSpPr>
          <a:xfrm>
            <a:off x="4842432" y="1456475"/>
            <a:ext cx="2306720" cy="1107996"/>
            <a:chOff x="668087" y="4221088"/>
            <a:chExt cx="1549271" cy="1107996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8076158A-B9ED-4462-933F-D0A43F7A9304}"/>
                </a:ext>
              </a:extLst>
            </p:cNvPr>
            <p:cNvSpPr txBox="1"/>
            <p:nvPr/>
          </p:nvSpPr>
          <p:spPr>
            <a:xfrm>
              <a:off x="672238" y="4498087"/>
              <a:ext cx="154096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1DE4447C-F0B9-4243-AA84-209776DB20DD}"/>
                </a:ext>
              </a:extLst>
            </p:cNvPr>
            <p:cNvSpPr txBox="1"/>
            <p:nvPr/>
          </p:nvSpPr>
          <p:spPr>
            <a:xfrm>
              <a:off x="668087" y="4221088"/>
              <a:ext cx="154927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416ABFE4-1A4D-4503-959B-A3D9565D90EE}"/>
              </a:ext>
            </a:extLst>
          </p:cNvPr>
          <p:cNvGrpSpPr/>
          <p:nvPr/>
        </p:nvGrpSpPr>
        <p:grpSpPr>
          <a:xfrm>
            <a:off x="7033602" y="2858954"/>
            <a:ext cx="2306720" cy="1107996"/>
            <a:chOff x="668087" y="4221088"/>
            <a:chExt cx="1549271" cy="1107996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2782E831-0589-4182-A043-6B9D05A258CA}"/>
                </a:ext>
              </a:extLst>
            </p:cNvPr>
            <p:cNvSpPr txBox="1"/>
            <p:nvPr/>
          </p:nvSpPr>
          <p:spPr>
            <a:xfrm>
              <a:off x="672238" y="4498087"/>
              <a:ext cx="154096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FAC499B0-0525-422B-9217-0D2CD162A147}"/>
                </a:ext>
              </a:extLst>
            </p:cNvPr>
            <p:cNvSpPr txBox="1"/>
            <p:nvPr/>
          </p:nvSpPr>
          <p:spPr>
            <a:xfrm>
              <a:off x="668087" y="4221088"/>
              <a:ext cx="154927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6" name="Block Arc 35">
            <a:extLst>
              <a:ext uri="{FF2B5EF4-FFF2-40B4-BE49-F238E27FC236}">
                <a16:creationId xmlns:a16="http://schemas.microsoft.com/office/drawing/2014/main" xmlns="" id="{39D114CB-2221-4BDC-8179-7FE1EFE2F23A}"/>
              </a:ext>
            </a:extLst>
          </p:cNvPr>
          <p:cNvSpPr/>
          <p:nvPr/>
        </p:nvSpPr>
        <p:spPr>
          <a:xfrm rot="1800000">
            <a:off x="2722911" y="1523451"/>
            <a:ext cx="1826751" cy="1826750"/>
          </a:xfrm>
          <a:prstGeom prst="blockArc">
            <a:avLst>
              <a:gd name="adj1" fmla="val 9024841"/>
              <a:gd name="adj2" fmla="val 2636370"/>
              <a:gd name="adj3" fmla="val 109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3097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D0D3D55-E833-43BD-809E-1B2158B1587C}"/>
              </a:ext>
            </a:extLst>
          </p:cNvPr>
          <p:cNvSpPr txBox="1"/>
          <p:nvPr/>
        </p:nvSpPr>
        <p:spPr>
          <a:xfrm>
            <a:off x="224731" y="4117110"/>
            <a:ext cx="2727287" cy="230832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2400" b="1" dirty="0">
                <a:solidFill>
                  <a:schemeClr val="accent2">
                    <a:lumMod val="20000"/>
                    <a:lumOff val="80000"/>
                  </a:schemeClr>
                </a:solidFill>
                <a:cs typeface="Arial" pitchFamily="34" charset="0"/>
              </a:rPr>
              <a:t>L</a:t>
            </a:r>
            <a:r>
              <a:rPr lang="en-US" altLang="ko-KR" sz="2400" b="1" dirty="0">
                <a:solidFill>
                  <a:schemeClr val="accent2">
                    <a:lumMod val="20000"/>
                    <a:lumOff val="80000"/>
                  </a:schemeClr>
                </a:solidFill>
                <a:cs typeface="Arial" pitchFamily="34" charset="0"/>
              </a:rPr>
              <a:t>OREM IPSUM DOLOR SIT AMET,</a:t>
            </a:r>
          </a:p>
          <a:p>
            <a:pPr algn="r"/>
            <a:r>
              <a:rPr lang="en-US" altLang="ko-KR" sz="2400" b="1" dirty="0">
                <a:solidFill>
                  <a:schemeClr val="accent2">
                    <a:lumMod val="20000"/>
                    <a:lumOff val="80000"/>
                  </a:schemeClr>
                </a:solidFill>
                <a:cs typeface="Arial" pitchFamily="34" charset="0"/>
              </a:rPr>
              <a:t>CU USU AGAM INTEGRE IMPEDIT.</a:t>
            </a:r>
            <a:endParaRPr lang="ko-KR" altLang="en-US" sz="2400" b="1" dirty="0">
              <a:solidFill>
                <a:schemeClr val="accent2">
                  <a:lumMod val="20000"/>
                  <a:lumOff val="80000"/>
                </a:schemeClr>
              </a:solidFill>
              <a:cs typeface="Arial" pitchFamily="34" charset="0"/>
            </a:endParaRPr>
          </a:p>
        </p:txBody>
      </p:sp>
      <p:sp>
        <p:nvSpPr>
          <p:cNvPr id="5" name="직사각형 5">
            <a:extLst>
              <a:ext uri="{FF2B5EF4-FFF2-40B4-BE49-F238E27FC236}">
                <a16:creationId xmlns:a16="http://schemas.microsoft.com/office/drawing/2014/main" xmlns="" id="{08AAC933-2021-474C-B239-B65406EDF523}"/>
              </a:ext>
            </a:extLst>
          </p:cNvPr>
          <p:cNvSpPr/>
          <p:nvPr/>
        </p:nvSpPr>
        <p:spPr>
          <a:xfrm>
            <a:off x="502151" y="561150"/>
            <a:ext cx="4396803" cy="720638"/>
          </a:xfrm>
          <a:prstGeom prst="rect">
            <a:avLst/>
          </a:prstGeom>
          <a:noFill/>
        </p:spPr>
        <p:txBody>
          <a:bodyPr lIns="0" anchor="ctr"/>
          <a:lstStyle/>
          <a:p>
            <a:r>
              <a:rPr lang="en-US" altLang="ko-KR" sz="5400" b="1" dirty="0">
                <a:solidFill>
                  <a:schemeClr val="bg1"/>
                </a:solidFill>
                <a:latin typeface="+mj-lt"/>
              </a:rPr>
              <a:t>PORTFOLIO</a:t>
            </a:r>
          </a:p>
        </p:txBody>
      </p:sp>
      <p:sp>
        <p:nvSpPr>
          <p:cNvPr id="6" name="직사각형 6">
            <a:extLst>
              <a:ext uri="{FF2B5EF4-FFF2-40B4-BE49-F238E27FC236}">
                <a16:creationId xmlns:a16="http://schemas.microsoft.com/office/drawing/2014/main" xmlns="" id="{E771E989-B16A-4CA2-ADDE-708BA21C487A}"/>
              </a:ext>
            </a:extLst>
          </p:cNvPr>
          <p:cNvSpPr/>
          <p:nvPr/>
        </p:nvSpPr>
        <p:spPr>
          <a:xfrm>
            <a:off x="1669258" y="1394047"/>
            <a:ext cx="5600047" cy="720638"/>
          </a:xfrm>
          <a:prstGeom prst="rect">
            <a:avLst/>
          </a:prstGeom>
          <a:noFill/>
        </p:spPr>
        <p:txBody>
          <a:bodyPr lIns="0" anchor="ctr"/>
          <a:lstStyle/>
          <a:p>
            <a:r>
              <a:rPr lang="en-US" altLang="ko-KR" sz="5400" b="1" dirty="0">
                <a:solidFill>
                  <a:schemeClr val="bg1"/>
                </a:solidFill>
                <a:latin typeface="+mj-lt"/>
              </a:rPr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24981610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aphic 33">
            <a:extLst>
              <a:ext uri="{FF2B5EF4-FFF2-40B4-BE49-F238E27FC236}">
                <a16:creationId xmlns:a16="http://schemas.microsoft.com/office/drawing/2014/main" xmlns="" id="{B7801FE2-CCB0-4E7B-988B-085D1089DA40}"/>
              </a:ext>
            </a:extLst>
          </p:cNvPr>
          <p:cNvGrpSpPr/>
          <p:nvPr/>
        </p:nvGrpSpPr>
        <p:grpSpPr>
          <a:xfrm>
            <a:off x="6190286" y="2386892"/>
            <a:ext cx="3015651" cy="2897058"/>
            <a:chOff x="2705100" y="171450"/>
            <a:chExt cx="6781800" cy="6515100"/>
          </a:xfrm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xmlns="" id="{D112B38A-C845-429C-9372-03629BE6CDFE}"/>
                </a:ext>
              </a:extLst>
            </p:cNvPr>
            <p:cNvSpPr/>
            <p:nvPr/>
          </p:nvSpPr>
          <p:spPr>
            <a:xfrm>
              <a:off x="3196589" y="3950017"/>
              <a:ext cx="5795962" cy="2738437"/>
            </a:xfrm>
            <a:custGeom>
              <a:avLst/>
              <a:gdLst>
                <a:gd name="connsiteX0" fmla="*/ 5233035 w 5795962"/>
                <a:gd name="connsiteY0" fmla="*/ 2738438 h 2738437"/>
                <a:gd name="connsiteX1" fmla="*/ 555308 w 5795962"/>
                <a:gd name="connsiteY1" fmla="*/ 2738438 h 2738437"/>
                <a:gd name="connsiteX2" fmla="*/ 357188 w 5795962"/>
                <a:gd name="connsiteY2" fmla="*/ 2566035 h 2738437"/>
                <a:gd name="connsiteX3" fmla="*/ 0 w 5795962"/>
                <a:gd name="connsiteY3" fmla="*/ 0 h 2738437"/>
                <a:gd name="connsiteX4" fmla="*/ 5795963 w 5795962"/>
                <a:gd name="connsiteY4" fmla="*/ 0 h 2738437"/>
                <a:gd name="connsiteX5" fmla="*/ 5430203 w 5795962"/>
                <a:gd name="connsiteY5" fmla="*/ 2566988 h 2738437"/>
                <a:gd name="connsiteX6" fmla="*/ 5233035 w 5795962"/>
                <a:gd name="connsiteY6" fmla="*/ 2738438 h 2738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95962" h="2738437">
                  <a:moveTo>
                    <a:pt x="5233035" y="2738438"/>
                  </a:moveTo>
                  <a:lnTo>
                    <a:pt x="555308" y="2738438"/>
                  </a:lnTo>
                  <a:cubicBezTo>
                    <a:pt x="455295" y="2738438"/>
                    <a:pt x="371475" y="2665095"/>
                    <a:pt x="357188" y="2566035"/>
                  </a:cubicBezTo>
                  <a:lnTo>
                    <a:pt x="0" y="0"/>
                  </a:lnTo>
                  <a:lnTo>
                    <a:pt x="5795963" y="0"/>
                  </a:lnTo>
                  <a:lnTo>
                    <a:pt x="5430203" y="2566988"/>
                  </a:lnTo>
                  <a:cubicBezTo>
                    <a:pt x="5415915" y="2665095"/>
                    <a:pt x="5332095" y="2738438"/>
                    <a:pt x="5233035" y="2738438"/>
                  </a:cubicBezTo>
                  <a:close/>
                </a:path>
              </a:pathLst>
            </a:custGeom>
            <a:solidFill>
              <a:srgbClr val="01484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xmlns="" id="{EA1250F2-43CB-4065-82A5-717D0DDF24A1}"/>
                </a:ext>
              </a:extLst>
            </p:cNvPr>
            <p:cNvSpPr/>
            <p:nvPr/>
          </p:nvSpPr>
          <p:spPr>
            <a:xfrm>
              <a:off x="3639502" y="4936807"/>
              <a:ext cx="4910137" cy="204787"/>
            </a:xfrm>
            <a:custGeom>
              <a:avLst/>
              <a:gdLst>
                <a:gd name="connsiteX0" fmla="*/ 0 w 4910137"/>
                <a:gd name="connsiteY0" fmla="*/ 0 h 204787"/>
                <a:gd name="connsiteX1" fmla="*/ 4910138 w 4910137"/>
                <a:gd name="connsiteY1" fmla="*/ 0 h 204787"/>
                <a:gd name="connsiteX2" fmla="*/ 4910138 w 4910137"/>
                <a:gd name="connsiteY2" fmla="*/ 204787 h 204787"/>
                <a:gd name="connsiteX3" fmla="*/ 0 w 4910137"/>
                <a:gd name="connsiteY3" fmla="*/ 204787 h 204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10137" h="204787">
                  <a:moveTo>
                    <a:pt x="0" y="0"/>
                  </a:moveTo>
                  <a:lnTo>
                    <a:pt x="4910138" y="0"/>
                  </a:lnTo>
                  <a:lnTo>
                    <a:pt x="4910138" y="204787"/>
                  </a:lnTo>
                  <a:lnTo>
                    <a:pt x="0" y="204787"/>
                  </a:lnTo>
                  <a:close/>
                </a:path>
              </a:pathLst>
            </a:custGeom>
            <a:solidFill>
              <a:srgbClr val="02C1C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xmlns="" id="{E876F2B8-EE58-4CFD-813F-CE5FF19461C1}"/>
                </a:ext>
              </a:extLst>
            </p:cNvPr>
            <p:cNvSpPr/>
            <p:nvPr/>
          </p:nvSpPr>
          <p:spPr>
            <a:xfrm>
              <a:off x="3713797" y="6196965"/>
              <a:ext cx="4769167" cy="204787"/>
            </a:xfrm>
            <a:custGeom>
              <a:avLst/>
              <a:gdLst>
                <a:gd name="connsiteX0" fmla="*/ 0 w 4769167"/>
                <a:gd name="connsiteY0" fmla="*/ 0 h 204787"/>
                <a:gd name="connsiteX1" fmla="*/ 4769168 w 4769167"/>
                <a:gd name="connsiteY1" fmla="*/ 0 h 204787"/>
                <a:gd name="connsiteX2" fmla="*/ 4769168 w 4769167"/>
                <a:gd name="connsiteY2" fmla="*/ 204787 h 204787"/>
                <a:gd name="connsiteX3" fmla="*/ 0 w 4769167"/>
                <a:gd name="connsiteY3" fmla="*/ 204787 h 204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9167" h="204787">
                  <a:moveTo>
                    <a:pt x="0" y="0"/>
                  </a:moveTo>
                  <a:lnTo>
                    <a:pt x="4769168" y="0"/>
                  </a:lnTo>
                  <a:lnTo>
                    <a:pt x="4769168" y="204787"/>
                  </a:lnTo>
                  <a:lnTo>
                    <a:pt x="0" y="204787"/>
                  </a:lnTo>
                  <a:close/>
                </a:path>
              </a:pathLst>
            </a:custGeom>
            <a:solidFill>
              <a:srgbClr val="02C1C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xmlns="" id="{A50D2C81-5B97-4AB3-AD33-8C143F509023}"/>
                </a:ext>
              </a:extLst>
            </p:cNvPr>
            <p:cNvSpPr/>
            <p:nvPr/>
          </p:nvSpPr>
          <p:spPr>
            <a:xfrm>
              <a:off x="3643312" y="5424487"/>
              <a:ext cx="4910137" cy="204787"/>
            </a:xfrm>
            <a:custGeom>
              <a:avLst/>
              <a:gdLst>
                <a:gd name="connsiteX0" fmla="*/ 0 w 4910137"/>
                <a:gd name="connsiteY0" fmla="*/ 0 h 204787"/>
                <a:gd name="connsiteX1" fmla="*/ 4910138 w 4910137"/>
                <a:gd name="connsiteY1" fmla="*/ 0 h 204787"/>
                <a:gd name="connsiteX2" fmla="*/ 4910138 w 4910137"/>
                <a:gd name="connsiteY2" fmla="*/ 204788 h 204787"/>
                <a:gd name="connsiteX3" fmla="*/ 0 w 4910137"/>
                <a:gd name="connsiteY3" fmla="*/ 204788 h 204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10137" h="204787">
                  <a:moveTo>
                    <a:pt x="0" y="0"/>
                  </a:moveTo>
                  <a:lnTo>
                    <a:pt x="4910138" y="0"/>
                  </a:lnTo>
                  <a:lnTo>
                    <a:pt x="4910138" y="204788"/>
                  </a:lnTo>
                  <a:lnTo>
                    <a:pt x="0" y="204788"/>
                  </a:lnTo>
                  <a:close/>
                </a:path>
              </a:pathLst>
            </a:custGeom>
            <a:solidFill>
              <a:srgbClr val="1A1A1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xmlns="" id="{1F9C22CE-2C73-4670-93BC-DE0F0D4544E6}"/>
                </a:ext>
              </a:extLst>
            </p:cNvPr>
            <p:cNvSpPr/>
            <p:nvPr/>
          </p:nvSpPr>
          <p:spPr>
            <a:xfrm>
              <a:off x="3643312" y="4160520"/>
              <a:ext cx="4910137" cy="204787"/>
            </a:xfrm>
            <a:custGeom>
              <a:avLst/>
              <a:gdLst>
                <a:gd name="connsiteX0" fmla="*/ 0 w 4910137"/>
                <a:gd name="connsiteY0" fmla="*/ 0 h 204787"/>
                <a:gd name="connsiteX1" fmla="*/ 4910138 w 4910137"/>
                <a:gd name="connsiteY1" fmla="*/ 0 h 204787"/>
                <a:gd name="connsiteX2" fmla="*/ 4910138 w 4910137"/>
                <a:gd name="connsiteY2" fmla="*/ 204787 h 204787"/>
                <a:gd name="connsiteX3" fmla="*/ 0 w 4910137"/>
                <a:gd name="connsiteY3" fmla="*/ 204787 h 204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10137" h="204787">
                  <a:moveTo>
                    <a:pt x="0" y="0"/>
                  </a:moveTo>
                  <a:lnTo>
                    <a:pt x="4910138" y="0"/>
                  </a:lnTo>
                  <a:lnTo>
                    <a:pt x="4910138" y="204787"/>
                  </a:lnTo>
                  <a:lnTo>
                    <a:pt x="0" y="204787"/>
                  </a:lnTo>
                  <a:close/>
                </a:path>
              </a:pathLst>
            </a:custGeom>
            <a:solidFill>
              <a:srgbClr val="1A1A1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A6E48AA8-317B-4E44-848C-C6A3AD26B91E}"/>
                </a:ext>
              </a:extLst>
            </p:cNvPr>
            <p:cNvSpPr/>
            <p:nvPr/>
          </p:nvSpPr>
          <p:spPr>
            <a:xfrm>
              <a:off x="2705100" y="2106929"/>
              <a:ext cx="6779894" cy="1150620"/>
            </a:xfrm>
            <a:custGeom>
              <a:avLst/>
              <a:gdLst>
                <a:gd name="connsiteX0" fmla="*/ 6779895 w 6779894"/>
                <a:gd name="connsiteY0" fmla="*/ 1150620 h 1150620"/>
                <a:gd name="connsiteX1" fmla="*/ 0 w 6779894"/>
                <a:gd name="connsiteY1" fmla="*/ 1150620 h 1150620"/>
                <a:gd name="connsiteX2" fmla="*/ 619125 w 6779894"/>
                <a:gd name="connsiteY2" fmla="*/ 0 h 1150620"/>
                <a:gd name="connsiteX3" fmla="*/ 6132195 w 6779894"/>
                <a:gd name="connsiteY3" fmla="*/ 0 h 1150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79894" h="1150620">
                  <a:moveTo>
                    <a:pt x="6779895" y="1150620"/>
                  </a:moveTo>
                  <a:lnTo>
                    <a:pt x="0" y="1150620"/>
                  </a:lnTo>
                  <a:lnTo>
                    <a:pt x="619125" y="0"/>
                  </a:lnTo>
                  <a:lnTo>
                    <a:pt x="6132195" y="0"/>
                  </a:lnTo>
                  <a:close/>
                </a:path>
              </a:pathLst>
            </a:custGeom>
            <a:solidFill>
              <a:srgbClr val="21818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C2FEB71D-62AF-43D8-89C8-A3B8330A2B3D}"/>
                </a:ext>
              </a:extLst>
            </p:cNvPr>
            <p:cNvSpPr/>
            <p:nvPr/>
          </p:nvSpPr>
          <p:spPr>
            <a:xfrm>
              <a:off x="3135630" y="2252662"/>
              <a:ext cx="5918834" cy="860107"/>
            </a:xfrm>
            <a:custGeom>
              <a:avLst/>
              <a:gdLst>
                <a:gd name="connsiteX0" fmla="*/ 5918835 w 5918834"/>
                <a:gd name="connsiteY0" fmla="*/ 860107 h 860107"/>
                <a:gd name="connsiteX1" fmla="*/ 0 w 5918834"/>
                <a:gd name="connsiteY1" fmla="*/ 860107 h 860107"/>
                <a:gd name="connsiteX2" fmla="*/ 435293 w 5918834"/>
                <a:gd name="connsiteY2" fmla="*/ 0 h 860107"/>
                <a:gd name="connsiteX3" fmla="*/ 5486400 w 5918834"/>
                <a:gd name="connsiteY3" fmla="*/ 0 h 860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18834" h="860107">
                  <a:moveTo>
                    <a:pt x="5918835" y="860107"/>
                  </a:moveTo>
                  <a:lnTo>
                    <a:pt x="0" y="860107"/>
                  </a:lnTo>
                  <a:lnTo>
                    <a:pt x="435293" y="0"/>
                  </a:lnTo>
                  <a:lnTo>
                    <a:pt x="5486400" y="0"/>
                  </a:lnTo>
                  <a:close/>
                </a:path>
              </a:pathLst>
            </a:custGeom>
            <a:solidFill>
              <a:srgbClr val="01484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xmlns="" id="{E672365C-26A7-466E-BF09-926B02607811}"/>
                </a:ext>
              </a:extLst>
            </p:cNvPr>
            <p:cNvSpPr/>
            <p:nvPr/>
          </p:nvSpPr>
          <p:spPr>
            <a:xfrm>
              <a:off x="2710815" y="3258502"/>
              <a:ext cx="6768465" cy="724852"/>
            </a:xfrm>
            <a:custGeom>
              <a:avLst/>
              <a:gdLst>
                <a:gd name="connsiteX0" fmla="*/ 6575108 w 6768465"/>
                <a:gd name="connsiteY0" fmla="*/ 724853 h 724852"/>
                <a:gd name="connsiteX1" fmla="*/ 193358 w 6768465"/>
                <a:gd name="connsiteY1" fmla="*/ 724853 h 724852"/>
                <a:gd name="connsiteX2" fmla="*/ 0 w 6768465"/>
                <a:gd name="connsiteY2" fmla="*/ 531495 h 724852"/>
                <a:gd name="connsiteX3" fmla="*/ 0 w 6768465"/>
                <a:gd name="connsiteY3" fmla="*/ 0 h 724852"/>
                <a:gd name="connsiteX4" fmla="*/ 6768465 w 6768465"/>
                <a:gd name="connsiteY4" fmla="*/ 0 h 724852"/>
                <a:gd name="connsiteX5" fmla="*/ 6768465 w 6768465"/>
                <a:gd name="connsiteY5" fmla="*/ 531495 h 724852"/>
                <a:gd name="connsiteX6" fmla="*/ 6575108 w 6768465"/>
                <a:gd name="connsiteY6" fmla="*/ 724853 h 724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768465" h="724852">
                  <a:moveTo>
                    <a:pt x="6575108" y="724853"/>
                  </a:moveTo>
                  <a:lnTo>
                    <a:pt x="193358" y="724853"/>
                  </a:lnTo>
                  <a:cubicBezTo>
                    <a:pt x="86678" y="724853"/>
                    <a:pt x="0" y="638175"/>
                    <a:pt x="0" y="531495"/>
                  </a:cubicBezTo>
                  <a:lnTo>
                    <a:pt x="0" y="0"/>
                  </a:lnTo>
                  <a:lnTo>
                    <a:pt x="6768465" y="0"/>
                  </a:lnTo>
                  <a:lnTo>
                    <a:pt x="6768465" y="531495"/>
                  </a:lnTo>
                  <a:cubicBezTo>
                    <a:pt x="6768465" y="638175"/>
                    <a:pt x="6681788" y="724853"/>
                    <a:pt x="6575108" y="724853"/>
                  </a:cubicBezTo>
                  <a:close/>
                </a:path>
              </a:pathLst>
            </a:custGeom>
            <a:solidFill>
              <a:srgbClr val="00777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E04BA93D-CFA2-44D7-83CE-1AFD78007CF1}"/>
                </a:ext>
              </a:extLst>
            </p:cNvPr>
            <p:cNvSpPr/>
            <p:nvPr/>
          </p:nvSpPr>
          <p:spPr>
            <a:xfrm>
              <a:off x="3196589" y="3950017"/>
              <a:ext cx="5796915" cy="2738437"/>
            </a:xfrm>
            <a:custGeom>
              <a:avLst/>
              <a:gdLst>
                <a:gd name="connsiteX0" fmla="*/ 0 w 5796915"/>
                <a:gd name="connsiteY0" fmla="*/ 0 h 2738437"/>
                <a:gd name="connsiteX1" fmla="*/ 357188 w 5796915"/>
                <a:gd name="connsiteY1" fmla="*/ 2566035 h 2738437"/>
                <a:gd name="connsiteX2" fmla="*/ 555308 w 5796915"/>
                <a:gd name="connsiteY2" fmla="*/ 2738438 h 2738437"/>
                <a:gd name="connsiteX3" fmla="*/ 5233035 w 5796915"/>
                <a:gd name="connsiteY3" fmla="*/ 2738438 h 2738437"/>
                <a:gd name="connsiteX4" fmla="*/ 5431155 w 5796915"/>
                <a:gd name="connsiteY4" fmla="*/ 2566988 h 2738437"/>
                <a:gd name="connsiteX5" fmla="*/ 5796915 w 5796915"/>
                <a:gd name="connsiteY5" fmla="*/ 0 h 2738437"/>
                <a:gd name="connsiteX6" fmla="*/ 0 w 5796915"/>
                <a:gd name="connsiteY6" fmla="*/ 0 h 2738437"/>
                <a:gd name="connsiteX7" fmla="*/ 714375 w 5796915"/>
                <a:gd name="connsiteY7" fmla="*/ 2384108 h 2738437"/>
                <a:gd name="connsiteX8" fmla="*/ 645795 w 5796915"/>
                <a:gd name="connsiteY8" fmla="*/ 2452688 h 2738437"/>
                <a:gd name="connsiteX9" fmla="*/ 606743 w 5796915"/>
                <a:gd name="connsiteY9" fmla="*/ 2452688 h 2738437"/>
                <a:gd name="connsiteX10" fmla="*/ 538163 w 5796915"/>
                <a:gd name="connsiteY10" fmla="*/ 2384108 h 2738437"/>
                <a:gd name="connsiteX11" fmla="*/ 442913 w 5796915"/>
                <a:gd name="connsiteY11" fmla="*/ 1547813 h 2738437"/>
                <a:gd name="connsiteX12" fmla="*/ 511493 w 5796915"/>
                <a:gd name="connsiteY12" fmla="*/ 1479232 h 2738437"/>
                <a:gd name="connsiteX13" fmla="*/ 645795 w 5796915"/>
                <a:gd name="connsiteY13" fmla="*/ 1479232 h 2738437"/>
                <a:gd name="connsiteX14" fmla="*/ 714375 w 5796915"/>
                <a:gd name="connsiteY14" fmla="*/ 1547813 h 2738437"/>
                <a:gd name="connsiteX15" fmla="*/ 714375 w 5796915"/>
                <a:gd name="connsiteY15" fmla="*/ 2384108 h 2738437"/>
                <a:gd name="connsiteX16" fmla="*/ 714375 w 5796915"/>
                <a:gd name="connsiteY16" fmla="*/ 1116330 h 2738437"/>
                <a:gd name="connsiteX17" fmla="*/ 645795 w 5796915"/>
                <a:gd name="connsiteY17" fmla="*/ 1184910 h 2738437"/>
                <a:gd name="connsiteX18" fmla="*/ 511493 w 5796915"/>
                <a:gd name="connsiteY18" fmla="*/ 1184910 h 2738437"/>
                <a:gd name="connsiteX19" fmla="*/ 442913 w 5796915"/>
                <a:gd name="connsiteY19" fmla="*/ 1116330 h 2738437"/>
                <a:gd name="connsiteX20" fmla="*/ 442913 w 5796915"/>
                <a:gd name="connsiteY20" fmla="*/ 279082 h 2738437"/>
                <a:gd name="connsiteX21" fmla="*/ 511493 w 5796915"/>
                <a:gd name="connsiteY21" fmla="*/ 210502 h 2738437"/>
                <a:gd name="connsiteX22" fmla="*/ 645795 w 5796915"/>
                <a:gd name="connsiteY22" fmla="*/ 210502 h 2738437"/>
                <a:gd name="connsiteX23" fmla="*/ 714375 w 5796915"/>
                <a:gd name="connsiteY23" fmla="*/ 279082 h 2738437"/>
                <a:gd name="connsiteX24" fmla="*/ 714375 w 5796915"/>
                <a:gd name="connsiteY24" fmla="*/ 1116330 h 2738437"/>
                <a:gd name="connsiteX25" fmla="*/ 1294448 w 5796915"/>
                <a:gd name="connsiteY25" fmla="*/ 2384108 h 2738437"/>
                <a:gd name="connsiteX26" fmla="*/ 1225868 w 5796915"/>
                <a:gd name="connsiteY26" fmla="*/ 2452688 h 2738437"/>
                <a:gd name="connsiteX27" fmla="*/ 1091565 w 5796915"/>
                <a:gd name="connsiteY27" fmla="*/ 2452688 h 2738437"/>
                <a:gd name="connsiteX28" fmla="*/ 1022985 w 5796915"/>
                <a:gd name="connsiteY28" fmla="*/ 2384108 h 2738437"/>
                <a:gd name="connsiteX29" fmla="*/ 1022985 w 5796915"/>
                <a:gd name="connsiteY29" fmla="*/ 1547813 h 2738437"/>
                <a:gd name="connsiteX30" fmla="*/ 1091565 w 5796915"/>
                <a:gd name="connsiteY30" fmla="*/ 1479232 h 2738437"/>
                <a:gd name="connsiteX31" fmla="*/ 1225868 w 5796915"/>
                <a:gd name="connsiteY31" fmla="*/ 1479232 h 2738437"/>
                <a:gd name="connsiteX32" fmla="*/ 1294448 w 5796915"/>
                <a:gd name="connsiteY32" fmla="*/ 1547813 h 2738437"/>
                <a:gd name="connsiteX33" fmla="*/ 1294448 w 5796915"/>
                <a:gd name="connsiteY33" fmla="*/ 2384108 h 2738437"/>
                <a:gd name="connsiteX34" fmla="*/ 1294448 w 5796915"/>
                <a:gd name="connsiteY34" fmla="*/ 1116330 h 2738437"/>
                <a:gd name="connsiteX35" fmla="*/ 1225868 w 5796915"/>
                <a:gd name="connsiteY35" fmla="*/ 1184910 h 2738437"/>
                <a:gd name="connsiteX36" fmla="*/ 1091565 w 5796915"/>
                <a:gd name="connsiteY36" fmla="*/ 1184910 h 2738437"/>
                <a:gd name="connsiteX37" fmla="*/ 1022985 w 5796915"/>
                <a:gd name="connsiteY37" fmla="*/ 1116330 h 2738437"/>
                <a:gd name="connsiteX38" fmla="*/ 1022985 w 5796915"/>
                <a:gd name="connsiteY38" fmla="*/ 279082 h 2738437"/>
                <a:gd name="connsiteX39" fmla="*/ 1091565 w 5796915"/>
                <a:gd name="connsiteY39" fmla="*/ 210502 h 2738437"/>
                <a:gd name="connsiteX40" fmla="*/ 1225868 w 5796915"/>
                <a:gd name="connsiteY40" fmla="*/ 210502 h 2738437"/>
                <a:gd name="connsiteX41" fmla="*/ 1294448 w 5796915"/>
                <a:gd name="connsiteY41" fmla="*/ 279082 h 2738437"/>
                <a:gd name="connsiteX42" fmla="*/ 1294448 w 5796915"/>
                <a:gd name="connsiteY42" fmla="*/ 1116330 h 2738437"/>
                <a:gd name="connsiteX43" fmla="*/ 1874520 w 5796915"/>
                <a:gd name="connsiteY43" fmla="*/ 2384108 h 2738437"/>
                <a:gd name="connsiteX44" fmla="*/ 1805940 w 5796915"/>
                <a:gd name="connsiteY44" fmla="*/ 2452688 h 2738437"/>
                <a:gd name="connsiteX45" fmla="*/ 1671638 w 5796915"/>
                <a:gd name="connsiteY45" fmla="*/ 2452688 h 2738437"/>
                <a:gd name="connsiteX46" fmla="*/ 1603058 w 5796915"/>
                <a:gd name="connsiteY46" fmla="*/ 2384108 h 2738437"/>
                <a:gd name="connsiteX47" fmla="*/ 1603058 w 5796915"/>
                <a:gd name="connsiteY47" fmla="*/ 1547813 h 2738437"/>
                <a:gd name="connsiteX48" fmla="*/ 1671638 w 5796915"/>
                <a:gd name="connsiteY48" fmla="*/ 1479232 h 2738437"/>
                <a:gd name="connsiteX49" fmla="*/ 1805940 w 5796915"/>
                <a:gd name="connsiteY49" fmla="*/ 1479232 h 2738437"/>
                <a:gd name="connsiteX50" fmla="*/ 1874520 w 5796915"/>
                <a:gd name="connsiteY50" fmla="*/ 1547813 h 2738437"/>
                <a:gd name="connsiteX51" fmla="*/ 1874520 w 5796915"/>
                <a:gd name="connsiteY51" fmla="*/ 2384108 h 2738437"/>
                <a:gd name="connsiteX52" fmla="*/ 1874520 w 5796915"/>
                <a:gd name="connsiteY52" fmla="*/ 1116330 h 2738437"/>
                <a:gd name="connsiteX53" fmla="*/ 1805940 w 5796915"/>
                <a:gd name="connsiteY53" fmla="*/ 1184910 h 2738437"/>
                <a:gd name="connsiteX54" fmla="*/ 1671638 w 5796915"/>
                <a:gd name="connsiteY54" fmla="*/ 1184910 h 2738437"/>
                <a:gd name="connsiteX55" fmla="*/ 1603058 w 5796915"/>
                <a:gd name="connsiteY55" fmla="*/ 1116330 h 2738437"/>
                <a:gd name="connsiteX56" fmla="*/ 1603058 w 5796915"/>
                <a:gd name="connsiteY56" fmla="*/ 279082 h 2738437"/>
                <a:gd name="connsiteX57" fmla="*/ 1671638 w 5796915"/>
                <a:gd name="connsiteY57" fmla="*/ 210502 h 2738437"/>
                <a:gd name="connsiteX58" fmla="*/ 1805940 w 5796915"/>
                <a:gd name="connsiteY58" fmla="*/ 210502 h 2738437"/>
                <a:gd name="connsiteX59" fmla="*/ 1874520 w 5796915"/>
                <a:gd name="connsiteY59" fmla="*/ 279082 h 2738437"/>
                <a:gd name="connsiteX60" fmla="*/ 1874520 w 5796915"/>
                <a:gd name="connsiteY60" fmla="*/ 1116330 h 2738437"/>
                <a:gd name="connsiteX61" fmla="*/ 2454593 w 5796915"/>
                <a:gd name="connsiteY61" fmla="*/ 2384108 h 2738437"/>
                <a:gd name="connsiteX62" fmla="*/ 2386013 w 5796915"/>
                <a:gd name="connsiteY62" fmla="*/ 2452688 h 2738437"/>
                <a:gd name="connsiteX63" fmla="*/ 2251710 w 5796915"/>
                <a:gd name="connsiteY63" fmla="*/ 2452688 h 2738437"/>
                <a:gd name="connsiteX64" fmla="*/ 2183130 w 5796915"/>
                <a:gd name="connsiteY64" fmla="*/ 2384108 h 2738437"/>
                <a:gd name="connsiteX65" fmla="*/ 2183130 w 5796915"/>
                <a:gd name="connsiteY65" fmla="*/ 1547813 h 2738437"/>
                <a:gd name="connsiteX66" fmla="*/ 2251710 w 5796915"/>
                <a:gd name="connsiteY66" fmla="*/ 1479232 h 2738437"/>
                <a:gd name="connsiteX67" fmla="*/ 2386013 w 5796915"/>
                <a:gd name="connsiteY67" fmla="*/ 1479232 h 2738437"/>
                <a:gd name="connsiteX68" fmla="*/ 2454593 w 5796915"/>
                <a:gd name="connsiteY68" fmla="*/ 1547813 h 2738437"/>
                <a:gd name="connsiteX69" fmla="*/ 2454593 w 5796915"/>
                <a:gd name="connsiteY69" fmla="*/ 2384108 h 2738437"/>
                <a:gd name="connsiteX70" fmla="*/ 2454593 w 5796915"/>
                <a:gd name="connsiteY70" fmla="*/ 1116330 h 2738437"/>
                <a:gd name="connsiteX71" fmla="*/ 2386013 w 5796915"/>
                <a:gd name="connsiteY71" fmla="*/ 1184910 h 2738437"/>
                <a:gd name="connsiteX72" fmla="*/ 2251710 w 5796915"/>
                <a:gd name="connsiteY72" fmla="*/ 1184910 h 2738437"/>
                <a:gd name="connsiteX73" fmla="*/ 2183130 w 5796915"/>
                <a:gd name="connsiteY73" fmla="*/ 1116330 h 2738437"/>
                <a:gd name="connsiteX74" fmla="*/ 2183130 w 5796915"/>
                <a:gd name="connsiteY74" fmla="*/ 279082 h 2738437"/>
                <a:gd name="connsiteX75" fmla="*/ 2251710 w 5796915"/>
                <a:gd name="connsiteY75" fmla="*/ 210502 h 2738437"/>
                <a:gd name="connsiteX76" fmla="*/ 2386013 w 5796915"/>
                <a:gd name="connsiteY76" fmla="*/ 210502 h 2738437"/>
                <a:gd name="connsiteX77" fmla="*/ 2454593 w 5796915"/>
                <a:gd name="connsiteY77" fmla="*/ 279082 h 2738437"/>
                <a:gd name="connsiteX78" fmla="*/ 2454593 w 5796915"/>
                <a:gd name="connsiteY78" fmla="*/ 1116330 h 2738437"/>
                <a:gd name="connsiteX79" fmla="*/ 3034665 w 5796915"/>
                <a:gd name="connsiteY79" fmla="*/ 2384108 h 2738437"/>
                <a:gd name="connsiteX80" fmla="*/ 2966085 w 5796915"/>
                <a:gd name="connsiteY80" fmla="*/ 2452688 h 2738437"/>
                <a:gd name="connsiteX81" fmla="*/ 2831783 w 5796915"/>
                <a:gd name="connsiteY81" fmla="*/ 2452688 h 2738437"/>
                <a:gd name="connsiteX82" fmla="*/ 2763203 w 5796915"/>
                <a:gd name="connsiteY82" fmla="*/ 2384108 h 2738437"/>
                <a:gd name="connsiteX83" fmla="*/ 2763203 w 5796915"/>
                <a:gd name="connsiteY83" fmla="*/ 1547813 h 2738437"/>
                <a:gd name="connsiteX84" fmla="*/ 2831783 w 5796915"/>
                <a:gd name="connsiteY84" fmla="*/ 1479232 h 2738437"/>
                <a:gd name="connsiteX85" fmla="*/ 2966085 w 5796915"/>
                <a:gd name="connsiteY85" fmla="*/ 1479232 h 2738437"/>
                <a:gd name="connsiteX86" fmla="*/ 3034665 w 5796915"/>
                <a:gd name="connsiteY86" fmla="*/ 1547813 h 2738437"/>
                <a:gd name="connsiteX87" fmla="*/ 3034665 w 5796915"/>
                <a:gd name="connsiteY87" fmla="*/ 2384108 h 2738437"/>
                <a:gd name="connsiteX88" fmla="*/ 3034665 w 5796915"/>
                <a:gd name="connsiteY88" fmla="*/ 1116330 h 2738437"/>
                <a:gd name="connsiteX89" fmla="*/ 2966085 w 5796915"/>
                <a:gd name="connsiteY89" fmla="*/ 1184910 h 2738437"/>
                <a:gd name="connsiteX90" fmla="*/ 2831783 w 5796915"/>
                <a:gd name="connsiteY90" fmla="*/ 1184910 h 2738437"/>
                <a:gd name="connsiteX91" fmla="*/ 2763203 w 5796915"/>
                <a:gd name="connsiteY91" fmla="*/ 1116330 h 2738437"/>
                <a:gd name="connsiteX92" fmla="*/ 2763203 w 5796915"/>
                <a:gd name="connsiteY92" fmla="*/ 279082 h 2738437"/>
                <a:gd name="connsiteX93" fmla="*/ 2831783 w 5796915"/>
                <a:gd name="connsiteY93" fmla="*/ 210502 h 2738437"/>
                <a:gd name="connsiteX94" fmla="*/ 2966085 w 5796915"/>
                <a:gd name="connsiteY94" fmla="*/ 210502 h 2738437"/>
                <a:gd name="connsiteX95" fmla="*/ 3034665 w 5796915"/>
                <a:gd name="connsiteY95" fmla="*/ 279082 h 2738437"/>
                <a:gd name="connsiteX96" fmla="*/ 3034665 w 5796915"/>
                <a:gd name="connsiteY96" fmla="*/ 1116330 h 2738437"/>
                <a:gd name="connsiteX97" fmla="*/ 3613785 w 5796915"/>
                <a:gd name="connsiteY97" fmla="*/ 2384108 h 2738437"/>
                <a:gd name="connsiteX98" fmla="*/ 3545205 w 5796915"/>
                <a:gd name="connsiteY98" fmla="*/ 2452688 h 2738437"/>
                <a:gd name="connsiteX99" fmla="*/ 3410903 w 5796915"/>
                <a:gd name="connsiteY99" fmla="*/ 2452688 h 2738437"/>
                <a:gd name="connsiteX100" fmla="*/ 3342323 w 5796915"/>
                <a:gd name="connsiteY100" fmla="*/ 2384108 h 2738437"/>
                <a:gd name="connsiteX101" fmla="*/ 3342323 w 5796915"/>
                <a:gd name="connsiteY101" fmla="*/ 1547813 h 2738437"/>
                <a:gd name="connsiteX102" fmla="*/ 3410903 w 5796915"/>
                <a:gd name="connsiteY102" fmla="*/ 1479232 h 2738437"/>
                <a:gd name="connsiteX103" fmla="*/ 3545205 w 5796915"/>
                <a:gd name="connsiteY103" fmla="*/ 1479232 h 2738437"/>
                <a:gd name="connsiteX104" fmla="*/ 3613785 w 5796915"/>
                <a:gd name="connsiteY104" fmla="*/ 1547813 h 2738437"/>
                <a:gd name="connsiteX105" fmla="*/ 3613785 w 5796915"/>
                <a:gd name="connsiteY105" fmla="*/ 2384108 h 2738437"/>
                <a:gd name="connsiteX106" fmla="*/ 3613785 w 5796915"/>
                <a:gd name="connsiteY106" fmla="*/ 1116330 h 2738437"/>
                <a:gd name="connsiteX107" fmla="*/ 3545205 w 5796915"/>
                <a:gd name="connsiteY107" fmla="*/ 1184910 h 2738437"/>
                <a:gd name="connsiteX108" fmla="*/ 3410903 w 5796915"/>
                <a:gd name="connsiteY108" fmla="*/ 1184910 h 2738437"/>
                <a:gd name="connsiteX109" fmla="*/ 3342323 w 5796915"/>
                <a:gd name="connsiteY109" fmla="*/ 1116330 h 2738437"/>
                <a:gd name="connsiteX110" fmla="*/ 3342323 w 5796915"/>
                <a:gd name="connsiteY110" fmla="*/ 279082 h 2738437"/>
                <a:gd name="connsiteX111" fmla="*/ 3410903 w 5796915"/>
                <a:gd name="connsiteY111" fmla="*/ 210502 h 2738437"/>
                <a:gd name="connsiteX112" fmla="*/ 3545205 w 5796915"/>
                <a:gd name="connsiteY112" fmla="*/ 210502 h 2738437"/>
                <a:gd name="connsiteX113" fmla="*/ 3613785 w 5796915"/>
                <a:gd name="connsiteY113" fmla="*/ 279082 h 2738437"/>
                <a:gd name="connsiteX114" fmla="*/ 3613785 w 5796915"/>
                <a:gd name="connsiteY114" fmla="*/ 1116330 h 2738437"/>
                <a:gd name="connsiteX115" fmla="*/ 4193858 w 5796915"/>
                <a:gd name="connsiteY115" fmla="*/ 2384108 h 2738437"/>
                <a:gd name="connsiteX116" fmla="*/ 4125278 w 5796915"/>
                <a:gd name="connsiteY116" fmla="*/ 2452688 h 2738437"/>
                <a:gd name="connsiteX117" fmla="*/ 3990975 w 5796915"/>
                <a:gd name="connsiteY117" fmla="*/ 2452688 h 2738437"/>
                <a:gd name="connsiteX118" fmla="*/ 3922395 w 5796915"/>
                <a:gd name="connsiteY118" fmla="*/ 2384108 h 2738437"/>
                <a:gd name="connsiteX119" fmla="*/ 3922395 w 5796915"/>
                <a:gd name="connsiteY119" fmla="*/ 1547813 h 2738437"/>
                <a:gd name="connsiteX120" fmla="*/ 3990975 w 5796915"/>
                <a:gd name="connsiteY120" fmla="*/ 1479232 h 2738437"/>
                <a:gd name="connsiteX121" fmla="*/ 4125278 w 5796915"/>
                <a:gd name="connsiteY121" fmla="*/ 1479232 h 2738437"/>
                <a:gd name="connsiteX122" fmla="*/ 4193858 w 5796915"/>
                <a:gd name="connsiteY122" fmla="*/ 1547813 h 2738437"/>
                <a:gd name="connsiteX123" fmla="*/ 4193858 w 5796915"/>
                <a:gd name="connsiteY123" fmla="*/ 2384108 h 2738437"/>
                <a:gd name="connsiteX124" fmla="*/ 4193858 w 5796915"/>
                <a:gd name="connsiteY124" fmla="*/ 1116330 h 2738437"/>
                <a:gd name="connsiteX125" fmla="*/ 4125278 w 5796915"/>
                <a:gd name="connsiteY125" fmla="*/ 1184910 h 2738437"/>
                <a:gd name="connsiteX126" fmla="*/ 3990975 w 5796915"/>
                <a:gd name="connsiteY126" fmla="*/ 1184910 h 2738437"/>
                <a:gd name="connsiteX127" fmla="*/ 3922395 w 5796915"/>
                <a:gd name="connsiteY127" fmla="*/ 1116330 h 2738437"/>
                <a:gd name="connsiteX128" fmla="*/ 3922395 w 5796915"/>
                <a:gd name="connsiteY128" fmla="*/ 279082 h 2738437"/>
                <a:gd name="connsiteX129" fmla="*/ 3990975 w 5796915"/>
                <a:gd name="connsiteY129" fmla="*/ 210502 h 2738437"/>
                <a:gd name="connsiteX130" fmla="*/ 4125278 w 5796915"/>
                <a:gd name="connsiteY130" fmla="*/ 210502 h 2738437"/>
                <a:gd name="connsiteX131" fmla="*/ 4193858 w 5796915"/>
                <a:gd name="connsiteY131" fmla="*/ 279082 h 2738437"/>
                <a:gd name="connsiteX132" fmla="*/ 4193858 w 5796915"/>
                <a:gd name="connsiteY132" fmla="*/ 1116330 h 2738437"/>
                <a:gd name="connsiteX133" fmla="*/ 4773930 w 5796915"/>
                <a:gd name="connsiteY133" fmla="*/ 2384108 h 2738437"/>
                <a:gd name="connsiteX134" fmla="*/ 4705350 w 5796915"/>
                <a:gd name="connsiteY134" fmla="*/ 2452688 h 2738437"/>
                <a:gd name="connsiteX135" fmla="*/ 4571048 w 5796915"/>
                <a:gd name="connsiteY135" fmla="*/ 2452688 h 2738437"/>
                <a:gd name="connsiteX136" fmla="*/ 4502468 w 5796915"/>
                <a:gd name="connsiteY136" fmla="*/ 2384108 h 2738437"/>
                <a:gd name="connsiteX137" fmla="*/ 4502468 w 5796915"/>
                <a:gd name="connsiteY137" fmla="*/ 1547813 h 2738437"/>
                <a:gd name="connsiteX138" fmla="*/ 4571048 w 5796915"/>
                <a:gd name="connsiteY138" fmla="*/ 1479232 h 2738437"/>
                <a:gd name="connsiteX139" fmla="*/ 4705350 w 5796915"/>
                <a:gd name="connsiteY139" fmla="*/ 1479232 h 2738437"/>
                <a:gd name="connsiteX140" fmla="*/ 4773930 w 5796915"/>
                <a:gd name="connsiteY140" fmla="*/ 1547813 h 2738437"/>
                <a:gd name="connsiteX141" fmla="*/ 4773930 w 5796915"/>
                <a:gd name="connsiteY141" fmla="*/ 2384108 h 2738437"/>
                <a:gd name="connsiteX142" fmla="*/ 4773930 w 5796915"/>
                <a:gd name="connsiteY142" fmla="*/ 1116330 h 2738437"/>
                <a:gd name="connsiteX143" fmla="*/ 4705350 w 5796915"/>
                <a:gd name="connsiteY143" fmla="*/ 1184910 h 2738437"/>
                <a:gd name="connsiteX144" fmla="*/ 4571048 w 5796915"/>
                <a:gd name="connsiteY144" fmla="*/ 1184910 h 2738437"/>
                <a:gd name="connsiteX145" fmla="*/ 4502468 w 5796915"/>
                <a:gd name="connsiteY145" fmla="*/ 1116330 h 2738437"/>
                <a:gd name="connsiteX146" fmla="*/ 4502468 w 5796915"/>
                <a:gd name="connsiteY146" fmla="*/ 279082 h 2738437"/>
                <a:gd name="connsiteX147" fmla="*/ 4571048 w 5796915"/>
                <a:gd name="connsiteY147" fmla="*/ 210502 h 2738437"/>
                <a:gd name="connsiteX148" fmla="*/ 4705350 w 5796915"/>
                <a:gd name="connsiteY148" fmla="*/ 210502 h 2738437"/>
                <a:gd name="connsiteX149" fmla="*/ 4773930 w 5796915"/>
                <a:gd name="connsiteY149" fmla="*/ 279082 h 2738437"/>
                <a:gd name="connsiteX150" fmla="*/ 4773930 w 5796915"/>
                <a:gd name="connsiteY150" fmla="*/ 1116330 h 2738437"/>
                <a:gd name="connsiteX151" fmla="*/ 5258753 w 5796915"/>
                <a:gd name="connsiteY151" fmla="*/ 2384108 h 2738437"/>
                <a:gd name="connsiteX152" fmla="*/ 5190173 w 5796915"/>
                <a:gd name="connsiteY152" fmla="*/ 2452688 h 2738437"/>
                <a:gd name="connsiteX153" fmla="*/ 5151120 w 5796915"/>
                <a:gd name="connsiteY153" fmla="*/ 2452688 h 2738437"/>
                <a:gd name="connsiteX154" fmla="*/ 5082540 w 5796915"/>
                <a:gd name="connsiteY154" fmla="*/ 2384108 h 2738437"/>
                <a:gd name="connsiteX155" fmla="*/ 5082540 w 5796915"/>
                <a:gd name="connsiteY155" fmla="*/ 1547813 h 2738437"/>
                <a:gd name="connsiteX156" fmla="*/ 5151120 w 5796915"/>
                <a:gd name="connsiteY156" fmla="*/ 1479232 h 2738437"/>
                <a:gd name="connsiteX157" fmla="*/ 5285423 w 5796915"/>
                <a:gd name="connsiteY157" fmla="*/ 1479232 h 2738437"/>
                <a:gd name="connsiteX158" fmla="*/ 5354003 w 5796915"/>
                <a:gd name="connsiteY158" fmla="*/ 1547813 h 2738437"/>
                <a:gd name="connsiteX159" fmla="*/ 5258753 w 5796915"/>
                <a:gd name="connsiteY159" fmla="*/ 2384108 h 2738437"/>
                <a:gd name="connsiteX160" fmla="*/ 5354003 w 5796915"/>
                <a:gd name="connsiteY160" fmla="*/ 1116330 h 2738437"/>
                <a:gd name="connsiteX161" fmla="*/ 5285423 w 5796915"/>
                <a:gd name="connsiteY161" fmla="*/ 1184910 h 2738437"/>
                <a:gd name="connsiteX162" fmla="*/ 5151120 w 5796915"/>
                <a:gd name="connsiteY162" fmla="*/ 1184910 h 2738437"/>
                <a:gd name="connsiteX163" fmla="*/ 5082540 w 5796915"/>
                <a:gd name="connsiteY163" fmla="*/ 1116330 h 2738437"/>
                <a:gd name="connsiteX164" fmla="*/ 5082540 w 5796915"/>
                <a:gd name="connsiteY164" fmla="*/ 279082 h 2738437"/>
                <a:gd name="connsiteX165" fmla="*/ 5151120 w 5796915"/>
                <a:gd name="connsiteY165" fmla="*/ 210502 h 2738437"/>
                <a:gd name="connsiteX166" fmla="*/ 5285423 w 5796915"/>
                <a:gd name="connsiteY166" fmla="*/ 210502 h 2738437"/>
                <a:gd name="connsiteX167" fmla="*/ 5354003 w 5796915"/>
                <a:gd name="connsiteY167" fmla="*/ 279082 h 2738437"/>
                <a:gd name="connsiteX168" fmla="*/ 5354003 w 5796915"/>
                <a:gd name="connsiteY168" fmla="*/ 1116330 h 2738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</a:cxnLst>
              <a:rect l="l" t="t" r="r" b="b"/>
              <a:pathLst>
                <a:path w="5796915" h="2738437">
                  <a:moveTo>
                    <a:pt x="0" y="0"/>
                  </a:moveTo>
                  <a:lnTo>
                    <a:pt x="357188" y="2566035"/>
                  </a:lnTo>
                  <a:cubicBezTo>
                    <a:pt x="370523" y="2665095"/>
                    <a:pt x="455295" y="2738438"/>
                    <a:pt x="555308" y="2738438"/>
                  </a:cubicBezTo>
                  <a:lnTo>
                    <a:pt x="5233035" y="2738438"/>
                  </a:lnTo>
                  <a:cubicBezTo>
                    <a:pt x="5332095" y="2738438"/>
                    <a:pt x="5416868" y="2665095"/>
                    <a:pt x="5431155" y="2566988"/>
                  </a:cubicBezTo>
                  <a:lnTo>
                    <a:pt x="5796915" y="0"/>
                  </a:lnTo>
                  <a:lnTo>
                    <a:pt x="0" y="0"/>
                  </a:lnTo>
                  <a:close/>
                  <a:moveTo>
                    <a:pt x="714375" y="2384108"/>
                  </a:moveTo>
                  <a:cubicBezTo>
                    <a:pt x="714375" y="2422208"/>
                    <a:pt x="683895" y="2452688"/>
                    <a:pt x="645795" y="2452688"/>
                  </a:cubicBezTo>
                  <a:lnTo>
                    <a:pt x="606743" y="2452688"/>
                  </a:lnTo>
                  <a:cubicBezTo>
                    <a:pt x="568643" y="2452688"/>
                    <a:pt x="538163" y="2422208"/>
                    <a:pt x="538163" y="2384108"/>
                  </a:cubicBezTo>
                  <a:lnTo>
                    <a:pt x="442913" y="1547813"/>
                  </a:lnTo>
                  <a:cubicBezTo>
                    <a:pt x="442913" y="1509713"/>
                    <a:pt x="473393" y="1479232"/>
                    <a:pt x="511493" y="1479232"/>
                  </a:cubicBezTo>
                  <a:lnTo>
                    <a:pt x="645795" y="1479232"/>
                  </a:lnTo>
                  <a:cubicBezTo>
                    <a:pt x="683895" y="1479232"/>
                    <a:pt x="714375" y="1509713"/>
                    <a:pt x="714375" y="1547813"/>
                  </a:cubicBezTo>
                  <a:lnTo>
                    <a:pt x="714375" y="2384108"/>
                  </a:lnTo>
                  <a:close/>
                  <a:moveTo>
                    <a:pt x="714375" y="1116330"/>
                  </a:moveTo>
                  <a:cubicBezTo>
                    <a:pt x="714375" y="1154430"/>
                    <a:pt x="683895" y="1184910"/>
                    <a:pt x="645795" y="1184910"/>
                  </a:cubicBezTo>
                  <a:lnTo>
                    <a:pt x="511493" y="1184910"/>
                  </a:lnTo>
                  <a:cubicBezTo>
                    <a:pt x="473393" y="1184910"/>
                    <a:pt x="442913" y="1154430"/>
                    <a:pt x="442913" y="1116330"/>
                  </a:cubicBezTo>
                  <a:lnTo>
                    <a:pt x="442913" y="279082"/>
                  </a:lnTo>
                  <a:cubicBezTo>
                    <a:pt x="442913" y="240982"/>
                    <a:pt x="473393" y="210502"/>
                    <a:pt x="511493" y="210502"/>
                  </a:cubicBezTo>
                  <a:lnTo>
                    <a:pt x="645795" y="210502"/>
                  </a:lnTo>
                  <a:cubicBezTo>
                    <a:pt x="683895" y="210502"/>
                    <a:pt x="714375" y="240982"/>
                    <a:pt x="714375" y="279082"/>
                  </a:cubicBezTo>
                  <a:lnTo>
                    <a:pt x="714375" y="1116330"/>
                  </a:lnTo>
                  <a:close/>
                  <a:moveTo>
                    <a:pt x="1294448" y="2384108"/>
                  </a:moveTo>
                  <a:cubicBezTo>
                    <a:pt x="1294448" y="2422208"/>
                    <a:pt x="1263968" y="2452688"/>
                    <a:pt x="1225868" y="2452688"/>
                  </a:cubicBezTo>
                  <a:lnTo>
                    <a:pt x="1091565" y="2452688"/>
                  </a:lnTo>
                  <a:cubicBezTo>
                    <a:pt x="1053465" y="2452688"/>
                    <a:pt x="1022985" y="2422208"/>
                    <a:pt x="1022985" y="2384108"/>
                  </a:cubicBezTo>
                  <a:lnTo>
                    <a:pt x="1022985" y="1547813"/>
                  </a:lnTo>
                  <a:cubicBezTo>
                    <a:pt x="1022985" y="1509713"/>
                    <a:pt x="1053465" y="1479232"/>
                    <a:pt x="1091565" y="1479232"/>
                  </a:cubicBezTo>
                  <a:lnTo>
                    <a:pt x="1225868" y="1479232"/>
                  </a:lnTo>
                  <a:cubicBezTo>
                    <a:pt x="1263968" y="1479232"/>
                    <a:pt x="1294448" y="1509713"/>
                    <a:pt x="1294448" y="1547813"/>
                  </a:cubicBezTo>
                  <a:lnTo>
                    <a:pt x="1294448" y="2384108"/>
                  </a:lnTo>
                  <a:close/>
                  <a:moveTo>
                    <a:pt x="1294448" y="1116330"/>
                  </a:moveTo>
                  <a:cubicBezTo>
                    <a:pt x="1294448" y="1154430"/>
                    <a:pt x="1263968" y="1184910"/>
                    <a:pt x="1225868" y="1184910"/>
                  </a:cubicBezTo>
                  <a:lnTo>
                    <a:pt x="1091565" y="1184910"/>
                  </a:lnTo>
                  <a:cubicBezTo>
                    <a:pt x="1053465" y="1184910"/>
                    <a:pt x="1022985" y="1154430"/>
                    <a:pt x="1022985" y="1116330"/>
                  </a:cubicBezTo>
                  <a:lnTo>
                    <a:pt x="1022985" y="279082"/>
                  </a:lnTo>
                  <a:cubicBezTo>
                    <a:pt x="1022985" y="240982"/>
                    <a:pt x="1053465" y="210502"/>
                    <a:pt x="1091565" y="210502"/>
                  </a:cubicBezTo>
                  <a:lnTo>
                    <a:pt x="1225868" y="210502"/>
                  </a:lnTo>
                  <a:cubicBezTo>
                    <a:pt x="1263968" y="210502"/>
                    <a:pt x="1294448" y="240982"/>
                    <a:pt x="1294448" y="279082"/>
                  </a:cubicBezTo>
                  <a:lnTo>
                    <a:pt x="1294448" y="1116330"/>
                  </a:lnTo>
                  <a:close/>
                  <a:moveTo>
                    <a:pt x="1874520" y="2384108"/>
                  </a:moveTo>
                  <a:cubicBezTo>
                    <a:pt x="1874520" y="2422208"/>
                    <a:pt x="1844040" y="2452688"/>
                    <a:pt x="1805940" y="2452688"/>
                  </a:cubicBezTo>
                  <a:lnTo>
                    <a:pt x="1671638" y="2452688"/>
                  </a:lnTo>
                  <a:cubicBezTo>
                    <a:pt x="1633538" y="2452688"/>
                    <a:pt x="1603058" y="2422208"/>
                    <a:pt x="1603058" y="2384108"/>
                  </a:cubicBezTo>
                  <a:lnTo>
                    <a:pt x="1603058" y="1547813"/>
                  </a:lnTo>
                  <a:cubicBezTo>
                    <a:pt x="1603058" y="1509713"/>
                    <a:pt x="1633538" y="1479232"/>
                    <a:pt x="1671638" y="1479232"/>
                  </a:cubicBezTo>
                  <a:lnTo>
                    <a:pt x="1805940" y="1479232"/>
                  </a:lnTo>
                  <a:cubicBezTo>
                    <a:pt x="1844040" y="1479232"/>
                    <a:pt x="1874520" y="1509713"/>
                    <a:pt x="1874520" y="1547813"/>
                  </a:cubicBezTo>
                  <a:lnTo>
                    <a:pt x="1874520" y="2384108"/>
                  </a:lnTo>
                  <a:close/>
                  <a:moveTo>
                    <a:pt x="1874520" y="1116330"/>
                  </a:moveTo>
                  <a:cubicBezTo>
                    <a:pt x="1874520" y="1154430"/>
                    <a:pt x="1844040" y="1184910"/>
                    <a:pt x="1805940" y="1184910"/>
                  </a:cubicBezTo>
                  <a:lnTo>
                    <a:pt x="1671638" y="1184910"/>
                  </a:lnTo>
                  <a:cubicBezTo>
                    <a:pt x="1633538" y="1184910"/>
                    <a:pt x="1603058" y="1154430"/>
                    <a:pt x="1603058" y="1116330"/>
                  </a:cubicBezTo>
                  <a:lnTo>
                    <a:pt x="1603058" y="279082"/>
                  </a:lnTo>
                  <a:cubicBezTo>
                    <a:pt x="1603058" y="240982"/>
                    <a:pt x="1633538" y="210502"/>
                    <a:pt x="1671638" y="210502"/>
                  </a:cubicBezTo>
                  <a:lnTo>
                    <a:pt x="1805940" y="210502"/>
                  </a:lnTo>
                  <a:cubicBezTo>
                    <a:pt x="1844040" y="210502"/>
                    <a:pt x="1874520" y="240982"/>
                    <a:pt x="1874520" y="279082"/>
                  </a:cubicBezTo>
                  <a:lnTo>
                    <a:pt x="1874520" y="1116330"/>
                  </a:lnTo>
                  <a:close/>
                  <a:moveTo>
                    <a:pt x="2454593" y="2384108"/>
                  </a:moveTo>
                  <a:cubicBezTo>
                    <a:pt x="2454593" y="2422208"/>
                    <a:pt x="2424113" y="2452688"/>
                    <a:pt x="2386013" y="2452688"/>
                  </a:cubicBezTo>
                  <a:lnTo>
                    <a:pt x="2251710" y="2452688"/>
                  </a:lnTo>
                  <a:cubicBezTo>
                    <a:pt x="2213610" y="2452688"/>
                    <a:pt x="2183130" y="2422208"/>
                    <a:pt x="2183130" y="2384108"/>
                  </a:cubicBezTo>
                  <a:lnTo>
                    <a:pt x="2183130" y="1547813"/>
                  </a:lnTo>
                  <a:cubicBezTo>
                    <a:pt x="2183130" y="1509713"/>
                    <a:pt x="2213610" y="1479232"/>
                    <a:pt x="2251710" y="1479232"/>
                  </a:cubicBezTo>
                  <a:lnTo>
                    <a:pt x="2386013" y="1479232"/>
                  </a:lnTo>
                  <a:cubicBezTo>
                    <a:pt x="2424113" y="1479232"/>
                    <a:pt x="2454593" y="1509713"/>
                    <a:pt x="2454593" y="1547813"/>
                  </a:cubicBezTo>
                  <a:lnTo>
                    <a:pt x="2454593" y="2384108"/>
                  </a:lnTo>
                  <a:close/>
                  <a:moveTo>
                    <a:pt x="2454593" y="1116330"/>
                  </a:moveTo>
                  <a:cubicBezTo>
                    <a:pt x="2454593" y="1154430"/>
                    <a:pt x="2424113" y="1184910"/>
                    <a:pt x="2386013" y="1184910"/>
                  </a:cubicBezTo>
                  <a:lnTo>
                    <a:pt x="2251710" y="1184910"/>
                  </a:lnTo>
                  <a:cubicBezTo>
                    <a:pt x="2213610" y="1184910"/>
                    <a:pt x="2183130" y="1154430"/>
                    <a:pt x="2183130" y="1116330"/>
                  </a:cubicBezTo>
                  <a:lnTo>
                    <a:pt x="2183130" y="279082"/>
                  </a:lnTo>
                  <a:cubicBezTo>
                    <a:pt x="2183130" y="240982"/>
                    <a:pt x="2213610" y="210502"/>
                    <a:pt x="2251710" y="210502"/>
                  </a:cubicBezTo>
                  <a:lnTo>
                    <a:pt x="2386013" y="210502"/>
                  </a:lnTo>
                  <a:cubicBezTo>
                    <a:pt x="2424113" y="210502"/>
                    <a:pt x="2454593" y="240982"/>
                    <a:pt x="2454593" y="279082"/>
                  </a:cubicBezTo>
                  <a:lnTo>
                    <a:pt x="2454593" y="1116330"/>
                  </a:lnTo>
                  <a:close/>
                  <a:moveTo>
                    <a:pt x="3034665" y="2384108"/>
                  </a:moveTo>
                  <a:cubicBezTo>
                    <a:pt x="3034665" y="2422208"/>
                    <a:pt x="3004185" y="2452688"/>
                    <a:pt x="2966085" y="2452688"/>
                  </a:cubicBezTo>
                  <a:lnTo>
                    <a:pt x="2831783" y="2452688"/>
                  </a:lnTo>
                  <a:cubicBezTo>
                    <a:pt x="2793683" y="2452688"/>
                    <a:pt x="2763203" y="2422208"/>
                    <a:pt x="2763203" y="2384108"/>
                  </a:cubicBezTo>
                  <a:lnTo>
                    <a:pt x="2763203" y="1547813"/>
                  </a:lnTo>
                  <a:cubicBezTo>
                    <a:pt x="2763203" y="1509713"/>
                    <a:pt x="2793683" y="1479232"/>
                    <a:pt x="2831783" y="1479232"/>
                  </a:cubicBezTo>
                  <a:lnTo>
                    <a:pt x="2966085" y="1479232"/>
                  </a:lnTo>
                  <a:cubicBezTo>
                    <a:pt x="3004185" y="1479232"/>
                    <a:pt x="3034665" y="1509713"/>
                    <a:pt x="3034665" y="1547813"/>
                  </a:cubicBezTo>
                  <a:lnTo>
                    <a:pt x="3034665" y="2384108"/>
                  </a:lnTo>
                  <a:close/>
                  <a:moveTo>
                    <a:pt x="3034665" y="1116330"/>
                  </a:moveTo>
                  <a:cubicBezTo>
                    <a:pt x="3034665" y="1154430"/>
                    <a:pt x="3004185" y="1184910"/>
                    <a:pt x="2966085" y="1184910"/>
                  </a:cubicBezTo>
                  <a:lnTo>
                    <a:pt x="2831783" y="1184910"/>
                  </a:lnTo>
                  <a:cubicBezTo>
                    <a:pt x="2793683" y="1184910"/>
                    <a:pt x="2763203" y="1154430"/>
                    <a:pt x="2763203" y="1116330"/>
                  </a:cubicBezTo>
                  <a:lnTo>
                    <a:pt x="2763203" y="279082"/>
                  </a:lnTo>
                  <a:cubicBezTo>
                    <a:pt x="2763203" y="240982"/>
                    <a:pt x="2793683" y="210502"/>
                    <a:pt x="2831783" y="210502"/>
                  </a:cubicBezTo>
                  <a:lnTo>
                    <a:pt x="2966085" y="210502"/>
                  </a:lnTo>
                  <a:cubicBezTo>
                    <a:pt x="3004185" y="210502"/>
                    <a:pt x="3034665" y="240982"/>
                    <a:pt x="3034665" y="279082"/>
                  </a:cubicBezTo>
                  <a:lnTo>
                    <a:pt x="3034665" y="1116330"/>
                  </a:lnTo>
                  <a:close/>
                  <a:moveTo>
                    <a:pt x="3613785" y="2384108"/>
                  </a:moveTo>
                  <a:cubicBezTo>
                    <a:pt x="3613785" y="2422208"/>
                    <a:pt x="3583305" y="2452688"/>
                    <a:pt x="3545205" y="2452688"/>
                  </a:cubicBezTo>
                  <a:lnTo>
                    <a:pt x="3410903" y="2452688"/>
                  </a:lnTo>
                  <a:cubicBezTo>
                    <a:pt x="3372803" y="2452688"/>
                    <a:pt x="3342323" y="2422208"/>
                    <a:pt x="3342323" y="2384108"/>
                  </a:cubicBezTo>
                  <a:lnTo>
                    <a:pt x="3342323" y="1547813"/>
                  </a:lnTo>
                  <a:cubicBezTo>
                    <a:pt x="3342323" y="1509713"/>
                    <a:pt x="3372803" y="1479232"/>
                    <a:pt x="3410903" y="1479232"/>
                  </a:cubicBezTo>
                  <a:lnTo>
                    <a:pt x="3545205" y="1479232"/>
                  </a:lnTo>
                  <a:cubicBezTo>
                    <a:pt x="3583305" y="1479232"/>
                    <a:pt x="3613785" y="1509713"/>
                    <a:pt x="3613785" y="1547813"/>
                  </a:cubicBezTo>
                  <a:lnTo>
                    <a:pt x="3613785" y="2384108"/>
                  </a:lnTo>
                  <a:close/>
                  <a:moveTo>
                    <a:pt x="3613785" y="1116330"/>
                  </a:moveTo>
                  <a:cubicBezTo>
                    <a:pt x="3613785" y="1154430"/>
                    <a:pt x="3583305" y="1184910"/>
                    <a:pt x="3545205" y="1184910"/>
                  </a:cubicBezTo>
                  <a:lnTo>
                    <a:pt x="3410903" y="1184910"/>
                  </a:lnTo>
                  <a:cubicBezTo>
                    <a:pt x="3372803" y="1184910"/>
                    <a:pt x="3342323" y="1154430"/>
                    <a:pt x="3342323" y="1116330"/>
                  </a:cubicBezTo>
                  <a:lnTo>
                    <a:pt x="3342323" y="279082"/>
                  </a:lnTo>
                  <a:cubicBezTo>
                    <a:pt x="3342323" y="240982"/>
                    <a:pt x="3372803" y="210502"/>
                    <a:pt x="3410903" y="210502"/>
                  </a:cubicBezTo>
                  <a:lnTo>
                    <a:pt x="3545205" y="210502"/>
                  </a:lnTo>
                  <a:cubicBezTo>
                    <a:pt x="3583305" y="210502"/>
                    <a:pt x="3613785" y="240982"/>
                    <a:pt x="3613785" y="279082"/>
                  </a:cubicBezTo>
                  <a:lnTo>
                    <a:pt x="3613785" y="1116330"/>
                  </a:lnTo>
                  <a:close/>
                  <a:moveTo>
                    <a:pt x="4193858" y="2384108"/>
                  </a:moveTo>
                  <a:cubicBezTo>
                    <a:pt x="4193858" y="2422208"/>
                    <a:pt x="4163378" y="2452688"/>
                    <a:pt x="4125278" y="2452688"/>
                  </a:cubicBezTo>
                  <a:lnTo>
                    <a:pt x="3990975" y="2452688"/>
                  </a:lnTo>
                  <a:cubicBezTo>
                    <a:pt x="3952875" y="2452688"/>
                    <a:pt x="3922395" y="2422208"/>
                    <a:pt x="3922395" y="2384108"/>
                  </a:cubicBezTo>
                  <a:lnTo>
                    <a:pt x="3922395" y="1547813"/>
                  </a:lnTo>
                  <a:cubicBezTo>
                    <a:pt x="3922395" y="1509713"/>
                    <a:pt x="3952875" y="1479232"/>
                    <a:pt x="3990975" y="1479232"/>
                  </a:cubicBezTo>
                  <a:lnTo>
                    <a:pt x="4125278" y="1479232"/>
                  </a:lnTo>
                  <a:cubicBezTo>
                    <a:pt x="4163378" y="1479232"/>
                    <a:pt x="4193858" y="1509713"/>
                    <a:pt x="4193858" y="1547813"/>
                  </a:cubicBezTo>
                  <a:lnTo>
                    <a:pt x="4193858" y="2384108"/>
                  </a:lnTo>
                  <a:close/>
                  <a:moveTo>
                    <a:pt x="4193858" y="1116330"/>
                  </a:moveTo>
                  <a:cubicBezTo>
                    <a:pt x="4193858" y="1154430"/>
                    <a:pt x="4163378" y="1184910"/>
                    <a:pt x="4125278" y="1184910"/>
                  </a:cubicBezTo>
                  <a:lnTo>
                    <a:pt x="3990975" y="1184910"/>
                  </a:lnTo>
                  <a:cubicBezTo>
                    <a:pt x="3952875" y="1184910"/>
                    <a:pt x="3922395" y="1154430"/>
                    <a:pt x="3922395" y="1116330"/>
                  </a:cubicBezTo>
                  <a:lnTo>
                    <a:pt x="3922395" y="279082"/>
                  </a:lnTo>
                  <a:cubicBezTo>
                    <a:pt x="3922395" y="240982"/>
                    <a:pt x="3952875" y="210502"/>
                    <a:pt x="3990975" y="210502"/>
                  </a:cubicBezTo>
                  <a:lnTo>
                    <a:pt x="4125278" y="210502"/>
                  </a:lnTo>
                  <a:cubicBezTo>
                    <a:pt x="4163378" y="210502"/>
                    <a:pt x="4193858" y="240982"/>
                    <a:pt x="4193858" y="279082"/>
                  </a:cubicBezTo>
                  <a:lnTo>
                    <a:pt x="4193858" y="1116330"/>
                  </a:lnTo>
                  <a:close/>
                  <a:moveTo>
                    <a:pt x="4773930" y="2384108"/>
                  </a:moveTo>
                  <a:cubicBezTo>
                    <a:pt x="4773930" y="2422208"/>
                    <a:pt x="4743450" y="2452688"/>
                    <a:pt x="4705350" y="2452688"/>
                  </a:cubicBezTo>
                  <a:lnTo>
                    <a:pt x="4571048" y="2452688"/>
                  </a:lnTo>
                  <a:cubicBezTo>
                    <a:pt x="4532948" y="2452688"/>
                    <a:pt x="4502468" y="2422208"/>
                    <a:pt x="4502468" y="2384108"/>
                  </a:cubicBezTo>
                  <a:lnTo>
                    <a:pt x="4502468" y="1547813"/>
                  </a:lnTo>
                  <a:cubicBezTo>
                    <a:pt x="4502468" y="1509713"/>
                    <a:pt x="4532948" y="1479232"/>
                    <a:pt x="4571048" y="1479232"/>
                  </a:cubicBezTo>
                  <a:lnTo>
                    <a:pt x="4705350" y="1479232"/>
                  </a:lnTo>
                  <a:cubicBezTo>
                    <a:pt x="4743450" y="1479232"/>
                    <a:pt x="4773930" y="1509713"/>
                    <a:pt x="4773930" y="1547813"/>
                  </a:cubicBezTo>
                  <a:lnTo>
                    <a:pt x="4773930" y="2384108"/>
                  </a:lnTo>
                  <a:close/>
                  <a:moveTo>
                    <a:pt x="4773930" y="1116330"/>
                  </a:moveTo>
                  <a:cubicBezTo>
                    <a:pt x="4773930" y="1154430"/>
                    <a:pt x="4743450" y="1184910"/>
                    <a:pt x="4705350" y="1184910"/>
                  </a:cubicBezTo>
                  <a:lnTo>
                    <a:pt x="4571048" y="1184910"/>
                  </a:lnTo>
                  <a:cubicBezTo>
                    <a:pt x="4532948" y="1184910"/>
                    <a:pt x="4502468" y="1154430"/>
                    <a:pt x="4502468" y="1116330"/>
                  </a:cubicBezTo>
                  <a:lnTo>
                    <a:pt x="4502468" y="279082"/>
                  </a:lnTo>
                  <a:cubicBezTo>
                    <a:pt x="4502468" y="240982"/>
                    <a:pt x="4532948" y="210502"/>
                    <a:pt x="4571048" y="210502"/>
                  </a:cubicBezTo>
                  <a:lnTo>
                    <a:pt x="4705350" y="210502"/>
                  </a:lnTo>
                  <a:cubicBezTo>
                    <a:pt x="4743450" y="210502"/>
                    <a:pt x="4773930" y="240982"/>
                    <a:pt x="4773930" y="279082"/>
                  </a:cubicBezTo>
                  <a:lnTo>
                    <a:pt x="4773930" y="1116330"/>
                  </a:lnTo>
                  <a:close/>
                  <a:moveTo>
                    <a:pt x="5258753" y="2384108"/>
                  </a:moveTo>
                  <a:cubicBezTo>
                    <a:pt x="5258753" y="2422208"/>
                    <a:pt x="5228273" y="2452688"/>
                    <a:pt x="5190173" y="2452688"/>
                  </a:cubicBezTo>
                  <a:lnTo>
                    <a:pt x="5151120" y="2452688"/>
                  </a:lnTo>
                  <a:cubicBezTo>
                    <a:pt x="5113020" y="2452688"/>
                    <a:pt x="5082540" y="2422208"/>
                    <a:pt x="5082540" y="2384108"/>
                  </a:cubicBezTo>
                  <a:lnTo>
                    <a:pt x="5082540" y="1547813"/>
                  </a:lnTo>
                  <a:cubicBezTo>
                    <a:pt x="5082540" y="1509713"/>
                    <a:pt x="5113020" y="1479232"/>
                    <a:pt x="5151120" y="1479232"/>
                  </a:cubicBezTo>
                  <a:lnTo>
                    <a:pt x="5285423" y="1479232"/>
                  </a:lnTo>
                  <a:cubicBezTo>
                    <a:pt x="5323523" y="1479232"/>
                    <a:pt x="5354003" y="1509713"/>
                    <a:pt x="5354003" y="1547813"/>
                  </a:cubicBezTo>
                  <a:lnTo>
                    <a:pt x="5258753" y="2384108"/>
                  </a:lnTo>
                  <a:close/>
                  <a:moveTo>
                    <a:pt x="5354003" y="1116330"/>
                  </a:moveTo>
                  <a:cubicBezTo>
                    <a:pt x="5354003" y="1154430"/>
                    <a:pt x="5323523" y="1184910"/>
                    <a:pt x="5285423" y="1184910"/>
                  </a:cubicBezTo>
                  <a:lnTo>
                    <a:pt x="5151120" y="1184910"/>
                  </a:lnTo>
                  <a:cubicBezTo>
                    <a:pt x="5113020" y="1184910"/>
                    <a:pt x="5082540" y="1154430"/>
                    <a:pt x="5082540" y="1116330"/>
                  </a:cubicBezTo>
                  <a:lnTo>
                    <a:pt x="5082540" y="279082"/>
                  </a:lnTo>
                  <a:cubicBezTo>
                    <a:pt x="5082540" y="240982"/>
                    <a:pt x="5113020" y="210502"/>
                    <a:pt x="5151120" y="210502"/>
                  </a:cubicBezTo>
                  <a:lnTo>
                    <a:pt x="5285423" y="210502"/>
                  </a:lnTo>
                  <a:cubicBezTo>
                    <a:pt x="5323523" y="210502"/>
                    <a:pt x="5354003" y="240982"/>
                    <a:pt x="5354003" y="279082"/>
                  </a:cubicBezTo>
                  <a:lnTo>
                    <a:pt x="5354003" y="1116330"/>
                  </a:lnTo>
                  <a:close/>
                </a:path>
              </a:pathLst>
            </a:custGeom>
            <a:solidFill>
              <a:srgbClr val="00686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xmlns="" id="{4E129359-699F-4E5B-B45F-5C6B87A78B56}"/>
                </a:ext>
              </a:extLst>
            </p:cNvPr>
            <p:cNvSpPr/>
            <p:nvPr/>
          </p:nvSpPr>
          <p:spPr>
            <a:xfrm>
              <a:off x="3570922" y="2252662"/>
              <a:ext cx="5077777" cy="860107"/>
            </a:xfrm>
            <a:custGeom>
              <a:avLst/>
              <a:gdLst>
                <a:gd name="connsiteX0" fmla="*/ 0 w 5077777"/>
                <a:gd name="connsiteY0" fmla="*/ 0 h 860107"/>
                <a:gd name="connsiteX1" fmla="*/ 5077778 w 5077777"/>
                <a:gd name="connsiteY1" fmla="*/ 0 h 860107"/>
                <a:gd name="connsiteX2" fmla="*/ 5077778 w 5077777"/>
                <a:gd name="connsiteY2" fmla="*/ 860107 h 860107"/>
                <a:gd name="connsiteX3" fmla="*/ 0 w 5077777"/>
                <a:gd name="connsiteY3" fmla="*/ 860107 h 860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77777" h="860107">
                  <a:moveTo>
                    <a:pt x="0" y="0"/>
                  </a:moveTo>
                  <a:lnTo>
                    <a:pt x="5077778" y="0"/>
                  </a:lnTo>
                  <a:lnTo>
                    <a:pt x="5077778" y="860107"/>
                  </a:lnTo>
                  <a:lnTo>
                    <a:pt x="0" y="860107"/>
                  </a:lnTo>
                  <a:close/>
                </a:path>
              </a:pathLst>
            </a:custGeom>
            <a:solidFill>
              <a:srgbClr val="016E7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DA46146A-0AB4-44D2-BBC4-0725552865E7}"/>
                </a:ext>
              </a:extLst>
            </p:cNvPr>
            <p:cNvSpPr/>
            <p:nvPr/>
          </p:nvSpPr>
          <p:spPr>
            <a:xfrm>
              <a:off x="5909310" y="3458527"/>
              <a:ext cx="375284" cy="375284"/>
            </a:xfrm>
            <a:custGeom>
              <a:avLst/>
              <a:gdLst>
                <a:gd name="connsiteX0" fmla="*/ 375285 w 375284"/>
                <a:gd name="connsiteY0" fmla="*/ 187642 h 375284"/>
                <a:gd name="connsiteX1" fmla="*/ 187642 w 375284"/>
                <a:gd name="connsiteY1" fmla="*/ 375285 h 375284"/>
                <a:gd name="connsiteX2" fmla="*/ 0 w 375284"/>
                <a:gd name="connsiteY2" fmla="*/ 187642 h 375284"/>
                <a:gd name="connsiteX3" fmla="*/ 187642 w 375284"/>
                <a:gd name="connsiteY3" fmla="*/ 0 h 375284"/>
                <a:gd name="connsiteX4" fmla="*/ 375285 w 375284"/>
                <a:gd name="connsiteY4" fmla="*/ 187642 h 375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5284" h="375284">
                  <a:moveTo>
                    <a:pt x="375285" y="187642"/>
                  </a:moveTo>
                  <a:cubicBezTo>
                    <a:pt x="375285" y="291274"/>
                    <a:pt x="291275" y="375285"/>
                    <a:pt x="187642" y="375285"/>
                  </a:cubicBezTo>
                  <a:cubicBezTo>
                    <a:pt x="84010" y="375285"/>
                    <a:pt x="0" y="291275"/>
                    <a:pt x="0" y="187642"/>
                  </a:cubicBezTo>
                  <a:cubicBezTo>
                    <a:pt x="0" y="84010"/>
                    <a:pt x="84010" y="0"/>
                    <a:pt x="187642" y="0"/>
                  </a:cubicBezTo>
                  <a:cubicBezTo>
                    <a:pt x="291274" y="0"/>
                    <a:pt x="375285" y="84010"/>
                    <a:pt x="375285" y="187642"/>
                  </a:cubicBezTo>
                  <a:close/>
                </a:path>
              </a:pathLst>
            </a:custGeom>
            <a:solidFill>
              <a:srgbClr val="4949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E3C36B53-C298-46FC-8211-8C25B0FF621A}"/>
                </a:ext>
              </a:extLst>
            </p:cNvPr>
            <p:cNvSpPr/>
            <p:nvPr/>
          </p:nvSpPr>
          <p:spPr>
            <a:xfrm>
              <a:off x="5643562" y="171687"/>
              <a:ext cx="2665209" cy="3575717"/>
            </a:xfrm>
            <a:custGeom>
              <a:avLst/>
              <a:gdLst>
                <a:gd name="connsiteX0" fmla="*/ 2658427 w 2665209"/>
                <a:gd name="connsiteY0" fmla="*/ 839868 h 3575717"/>
                <a:gd name="connsiteX1" fmla="*/ 2605088 w 2665209"/>
                <a:gd name="connsiteY1" fmla="*/ 765573 h 3575717"/>
                <a:gd name="connsiteX2" fmla="*/ 1640205 w 2665209"/>
                <a:gd name="connsiteY2" fmla="*/ 12145 h 3575717"/>
                <a:gd name="connsiteX3" fmla="*/ 1479232 w 2665209"/>
                <a:gd name="connsiteY3" fmla="*/ 75010 h 3575717"/>
                <a:gd name="connsiteX4" fmla="*/ 1905 w 2665209"/>
                <a:gd name="connsiteY4" fmla="*/ 1944768 h 3575717"/>
                <a:gd name="connsiteX5" fmla="*/ 0 w 2665209"/>
                <a:gd name="connsiteY5" fmla="*/ 1949530 h 3575717"/>
                <a:gd name="connsiteX6" fmla="*/ 2857 w 2665209"/>
                <a:gd name="connsiteY6" fmla="*/ 1952388 h 3575717"/>
                <a:gd name="connsiteX7" fmla="*/ 295275 w 2665209"/>
                <a:gd name="connsiteY7" fmla="*/ 1944768 h 3575717"/>
                <a:gd name="connsiteX8" fmla="*/ 295275 w 2665209"/>
                <a:gd name="connsiteY8" fmla="*/ 1944768 h 3575717"/>
                <a:gd name="connsiteX9" fmla="*/ 295275 w 2665209"/>
                <a:gd name="connsiteY9" fmla="*/ 1944768 h 3575717"/>
                <a:gd name="connsiteX10" fmla="*/ 918210 w 2665209"/>
                <a:gd name="connsiteY10" fmla="*/ 1157050 h 3575717"/>
                <a:gd name="connsiteX11" fmla="*/ 976313 w 2665209"/>
                <a:gd name="connsiteY11" fmla="*/ 1088470 h 3575717"/>
                <a:gd name="connsiteX12" fmla="*/ 1553528 w 2665209"/>
                <a:gd name="connsiteY12" fmla="*/ 354093 h 3575717"/>
                <a:gd name="connsiteX13" fmla="*/ 1613535 w 2665209"/>
                <a:gd name="connsiteY13" fmla="*/ 279798 h 3575717"/>
                <a:gd name="connsiteX14" fmla="*/ 2365058 w 2665209"/>
                <a:gd name="connsiteY14" fmla="*/ 877015 h 3575717"/>
                <a:gd name="connsiteX15" fmla="*/ 2365058 w 2665209"/>
                <a:gd name="connsiteY15" fmla="*/ 920830 h 3575717"/>
                <a:gd name="connsiteX16" fmla="*/ 2022157 w 2665209"/>
                <a:gd name="connsiteY16" fmla="*/ 1346598 h 3575717"/>
                <a:gd name="connsiteX17" fmla="*/ 306705 w 2665209"/>
                <a:gd name="connsiteY17" fmla="*/ 3462100 h 3575717"/>
                <a:gd name="connsiteX18" fmla="*/ 316230 w 2665209"/>
                <a:gd name="connsiteY18" fmla="*/ 3508773 h 3575717"/>
                <a:gd name="connsiteX19" fmla="*/ 558165 w 2665209"/>
                <a:gd name="connsiteY19" fmla="*/ 3528775 h 3575717"/>
                <a:gd name="connsiteX20" fmla="*/ 2626995 w 2665209"/>
                <a:gd name="connsiteY20" fmla="*/ 966550 h 3575717"/>
                <a:gd name="connsiteX21" fmla="*/ 2658427 w 2665209"/>
                <a:gd name="connsiteY21" fmla="*/ 839868 h 3575717"/>
                <a:gd name="connsiteX22" fmla="*/ 1734503 w 2665209"/>
                <a:gd name="connsiteY22" fmla="*/ 200740 h 3575717"/>
                <a:gd name="connsiteX23" fmla="*/ 1735455 w 2665209"/>
                <a:gd name="connsiteY23" fmla="*/ 201693 h 3575717"/>
                <a:gd name="connsiteX24" fmla="*/ 1735455 w 2665209"/>
                <a:gd name="connsiteY24" fmla="*/ 201693 h 3575717"/>
                <a:gd name="connsiteX25" fmla="*/ 1735455 w 2665209"/>
                <a:gd name="connsiteY25" fmla="*/ 201693 h 3575717"/>
                <a:gd name="connsiteX26" fmla="*/ 1735455 w 2665209"/>
                <a:gd name="connsiteY26" fmla="*/ 201693 h 3575717"/>
                <a:gd name="connsiteX27" fmla="*/ 1734503 w 2665209"/>
                <a:gd name="connsiteY27" fmla="*/ 200740 h 3575717"/>
                <a:gd name="connsiteX28" fmla="*/ 1734503 w 2665209"/>
                <a:gd name="connsiteY28" fmla="*/ 200740 h 3575717"/>
                <a:gd name="connsiteX29" fmla="*/ 1370648 w 2665209"/>
                <a:gd name="connsiteY29" fmla="*/ 2464833 h 3575717"/>
                <a:gd name="connsiteX30" fmla="*/ 1369695 w 2665209"/>
                <a:gd name="connsiteY30" fmla="*/ 2466738 h 3575717"/>
                <a:gd name="connsiteX31" fmla="*/ 1370648 w 2665209"/>
                <a:gd name="connsiteY31" fmla="*/ 2464833 h 3575717"/>
                <a:gd name="connsiteX32" fmla="*/ 250507 w 2665209"/>
                <a:gd name="connsiteY32" fmla="*/ 1935243 h 3575717"/>
                <a:gd name="connsiteX33" fmla="*/ 250507 w 2665209"/>
                <a:gd name="connsiteY33" fmla="*/ 1935243 h 3575717"/>
                <a:gd name="connsiteX34" fmla="*/ 250507 w 2665209"/>
                <a:gd name="connsiteY34" fmla="*/ 1935243 h 3575717"/>
                <a:gd name="connsiteX35" fmla="*/ 250507 w 2665209"/>
                <a:gd name="connsiteY35" fmla="*/ 1935243 h 3575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665209" h="3575717">
                  <a:moveTo>
                    <a:pt x="2658427" y="839868"/>
                  </a:moveTo>
                  <a:cubicBezTo>
                    <a:pt x="2655570" y="804625"/>
                    <a:pt x="2629852" y="784623"/>
                    <a:pt x="2605088" y="765573"/>
                  </a:cubicBezTo>
                  <a:cubicBezTo>
                    <a:pt x="2372677" y="581740"/>
                    <a:pt x="1734503" y="73105"/>
                    <a:pt x="1640205" y="12145"/>
                  </a:cubicBezTo>
                  <a:cubicBezTo>
                    <a:pt x="1564957" y="-21192"/>
                    <a:pt x="1519238" y="18813"/>
                    <a:pt x="1479232" y="75010"/>
                  </a:cubicBezTo>
                  <a:cubicBezTo>
                    <a:pt x="1475423" y="79773"/>
                    <a:pt x="113347" y="1802845"/>
                    <a:pt x="1905" y="1944768"/>
                  </a:cubicBezTo>
                  <a:cubicBezTo>
                    <a:pt x="953" y="1946673"/>
                    <a:pt x="0" y="1947625"/>
                    <a:pt x="0" y="1949530"/>
                  </a:cubicBezTo>
                  <a:cubicBezTo>
                    <a:pt x="0" y="1950483"/>
                    <a:pt x="1905" y="1952388"/>
                    <a:pt x="2857" y="1952388"/>
                  </a:cubicBezTo>
                  <a:cubicBezTo>
                    <a:pt x="66675" y="1952388"/>
                    <a:pt x="262890" y="1962865"/>
                    <a:pt x="295275" y="1944768"/>
                  </a:cubicBezTo>
                  <a:lnTo>
                    <a:pt x="295275" y="1944768"/>
                  </a:lnTo>
                  <a:lnTo>
                    <a:pt x="295275" y="1944768"/>
                  </a:lnTo>
                  <a:cubicBezTo>
                    <a:pt x="343853" y="1883808"/>
                    <a:pt x="759143" y="1358028"/>
                    <a:pt x="918210" y="1157050"/>
                  </a:cubicBezTo>
                  <a:cubicBezTo>
                    <a:pt x="937260" y="1134190"/>
                    <a:pt x="957263" y="1112283"/>
                    <a:pt x="976313" y="1088470"/>
                  </a:cubicBezTo>
                  <a:cubicBezTo>
                    <a:pt x="1168718" y="843678"/>
                    <a:pt x="1553528" y="354093"/>
                    <a:pt x="1553528" y="354093"/>
                  </a:cubicBezTo>
                  <a:cubicBezTo>
                    <a:pt x="1573530" y="329328"/>
                    <a:pt x="1593532" y="304563"/>
                    <a:pt x="1613535" y="279798"/>
                  </a:cubicBezTo>
                  <a:cubicBezTo>
                    <a:pt x="1616393" y="280750"/>
                    <a:pt x="2116455" y="680800"/>
                    <a:pt x="2365058" y="877015"/>
                  </a:cubicBezTo>
                  <a:cubicBezTo>
                    <a:pt x="2389823" y="896065"/>
                    <a:pt x="2377440" y="906543"/>
                    <a:pt x="2365058" y="920830"/>
                  </a:cubicBezTo>
                  <a:cubicBezTo>
                    <a:pt x="2250758" y="1062753"/>
                    <a:pt x="2136458" y="1204675"/>
                    <a:pt x="2022157" y="1346598"/>
                  </a:cubicBezTo>
                  <a:cubicBezTo>
                    <a:pt x="1850707" y="1559005"/>
                    <a:pt x="355282" y="3402093"/>
                    <a:pt x="306705" y="3462100"/>
                  </a:cubicBezTo>
                  <a:cubicBezTo>
                    <a:pt x="293370" y="3478293"/>
                    <a:pt x="304800" y="3494485"/>
                    <a:pt x="316230" y="3508773"/>
                  </a:cubicBezTo>
                  <a:cubicBezTo>
                    <a:pt x="380047" y="3589735"/>
                    <a:pt x="477203" y="3598308"/>
                    <a:pt x="558165" y="3528775"/>
                  </a:cubicBezTo>
                  <a:cubicBezTo>
                    <a:pt x="561022" y="3522108"/>
                    <a:pt x="2353627" y="1301830"/>
                    <a:pt x="2626995" y="966550"/>
                  </a:cubicBezTo>
                  <a:cubicBezTo>
                    <a:pt x="2658427" y="928450"/>
                    <a:pt x="2675573" y="889398"/>
                    <a:pt x="2658427" y="839868"/>
                  </a:cubicBezTo>
                  <a:close/>
                  <a:moveTo>
                    <a:pt x="1734503" y="200740"/>
                  </a:moveTo>
                  <a:cubicBezTo>
                    <a:pt x="1734503" y="200740"/>
                    <a:pt x="1735455" y="201693"/>
                    <a:pt x="1735455" y="201693"/>
                  </a:cubicBezTo>
                  <a:cubicBezTo>
                    <a:pt x="1735455" y="201693"/>
                    <a:pt x="1735455" y="201693"/>
                    <a:pt x="1735455" y="201693"/>
                  </a:cubicBezTo>
                  <a:cubicBezTo>
                    <a:pt x="1735455" y="201693"/>
                    <a:pt x="1735455" y="201693"/>
                    <a:pt x="1735455" y="201693"/>
                  </a:cubicBezTo>
                  <a:cubicBezTo>
                    <a:pt x="1735455" y="201693"/>
                    <a:pt x="1735455" y="201693"/>
                    <a:pt x="1735455" y="201693"/>
                  </a:cubicBezTo>
                  <a:cubicBezTo>
                    <a:pt x="1735455" y="201693"/>
                    <a:pt x="1735455" y="201693"/>
                    <a:pt x="1734503" y="200740"/>
                  </a:cubicBezTo>
                  <a:cubicBezTo>
                    <a:pt x="1734503" y="200740"/>
                    <a:pt x="1734503" y="200740"/>
                    <a:pt x="1734503" y="200740"/>
                  </a:cubicBezTo>
                  <a:close/>
                  <a:moveTo>
                    <a:pt x="1370648" y="2464833"/>
                  </a:moveTo>
                  <a:cubicBezTo>
                    <a:pt x="1370648" y="2465785"/>
                    <a:pt x="1369695" y="2465785"/>
                    <a:pt x="1369695" y="2466738"/>
                  </a:cubicBezTo>
                  <a:cubicBezTo>
                    <a:pt x="1370648" y="2465785"/>
                    <a:pt x="1370648" y="2465785"/>
                    <a:pt x="1370648" y="2464833"/>
                  </a:cubicBezTo>
                  <a:close/>
                  <a:moveTo>
                    <a:pt x="250507" y="1935243"/>
                  </a:moveTo>
                  <a:cubicBezTo>
                    <a:pt x="250507" y="1935243"/>
                    <a:pt x="250507" y="1935243"/>
                    <a:pt x="250507" y="1935243"/>
                  </a:cubicBezTo>
                  <a:cubicBezTo>
                    <a:pt x="250507" y="1935243"/>
                    <a:pt x="250507" y="1935243"/>
                    <a:pt x="250507" y="1935243"/>
                  </a:cubicBezTo>
                  <a:cubicBezTo>
                    <a:pt x="250507" y="1935243"/>
                    <a:pt x="250507" y="1935243"/>
                    <a:pt x="250507" y="1935243"/>
                  </a:cubicBezTo>
                  <a:close/>
                </a:path>
              </a:pathLst>
            </a:custGeom>
            <a:solidFill>
              <a:srgbClr val="1A1A1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156" name="Group 155">
            <a:extLst>
              <a:ext uri="{FF2B5EF4-FFF2-40B4-BE49-F238E27FC236}">
                <a16:creationId xmlns:a16="http://schemas.microsoft.com/office/drawing/2014/main" xmlns="" id="{42DDBB94-D3F7-4534-9E8F-62445856BBBB}"/>
              </a:ext>
            </a:extLst>
          </p:cNvPr>
          <p:cNvGrpSpPr/>
          <p:nvPr/>
        </p:nvGrpSpPr>
        <p:grpSpPr>
          <a:xfrm>
            <a:off x="8372521" y="1492659"/>
            <a:ext cx="2680665" cy="5122663"/>
            <a:chOff x="3760328" y="3119170"/>
            <a:chExt cx="1850553" cy="3536346"/>
          </a:xfrm>
        </p:grpSpPr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xmlns="" id="{EB2B18F8-7543-412A-B93F-40F1DA9A0521}"/>
                </a:ext>
              </a:extLst>
            </p:cNvPr>
            <p:cNvGrpSpPr/>
            <p:nvPr/>
          </p:nvGrpSpPr>
          <p:grpSpPr>
            <a:xfrm>
              <a:off x="4148530" y="3119170"/>
              <a:ext cx="1462351" cy="3253158"/>
              <a:chOff x="9947718" y="2553974"/>
              <a:chExt cx="1678482" cy="3733960"/>
            </a:xfrm>
          </p:grpSpPr>
          <p:sp>
            <p:nvSpPr>
              <p:cNvPr id="78" name="Graphic 454">
                <a:extLst>
                  <a:ext uri="{FF2B5EF4-FFF2-40B4-BE49-F238E27FC236}">
                    <a16:creationId xmlns:a16="http://schemas.microsoft.com/office/drawing/2014/main" xmlns="" id="{E99FD0D2-A9FD-4C93-BA03-B92263F56107}"/>
                  </a:ext>
                </a:extLst>
              </p:cNvPr>
              <p:cNvSpPr/>
              <p:nvPr/>
            </p:nvSpPr>
            <p:spPr>
              <a:xfrm>
                <a:off x="10059968" y="2553974"/>
                <a:ext cx="1566232" cy="3712630"/>
              </a:xfrm>
              <a:custGeom>
                <a:avLst/>
                <a:gdLst>
                  <a:gd name="connsiteX0" fmla="*/ 2230114 w 2643745"/>
                  <a:gd name="connsiteY0" fmla="*/ 6266800 h 6266799"/>
                  <a:gd name="connsiteX1" fmla="*/ 2285969 w 2643745"/>
                  <a:gd name="connsiteY1" fmla="*/ 6079959 h 6266799"/>
                  <a:gd name="connsiteX2" fmla="*/ 2285875 w 2643745"/>
                  <a:gd name="connsiteY2" fmla="*/ 1819953 h 6266799"/>
                  <a:gd name="connsiteX3" fmla="*/ 1952144 w 2643745"/>
                  <a:gd name="connsiteY3" fmla="*/ 1247829 h 6266799"/>
                  <a:gd name="connsiteX4" fmla="*/ 1572662 w 2643745"/>
                  <a:gd name="connsiteY4" fmla="*/ 1026932 h 6266799"/>
                  <a:gd name="connsiteX5" fmla="*/ 1515590 w 2643745"/>
                  <a:gd name="connsiteY5" fmla="*/ 1048077 h 6266799"/>
                  <a:gd name="connsiteX6" fmla="*/ 1475827 w 2643745"/>
                  <a:gd name="connsiteY6" fmla="*/ 1167554 h 6266799"/>
                  <a:gd name="connsiteX7" fmla="*/ 1418848 w 2643745"/>
                  <a:gd name="connsiteY7" fmla="*/ 1188044 h 6266799"/>
                  <a:gd name="connsiteX8" fmla="*/ 730429 w 2643745"/>
                  <a:gd name="connsiteY8" fmla="*/ 792563 h 6266799"/>
                  <a:gd name="connsiteX9" fmla="*/ 582041 w 2643745"/>
                  <a:gd name="connsiteY9" fmla="*/ 593559 h 6266799"/>
                  <a:gd name="connsiteX10" fmla="*/ 395481 w 2643745"/>
                  <a:gd name="connsiteY10" fmla="*/ 347682 h 6266799"/>
                  <a:gd name="connsiteX11" fmla="*/ 290319 w 2643745"/>
                  <a:gd name="connsiteY11" fmla="*/ 287335 h 6266799"/>
                  <a:gd name="connsiteX12" fmla="*/ 0 w 2643745"/>
                  <a:gd name="connsiteY12" fmla="*/ 218661 h 6266799"/>
                  <a:gd name="connsiteX13" fmla="*/ 321942 w 2643745"/>
                  <a:gd name="connsiteY13" fmla="*/ 32008 h 6266799"/>
                  <a:gd name="connsiteX14" fmla="*/ 592333 w 2643745"/>
                  <a:gd name="connsiteY14" fmla="*/ 43890 h 6266799"/>
                  <a:gd name="connsiteX15" fmla="*/ 2338269 w 2643745"/>
                  <a:gd name="connsiteY15" fmla="*/ 1051726 h 6266799"/>
                  <a:gd name="connsiteX16" fmla="*/ 2642996 w 2643745"/>
                  <a:gd name="connsiteY16" fmla="*/ 1575572 h 6266799"/>
                  <a:gd name="connsiteX17" fmla="*/ 2643745 w 2643745"/>
                  <a:gd name="connsiteY17" fmla="*/ 5910895 h 6266799"/>
                  <a:gd name="connsiteX18" fmla="*/ 2537460 w 2643745"/>
                  <a:gd name="connsiteY18" fmla="*/ 6091842 h 6266799"/>
                  <a:gd name="connsiteX19" fmla="*/ 2230114 w 2643745"/>
                  <a:gd name="connsiteY19" fmla="*/ 6266800 h 6266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643745" h="6266799">
                    <a:moveTo>
                      <a:pt x="2230114" y="6266800"/>
                    </a:moveTo>
                    <a:cubicBezTo>
                      <a:pt x="2278109" y="6213283"/>
                      <a:pt x="2286063" y="6149194"/>
                      <a:pt x="2285969" y="6079959"/>
                    </a:cubicBezTo>
                    <a:cubicBezTo>
                      <a:pt x="2285126" y="4659988"/>
                      <a:pt x="2284753" y="3240017"/>
                      <a:pt x="2285875" y="1819953"/>
                    </a:cubicBezTo>
                    <a:cubicBezTo>
                      <a:pt x="2286063" y="1562100"/>
                      <a:pt x="2177906" y="1372639"/>
                      <a:pt x="1952144" y="1247829"/>
                    </a:cubicBezTo>
                    <a:cubicBezTo>
                      <a:pt x="1824059" y="1177004"/>
                      <a:pt x="1698314" y="1102062"/>
                      <a:pt x="1572662" y="1026932"/>
                    </a:cubicBezTo>
                    <a:cubicBezTo>
                      <a:pt x="1540384" y="1007659"/>
                      <a:pt x="1525601" y="1009156"/>
                      <a:pt x="1515590" y="1048077"/>
                    </a:cubicBezTo>
                    <a:cubicBezTo>
                      <a:pt x="1505205" y="1088682"/>
                      <a:pt x="1485838" y="1126949"/>
                      <a:pt x="1475827" y="1167554"/>
                    </a:cubicBezTo>
                    <a:cubicBezTo>
                      <a:pt x="1465909" y="1208066"/>
                      <a:pt x="1449910" y="1206101"/>
                      <a:pt x="1418848" y="1188044"/>
                    </a:cubicBezTo>
                    <a:cubicBezTo>
                      <a:pt x="1190185" y="1054720"/>
                      <a:pt x="962927" y="918776"/>
                      <a:pt x="730429" y="792563"/>
                    </a:cubicBezTo>
                    <a:cubicBezTo>
                      <a:pt x="645008" y="746250"/>
                      <a:pt x="592988" y="690020"/>
                      <a:pt x="582041" y="593559"/>
                    </a:cubicBezTo>
                    <a:cubicBezTo>
                      <a:pt x="568662" y="475766"/>
                      <a:pt x="512058" y="389877"/>
                      <a:pt x="395481" y="347682"/>
                    </a:cubicBezTo>
                    <a:cubicBezTo>
                      <a:pt x="358056" y="334115"/>
                      <a:pt x="324375" y="309134"/>
                      <a:pt x="290319" y="287335"/>
                    </a:cubicBezTo>
                    <a:cubicBezTo>
                      <a:pt x="201436" y="230169"/>
                      <a:pt x="108718" y="190967"/>
                      <a:pt x="0" y="218661"/>
                    </a:cubicBezTo>
                    <a:cubicBezTo>
                      <a:pt x="107220" y="156163"/>
                      <a:pt x="212944" y="91044"/>
                      <a:pt x="321942" y="32008"/>
                    </a:cubicBezTo>
                    <a:cubicBezTo>
                      <a:pt x="412416" y="-17018"/>
                      <a:pt x="504105" y="-7101"/>
                      <a:pt x="592333" y="43890"/>
                    </a:cubicBezTo>
                    <a:cubicBezTo>
                      <a:pt x="998106" y="278353"/>
                      <a:pt x="2162188" y="950025"/>
                      <a:pt x="2338269" y="1051726"/>
                    </a:cubicBezTo>
                    <a:cubicBezTo>
                      <a:pt x="2539706" y="1168115"/>
                      <a:pt x="2643090" y="1340922"/>
                      <a:pt x="2642996" y="1575572"/>
                    </a:cubicBezTo>
                    <a:cubicBezTo>
                      <a:pt x="2642529" y="3020711"/>
                      <a:pt x="2642435" y="4465756"/>
                      <a:pt x="2643745" y="5910895"/>
                    </a:cubicBezTo>
                    <a:cubicBezTo>
                      <a:pt x="2643839" y="5996035"/>
                      <a:pt x="2609408" y="6051985"/>
                      <a:pt x="2537460" y="6091842"/>
                    </a:cubicBezTo>
                    <a:cubicBezTo>
                      <a:pt x="2434356" y="6149007"/>
                      <a:pt x="2332468" y="6208324"/>
                      <a:pt x="2230114" y="626680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79" name="Graphic 454">
                <a:extLst>
                  <a:ext uri="{FF2B5EF4-FFF2-40B4-BE49-F238E27FC236}">
                    <a16:creationId xmlns:a16="http://schemas.microsoft.com/office/drawing/2014/main" xmlns="" id="{4AA317AF-1997-4058-9697-0A8175BDE1BC}"/>
                  </a:ext>
                </a:extLst>
              </p:cNvPr>
              <p:cNvSpPr/>
              <p:nvPr/>
            </p:nvSpPr>
            <p:spPr>
              <a:xfrm>
                <a:off x="9947718" y="2668475"/>
                <a:ext cx="1478652" cy="3619459"/>
              </a:xfrm>
              <a:custGeom>
                <a:avLst/>
                <a:gdLst>
                  <a:gd name="connsiteX0" fmla="*/ 2495178 w 2495913"/>
                  <a:gd name="connsiteY0" fmla="*/ 5890521 h 6109528"/>
                  <a:gd name="connsiteX1" fmla="*/ 2494336 w 2495913"/>
                  <a:gd name="connsiteY1" fmla="*/ 1593090 h 6109528"/>
                  <a:gd name="connsiteX2" fmla="*/ 2222542 w 2495913"/>
                  <a:gd name="connsiteY2" fmla="*/ 1082717 h 6109528"/>
                  <a:gd name="connsiteX3" fmla="*/ 1771299 w 2495913"/>
                  <a:gd name="connsiteY3" fmla="*/ 818127 h 6109528"/>
                  <a:gd name="connsiteX4" fmla="*/ 1687562 w 2495913"/>
                  <a:gd name="connsiteY4" fmla="*/ 849283 h 6109528"/>
                  <a:gd name="connsiteX5" fmla="*/ 1651167 w 2495913"/>
                  <a:gd name="connsiteY5" fmla="*/ 955380 h 6109528"/>
                  <a:gd name="connsiteX6" fmla="*/ 1608409 w 2495913"/>
                  <a:gd name="connsiteY6" fmla="*/ 971192 h 6109528"/>
                  <a:gd name="connsiteX7" fmla="*/ 883688 w 2495913"/>
                  <a:gd name="connsiteY7" fmla="*/ 554099 h 6109528"/>
                  <a:gd name="connsiteX8" fmla="*/ 804910 w 2495913"/>
                  <a:gd name="connsiteY8" fmla="*/ 451556 h 6109528"/>
                  <a:gd name="connsiteX9" fmla="*/ 757849 w 2495913"/>
                  <a:gd name="connsiteY9" fmla="*/ 280434 h 6109528"/>
                  <a:gd name="connsiteX10" fmla="*/ 687585 w 2495913"/>
                  <a:gd name="connsiteY10" fmla="*/ 192299 h 6109528"/>
                  <a:gd name="connsiteX11" fmla="*/ 444982 w 2495913"/>
                  <a:gd name="connsiteY11" fmla="*/ 52052 h 6109528"/>
                  <a:gd name="connsiteX12" fmla="*/ 189655 w 2495913"/>
                  <a:gd name="connsiteY12" fmla="*/ 25387 h 6109528"/>
                  <a:gd name="connsiteX13" fmla="*/ 7 w 2495913"/>
                  <a:gd name="connsiteY13" fmla="*/ 331050 h 6109528"/>
                  <a:gd name="connsiteX14" fmla="*/ 1036 w 2495913"/>
                  <a:gd name="connsiteY14" fmla="*/ 4526686 h 6109528"/>
                  <a:gd name="connsiteX15" fmla="*/ 187596 w 2495913"/>
                  <a:gd name="connsiteY15" fmla="*/ 4919361 h 6109528"/>
                  <a:gd name="connsiteX16" fmla="*/ 2151155 w 2495913"/>
                  <a:gd name="connsiteY16" fmla="*/ 6061924 h 6109528"/>
                  <a:gd name="connsiteX17" fmla="*/ 2419674 w 2495913"/>
                  <a:gd name="connsiteY17" fmla="*/ 6073526 h 6109528"/>
                  <a:gd name="connsiteX18" fmla="*/ 2495178 w 2495913"/>
                  <a:gd name="connsiteY18" fmla="*/ 5890521 h 6109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495913" h="6109528">
                    <a:moveTo>
                      <a:pt x="2495178" y="5890521"/>
                    </a:moveTo>
                    <a:cubicBezTo>
                      <a:pt x="2494055" y="5870312"/>
                      <a:pt x="2497330" y="1781709"/>
                      <a:pt x="2494336" y="1593090"/>
                    </a:cubicBezTo>
                    <a:cubicBezTo>
                      <a:pt x="2490875" y="1377526"/>
                      <a:pt x="2402927" y="1202194"/>
                      <a:pt x="2222542" y="1082717"/>
                    </a:cubicBezTo>
                    <a:cubicBezTo>
                      <a:pt x="2077242" y="986443"/>
                      <a:pt x="1922119" y="905606"/>
                      <a:pt x="1771299" y="818127"/>
                    </a:cubicBezTo>
                    <a:cubicBezTo>
                      <a:pt x="1729103" y="793614"/>
                      <a:pt x="1706180" y="803719"/>
                      <a:pt x="1687562" y="849283"/>
                    </a:cubicBezTo>
                    <a:cubicBezTo>
                      <a:pt x="1673434" y="883900"/>
                      <a:pt x="1663236" y="919921"/>
                      <a:pt x="1651167" y="955380"/>
                    </a:cubicBezTo>
                    <a:cubicBezTo>
                      <a:pt x="1643308" y="978490"/>
                      <a:pt x="1629554" y="983823"/>
                      <a:pt x="1608409" y="971192"/>
                    </a:cubicBezTo>
                    <a:cubicBezTo>
                      <a:pt x="1573699" y="950422"/>
                      <a:pt x="1091393" y="670769"/>
                      <a:pt x="883688" y="554099"/>
                    </a:cubicBezTo>
                    <a:cubicBezTo>
                      <a:pt x="840556" y="529866"/>
                      <a:pt x="815389" y="498336"/>
                      <a:pt x="804910" y="451556"/>
                    </a:cubicBezTo>
                    <a:cubicBezTo>
                      <a:pt x="791905" y="393829"/>
                      <a:pt x="773286" y="337506"/>
                      <a:pt x="757849" y="280434"/>
                    </a:cubicBezTo>
                    <a:cubicBezTo>
                      <a:pt x="746903" y="239828"/>
                      <a:pt x="723793" y="212602"/>
                      <a:pt x="687585" y="192299"/>
                    </a:cubicBezTo>
                    <a:cubicBezTo>
                      <a:pt x="606093" y="146735"/>
                      <a:pt x="525538" y="99300"/>
                      <a:pt x="444982" y="52052"/>
                    </a:cubicBezTo>
                    <a:cubicBezTo>
                      <a:pt x="362836" y="3774"/>
                      <a:pt x="280690" y="-22610"/>
                      <a:pt x="189655" y="25387"/>
                    </a:cubicBezTo>
                    <a:cubicBezTo>
                      <a:pt x="55489" y="83208"/>
                      <a:pt x="-741" y="185469"/>
                      <a:pt x="7" y="331050"/>
                    </a:cubicBezTo>
                    <a:cubicBezTo>
                      <a:pt x="2440" y="862194"/>
                      <a:pt x="1224" y="3995355"/>
                      <a:pt x="1036" y="4526686"/>
                    </a:cubicBezTo>
                    <a:cubicBezTo>
                      <a:pt x="943" y="4687330"/>
                      <a:pt x="58015" y="4820561"/>
                      <a:pt x="187596" y="4919361"/>
                    </a:cubicBezTo>
                    <a:cubicBezTo>
                      <a:pt x="333738" y="5001320"/>
                      <a:pt x="1883197" y="5899877"/>
                      <a:pt x="2151155" y="6061924"/>
                    </a:cubicBezTo>
                    <a:cubicBezTo>
                      <a:pt x="2244435" y="6118341"/>
                      <a:pt x="2327610" y="6127604"/>
                      <a:pt x="2419674" y="6073526"/>
                    </a:cubicBezTo>
                    <a:cubicBezTo>
                      <a:pt x="2488442" y="6030581"/>
                      <a:pt x="2499201" y="5963779"/>
                      <a:pt x="2495178" y="5890521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" name="Graphic 454">
                <a:extLst>
                  <a:ext uri="{FF2B5EF4-FFF2-40B4-BE49-F238E27FC236}">
                    <a16:creationId xmlns:a16="http://schemas.microsoft.com/office/drawing/2014/main" xmlns="" id="{AE6DBFB5-21A9-4A3E-927B-CD222B160D83}"/>
                  </a:ext>
                </a:extLst>
              </p:cNvPr>
              <p:cNvSpPr/>
              <p:nvPr/>
            </p:nvSpPr>
            <p:spPr>
              <a:xfrm>
                <a:off x="10128307" y="4711607"/>
                <a:ext cx="955233" cy="804557"/>
              </a:xfrm>
              <a:custGeom>
                <a:avLst/>
                <a:gdLst>
                  <a:gd name="connsiteX0" fmla="*/ 1468435 w 1612402"/>
                  <a:gd name="connsiteY0" fmla="*/ 1358067 h 1358067"/>
                  <a:gd name="connsiteX1" fmla="*/ 1469277 w 1612402"/>
                  <a:gd name="connsiteY1" fmla="*/ 975404 h 1358067"/>
                  <a:gd name="connsiteX2" fmla="*/ 1388722 w 1612402"/>
                  <a:gd name="connsiteY2" fmla="*/ 859108 h 1358067"/>
                  <a:gd name="connsiteX3" fmla="*/ 90379 w 1612402"/>
                  <a:gd name="connsiteY3" fmla="*/ 108096 h 1358067"/>
                  <a:gd name="connsiteX4" fmla="*/ 36301 w 1612402"/>
                  <a:gd name="connsiteY4" fmla="*/ 81899 h 1358067"/>
                  <a:gd name="connsiteX5" fmla="*/ 0 w 1612402"/>
                  <a:gd name="connsiteY5" fmla="*/ 74882 h 1358067"/>
                  <a:gd name="connsiteX6" fmla="*/ 137253 w 1612402"/>
                  <a:gd name="connsiteY6" fmla="*/ 7986 h 1358067"/>
                  <a:gd name="connsiteX7" fmla="*/ 216780 w 1612402"/>
                  <a:gd name="connsiteY7" fmla="*/ 15377 h 1358067"/>
                  <a:gd name="connsiteX8" fmla="*/ 1525320 w 1612402"/>
                  <a:gd name="connsiteY8" fmla="*/ 771535 h 1358067"/>
                  <a:gd name="connsiteX9" fmla="*/ 1612238 w 1612402"/>
                  <a:gd name="connsiteY9" fmla="*/ 918332 h 1358067"/>
                  <a:gd name="connsiteX10" fmla="*/ 1611864 w 1612402"/>
                  <a:gd name="connsiteY10" fmla="*/ 1231199 h 1358067"/>
                  <a:gd name="connsiteX11" fmla="*/ 1572100 w 1612402"/>
                  <a:gd name="connsiteY11" fmla="*/ 1302118 h 1358067"/>
                  <a:gd name="connsiteX12" fmla="*/ 1468435 w 1612402"/>
                  <a:gd name="connsiteY12" fmla="*/ 1358067 h 1358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12402" h="1358067">
                    <a:moveTo>
                      <a:pt x="1468435" y="1358067"/>
                    </a:moveTo>
                    <a:cubicBezTo>
                      <a:pt x="1468903" y="1230450"/>
                      <a:pt x="1470494" y="1102927"/>
                      <a:pt x="1469277" y="975404"/>
                    </a:cubicBezTo>
                    <a:cubicBezTo>
                      <a:pt x="1468716" y="920297"/>
                      <a:pt x="1434566" y="885585"/>
                      <a:pt x="1388722" y="859108"/>
                    </a:cubicBezTo>
                    <a:cubicBezTo>
                      <a:pt x="1076416" y="678629"/>
                      <a:pt x="211260" y="177331"/>
                      <a:pt x="90379" y="108096"/>
                    </a:cubicBezTo>
                    <a:cubicBezTo>
                      <a:pt x="73071" y="98178"/>
                      <a:pt x="54359" y="90600"/>
                      <a:pt x="36301" y="81899"/>
                    </a:cubicBezTo>
                    <a:cubicBezTo>
                      <a:pt x="28723" y="77314"/>
                      <a:pt x="19741" y="76379"/>
                      <a:pt x="0" y="74882"/>
                    </a:cubicBezTo>
                    <a:cubicBezTo>
                      <a:pt x="34056" y="56263"/>
                      <a:pt x="102823" y="26043"/>
                      <a:pt x="137253" y="7986"/>
                    </a:cubicBezTo>
                    <a:cubicBezTo>
                      <a:pt x="164854" y="-6516"/>
                      <a:pt x="190864" y="408"/>
                      <a:pt x="216780" y="15377"/>
                    </a:cubicBezTo>
                    <a:cubicBezTo>
                      <a:pt x="652866" y="267617"/>
                      <a:pt x="1089140" y="519576"/>
                      <a:pt x="1525320" y="771535"/>
                    </a:cubicBezTo>
                    <a:cubicBezTo>
                      <a:pt x="1581924" y="804188"/>
                      <a:pt x="1615045" y="847600"/>
                      <a:pt x="1612238" y="918332"/>
                    </a:cubicBezTo>
                    <a:cubicBezTo>
                      <a:pt x="1608121" y="1022465"/>
                      <a:pt x="1609992" y="1126972"/>
                      <a:pt x="1611864" y="1231199"/>
                    </a:cubicBezTo>
                    <a:cubicBezTo>
                      <a:pt x="1612519" y="1268342"/>
                      <a:pt x="1612425" y="1275733"/>
                      <a:pt x="1572100" y="1302118"/>
                    </a:cubicBezTo>
                    <a:cubicBezTo>
                      <a:pt x="1541506" y="1322233"/>
                      <a:pt x="1509882" y="1335519"/>
                      <a:pt x="1468435" y="1358067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1" name="Graphic 454">
                <a:extLst>
                  <a:ext uri="{FF2B5EF4-FFF2-40B4-BE49-F238E27FC236}">
                    <a16:creationId xmlns:a16="http://schemas.microsoft.com/office/drawing/2014/main" xmlns="" id="{799FF2A6-A8C9-463D-BF9D-EA93FD626E6B}"/>
                  </a:ext>
                </a:extLst>
              </p:cNvPr>
              <p:cNvSpPr/>
              <p:nvPr/>
            </p:nvSpPr>
            <p:spPr>
              <a:xfrm>
                <a:off x="10095630" y="4755938"/>
                <a:ext cx="903385" cy="776765"/>
              </a:xfrm>
              <a:custGeom>
                <a:avLst/>
                <a:gdLst>
                  <a:gd name="connsiteX0" fmla="*/ 1524435 w 1524883"/>
                  <a:gd name="connsiteY0" fmla="*/ 900572 h 1311155"/>
                  <a:gd name="connsiteX1" fmla="*/ 1443879 w 1524883"/>
                  <a:gd name="connsiteY1" fmla="*/ 784276 h 1311155"/>
                  <a:gd name="connsiteX2" fmla="*/ 507617 w 1524883"/>
                  <a:gd name="connsiteY2" fmla="*/ 241811 h 1311155"/>
                  <a:gd name="connsiteX3" fmla="*/ 145537 w 1524883"/>
                  <a:gd name="connsiteY3" fmla="*/ 33264 h 1311155"/>
                  <a:gd name="connsiteX4" fmla="*/ 91458 w 1524883"/>
                  <a:gd name="connsiteY4" fmla="*/ 7067 h 1311155"/>
                  <a:gd name="connsiteX5" fmla="*/ 91458 w 1524883"/>
                  <a:gd name="connsiteY5" fmla="*/ 7067 h 1311155"/>
                  <a:gd name="connsiteX6" fmla="*/ 91458 w 1524883"/>
                  <a:gd name="connsiteY6" fmla="*/ 7067 h 1311155"/>
                  <a:gd name="connsiteX7" fmla="*/ 705 w 1524883"/>
                  <a:gd name="connsiteY7" fmla="*/ 104183 h 1311155"/>
                  <a:gd name="connsiteX8" fmla="*/ 798 w 1524883"/>
                  <a:gd name="connsiteY8" fmla="*/ 341921 h 1311155"/>
                  <a:gd name="connsiteX9" fmla="*/ 12119 w 1524883"/>
                  <a:gd name="connsiteY9" fmla="*/ 456626 h 1311155"/>
                  <a:gd name="connsiteX10" fmla="*/ 1150659 w 1524883"/>
                  <a:gd name="connsiteY10" fmla="*/ 1137935 h 1311155"/>
                  <a:gd name="connsiteX11" fmla="*/ 1429470 w 1524883"/>
                  <a:gd name="connsiteY11" fmla="*/ 1296801 h 1311155"/>
                  <a:gd name="connsiteX12" fmla="*/ 1523592 w 1524883"/>
                  <a:gd name="connsiteY12" fmla="*/ 1283235 h 1311155"/>
                  <a:gd name="connsiteX13" fmla="*/ 1524435 w 1524883"/>
                  <a:gd name="connsiteY13" fmla="*/ 900572 h 1311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524883" h="1311155">
                    <a:moveTo>
                      <a:pt x="1524435" y="900572"/>
                    </a:moveTo>
                    <a:cubicBezTo>
                      <a:pt x="1523873" y="845464"/>
                      <a:pt x="1489723" y="810753"/>
                      <a:pt x="1443879" y="784276"/>
                    </a:cubicBezTo>
                    <a:cubicBezTo>
                      <a:pt x="1131573" y="603797"/>
                      <a:pt x="819735" y="422570"/>
                      <a:pt x="507617" y="241811"/>
                    </a:cubicBezTo>
                    <a:cubicBezTo>
                      <a:pt x="387111" y="172014"/>
                      <a:pt x="266417" y="102499"/>
                      <a:pt x="145537" y="33264"/>
                    </a:cubicBezTo>
                    <a:cubicBezTo>
                      <a:pt x="128228" y="23346"/>
                      <a:pt x="109516" y="15768"/>
                      <a:pt x="91458" y="7067"/>
                    </a:cubicBezTo>
                    <a:cubicBezTo>
                      <a:pt x="91458" y="7067"/>
                      <a:pt x="91458" y="7067"/>
                      <a:pt x="91458" y="7067"/>
                    </a:cubicBezTo>
                    <a:cubicBezTo>
                      <a:pt x="91458" y="7067"/>
                      <a:pt x="91458" y="7067"/>
                      <a:pt x="91458" y="7067"/>
                    </a:cubicBezTo>
                    <a:cubicBezTo>
                      <a:pt x="28305" y="-20814"/>
                      <a:pt x="892" y="38410"/>
                      <a:pt x="705" y="104183"/>
                    </a:cubicBezTo>
                    <a:cubicBezTo>
                      <a:pt x="518" y="183429"/>
                      <a:pt x="237" y="262675"/>
                      <a:pt x="798" y="341921"/>
                    </a:cubicBezTo>
                    <a:cubicBezTo>
                      <a:pt x="1079" y="380468"/>
                      <a:pt x="-4909" y="419763"/>
                      <a:pt x="12119" y="456626"/>
                    </a:cubicBezTo>
                    <a:cubicBezTo>
                      <a:pt x="58525" y="516037"/>
                      <a:pt x="918535" y="988893"/>
                      <a:pt x="1150659" y="1137935"/>
                    </a:cubicBezTo>
                    <a:cubicBezTo>
                      <a:pt x="1243659" y="1190797"/>
                      <a:pt x="1337032" y="1243004"/>
                      <a:pt x="1429470" y="1296801"/>
                    </a:cubicBezTo>
                    <a:cubicBezTo>
                      <a:pt x="1465865" y="1317946"/>
                      <a:pt x="1496460" y="1317572"/>
                      <a:pt x="1523592" y="1283235"/>
                    </a:cubicBezTo>
                    <a:cubicBezTo>
                      <a:pt x="1524061" y="1155712"/>
                      <a:pt x="1525651" y="1028095"/>
                      <a:pt x="1524435" y="900572"/>
                    </a:cubicBezTo>
                    <a:close/>
                  </a:path>
                </a:pathLst>
              </a:custGeom>
              <a:solidFill>
                <a:srgbClr val="FFD047"/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" name="Graphic 454">
                <a:extLst>
                  <a:ext uri="{FF2B5EF4-FFF2-40B4-BE49-F238E27FC236}">
                    <a16:creationId xmlns:a16="http://schemas.microsoft.com/office/drawing/2014/main" xmlns="" id="{DF469545-452F-470C-8492-2BB1F9733EC1}"/>
                  </a:ext>
                </a:extLst>
              </p:cNvPr>
              <p:cNvSpPr/>
              <p:nvPr/>
            </p:nvSpPr>
            <p:spPr>
              <a:xfrm>
                <a:off x="10854650" y="5341745"/>
                <a:ext cx="53710" cy="56149"/>
              </a:xfrm>
              <a:custGeom>
                <a:avLst/>
                <a:gdLst>
                  <a:gd name="connsiteX0" fmla="*/ 73071 w 90660"/>
                  <a:gd name="connsiteY0" fmla="*/ 0 h 94777"/>
                  <a:gd name="connsiteX1" fmla="*/ 90660 w 90660"/>
                  <a:gd name="connsiteY1" fmla="*/ 94777 h 94777"/>
                  <a:gd name="connsiteX2" fmla="*/ 0 w 90660"/>
                  <a:gd name="connsiteY2" fmla="*/ 45938 h 94777"/>
                  <a:gd name="connsiteX3" fmla="*/ 73071 w 90660"/>
                  <a:gd name="connsiteY3" fmla="*/ 0 h 94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0660" h="94777">
                    <a:moveTo>
                      <a:pt x="73071" y="0"/>
                    </a:moveTo>
                    <a:cubicBezTo>
                      <a:pt x="99455" y="26197"/>
                      <a:pt x="76907" y="57259"/>
                      <a:pt x="90660" y="94777"/>
                    </a:cubicBezTo>
                    <a:cubicBezTo>
                      <a:pt x="53236" y="74568"/>
                      <a:pt x="26571" y="60253"/>
                      <a:pt x="0" y="45938"/>
                    </a:cubicBezTo>
                    <a:cubicBezTo>
                      <a:pt x="24326" y="30594"/>
                      <a:pt x="48745" y="15250"/>
                      <a:pt x="73071" y="0"/>
                    </a:cubicBezTo>
                    <a:close/>
                  </a:path>
                </a:pathLst>
              </a:custGeom>
              <a:solidFill>
                <a:srgbClr val="2D3885"/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xmlns="" id="{01270C26-50CC-4654-8DF5-E722F33580A8}"/>
                </a:ext>
              </a:extLst>
            </p:cNvPr>
            <p:cNvGrpSpPr/>
            <p:nvPr/>
          </p:nvGrpSpPr>
          <p:grpSpPr>
            <a:xfrm>
              <a:off x="3760328" y="5197374"/>
              <a:ext cx="1216158" cy="1458142"/>
              <a:chOff x="9502053" y="4939287"/>
              <a:chExt cx="1395889" cy="1673636"/>
            </a:xfrm>
          </p:grpSpPr>
          <p:sp>
            <p:nvSpPr>
              <p:cNvPr id="86" name="Graphic 454">
                <a:extLst>
                  <a:ext uri="{FF2B5EF4-FFF2-40B4-BE49-F238E27FC236}">
                    <a16:creationId xmlns:a16="http://schemas.microsoft.com/office/drawing/2014/main" xmlns="" id="{787A779B-2F87-4ED3-B617-7AAE707739C3}"/>
                  </a:ext>
                </a:extLst>
              </p:cNvPr>
              <p:cNvSpPr/>
              <p:nvPr/>
            </p:nvSpPr>
            <p:spPr>
              <a:xfrm>
                <a:off x="9502053" y="4939287"/>
                <a:ext cx="1395889" cy="1673636"/>
              </a:xfrm>
              <a:custGeom>
                <a:avLst/>
                <a:gdLst>
                  <a:gd name="connsiteX0" fmla="*/ 2152458 w 2356233"/>
                  <a:gd name="connsiteY0" fmla="*/ 828386 h 2825065"/>
                  <a:gd name="connsiteX1" fmla="*/ 2283162 w 2356233"/>
                  <a:gd name="connsiteY1" fmla="*/ 725189 h 2825065"/>
                  <a:gd name="connsiteX2" fmla="*/ 2356233 w 2356233"/>
                  <a:gd name="connsiteY2" fmla="*/ 679251 h 2825065"/>
                  <a:gd name="connsiteX3" fmla="*/ 1351297 w 2356233"/>
                  <a:gd name="connsiteY3" fmla="*/ 95900 h 2825065"/>
                  <a:gd name="connsiteX4" fmla="*/ 1184104 w 2356233"/>
                  <a:gd name="connsiteY4" fmla="*/ 0 h 2825065"/>
                  <a:gd name="connsiteX5" fmla="*/ 1147241 w 2356233"/>
                  <a:gd name="connsiteY5" fmla="*/ 53891 h 2825065"/>
                  <a:gd name="connsiteX6" fmla="*/ 1013917 w 2356233"/>
                  <a:gd name="connsiteY6" fmla="*/ 146984 h 2825065"/>
                  <a:gd name="connsiteX7" fmla="*/ 1013917 w 2356233"/>
                  <a:gd name="connsiteY7" fmla="*/ 146984 h 2825065"/>
                  <a:gd name="connsiteX8" fmla="*/ 943373 w 2356233"/>
                  <a:gd name="connsiteY8" fmla="*/ 401375 h 2825065"/>
                  <a:gd name="connsiteX9" fmla="*/ 944215 w 2356233"/>
                  <a:gd name="connsiteY9" fmla="*/ 1431573 h 2825065"/>
                  <a:gd name="connsiteX10" fmla="*/ 787126 w 2356233"/>
                  <a:gd name="connsiteY10" fmla="*/ 1704489 h 2825065"/>
                  <a:gd name="connsiteX11" fmla="*/ 180947 w 2356233"/>
                  <a:gd name="connsiteY11" fmla="*/ 2055622 h 2825065"/>
                  <a:gd name="connsiteX12" fmla="*/ 0 w 2356233"/>
                  <a:gd name="connsiteY12" fmla="*/ 2160317 h 2825065"/>
                  <a:gd name="connsiteX13" fmla="*/ 2245 w 2356233"/>
                  <a:gd name="connsiteY13" fmla="*/ 2165837 h 2825065"/>
                  <a:gd name="connsiteX14" fmla="*/ 112928 w 2356233"/>
                  <a:gd name="connsiteY14" fmla="*/ 2141792 h 2825065"/>
                  <a:gd name="connsiteX15" fmla="*/ 73632 w 2356233"/>
                  <a:gd name="connsiteY15" fmla="*/ 2228148 h 2825065"/>
                  <a:gd name="connsiteX16" fmla="*/ 205366 w 2356233"/>
                  <a:gd name="connsiteY16" fmla="*/ 2199893 h 2825065"/>
                  <a:gd name="connsiteX17" fmla="*/ 169813 w 2356233"/>
                  <a:gd name="connsiteY17" fmla="*/ 2282507 h 2825065"/>
                  <a:gd name="connsiteX18" fmla="*/ 301172 w 2356233"/>
                  <a:gd name="connsiteY18" fmla="*/ 2255375 h 2825065"/>
                  <a:gd name="connsiteX19" fmla="*/ 265244 w 2356233"/>
                  <a:gd name="connsiteY19" fmla="*/ 2337989 h 2825065"/>
                  <a:gd name="connsiteX20" fmla="*/ 397820 w 2356233"/>
                  <a:gd name="connsiteY20" fmla="*/ 2309640 h 2825065"/>
                  <a:gd name="connsiteX21" fmla="*/ 361238 w 2356233"/>
                  <a:gd name="connsiteY21" fmla="*/ 2392722 h 2825065"/>
                  <a:gd name="connsiteX22" fmla="*/ 491381 w 2356233"/>
                  <a:gd name="connsiteY22" fmla="*/ 2365121 h 2825065"/>
                  <a:gd name="connsiteX23" fmla="*/ 460787 w 2356233"/>
                  <a:gd name="connsiteY23" fmla="*/ 2442496 h 2825065"/>
                  <a:gd name="connsiteX24" fmla="*/ 586813 w 2356233"/>
                  <a:gd name="connsiteY24" fmla="*/ 2425281 h 2825065"/>
                  <a:gd name="connsiteX25" fmla="*/ 554160 w 2356233"/>
                  <a:gd name="connsiteY25" fmla="*/ 2499194 h 2825065"/>
                  <a:gd name="connsiteX26" fmla="*/ 682245 w 2356233"/>
                  <a:gd name="connsiteY26" fmla="*/ 2479359 h 2825065"/>
                  <a:gd name="connsiteX27" fmla="*/ 650341 w 2356233"/>
                  <a:gd name="connsiteY27" fmla="*/ 2555985 h 2825065"/>
                  <a:gd name="connsiteX28" fmla="*/ 781138 w 2356233"/>
                  <a:gd name="connsiteY28" fmla="*/ 2529975 h 2825065"/>
                  <a:gd name="connsiteX29" fmla="*/ 747737 w 2356233"/>
                  <a:gd name="connsiteY29" fmla="*/ 2606414 h 2825065"/>
                  <a:gd name="connsiteX30" fmla="*/ 873202 w 2356233"/>
                  <a:gd name="connsiteY30" fmla="*/ 2589199 h 2825065"/>
                  <a:gd name="connsiteX31" fmla="*/ 843075 w 2356233"/>
                  <a:gd name="connsiteY31" fmla="*/ 2666480 h 2825065"/>
                  <a:gd name="connsiteX32" fmla="*/ 973405 w 2356233"/>
                  <a:gd name="connsiteY32" fmla="*/ 2638786 h 2825065"/>
                  <a:gd name="connsiteX33" fmla="*/ 936636 w 2356233"/>
                  <a:gd name="connsiteY33" fmla="*/ 2721868 h 2825065"/>
                  <a:gd name="connsiteX34" fmla="*/ 1068744 w 2356233"/>
                  <a:gd name="connsiteY34" fmla="*/ 2694081 h 2825065"/>
                  <a:gd name="connsiteX35" fmla="*/ 1032817 w 2356233"/>
                  <a:gd name="connsiteY35" fmla="*/ 2776788 h 2825065"/>
                  <a:gd name="connsiteX36" fmla="*/ 1164457 w 2356233"/>
                  <a:gd name="connsiteY36" fmla="*/ 2748440 h 2825065"/>
                  <a:gd name="connsiteX37" fmla="*/ 1131991 w 2356233"/>
                  <a:gd name="connsiteY37" fmla="*/ 2825066 h 2825065"/>
                  <a:gd name="connsiteX38" fmla="*/ 1154165 w 2356233"/>
                  <a:gd name="connsiteY38" fmla="*/ 2814867 h 2825065"/>
                  <a:gd name="connsiteX39" fmla="*/ 1949992 w 2356233"/>
                  <a:gd name="connsiteY39" fmla="*/ 2353146 h 2825065"/>
                  <a:gd name="connsiteX40" fmla="*/ 2088088 w 2356233"/>
                  <a:gd name="connsiteY40" fmla="*/ 2108203 h 2825065"/>
                  <a:gd name="connsiteX41" fmla="*/ 2089585 w 2356233"/>
                  <a:gd name="connsiteY41" fmla="*/ 989311 h 2825065"/>
                  <a:gd name="connsiteX42" fmla="*/ 2152458 w 2356233"/>
                  <a:gd name="connsiteY42" fmla="*/ 828386 h 2825065"/>
                  <a:gd name="connsiteX43" fmla="*/ 2152458 w 2356233"/>
                  <a:gd name="connsiteY43" fmla="*/ 828386 h 2825065"/>
                  <a:gd name="connsiteX44" fmla="*/ 2152458 w 2356233"/>
                  <a:gd name="connsiteY44" fmla="*/ 828386 h 2825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2356233" h="2825065">
                    <a:moveTo>
                      <a:pt x="2152458" y="828386"/>
                    </a:moveTo>
                    <a:cubicBezTo>
                      <a:pt x="2203074" y="774028"/>
                      <a:pt x="2234604" y="753351"/>
                      <a:pt x="2283162" y="725189"/>
                    </a:cubicBezTo>
                    <a:cubicBezTo>
                      <a:pt x="2305429" y="711061"/>
                      <a:pt x="2331720" y="694688"/>
                      <a:pt x="2356233" y="679251"/>
                    </a:cubicBezTo>
                    <a:cubicBezTo>
                      <a:pt x="2021285" y="484831"/>
                      <a:pt x="1686338" y="290319"/>
                      <a:pt x="1351297" y="95900"/>
                    </a:cubicBezTo>
                    <a:cubicBezTo>
                      <a:pt x="1297594" y="64744"/>
                      <a:pt x="1243515" y="34056"/>
                      <a:pt x="1184104" y="0"/>
                    </a:cubicBezTo>
                    <a:cubicBezTo>
                      <a:pt x="1183637" y="29565"/>
                      <a:pt x="1168012" y="43131"/>
                      <a:pt x="1147241" y="53891"/>
                    </a:cubicBezTo>
                    <a:cubicBezTo>
                      <a:pt x="1098777" y="78965"/>
                      <a:pt x="1052371" y="107314"/>
                      <a:pt x="1013917" y="146984"/>
                    </a:cubicBezTo>
                    <a:lnTo>
                      <a:pt x="1013917" y="146984"/>
                    </a:lnTo>
                    <a:cubicBezTo>
                      <a:pt x="956846" y="222487"/>
                      <a:pt x="941782" y="307908"/>
                      <a:pt x="943373" y="401375"/>
                    </a:cubicBezTo>
                    <a:cubicBezTo>
                      <a:pt x="946928" y="612823"/>
                      <a:pt x="943466" y="1316399"/>
                      <a:pt x="944215" y="1431573"/>
                    </a:cubicBezTo>
                    <a:cubicBezTo>
                      <a:pt x="945057" y="1552079"/>
                      <a:pt x="892382" y="1643675"/>
                      <a:pt x="787126" y="1704489"/>
                    </a:cubicBezTo>
                    <a:cubicBezTo>
                      <a:pt x="584942" y="1821253"/>
                      <a:pt x="383038" y="1938578"/>
                      <a:pt x="180947" y="2055622"/>
                    </a:cubicBezTo>
                    <a:cubicBezTo>
                      <a:pt x="120694" y="2090521"/>
                      <a:pt x="60347" y="2125419"/>
                      <a:pt x="0" y="2160317"/>
                    </a:cubicBezTo>
                    <a:cubicBezTo>
                      <a:pt x="749" y="2162188"/>
                      <a:pt x="1497" y="2164059"/>
                      <a:pt x="2245" y="2165837"/>
                    </a:cubicBezTo>
                    <a:cubicBezTo>
                      <a:pt x="36957" y="2158259"/>
                      <a:pt x="71667" y="2150774"/>
                      <a:pt x="112928" y="2141792"/>
                    </a:cubicBezTo>
                    <a:cubicBezTo>
                      <a:pt x="98520" y="2173415"/>
                      <a:pt x="87760" y="2196993"/>
                      <a:pt x="73632" y="2228148"/>
                    </a:cubicBezTo>
                    <a:cubicBezTo>
                      <a:pt x="120694" y="2218044"/>
                      <a:pt x="160644" y="2209530"/>
                      <a:pt x="205366" y="2199893"/>
                    </a:cubicBezTo>
                    <a:cubicBezTo>
                      <a:pt x="192642" y="2229458"/>
                      <a:pt x="182443" y="2253222"/>
                      <a:pt x="169813" y="2282507"/>
                    </a:cubicBezTo>
                    <a:cubicBezTo>
                      <a:pt x="215377" y="2273151"/>
                      <a:pt x="255608" y="2264824"/>
                      <a:pt x="301172" y="2255375"/>
                    </a:cubicBezTo>
                    <a:cubicBezTo>
                      <a:pt x="288354" y="2284846"/>
                      <a:pt x="277875" y="2308985"/>
                      <a:pt x="265244" y="2337989"/>
                    </a:cubicBezTo>
                    <a:cubicBezTo>
                      <a:pt x="312306" y="2327884"/>
                      <a:pt x="351882" y="2319463"/>
                      <a:pt x="397820" y="2309640"/>
                    </a:cubicBezTo>
                    <a:cubicBezTo>
                      <a:pt x="384067" y="2340889"/>
                      <a:pt x="373775" y="2364186"/>
                      <a:pt x="361238" y="2392722"/>
                    </a:cubicBezTo>
                    <a:cubicBezTo>
                      <a:pt x="407363" y="2382898"/>
                      <a:pt x="446097" y="2374664"/>
                      <a:pt x="491381" y="2365121"/>
                    </a:cubicBezTo>
                    <a:cubicBezTo>
                      <a:pt x="479686" y="2394780"/>
                      <a:pt x="470517" y="2418077"/>
                      <a:pt x="460787" y="2442496"/>
                    </a:cubicBezTo>
                    <a:cubicBezTo>
                      <a:pt x="505321" y="2446238"/>
                      <a:pt x="542652" y="2419573"/>
                      <a:pt x="586813" y="2425281"/>
                    </a:cubicBezTo>
                    <a:cubicBezTo>
                      <a:pt x="575398" y="2451103"/>
                      <a:pt x="565481" y="2473558"/>
                      <a:pt x="554160" y="2499194"/>
                    </a:cubicBezTo>
                    <a:cubicBezTo>
                      <a:pt x="599256" y="2499661"/>
                      <a:pt x="637523" y="2476178"/>
                      <a:pt x="682245" y="2479359"/>
                    </a:cubicBezTo>
                    <a:cubicBezTo>
                      <a:pt x="671859" y="2504339"/>
                      <a:pt x="662410" y="2526887"/>
                      <a:pt x="650341" y="2555985"/>
                    </a:cubicBezTo>
                    <a:cubicBezTo>
                      <a:pt x="695437" y="2547003"/>
                      <a:pt x="735294" y="2539144"/>
                      <a:pt x="781138" y="2529975"/>
                    </a:cubicBezTo>
                    <a:cubicBezTo>
                      <a:pt x="768321" y="2559353"/>
                      <a:pt x="758590" y="2581621"/>
                      <a:pt x="747737" y="2606414"/>
                    </a:cubicBezTo>
                    <a:cubicBezTo>
                      <a:pt x="792647" y="2611373"/>
                      <a:pt x="829041" y="2585082"/>
                      <a:pt x="873202" y="2589199"/>
                    </a:cubicBezTo>
                    <a:cubicBezTo>
                      <a:pt x="863379" y="2614367"/>
                      <a:pt x="854303" y="2637757"/>
                      <a:pt x="843075" y="2666480"/>
                    </a:cubicBezTo>
                    <a:cubicBezTo>
                      <a:pt x="888639" y="2656750"/>
                      <a:pt x="928216" y="2648423"/>
                      <a:pt x="973405" y="2638786"/>
                    </a:cubicBezTo>
                    <a:cubicBezTo>
                      <a:pt x="959840" y="2669381"/>
                      <a:pt x="949548" y="2692677"/>
                      <a:pt x="936636" y="2721868"/>
                    </a:cubicBezTo>
                    <a:cubicBezTo>
                      <a:pt x="983791" y="2711951"/>
                      <a:pt x="1023741" y="2703530"/>
                      <a:pt x="1068744" y="2694081"/>
                    </a:cubicBezTo>
                    <a:cubicBezTo>
                      <a:pt x="1055739" y="2724113"/>
                      <a:pt x="1045447" y="2747691"/>
                      <a:pt x="1032817" y="2776788"/>
                    </a:cubicBezTo>
                    <a:cubicBezTo>
                      <a:pt x="1078661" y="2766964"/>
                      <a:pt x="1118706" y="2758357"/>
                      <a:pt x="1164457" y="2748440"/>
                    </a:cubicBezTo>
                    <a:cubicBezTo>
                      <a:pt x="1152668" y="2776321"/>
                      <a:pt x="1143873" y="2797091"/>
                      <a:pt x="1131991" y="2825066"/>
                    </a:cubicBezTo>
                    <a:cubicBezTo>
                      <a:pt x="1144247" y="2819452"/>
                      <a:pt x="1149393" y="2817581"/>
                      <a:pt x="1154165" y="2814867"/>
                    </a:cubicBezTo>
                    <a:cubicBezTo>
                      <a:pt x="1419596" y="2661241"/>
                      <a:pt x="1685964" y="2509111"/>
                      <a:pt x="1949992" y="2353146"/>
                    </a:cubicBezTo>
                    <a:cubicBezTo>
                      <a:pt x="2040466" y="2299722"/>
                      <a:pt x="2086778" y="2214675"/>
                      <a:pt x="2088088" y="2108203"/>
                    </a:cubicBezTo>
                    <a:cubicBezTo>
                      <a:pt x="2089585" y="1991346"/>
                      <a:pt x="2087807" y="1245387"/>
                      <a:pt x="2089585" y="989311"/>
                    </a:cubicBezTo>
                    <a:cubicBezTo>
                      <a:pt x="2089959" y="930087"/>
                      <a:pt x="2111104" y="874138"/>
                      <a:pt x="2152458" y="828386"/>
                    </a:cubicBezTo>
                    <a:lnTo>
                      <a:pt x="2152458" y="828386"/>
                    </a:lnTo>
                    <a:lnTo>
                      <a:pt x="2152458" y="828386"/>
                    </a:lnTo>
                    <a:close/>
                  </a:path>
                </a:pathLst>
              </a:custGeom>
              <a:solidFill>
                <a:srgbClr val="DEDCE1"/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xmlns="" id="{7A1E3AFC-A32D-45CF-A9C5-C85F47DC6689}"/>
                  </a:ext>
                </a:extLst>
              </p:cNvPr>
              <p:cNvSpPr/>
              <p:nvPr/>
            </p:nvSpPr>
            <p:spPr>
              <a:xfrm>
                <a:off x="9690919" y="5173113"/>
                <a:ext cx="948728" cy="1321733"/>
              </a:xfrm>
              <a:custGeom>
                <a:avLst/>
                <a:gdLst>
                  <a:gd name="connsiteX0" fmla="*/ 213812 w 948728"/>
                  <a:gd name="connsiteY0" fmla="*/ 1108824 h 1321733"/>
                  <a:gd name="connsiteX1" fmla="*/ 229554 w 948728"/>
                  <a:gd name="connsiteY1" fmla="*/ 1116944 h 1321733"/>
                  <a:gd name="connsiteX2" fmla="*/ 516114 w 948728"/>
                  <a:gd name="connsiteY2" fmla="*/ 1282728 h 1321733"/>
                  <a:gd name="connsiteX3" fmla="*/ 525648 w 948728"/>
                  <a:gd name="connsiteY3" fmla="*/ 1288216 h 1321733"/>
                  <a:gd name="connsiteX4" fmla="*/ 527033 w 948728"/>
                  <a:gd name="connsiteY4" fmla="*/ 1300964 h 1321733"/>
                  <a:gd name="connsiteX5" fmla="*/ 502146 w 948728"/>
                  <a:gd name="connsiteY5" fmla="*/ 1318646 h 1321733"/>
                  <a:gd name="connsiteX6" fmla="*/ 482913 w 948728"/>
                  <a:gd name="connsiteY6" fmla="*/ 1317149 h 1321733"/>
                  <a:gd name="connsiteX7" fmla="*/ 195355 w 948728"/>
                  <a:gd name="connsiteY7" fmla="*/ 1148483 h 1321733"/>
                  <a:gd name="connsiteX8" fmla="*/ 190089 w 948728"/>
                  <a:gd name="connsiteY8" fmla="*/ 1120990 h 1321733"/>
                  <a:gd name="connsiteX9" fmla="*/ 213812 w 948728"/>
                  <a:gd name="connsiteY9" fmla="*/ 1108824 h 1321733"/>
                  <a:gd name="connsiteX10" fmla="*/ 440192 w 948728"/>
                  <a:gd name="connsiteY10" fmla="*/ 1093491 h 1321733"/>
                  <a:gd name="connsiteX11" fmla="*/ 458968 w 948728"/>
                  <a:gd name="connsiteY11" fmla="*/ 1101258 h 1321733"/>
                  <a:gd name="connsiteX12" fmla="*/ 648087 w 948728"/>
                  <a:gd name="connsiteY12" fmla="*/ 1209952 h 1321733"/>
                  <a:gd name="connsiteX13" fmla="*/ 661944 w 948728"/>
                  <a:gd name="connsiteY13" fmla="*/ 1222478 h 1321733"/>
                  <a:gd name="connsiteX14" fmla="*/ 634175 w 948728"/>
                  <a:gd name="connsiteY14" fmla="*/ 1245869 h 1321733"/>
                  <a:gd name="connsiteX15" fmla="*/ 614942 w 948728"/>
                  <a:gd name="connsiteY15" fmla="*/ 1244373 h 1321733"/>
                  <a:gd name="connsiteX16" fmla="*/ 424769 w 948728"/>
                  <a:gd name="connsiteY16" fmla="*/ 1132797 h 1321733"/>
                  <a:gd name="connsiteX17" fmla="*/ 419504 w 948728"/>
                  <a:gd name="connsiteY17" fmla="*/ 1105304 h 1321733"/>
                  <a:gd name="connsiteX18" fmla="*/ 440192 w 948728"/>
                  <a:gd name="connsiteY18" fmla="*/ 1093491 h 1321733"/>
                  <a:gd name="connsiteX19" fmla="*/ 30513 w 948728"/>
                  <a:gd name="connsiteY19" fmla="*/ 1003594 h 1321733"/>
                  <a:gd name="connsiteX20" fmla="*/ 40989 w 948728"/>
                  <a:gd name="connsiteY20" fmla="*/ 1006033 h 1321733"/>
                  <a:gd name="connsiteX21" fmla="*/ 130282 w 948728"/>
                  <a:gd name="connsiteY21" fmla="*/ 1052924 h 1321733"/>
                  <a:gd name="connsiteX22" fmla="*/ 130172 w 948728"/>
                  <a:gd name="connsiteY22" fmla="*/ 1061959 h 1321733"/>
                  <a:gd name="connsiteX23" fmla="*/ 104453 w 948728"/>
                  <a:gd name="connsiteY23" fmla="*/ 1078033 h 1321733"/>
                  <a:gd name="connsiteX24" fmla="*/ 91373 w 948728"/>
                  <a:gd name="connsiteY24" fmla="*/ 1077202 h 1321733"/>
                  <a:gd name="connsiteX25" fmla="*/ 2079 w 948728"/>
                  <a:gd name="connsiteY25" fmla="*/ 1030310 h 1321733"/>
                  <a:gd name="connsiteX26" fmla="*/ 4518 w 948728"/>
                  <a:gd name="connsiteY26" fmla="*/ 1019834 h 1321733"/>
                  <a:gd name="connsiteX27" fmla="*/ 503879 w 948728"/>
                  <a:gd name="connsiteY27" fmla="*/ 973213 h 1321733"/>
                  <a:gd name="connsiteX28" fmla="*/ 522655 w 948728"/>
                  <a:gd name="connsiteY28" fmla="*/ 980980 h 1321733"/>
                  <a:gd name="connsiteX29" fmla="*/ 781225 w 948728"/>
                  <a:gd name="connsiteY29" fmla="*/ 1130801 h 1321733"/>
                  <a:gd name="connsiteX30" fmla="*/ 795082 w 948728"/>
                  <a:gd name="connsiteY30" fmla="*/ 1143272 h 1321733"/>
                  <a:gd name="connsiteX31" fmla="*/ 767313 w 948728"/>
                  <a:gd name="connsiteY31" fmla="*/ 1166663 h 1321733"/>
                  <a:gd name="connsiteX32" fmla="*/ 748079 w 948728"/>
                  <a:gd name="connsiteY32" fmla="*/ 1165166 h 1321733"/>
                  <a:gd name="connsiteX33" fmla="*/ 488456 w 948728"/>
                  <a:gd name="connsiteY33" fmla="*/ 1012518 h 1321733"/>
                  <a:gd name="connsiteX34" fmla="*/ 483191 w 948728"/>
                  <a:gd name="connsiteY34" fmla="*/ 985026 h 1321733"/>
                  <a:gd name="connsiteX35" fmla="*/ 503879 w 948728"/>
                  <a:gd name="connsiteY35" fmla="*/ 973213 h 1321733"/>
                  <a:gd name="connsiteX36" fmla="*/ 153174 w 948728"/>
                  <a:gd name="connsiteY36" fmla="*/ 927159 h 1321733"/>
                  <a:gd name="connsiteX37" fmla="*/ 163650 w 948728"/>
                  <a:gd name="connsiteY37" fmla="*/ 929598 h 1321733"/>
                  <a:gd name="connsiteX38" fmla="*/ 252944 w 948728"/>
                  <a:gd name="connsiteY38" fmla="*/ 976490 h 1321733"/>
                  <a:gd name="connsiteX39" fmla="*/ 252833 w 948728"/>
                  <a:gd name="connsiteY39" fmla="*/ 985525 h 1321733"/>
                  <a:gd name="connsiteX40" fmla="*/ 227115 w 948728"/>
                  <a:gd name="connsiteY40" fmla="*/ 1001599 h 1321733"/>
                  <a:gd name="connsiteX41" fmla="*/ 214034 w 948728"/>
                  <a:gd name="connsiteY41" fmla="*/ 1000767 h 1321733"/>
                  <a:gd name="connsiteX42" fmla="*/ 124740 w 948728"/>
                  <a:gd name="connsiteY42" fmla="*/ 953875 h 1321733"/>
                  <a:gd name="connsiteX43" fmla="*/ 127179 w 948728"/>
                  <a:gd name="connsiteY43" fmla="*/ 943400 h 1321733"/>
                  <a:gd name="connsiteX44" fmla="*/ 590508 w 948728"/>
                  <a:gd name="connsiteY44" fmla="*/ 865180 h 1321733"/>
                  <a:gd name="connsiteX45" fmla="*/ 601639 w 948728"/>
                  <a:gd name="connsiteY45" fmla="*/ 869293 h 1321733"/>
                  <a:gd name="connsiteX46" fmla="*/ 901503 w 948728"/>
                  <a:gd name="connsiteY46" fmla="*/ 1045442 h 1321733"/>
                  <a:gd name="connsiteX47" fmla="*/ 915305 w 948728"/>
                  <a:gd name="connsiteY47" fmla="*/ 1057969 h 1321733"/>
                  <a:gd name="connsiteX48" fmla="*/ 896127 w 948728"/>
                  <a:gd name="connsiteY48" fmla="*/ 1084352 h 1321733"/>
                  <a:gd name="connsiteX49" fmla="*/ 876893 w 948728"/>
                  <a:gd name="connsiteY49" fmla="*/ 1082856 h 1321733"/>
                  <a:gd name="connsiteX50" fmla="*/ 578914 w 948728"/>
                  <a:gd name="connsiteY50" fmla="*/ 908924 h 1321733"/>
                  <a:gd name="connsiteX51" fmla="*/ 573649 w 948728"/>
                  <a:gd name="connsiteY51" fmla="*/ 881432 h 1321733"/>
                  <a:gd name="connsiteX52" fmla="*/ 590508 w 948728"/>
                  <a:gd name="connsiteY52" fmla="*/ 865180 h 1321733"/>
                  <a:gd name="connsiteX53" fmla="*/ 279438 w 948728"/>
                  <a:gd name="connsiteY53" fmla="*/ 846346 h 1321733"/>
                  <a:gd name="connsiteX54" fmla="*/ 289914 w 948728"/>
                  <a:gd name="connsiteY54" fmla="*/ 848785 h 1321733"/>
                  <a:gd name="connsiteX55" fmla="*/ 379208 w 948728"/>
                  <a:gd name="connsiteY55" fmla="*/ 895677 h 1321733"/>
                  <a:gd name="connsiteX56" fmla="*/ 379097 w 948728"/>
                  <a:gd name="connsiteY56" fmla="*/ 904712 h 1321733"/>
                  <a:gd name="connsiteX57" fmla="*/ 353379 w 948728"/>
                  <a:gd name="connsiteY57" fmla="*/ 920786 h 1321733"/>
                  <a:gd name="connsiteX58" fmla="*/ 340298 w 948728"/>
                  <a:gd name="connsiteY58" fmla="*/ 919954 h 1321733"/>
                  <a:gd name="connsiteX59" fmla="*/ 251004 w 948728"/>
                  <a:gd name="connsiteY59" fmla="*/ 873063 h 1321733"/>
                  <a:gd name="connsiteX60" fmla="*/ 253443 w 948728"/>
                  <a:gd name="connsiteY60" fmla="*/ 862587 h 1321733"/>
                  <a:gd name="connsiteX61" fmla="*/ 410136 w 948728"/>
                  <a:gd name="connsiteY61" fmla="*/ 766308 h 1321733"/>
                  <a:gd name="connsiteX62" fmla="*/ 420612 w 948728"/>
                  <a:gd name="connsiteY62" fmla="*/ 768747 h 1321733"/>
                  <a:gd name="connsiteX63" fmla="*/ 480253 w 948728"/>
                  <a:gd name="connsiteY63" fmla="*/ 802447 h 1321733"/>
                  <a:gd name="connsiteX64" fmla="*/ 480142 w 948728"/>
                  <a:gd name="connsiteY64" fmla="*/ 811481 h 1321733"/>
                  <a:gd name="connsiteX65" fmla="*/ 454423 w 948728"/>
                  <a:gd name="connsiteY65" fmla="*/ 827556 h 1321733"/>
                  <a:gd name="connsiteX66" fmla="*/ 441342 w 948728"/>
                  <a:gd name="connsiteY66" fmla="*/ 826724 h 1321733"/>
                  <a:gd name="connsiteX67" fmla="*/ 381702 w 948728"/>
                  <a:gd name="connsiteY67" fmla="*/ 793025 h 1321733"/>
                  <a:gd name="connsiteX68" fmla="*/ 384141 w 948728"/>
                  <a:gd name="connsiteY68" fmla="*/ 782549 h 1321733"/>
                  <a:gd name="connsiteX69" fmla="*/ 575643 w 948728"/>
                  <a:gd name="connsiteY69" fmla="*/ 698742 h 1321733"/>
                  <a:gd name="connsiteX70" fmla="*/ 934593 w 948728"/>
                  <a:gd name="connsiteY70" fmla="*/ 909034 h 1321733"/>
                  <a:gd name="connsiteX71" fmla="*/ 942851 w 948728"/>
                  <a:gd name="connsiteY71" fmla="*/ 919676 h 1321733"/>
                  <a:gd name="connsiteX72" fmla="*/ 942851 w 948728"/>
                  <a:gd name="connsiteY72" fmla="*/ 949995 h 1321733"/>
                  <a:gd name="connsiteX73" fmla="*/ 934593 w 948728"/>
                  <a:gd name="connsiteY73" fmla="*/ 954873 h 1321733"/>
                  <a:gd name="connsiteX74" fmla="*/ 575643 w 948728"/>
                  <a:gd name="connsiteY74" fmla="*/ 744581 h 1321733"/>
                  <a:gd name="connsiteX75" fmla="*/ 567385 w 948728"/>
                  <a:gd name="connsiteY75" fmla="*/ 736987 h 1321733"/>
                  <a:gd name="connsiteX76" fmla="*/ 567385 w 948728"/>
                  <a:gd name="connsiteY76" fmla="*/ 706335 h 1321733"/>
                  <a:gd name="connsiteX77" fmla="*/ 575643 w 948728"/>
                  <a:gd name="connsiteY77" fmla="*/ 698742 h 1321733"/>
                  <a:gd name="connsiteX78" fmla="*/ 441343 w 948728"/>
                  <a:gd name="connsiteY78" fmla="*/ 634446 h 1321733"/>
                  <a:gd name="connsiteX79" fmla="*/ 501537 w 948728"/>
                  <a:gd name="connsiteY79" fmla="*/ 667148 h 1321733"/>
                  <a:gd name="connsiteX80" fmla="*/ 509130 w 948728"/>
                  <a:gd name="connsiteY80" fmla="*/ 677790 h 1321733"/>
                  <a:gd name="connsiteX81" fmla="*/ 509130 w 948728"/>
                  <a:gd name="connsiteY81" fmla="*/ 708109 h 1321733"/>
                  <a:gd name="connsiteX82" fmla="*/ 501537 w 948728"/>
                  <a:gd name="connsiteY82" fmla="*/ 712987 h 1321733"/>
                  <a:gd name="connsiteX83" fmla="*/ 441343 w 948728"/>
                  <a:gd name="connsiteY83" fmla="*/ 680284 h 1321733"/>
                  <a:gd name="connsiteX84" fmla="*/ 433749 w 948728"/>
                  <a:gd name="connsiteY84" fmla="*/ 672691 h 1321733"/>
                  <a:gd name="connsiteX85" fmla="*/ 433749 w 948728"/>
                  <a:gd name="connsiteY85" fmla="*/ 642039 h 1321733"/>
                  <a:gd name="connsiteX86" fmla="*/ 441343 w 948728"/>
                  <a:gd name="connsiteY86" fmla="*/ 634446 h 1321733"/>
                  <a:gd name="connsiteX87" fmla="*/ 716708 w 948728"/>
                  <a:gd name="connsiteY87" fmla="*/ 628127 h 1321733"/>
                  <a:gd name="connsiteX88" fmla="*/ 941134 w 948728"/>
                  <a:gd name="connsiteY88" fmla="*/ 757883 h 1321733"/>
                  <a:gd name="connsiteX89" fmla="*/ 948728 w 948728"/>
                  <a:gd name="connsiteY89" fmla="*/ 768525 h 1321733"/>
                  <a:gd name="connsiteX90" fmla="*/ 948728 w 948728"/>
                  <a:gd name="connsiteY90" fmla="*/ 798844 h 1321733"/>
                  <a:gd name="connsiteX91" fmla="*/ 941134 w 948728"/>
                  <a:gd name="connsiteY91" fmla="*/ 803722 h 1321733"/>
                  <a:gd name="connsiteX92" fmla="*/ 716708 w 948728"/>
                  <a:gd name="connsiteY92" fmla="*/ 673966 h 1321733"/>
                  <a:gd name="connsiteX93" fmla="*/ 709114 w 948728"/>
                  <a:gd name="connsiteY93" fmla="*/ 666372 h 1321733"/>
                  <a:gd name="connsiteX94" fmla="*/ 709114 w 948728"/>
                  <a:gd name="connsiteY94" fmla="*/ 635720 h 1321733"/>
                  <a:gd name="connsiteX95" fmla="*/ 716708 w 948728"/>
                  <a:gd name="connsiteY95" fmla="*/ 628127 h 1321733"/>
                  <a:gd name="connsiteX96" fmla="*/ 444170 w 948728"/>
                  <a:gd name="connsiteY96" fmla="*/ 474371 h 1321733"/>
                  <a:gd name="connsiteX97" fmla="*/ 504364 w 948728"/>
                  <a:gd name="connsiteY97" fmla="*/ 507073 h 1321733"/>
                  <a:gd name="connsiteX98" fmla="*/ 511957 w 948728"/>
                  <a:gd name="connsiteY98" fmla="*/ 517715 h 1321733"/>
                  <a:gd name="connsiteX99" fmla="*/ 511957 w 948728"/>
                  <a:gd name="connsiteY99" fmla="*/ 548034 h 1321733"/>
                  <a:gd name="connsiteX100" fmla="*/ 504364 w 948728"/>
                  <a:gd name="connsiteY100" fmla="*/ 552912 h 1321733"/>
                  <a:gd name="connsiteX101" fmla="*/ 444170 w 948728"/>
                  <a:gd name="connsiteY101" fmla="*/ 520209 h 1321733"/>
                  <a:gd name="connsiteX102" fmla="*/ 436576 w 948728"/>
                  <a:gd name="connsiteY102" fmla="*/ 512616 h 1321733"/>
                  <a:gd name="connsiteX103" fmla="*/ 436576 w 948728"/>
                  <a:gd name="connsiteY103" fmla="*/ 481965 h 1321733"/>
                  <a:gd name="connsiteX104" fmla="*/ 444170 w 948728"/>
                  <a:gd name="connsiteY104" fmla="*/ 474371 h 1321733"/>
                  <a:gd name="connsiteX105" fmla="*/ 646868 w 948728"/>
                  <a:gd name="connsiteY105" fmla="*/ 430196 h 1321733"/>
                  <a:gd name="connsiteX106" fmla="*/ 941133 w 948728"/>
                  <a:gd name="connsiteY106" fmla="*/ 604072 h 1321733"/>
                  <a:gd name="connsiteX107" fmla="*/ 948727 w 948728"/>
                  <a:gd name="connsiteY107" fmla="*/ 614714 h 1321733"/>
                  <a:gd name="connsiteX108" fmla="*/ 948727 w 948728"/>
                  <a:gd name="connsiteY108" fmla="*/ 645033 h 1321733"/>
                  <a:gd name="connsiteX109" fmla="*/ 941133 w 948728"/>
                  <a:gd name="connsiteY109" fmla="*/ 649911 h 1321733"/>
                  <a:gd name="connsiteX110" fmla="*/ 646868 w 948728"/>
                  <a:gd name="connsiteY110" fmla="*/ 476035 h 1321733"/>
                  <a:gd name="connsiteX111" fmla="*/ 639274 w 948728"/>
                  <a:gd name="connsiteY111" fmla="*/ 468441 h 1321733"/>
                  <a:gd name="connsiteX112" fmla="*/ 639274 w 948728"/>
                  <a:gd name="connsiteY112" fmla="*/ 437789 h 1321733"/>
                  <a:gd name="connsiteX113" fmla="*/ 646868 w 948728"/>
                  <a:gd name="connsiteY113" fmla="*/ 430196 h 1321733"/>
                  <a:gd name="connsiteX114" fmla="*/ 444170 w 948728"/>
                  <a:gd name="connsiteY114" fmla="*/ 317455 h 1321733"/>
                  <a:gd name="connsiteX115" fmla="*/ 504364 w 948728"/>
                  <a:gd name="connsiteY115" fmla="*/ 350157 h 1321733"/>
                  <a:gd name="connsiteX116" fmla="*/ 511957 w 948728"/>
                  <a:gd name="connsiteY116" fmla="*/ 360799 h 1321733"/>
                  <a:gd name="connsiteX117" fmla="*/ 511957 w 948728"/>
                  <a:gd name="connsiteY117" fmla="*/ 391118 h 1321733"/>
                  <a:gd name="connsiteX118" fmla="*/ 504364 w 948728"/>
                  <a:gd name="connsiteY118" fmla="*/ 395996 h 1321733"/>
                  <a:gd name="connsiteX119" fmla="*/ 444170 w 948728"/>
                  <a:gd name="connsiteY119" fmla="*/ 363293 h 1321733"/>
                  <a:gd name="connsiteX120" fmla="*/ 436576 w 948728"/>
                  <a:gd name="connsiteY120" fmla="*/ 355700 h 1321733"/>
                  <a:gd name="connsiteX121" fmla="*/ 436576 w 948728"/>
                  <a:gd name="connsiteY121" fmla="*/ 325048 h 1321733"/>
                  <a:gd name="connsiteX122" fmla="*/ 444170 w 948728"/>
                  <a:gd name="connsiteY122" fmla="*/ 317455 h 1321733"/>
                  <a:gd name="connsiteX123" fmla="*/ 581518 w 948728"/>
                  <a:gd name="connsiteY123" fmla="*/ 234869 h 1321733"/>
                  <a:gd name="connsiteX124" fmla="*/ 940468 w 948728"/>
                  <a:gd name="connsiteY124" fmla="*/ 445162 h 1321733"/>
                  <a:gd name="connsiteX125" fmla="*/ 948726 w 948728"/>
                  <a:gd name="connsiteY125" fmla="*/ 455803 h 1321733"/>
                  <a:gd name="connsiteX126" fmla="*/ 948726 w 948728"/>
                  <a:gd name="connsiteY126" fmla="*/ 486123 h 1321733"/>
                  <a:gd name="connsiteX127" fmla="*/ 940468 w 948728"/>
                  <a:gd name="connsiteY127" fmla="*/ 491000 h 1321733"/>
                  <a:gd name="connsiteX128" fmla="*/ 581518 w 948728"/>
                  <a:gd name="connsiteY128" fmla="*/ 280708 h 1321733"/>
                  <a:gd name="connsiteX129" fmla="*/ 573260 w 948728"/>
                  <a:gd name="connsiteY129" fmla="*/ 273114 h 1321733"/>
                  <a:gd name="connsiteX130" fmla="*/ 573260 w 948728"/>
                  <a:gd name="connsiteY130" fmla="*/ 242462 h 1321733"/>
                  <a:gd name="connsiteX131" fmla="*/ 581518 w 948728"/>
                  <a:gd name="connsiteY131" fmla="*/ 234869 h 1321733"/>
                  <a:gd name="connsiteX132" fmla="*/ 438905 w 948728"/>
                  <a:gd name="connsiteY132" fmla="*/ 158656 h 1321733"/>
                  <a:gd name="connsiteX133" fmla="*/ 499099 w 948728"/>
                  <a:gd name="connsiteY133" fmla="*/ 191358 h 1321733"/>
                  <a:gd name="connsiteX134" fmla="*/ 506692 w 948728"/>
                  <a:gd name="connsiteY134" fmla="*/ 202000 h 1321733"/>
                  <a:gd name="connsiteX135" fmla="*/ 506692 w 948728"/>
                  <a:gd name="connsiteY135" fmla="*/ 232319 h 1321733"/>
                  <a:gd name="connsiteX136" fmla="*/ 499099 w 948728"/>
                  <a:gd name="connsiteY136" fmla="*/ 237197 h 1321733"/>
                  <a:gd name="connsiteX137" fmla="*/ 438905 w 948728"/>
                  <a:gd name="connsiteY137" fmla="*/ 204494 h 1321733"/>
                  <a:gd name="connsiteX138" fmla="*/ 431311 w 948728"/>
                  <a:gd name="connsiteY138" fmla="*/ 196901 h 1321733"/>
                  <a:gd name="connsiteX139" fmla="*/ 431311 w 948728"/>
                  <a:gd name="connsiteY139" fmla="*/ 166249 h 1321733"/>
                  <a:gd name="connsiteX140" fmla="*/ 438905 w 948728"/>
                  <a:gd name="connsiteY140" fmla="*/ 158656 h 1321733"/>
                  <a:gd name="connsiteX141" fmla="*/ 609289 w 948728"/>
                  <a:gd name="connsiteY141" fmla="*/ 93140 h 1321733"/>
                  <a:gd name="connsiteX142" fmla="*/ 941133 w 948728"/>
                  <a:gd name="connsiteY142" fmla="*/ 289631 h 1321733"/>
                  <a:gd name="connsiteX143" fmla="*/ 948726 w 948728"/>
                  <a:gd name="connsiteY143" fmla="*/ 300273 h 1321733"/>
                  <a:gd name="connsiteX144" fmla="*/ 948726 w 948728"/>
                  <a:gd name="connsiteY144" fmla="*/ 330592 h 1321733"/>
                  <a:gd name="connsiteX145" fmla="*/ 941133 w 948728"/>
                  <a:gd name="connsiteY145" fmla="*/ 335470 h 1321733"/>
                  <a:gd name="connsiteX146" fmla="*/ 609289 w 948728"/>
                  <a:gd name="connsiteY146" fmla="*/ 138979 h 1321733"/>
                  <a:gd name="connsiteX147" fmla="*/ 601695 w 948728"/>
                  <a:gd name="connsiteY147" fmla="*/ 131385 h 1321733"/>
                  <a:gd name="connsiteX148" fmla="*/ 601695 w 948728"/>
                  <a:gd name="connsiteY148" fmla="*/ 100733 h 1321733"/>
                  <a:gd name="connsiteX149" fmla="*/ 609289 w 948728"/>
                  <a:gd name="connsiteY149" fmla="*/ 93140 h 1321733"/>
                  <a:gd name="connsiteX150" fmla="*/ 446055 w 948728"/>
                  <a:gd name="connsiteY150" fmla="*/ 465 h 1321733"/>
                  <a:gd name="connsiteX151" fmla="*/ 506249 w 948728"/>
                  <a:gd name="connsiteY151" fmla="*/ 33167 h 1321733"/>
                  <a:gd name="connsiteX152" fmla="*/ 513843 w 948728"/>
                  <a:gd name="connsiteY152" fmla="*/ 43810 h 1321733"/>
                  <a:gd name="connsiteX153" fmla="*/ 513843 w 948728"/>
                  <a:gd name="connsiteY153" fmla="*/ 74129 h 1321733"/>
                  <a:gd name="connsiteX154" fmla="*/ 506249 w 948728"/>
                  <a:gd name="connsiteY154" fmla="*/ 79006 h 1321733"/>
                  <a:gd name="connsiteX155" fmla="*/ 446055 w 948728"/>
                  <a:gd name="connsiteY155" fmla="*/ 46304 h 1321733"/>
                  <a:gd name="connsiteX156" fmla="*/ 438461 w 948728"/>
                  <a:gd name="connsiteY156" fmla="*/ 38710 h 1321733"/>
                  <a:gd name="connsiteX157" fmla="*/ 438461 w 948728"/>
                  <a:gd name="connsiteY157" fmla="*/ 8059 h 1321733"/>
                  <a:gd name="connsiteX158" fmla="*/ 446055 w 948728"/>
                  <a:gd name="connsiteY158" fmla="*/ 465 h 1321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</a:cxnLst>
                <a:rect l="l" t="t" r="r" b="b"/>
                <a:pathLst>
                  <a:path w="948728" h="1321733">
                    <a:moveTo>
                      <a:pt x="213812" y="1108824"/>
                    </a:moveTo>
                    <a:cubicBezTo>
                      <a:pt x="217734" y="1108436"/>
                      <a:pt x="220325" y="1111429"/>
                      <a:pt x="229554" y="1116944"/>
                    </a:cubicBezTo>
                    <a:cubicBezTo>
                      <a:pt x="329102" y="1176307"/>
                      <a:pt x="416123" y="1224086"/>
                      <a:pt x="516114" y="1282728"/>
                    </a:cubicBezTo>
                    <a:cubicBezTo>
                      <a:pt x="519218" y="1284502"/>
                      <a:pt x="522821" y="1285887"/>
                      <a:pt x="525648" y="1288216"/>
                    </a:cubicBezTo>
                    <a:cubicBezTo>
                      <a:pt x="529417" y="1291319"/>
                      <a:pt x="529860" y="1297029"/>
                      <a:pt x="527033" y="1300964"/>
                    </a:cubicBezTo>
                    <a:cubicBezTo>
                      <a:pt x="521491" y="1308613"/>
                      <a:pt x="510405" y="1313657"/>
                      <a:pt x="502146" y="1318646"/>
                    </a:cubicBezTo>
                    <a:cubicBezTo>
                      <a:pt x="495329" y="1324687"/>
                      <a:pt x="488788" y="1320586"/>
                      <a:pt x="482913" y="1317149"/>
                    </a:cubicBezTo>
                    <a:cubicBezTo>
                      <a:pt x="383587" y="1259171"/>
                      <a:pt x="294958" y="1205961"/>
                      <a:pt x="195355" y="1148483"/>
                    </a:cubicBezTo>
                    <a:cubicBezTo>
                      <a:pt x="180501" y="1139891"/>
                      <a:pt x="167807" y="1132187"/>
                      <a:pt x="190089" y="1120990"/>
                    </a:cubicBezTo>
                    <a:cubicBezTo>
                      <a:pt x="204639" y="1112981"/>
                      <a:pt x="209891" y="1109212"/>
                      <a:pt x="213812" y="1108824"/>
                    </a:cubicBezTo>
                    <a:close/>
                    <a:moveTo>
                      <a:pt x="440192" y="1093491"/>
                    </a:moveTo>
                    <a:cubicBezTo>
                      <a:pt x="445125" y="1092985"/>
                      <a:pt x="449740" y="1095743"/>
                      <a:pt x="458968" y="1101258"/>
                    </a:cubicBezTo>
                    <a:cubicBezTo>
                      <a:pt x="558516" y="1160621"/>
                      <a:pt x="548096" y="1151309"/>
                      <a:pt x="648087" y="1209952"/>
                    </a:cubicBezTo>
                    <a:cubicBezTo>
                      <a:pt x="653464" y="1213056"/>
                      <a:pt x="660337" y="1214774"/>
                      <a:pt x="661944" y="1222478"/>
                    </a:cubicBezTo>
                    <a:cubicBezTo>
                      <a:pt x="658729" y="1233564"/>
                      <a:pt x="644374" y="1239772"/>
                      <a:pt x="634175" y="1245869"/>
                    </a:cubicBezTo>
                    <a:cubicBezTo>
                      <a:pt x="627358" y="1251911"/>
                      <a:pt x="620817" y="1247809"/>
                      <a:pt x="614942" y="1244373"/>
                    </a:cubicBezTo>
                    <a:cubicBezTo>
                      <a:pt x="515615" y="1186395"/>
                      <a:pt x="524373" y="1190275"/>
                      <a:pt x="424769" y="1132797"/>
                    </a:cubicBezTo>
                    <a:cubicBezTo>
                      <a:pt x="409915" y="1124205"/>
                      <a:pt x="401989" y="1119050"/>
                      <a:pt x="419504" y="1105304"/>
                    </a:cubicBezTo>
                    <a:cubicBezTo>
                      <a:pt x="430008" y="1097766"/>
                      <a:pt x="435259" y="1093997"/>
                      <a:pt x="440192" y="1093491"/>
                    </a:cubicBezTo>
                    <a:close/>
                    <a:moveTo>
                      <a:pt x="30513" y="1003594"/>
                    </a:moveTo>
                    <a:cubicBezTo>
                      <a:pt x="34061" y="1001376"/>
                      <a:pt x="36887" y="1004092"/>
                      <a:pt x="40989" y="1006033"/>
                    </a:cubicBezTo>
                    <a:lnTo>
                      <a:pt x="130282" y="1052924"/>
                    </a:lnTo>
                    <a:cubicBezTo>
                      <a:pt x="134661" y="1055142"/>
                      <a:pt x="133719" y="1059798"/>
                      <a:pt x="130172" y="1061959"/>
                    </a:cubicBezTo>
                    <a:lnTo>
                      <a:pt x="104453" y="1078033"/>
                    </a:lnTo>
                    <a:cubicBezTo>
                      <a:pt x="100906" y="1080251"/>
                      <a:pt x="96250" y="1078920"/>
                      <a:pt x="91373" y="1077202"/>
                    </a:cubicBezTo>
                    <a:lnTo>
                      <a:pt x="2079" y="1030310"/>
                    </a:lnTo>
                    <a:cubicBezTo>
                      <a:pt x="-2245" y="1027317"/>
                      <a:pt x="970" y="1022051"/>
                      <a:pt x="4518" y="1019834"/>
                    </a:cubicBezTo>
                    <a:close/>
                    <a:moveTo>
                      <a:pt x="503879" y="973213"/>
                    </a:moveTo>
                    <a:cubicBezTo>
                      <a:pt x="508812" y="972707"/>
                      <a:pt x="513427" y="975464"/>
                      <a:pt x="522655" y="980980"/>
                    </a:cubicBezTo>
                    <a:cubicBezTo>
                      <a:pt x="622203" y="1040343"/>
                      <a:pt x="681233" y="1072158"/>
                      <a:pt x="781225" y="1130801"/>
                    </a:cubicBezTo>
                    <a:cubicBezTo>
                      <a:pt x="786601" y="1133905"/>
                      <a:pt x="793474" y="1135623"/>
                      <a:pt x="795082" y="1143272"/>
                    </a:cubicBezTo>
                    <a:cubicBezTo>
                      <a:pt x="791867" y="1154358"/>
                      <a:pt x="777511" y="1160566"/>
                      <a:pt x="767313" y="1166663"/>
                    </a:cubicBezTo>
                    <a:cubicBezTo>
                      <a:pt x="760495" y="1172705"/>
                      <a:pt x="753955" y="1168603"/>
                      <a:pt x="748079" y="1165166"/>
                    </a:cubicBezTo>
                    <a:cubicBezTo>
                      <a:pt x="648753" y="1107189"/>
                      <a:pt x="588115" y="1069997"/>
                      <a:pt x="488456" y="1012518"/>
                    </a:cubicBezTo>
                    <a:cubicBezTo>
                      <a:pt x="473602" y="1003927"/>
                      <a:pt x="465676" y="998772"/>
                      <a:pt x="483191" y="985026"/>
                    </a:cubicBezTo>
                    <a:cubicBezTo>
                      <a:pt x="493694" y="977487"/>
                      <a:pt x="498946" y="973718"/>
                      <a:pt x="503879" y="973213"/>
                    </a:cubicBezTo>
                    <a:close/>
                    <a:moveTo>
                      <a:pt x="153174" y="927159"/>
                    </a:moveTo>
                    <a:cubicBezTo>
                      <a:pt x="156721" y="924942"/>
                      <a:pt x="159548" y="927658"/>
                      <a:pt x="163650" y="929598"/>
                    </a:cubicBezTo>
                    <a:lnTo>
                      <a:pt x="252944" y="976490"/>
                    </a:lnTo>
                    <a:cubicBezTo>
                      <a:pt x="257378" y="978652"/>
                      <a:pt x="256381" y="983307"/>
                      <a:pt x="252833" y="985525"/>
                    </a:cubicBezTo>
                    <a:lnTo>
                      <a:pt x="227115" y="1001599"/>
                    </a:lnTo>
                    <a:cubicBezTo>
                      <a:pt x="223567" y="1003817"/>
                      <a:pt x="218912" y="1002485"/>
                      <a:pt x="214034" y="1000767"/>
                    </a:cubicBezTo>
                    <a:lnTo>
                      <a:pt x="124740" y="953875"/>
                    </a:lnTo>
                    <a:cubicBezTo>
                      <a:pt x="120416" y="950882"/>
                      <a:pt x="123631" y="945617"/>
                      <a:pt x="127179" y="943400"/>
                    </a:cubicBezTo>
                    <a:close/>
                    <a:moveTo>
                      <a:pt x="590508" y="865180"/>
                    </a:moveTo>
                    <a:cubicBezTo>
                      <a:pt x="593426" y="865313"/>
                      <a:pt x="597025" y="866535"/>
                      <a:pt x="601639" y="869293"/>
                    </a:cubicBezTo>
                    <a:cubicBezTo>
                      <a:pt x="701188" y="928656"/>
                      <a:pt x="801512" y="986799"/>
                      <a:pt x="901503" y="1045442"/>
                    </a:cubicBezTo>
                    <a:cubicBezTo>
                      <a:pt x="906880" y="1048601"/>
                      <a:pt x="913752" y="1050264"/>
                      <a:pt x="915305" y="1057969"/>
                    </a:cubicBezTo>
                    <a:cubicBezTo>
                      <a:pt x="912089" y="1069054"/>
                      <a:pt x="903332" y="1076093"/>
                      <a:pt x="896127" y="1084352"/>
                    </a:cubicBezTo>
                    <a:cubicBezTo>
                      <a:pt x="888865" y="1092721"/>
                      <a:pt x="882769" y="1086292"/>
                      <a:pt x="876893" y="1082856"/>
                    </a:cubicBezTo>
                    <a:cubicBezTo>
                      <a:pt x="777566" y="1024878"/>
                      <a:pt x="678517" y="966402"/>
                      <a:pt x="578914" y="908924"/>
                    </a:cubicBezTo>
                    <a:cubicBezTo>
                      <a:pt x="564060" y="900332"/>
                      <a:pt x="564724" y="893237"/>
                      <a:pt x="573649" y="881432"/>
                    </a:cubicBezTo>
                    <a:cubicBezTo>
                      <a:pt x="579136" y="874198"/>
                      <a:pt x="581755" y="864783"/>
                      <a:pt x="590508" y="865180"/>
                    </a:cubicBezTo>
                    <a:close/>
                    <a:moveTo>
                      <a:pt x="279438" y="846346"/>
                    </a:moveTo>
                    <a:cubicBezTo>
                      <a:pt x="282986" y="844129"/>
                      <a:pt x="285812" y="846845"/>
                      <a:pt x="289914" y="848785"/>
                    </a:cubicBezTo>
                    <a:lnTo>
                      <a:pt x="379208" y="895677"/>
                    </a:lnTo>
                    <a:cubicBezTo>
                      <a:pt x="383642" y="897839"/>
                      <a:pt x="382644" y="902494"/>
                      <a:pt x="379097" y="904712"/>
                    </a:cubicBezTo>
                    <a:lnTo>
                      <a:pt x="353379" y="920786"/>
                    </a:lnTo>
                    <a:cubicBezTo>
                      <a:pt x="349831" y="923003"/>
                      <a:pt x="345175" y="921672"/>
                      <a:pt x="340298" y="919954"/>
                    </a:cubicBezTo>
                    <a:lnTo>
                      <a:pt x="251004" y="873063"/>
                    </a:lnTo>
                    <a:cubicBezTo>
                      <a:pt x="246681" y="870069"/>
                      <a:pt x="249895" y="864804"/>
                      <a:pt x="253443" y="862587"/>
                    </a:cubicBezTo>
                    <a:close/>
                    <a:moveTo>
                      <a:pt x="410136" y="766308"/>
                    </a:moveTo>
                    <a:cubicBezTo>
                      <a:pt x="413684" y="764091"/>
                      <a:pt x="416511" y="766807"/>
                      <a:pt x="420612" y="768747"/>
                    </a:cubicBezTo>
                    <a:lnTo>
                      <a:pt x="480253" y="802447"/>
                    </a:lnTo>
                    <a:cubicBezTo>
                      <a:pt x="484632" y="804609"/>
                      <a:pt x="483634" y="809265"/>
                      <a:pt x="480142" y="811481"/>
                    </a:cubicBezTo>
                    <a:lnTo>
                      <a:pt x="454423" y="827556"/>
                    </a:lnTo>
                    <a:cubicBezTo>
                      <a:pt x="450876" y="829773"/>
                      <a:pt x="446220" y="828442"/>
                      <a:pt x="441342" y="826724"/>
                    </a:cubicBezTo>
                    <a:lnTo>
                      <a:pt x="381702" y="793025"/>
                    </a:lnTo>
                    <a:cubicBezTo>
                      <a:pt x="377378" y="790031"/>
                      <a:pt x="380593" y="784766"/>
                      <a:pt x="384141" y="782549"/>
                    </a:cubicBezTo>
                    <a:close/>
                    <a:moveTo>
                      <a:pt x="575643" y="698742"/>
                    </a:moveTo>
                    <a:lnTo>
                      <a:pt x="934593" y="909034"/>
                    </a:lnTo>
                    <a:cubicBezTo>
                      <a:pt x="938916" y="912249"/>
                      <a:pt x="942851" y="915464"/>
                      <a:pt x="942851" y="919676"/>
                    </a:cubicBezTo>
                    <a:lnTo>
                      <a:pt x="942851" y="949995"/>
                    </a:lnTo>
                    <a:cubicBezTo>
                      <a:pt x="942796" y="954152"/>
                      <a:pt x="939082" y="957422"/>
                      <a:pt x="934593" y="954873"/>
                    </a:cubicBezTo>
                    <a:lnTo>
                      <a:pt x="575643" y="744581"/>
                    </a:lnTo>
                    <a:cubicBezTo>
                      <a:pt x="571542" y="742142"/>
                      <a:pt x="567385" y="741144"/>
                      <a:pt x="567385" y="736987"/>
                    </a:cubicBezTo>
                    <a:lnTo>
                      <a:pt x="567385" y="706335"/>
                    </a:lnTo>
                    <a:cubicBezTo>
                      <a:pt x="567385" y="702123"/>
                      <a:pt x="570378" y="696636"/>
                      <a:pt x="575643" y="698742"/>
                    </a:cubicBezTo>
                    <a:close/>
                    <a:moveTo>
                      <a:pt x="441343" y="634446"/>
                    </a:moveTo>
                    <a:lnTo>
                      <a:pt x="501537" y="667148"/>
                    </a:lnTo>
                    <a:cubicBezTo>
                      <a:pt x="505528" y="670363"/>
                      <a:pt x="509130" y="673578"/>
                      <a:pt x="509130" y="677790"/>
                    </a:cubicBezTo>
                    <a:lnTo>
                      <a:pt x="509130" y="708109"/>
                    </a:lnTo>
                    <a:cubicBezTo>
                      <a:pt x="509186" y="712266"/>
                      <a:pt x="505749" y="715536"/>
                      <a:pt x="501537" y="712987"/>
                    </a:cubicBezTo>
                    <a:lnTo>
                      <a:pt x="441343" y="680284"/>
                    </a:lnTo>
                    <a:cubicBezTo>
                      <a:pt x="437518" y="677846"/>
                      <a:pt x="433749" y="676848"/>
                      <a:pt x="433749" y="672691"/>
                    </a:cubicBezTo>
                    <a:lnTo>
                      <a:pt x="433749" y="642039"/>
                    </a:lnTo>
                    <a:cubicBezTo>
                      <a:pt x="433749" y="637827"/>
                      <a:pt x="436520" y="632340"/>
                      <a:pt x="441343" y="634446"/>
                    </a:cubicBezTo>
                    <a:close/>
                    <a:moveTo>
                      <a:pt x="716708" y="628127"/>
                    </a:moveTo>
                    <a:lnTo>
                      <a:pt x="941134" y="757883"/>
                    </a:lnTo>
                    <a:cubicBezTo>
                      <a:pt x="945125" y="761097"/>
                      <a:pt x="948728" y="764312"/>
                      <a:pt x="948728" y="768525"/>
                    </a:cubicBezTo>
                    <a:lnTo>
                      <a:pt x="948728" y="798844"/>
                    </a:lnTo>
                    <a:cubicBezTo>
                      <a:pt x="948783" y="803001"/>
                      <a:pt x="945347" y="806326"/>
                      <a:pt x="941134" y="803722"/>
                    </a:cubicBezTo>
                    <a:lnTo>
                      <a:pt x="716708" y="673966"/>
                    </a:lnTo>
                    <a:cubicBezTo>
                      <a:pt x="712883" y="671527"/>
                      <a:pt x="709114" y="670529"/>
                      <a:pt x="709114" y="666372"/>
                    </a:cubicBezTo>
                    <a:lnTo>
                      <a:pt x="709114" y="635720"/>
                    </a:lnTo>
                    <a:cubicBezTo>
                      <a:pt x="709114" y="631508"/>
                      <a:pt x="711885" y="626021"/>
                      <a:pt x="716708" y="628127"/>
                    </a:cubicBezTo>
                    <a:close/>
                    <a:moveTo>
                      <a:pt x="444170" y="474371"/>
                    </a:moveTo>
                    <a:lnTo>
                      <a:pt x="504364" y="507073"/>
                    </a:lnTo>
                    <a:cubicBezTo>
                      <a:pt x="508354" y="510288"/>
                      <a:pt x="511957" y="513503"/>
                      <a:pt x="511957" y="517715"/>
                    </a:cubicBezTo>
                    <a:lnTo>
                      <a:pt x="511957" y="548034"/>
                    </a:lnTo>
                    <a:cubicBezTo>
                      <a:pt x="511957" y="552191"/>
                      <a:pt x="508521" y="555516"/>
                      <a:pt x="504364" y="552912"/>
                    </a:cubicBezTo>
                    <a:lnTo>
                      <a:pt x="444170" y="520209"/>
                    </a:lnTo>
                    <a:cubicBezTo>
                      <a:pt x="440345" y="517770"/>
                      <a:pt x="436576" y="516773"/>
                      <a:pt x="436576" y="512616"/>
                    </a:cubicBezTo>
                    <a:lnTo>
                      <a:pt x="436576" y="481965"/>
                    </a:lnTo>
                    <a:cubicBezTo>
                      <a:pt x="436576" y="477752"/>
                      <a:pt x="439347" y="472265"/>
                      <a:pt x="444170" y="474371"/>
                    </a:cubicBezTo>
                    <a:close/>
                    <a:moveTo>
                      <a:pt x="646868" y="430196"/>
                    </a:moveTo>
                    <a:lnTo>
                      <a:pt x="941133" y="604072"/>
                    </a:lnTo>
                    <a:cubicBezTo>
                      <a:pt x="945124" y="607287"/>
                      <a:pt x="948727" y="610502"/>
                      <a:pt x="948727" y="614714"/>
                    </a:cubicBezTo>
                    <a:lnTo>
                      <a:pt x="948727" y="645033"/>
                    </a:lnTo>
                    <a:cubicBezTo>
                      <a:pt x="948782" y="649135"/>
                      <a:pt x="945346" y="652461"/>
                      <a:pt x="941133" y="649911"/>
                    </a:cubicBezTo>
                    <a:lnTo>
                      <a:pt x="646868" y="476035"/>
                    </a:lnTo>
                    <a:cubicBezTo>
                      <a:pt x="643044" y="473596"/>
                      <a:pt x="639274" y="472598"/>
                      <a:pt x="639274" y="468441"/>
                    </a:cubicBezTo>
                    <a:lnTo>
                      <a:pt x="639274" y="437789"/>
                    </a:lnTo>
                    <a:cubicBezTo>
                      <a:pt x="639274" y="433577"/>
                      <a:pt x="642045" y="428090"/>
                      <a:pt x="646868" y="430196"/>
                    </a:cubicBezTo>
                    <a:close/>
                    <a:moveTo>
                      <a:pt x="444170" y="317455"/>
                    </a:moveTo>
                    <a:lnTo>
                      <a:pt x="504364" y="350157"/>
                    </a:lnTo>
                    <a:cubicBezTo>
                      <a:pt x="508354" y="353372"/>
                      <a:pt x="511957" y="356587"/>
                      <a:pt x="511957" y="360799"/>
                    </a:cubicBezTo>
                    <a:lnTo>
                      <a:pt x="511957" y="391118"/>
                    </a:lnTo>
                    <a:cubicBezTo>
                      <a:pt x="511957" y="395275"/>
                      <a:pt x="508521" y="398545"/>
                      <a:pt x="504364" y="395996"/>
                    </a:cubicBezTo>
                    <a:lnTo>
                      <a:pt x="444170" y="363293"/>
                    </a:lnTo>
                    <a:cubicBezTo>
                      <a:pt x="440345" y="360855"/>
                      <a:pt x="436576" y="359857"/>
                      <a:pt x="436576" y="355700"/>
                    </a:cubicBezTo>
                    <a:lnTo>
                      <a:pt x="436576" y="325048"/>
                    </a:lnTo>
                    <a:cubicBezTo>
                      <a:pt x="436576" y="320836"/>
                      <a:pt x="439347" y="315349"/>
                      <a:pt x="444170" y="317455"/>
                    </a:cubicBezTo>
                    <a:close/>
                    <a:moveTo>
                      <a:pt x="581518" y="234869"/>
                    </a:moveTo>
                    <a:lnTo>
                      <a:pt x="940468" y="445162"/>
                    </a:lnTo>
                    <a:cubicBezTo>
                      <a:pt x="944791" y="448376"/>
                      <a:pt x="948726" y="451591"/>
                      <a:pt x="948726" y="455803"/>
                    </a:cubicBezTo>
                    <a:lnTo>
                      <a:pt x="948726" y="486123"/>
                    </a:lnTo>
                    <a:cubicBezTo>
                      <a:pt x="948726" y="490280"/>
                      <a:pt x="945013" y="493605"/>
                      <a:pt x="940468" y="491000"/>
                    </a:cubicBezTo>
                    <a:lnTo>
                      <a:pt x="581518" y="280708"/>
                    </a:lnTo>
                    <a:cubicBezTo>
                      <a:pt x="577417" y="278269"/>
                      <a:pt x="573260" y="277271"/>
                      <a:pt x="573260" y="273114"/>
                    </a:cubicBezTo>
                    <a:lnTo>
                      <a:pt x="573260" y="242462"/>
                    </a:lnTo>
                    <a:cubicBezTo>
                      <a:pt x="573260" y="238250"/>
                      <a:pt x="576253" y="232763"/>
                      <a:pt x="581518" y="234869"/>
                    </a:cubicBezTo>
                    <a:close/>
                    <a:moveTo>
                      <a:pt x="438905" y="158656"/>
                    </a:moveTo>
                    <a:lnTo>
                      <a:pt x="499099" y="191358"/>
                    </a:lnTo>
                    <a:cubicBezTo>
                      <a:pt x="503090" y="194573"/>
                      <a:pt x="506692" y="197788"/>
                      <a:pt x="506692" y="202000"/>
                    </a:cubicBezTo>
                    <a:lnTo>
                      <a:pt x="506692" y="232319"/>
                    </a:lnTo>
                    <a:cubicBezTo>
                      <a:pt x="506748" y="236476"/>
                      <a:pt x="503311" y="239801"/>
                      <a:pt x="499099" y="237197"/>
                    </a:cubicBezTo>
                    <a:lnTo>
                      <a:pt x="438905" y="204494"/>
                    </a:lnTo>
                    <a:cubicBezTo>
                      <a:pt x="435080" y="202055"/>
                      <a:pt x="431311" y="201058"/>
                      <a:pt x="431311" y="196901"/>
                    </a:cubicBezTo>
                    <a:lnTo>
                      <a:pt x="431311" y="166249"/>
                    </a:lnTo>
                    <a:cubicBezTo>
                      <a:pt x="431311" y="162037"/>
                      <a:pt x="434082" y="156550"/>
                      <a:pt x="438905" y="158656"/>
                    </a:cubicBezTo>
                    <a:close/>
                    <a:moveTo>
                      <a:pt x="609289" y="93140"/>
                    </a:moveTo>
                    <a:lnTo>
                      <a:pt x="941133" y="289631"/>
                    </a:lnTo>
                    <a:cubicBezTo>
                      <a:pt x="945124" y="292845"/>
                      <a:pt x="948726" y="296060"/>
                      <a:pt x="948726" y="300273"/>
                    </a:cubicBezTo>
                    <a:lnTo>
                      <a:pt x="948726" y="330592"/>
                    </a:lnTo>
                    <a:cubicBezTo>
                      <a:pt x="948782" y="334749"/>
                      <a:pt x="945345" y="338074"/>
                      <a:pt x="941133" y="335470"/>
                    </a:cubicBezTo>
                    <a:lnTo>
                      <a:pt x="609289" y="138979"/>
                    </a:lnTo>
                    <a:cubicBezTo>
                      <a:pt x="605464" y="136540"/>
                      <a:pt x="601695" y="135542"/>
                      <a:pt x="601695" y="131385"/>
                    </a:cubicBezTo>
                    <a:lnTo>
                      <a:pt x="601695" y="100733"/>
                    </a:lnTo>
                    <a:cubicBezTo>
                      <a:pt x="601695" y="96521"/>
                      <a:pt x="604466" y="91034"/>
                      <a:pt x="609289" y="93140"/>
                    </a:cubicBezTo>
                    <a:close/>
                    <a:moveTo>
                      <a:pt x="446055" y="465"/>
                    </a:moveTo>
                    <a:lnTo>
                      <a:pt x="506249" y="33167"/>
                    </a:lnTo>
                    <a:cubicBezTo>
                      <a:pt x="510239" y="36382"/>
                      <a:pt x="513843" y="39597"/>
                      <a:pt x="513843" y="43810"/>
                    </a:cubicBezTo>
                    <a:lnTo>
                      <a:pt x="513843" y="74129"/>
                    </a:lnTo>
                    <a:cubicBezTo>
                      <a:pt x="513843" y="78230"/>
                      <a:pt x="510406" y="81556"/>
                      <a:pt x="506249" y="79006"/>
                    </a:cubicBezTo>
                    <a:lnTo>
                      <a:pt x="446055" y="46304"/>
                    </a:lnTo>
                    <a:cubicBezTo>
                      <a:pt x="442230" y="43865"/>
                      <a:pt x="438461" y="42867"/>
                      <a:pt x="438461" y="38710"/>
                    </a:cubicBezTo>
                    <a:lnTo>
                      <a:pt x="438461" y="8059"/>
                    </a:lnTo>
                    <a:cubicBezTo>
                      <a:pt x="438461" y="3846"/>
                      <a:pt x="441232" y="-1641"/>
                      <a:pt x="446055" y="465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xmlns="" id="{FAC883DE-1CB1-450D-9564-4FF12836E1CD}"/>
                </a:ext>
              </a:extLst>
            </p:cNvPr>
            <p:cNvSpPr/>
            <p:nvPr/>
          </p:nvSpPr>
          <p:spPr>
            <a:xfrm>
              <a:off x="4130719" y="3787233"/>
              <a:ext cx="1241458" cy="1240396"/>
            </a:xfrm>
            <a:custGeom>
              <a:avLst/>
              <a:gdLst>
                <a:gd name="connsiteX0" fmla="*/ 553778 w 1715332"/>
                <a:gd name="connsiteY0" fmla="*/ 1647181 h 1713864"/>
                <a:gd name="connsiteX1" fmla="*/ 617428 w 1715332"/>
                <a:gd name="connsiteY1" fmla="*/ 1647181 h 1713864"/>
                <a:gd name="connsiteX2" fmla="*/ 619026 w 1715332"/>
                <a:gd name="connsiteY2" fmla="*/ 1648779 h 1713864"/>
                <a:gd name="connsiteX3" fmla="*/ 619026 w 1715332"/>
                <a:gd name="connsiteY3" fmla="*/ 1708354 h 1713864"/>
                <a:gd name="connsiteX4" fmla="*/ 613515 w 1715332"/>
                <a:gd name="connsiteY4" fmla="*/ 1713864 h 1713864"/>
                <a:gd name="connsiteX5" fmla="*/ 555115 w 1715332"/>
                <a:gd name="connsiteY5" fmla="*/ 1713864 h 1713864"/>
                <a:gd name="connsiteX6" fmla="*/ 548267 w 1715332"/>
                <a:gd name="connsiteY6" fmla="*/ 1707017 h 1713864"/>
                <a:gd name="connsiteX7" fmla="*/ 548267 w 1715332"/>
                <a:gd name="connsiteY7" fmla="*/ 1652725 h 1713864"/>
                <a:gd name="connsiteX8" fmla="*/ 553778 w 1715332"/>
                <a:gd name="connsiteY8" fmla="*/ 1647181 h 1713864"/>
                <a:gd name="connsiteX9" fmla="*/ 1651617 w 1715332"/>
                <a:gd name="connsiteY9" fmla="*/ 1642779 h 1713864"/>
                <a:gd name="connsiteX10" fmla="*/ 1709724 w 1715332"/>
                <a:gd name="connsiteY10" fmla="*/ 1642779 h 1713864"/>
                <a:gd name="connsiteX11" fmla="*/ 1715332 w 1715332"/>
                <a:gd name="connsiteY11" fmla="*/ 1648388 h 1713864"/>
                <a:gd name="connsiteX12" fmla="*/ 1715332 w 1715332"/>
                <a:gd name="connsiteY12" fmla="*/ 1706495 h 1713864"/>
                <a:gd name="connsiteX13" fmla="*/ 1709821 w 1715332"/>
                <a:gd name="connsiteY13" fmla="*/ 1712005 h 1713864"/>
                <a:gd name="connsiteX14" fmla="*/ 1652954 w 1715332"/>
                <a:gd name="connsiteY14" fmla="*/ 1712005 h 1713864"/>
                <a:gd name="connsiteX15" fmla="*/ 1646106 w 1715332"/>
                <a:gd name="connsiteY15" fmla="*/ 1705157 h 1713864"/>
                <a:gd name="connsiteX16" fmla="*/ 1646106 w 1715332"/>
                <a:gd name="connsiteY16" fmla="*/ 1648290 h 1713864"/>
                <a:gd name="connsiteX17" fmla="*/ 1651617 w 1715332"/>
                <a:gd name="connsiteY17" fmla="*/ 1642779 h 1713864"/>
                <a:gd name="connsiteX18" fmla="*/ 1449904 w 1715332"/>
                <a:gd name="connsiteY18" fmla="*/ 1642779 h 1713864"/>
                <a:gd name="connsiteX19" fmla="*/ 1507327 w 1715332"/>
                <a:gd name="connsiteY19" fmla="*/ 1642779 h 1713864"/>
                <a:gd name="connsiteX20" fmla="*/ 1512935 w 1715332"/>
                <a:gd name="connsiteY20" fmla="*/ 1648388 h 1713864"/>
                <a:gd name="connsiteX21" fmla="*/ 1512935 w 1715332"/>
                <a:gd name="connsiteY21" fmla="*/ 1706495 h 1713864"/>
                <a:gd name="connsiteX22" fmla="*/ 1507425 w 1715332"/>
                <a:gd name="connsiteY22" fmla="*/ 1712005 h 1713864"/>
                <a:gd name="connsiteX23" fmla="*/ 1450557 w 1715332"/>
                <a:gd name="connsiteY23" fmla="*/ 1712005 h 1713864"/>
                <a:gd name="connsiteX24" fmla="*/ 1443709 w 1715332"/>
                <a:gd name="connsiteY24" fmla="*/ 1705157 h 1713864"/>
                <a:gd name="connsiteX25" fmla="*/ 1443709 w 1715332"/>
                <a:gd name="connsiteY25" fmla="*/ 1648975 h 1713864"/>
                <a:gd name="connsiteX26" fmla="*/ 1449904 w 1715332"/>
                <a:gd name="connsiteY26" fmla="*/ 1642779 h 1713864"/>
                <a:gd name="connsiteX27" fmla="*/ 897399 w 1715332"/>
                <a:gd name="connsiteY27" fmla="*/ 1579292 h 1713864"/>
                <a:gd name="connsiteX28" fmla="*/ 956158 w 1715332"/>
                <a:gd name="connsiteY28" fmla="*/ 1579292 h 1713864"/>
                <a:gd name="connsiteX29" fmla="*/ 961766 w 1715332"/>
                <a:gd name="connsiteY29" fmla="*/ 1584901 h 1713864"/>
                <a:gd name="connsiteX30" fmla="*/ 961766 w 1715332"/>
                <a:gd name="connsiteY30" fmla="*/ 1658725 h 1713864"/>
                <a:gd name="connsiteX31" fmla="*/ 961765 w 1715332"/>
                <a:gd name="connsiteY31" fmla="*/ 1658726 h 1713864"/>
                <a:gd name="connsiteX32" fmla="*/ 961765 w 1715332"/>
                <a:gd name="connsiteY32" fmla="*/ 1708354 h 1713864"/>
                <a:gd name="connsiteX33" fmla="*/ 956255 w 1715332"/>
                <a:gd name="connsiteY33" fmla="*/ 1713864 h 1713864"/>
                <a:gd name="connsiteX34" fmla="*/ 763087 w 1715332"/>
                <a:gd name="connsiteY34" fmla="*/ 1713864 h 1713864"/>
                <a:gd name="connsiteX35" fmla="*/ 756239 w 1715332"/>
                <a:gd name="connsiteY35" fmla="*/ 1707017 h 1713864"/>
                <a:gd name="connsiteX36" fmla="*/ 756239 w 1715332"/>
                <a:gd name="connsiteY36" fmla="*/ 1648159 h 1713864"/>
                <a:gd name="connsiteX37" fmla="*/ 756793 w 1715332"/>
                <a:gd name="connsiteY37" fmla="*/ 1647572 h 1713864"/>
                <a:gd name="connsiteX38" fmla="*/ 891888 w 1715332"/>
                <a:gd name="connsiteY38" fmla="*/ 1647572 h 1713864"/>
                <a:gd name="connsiteX39" fmla="*/ 891888 w 1715332"/>
                <a:gd name="connsiteY39" fmla="*/ 1584803 h 1713864"/>
                <a:gd name="connsiteX40" fmla="*/ 897399 w 1715332"/>
                <a:gd name="connsiteY40" fmla="*/ 1579292 h 1713864"/>
                <a:gd name="connsiteX41" fmla="*/ 627830 w 1715332"/>
                <a:gd name="connsiteY41" fmla="*/ 1440905 h 1713864"/>
                <a:gd name="connsiteX42" fmla="*/ 747500 w 1715332"/>
                <a:gd name="connsiteY42" fmla="*/ 1440905 h 1713864"/>
                <a:gd name="connsiteX43" fmla="*/ 756402 w 1715332"/>
                <a:gd name="connsiteY43" fmla="*/ 1449807 h 1713864"/>
                <a:gd name="connsiteX44" fmla="*/ 756402 w 1715332"/>
                <a:gd name="connsiteY44" fmla="*/ 1508761 h 1713864"/>
                <a:gd name="connsiteX45" fmla="*/ 819303 w 1715332"/>
                <a:gd name="connsiteY45" fmla="*/ 1508761 h 1713864"/>
                <a:gd name="connsiteX46" fmla="*/ 824911 w 1715332"/>
                <a:gd name="connsiteY46" fmla="*/ 1514370 h 1713864"/>
                <a:gd name="connsiteX47" fmla="*/ 824911 w 1715332"/>
                <a:gd name="connsiteY47" fmla="*/ 1569543 h 1713864"/>
                <a:gd name="connsiteX48" fmla="*/ 819400 w 1715332"/>
                <a:gd name="connsiteY48" fmla="*/ 1575053 h 1713864"/>
                <a:gd name="connsiteX49" fmla="*/ 756402 w 1715332"/>
                <a:gd name="connsiteY49" fmla="*/ 1575053 h 1713864"/>
                <a:gd name="connsiteX50" fmla="*/ 756402 w 1715332"/>
                <a:gd name="connsiteY50" fmla="*/ 1642715 h 1713864"/>
                <a:gd name="connsiteX51" fmla="*/ 753109 w 1715332"/>
                <a:gd name="connsiteY51" fmla="*/ 1646008 h 1713864"/>
                <a:gd name="connsiteX52" fmla="*/ 622580 w 1715332"/>
                <a:gd name="connsiteY52" fmla="*/ 1646008 h 1713864"/>
                <a:gd name="connsiteX53" fmla="*/ 619026 w 1715332"/>
                <a:gd name="connsiteY53" fmla="*/ 1642454 h 1713864"/>
                <a:gd name="connsiteX54" fmla="*/ 619026 w 1715332"/>
                <a:gd name="connsiteY54" fmla="*/ 1575053 h 1713864"/>
                <a:gd name="connsiteX55" fmla="*/ 555147 w 1715332"/>
                <a:gd name="connsiteY55" fmla="*/ 1575053 h 1713864"/>
                <a:gd name="connsiteX56" fmla="*/ 548299 w 1715332"/>
                <a:gd name="connsiteY56" fmla="*/ 1568206 h 1713864"/>
                <a:gd name="connsiteX57" fmla="*/ 548299 w 1715332"/>
                <a:gd name="connsiteY57" fmla="*/ 1514304 h 1713864"/>
                <a:gd name="connsiteX58" fmla="*/ 553777 w 1715332"/>
                <a:gd name="connsiteY58" fmla="*/ 1508761 h 1713864"/>
                <a:gd name="connsiteX59" fmla="*/ 619026 w 1715332"/>
                <a:gd name="connsiteY59" fmla="*/ 1508761 h 1713864"/>
                <a:gd name="connsiteX60" fmla="*/ 619026 w 1715332"/>
                <a:gd name="connsiteY60" fmla="*/ 1449709 h 1713864"/>
                <a:gd name="connsiteX61" fmla="*/ 627830 w 1715332"/>
                <a:gd name="connsiteY61" fmla="*/ 1440905 h 1713864"/>
                <a:gd name="connsiteX62" fmla="*/ 140148 w 1715332"/>
                <a:gd name="connsiteY62" fmla="*/ 1371580 h 1713864"/>
                <a:gd name="connsiteX63" fmla="*/ 339088 w 1715332"/>
                <a:gd name="connsiteY63" fmla="*/ 1371580 h 1713864"/>
                <a:gd name="connsiteX64" fmla="*/ 342284 w 1715332"/>
                <a:gd name="connsiteY64" fmla="*/ 1374776 h 1713864"/>
                <a:gd name="connsiteX65" fmla="*/ 342284 w 1715332"/>
                <a:gd name="connsiteY65" fmla="*/ 1573716 h 1713864"/>
                <a:gd name="connsiteX66" fmla="*/ 339088 w 1715332"/>
                <a:gd name="connsiteY66" fmla="*/ 1576911 h 1713864"/>
                <a:gd name="connsiteX67" fmla="*/ 140148 w 1715332"/>
                <a:gd name="connsiteY67" fmla="*/ 1576911 h 1713864"/>
                <a:gd name="connsiteX68" fmla="*/ 136953 w 1715332"/>
                <a:gd name="connsiteY68" fmla="*/ 1573716 h 1713864"/>
                <a:gd name="connsiteX69" fmla="*/ 136953 w 1715332"/>
                <a:gd name="connsiteY69" fmla="*/ 1374776 h 1713864"/>
                <a:gd name="connsiteX70" fmla="*/ 140148 w 1715332"/>
                <a:gd name="connsiteY70" fmla="*/ 1371580 h 1713864"/>
                <a:gd name="connsiteX71" fmla="*/ 71085 w 1715332"/>
                <a:gd name="connsiteY71" fmla="*/ 1302485 h 1713864"/>
                <a:gd name="connsiteX72" fmla="*/ 67890 w 1715332"/>
                <a:gd name="connsiteY72" fmla="*/ 1305680 h 1713864"/>
                <a:gd name="connsiteX73" fmla="*/ 67890 w 1715332"/>
                <a:gd name="connsiteY73" fmla="*/ 1642779 h 1713864"/>
                <a:gd name="connsiteX74" fmla="*/ 71085 w 1715332"/>
                <a:gd name="connsiteY74" fmla="*/ 1645975 h 1713864"/>
                <a:gd name="connsiteX75" fmla="*/ 408185 w 1715332"/>
                <a:gd name="connsiteY75" fmla="*/ 1645975 h 1713864"/>
                <a:gd name="connsiteX76" fmla="*/ 411380 w 1715332"/>
                <a:gd name="connsiteY76" fmla="*/ 1642779 h 1713864"/>
                <a:gd name="connsiteX77" fmla="*/ 411380 w 1715332"/>
                <a:gd name="connsiteY77" fmla="*/ 1305680 h 1713864"/>
                <a:gd name="connsiteX78" fmla="*/ 408185 w 1715332"/>
                <a:gd name="connsiteY78" fmla="*/ 1302485 h 1713864"/>
                <a:gd name="connsiteX79" fmla="*/ 3196 w 1715332"/>
                <a:gd name="connsiteY79" fmla="*/ 1234595 h 1713864"/>
                <a:gd name="connsiteX80" fmla="*/ 476041 w 1715332"/>
                <a:gd name="connsiteY80" fmla="*/ 1234595 h 1713864"/>
                <a:gd name="connsiteX81" fmla="*/ 479237 w 1715332"/>
                <a:gd name="connsiteY81" fmla="*/ 1237824 h 1713864"/>
                <a:gd name="connsiteX82" fmla="*/ 479237 w 1715332"/>
                <a:gd name="connsiteY82" fmla="*/ 1710636 h 1713864"/>
                <a:gd name="connsiteX83" fmla="*/ 476041 w 1715332"/>
                <a:gd name="connsiteY83" fmla="*/ 1713832 h 1713864"/>
                <a:gd name="connsiteX84" fmla="*/ 3196 w 1715332"/>
                <a:gd name="connsiteY84" fmla="*/ 1713832 h 1713864"/>
                <a:gd name="connsiteX85" fmla="*/ 0 w 1715332"/>
                <a:gd name="connsiteY85" fmla="*/ 1710636 h 1713864"/>
                <a:gd name="connsiteX86" fmla="*/ 0 w 1715332"/>
                <a:gd name="connsiteY86" fmla="*/ 1237791 h 1713864"/>
                <a:gd name="connsiteX87" fmla="*/ 3196 w 1715332"/>
                <a:gd name="connsiteY87" fmla="*/ 1234595 h 1713864"/>
                <a:gd name="connsiteX88" fmla="*/ 1296388 w 1715332"/>
                <a:gd name="connsiteY88" fmla="*/ 1234400 h 1713864"/>
                <a:gd name="connsiteX89" fmla="*/ 1300790 w 1715332"/>
                <a:gd name="connsiteY89" fmla="*/ 1239226 h 1713864"/>
                <a:gd name="connsiteX90" fmla="*/ 1300790 w 1715332"/>
                <a:gd name="connsiteY90" fmla="*/ 1298572 h 1713864"/>
                <a:gd name="connsiteX91" fmla="*/ 1296127 w 1715332"/>
                <a:gd name="connsiteY91" fmla="*/ 1303138 h 1713864"/>
                <a:gd name="connsiteX92" fmla="*/ 1236781 w 1715332"/>
                <a:gd name="connsiteY92" fmla="*/ 1303138 h 1713864"/>
                <a:gd name="connsiteX93" fmla="*/ 1232053 w 1715332"/>
                <a:gd name="connsiteY93" fmla="*/ 1298637 h 1713864"/>
                <a:gd name="connsiteX94" fmla="*/ 1232085 w 1715332"/>
                <a:gd name="connsiteY94" fmla="*/ 1238704 h 1713864"/>
                <a:gd name="connsiteX95" fmla="*/ 1236455 w 1715332"/>
                <a:gd name="connsiteY95" fmla="*/ 1234432 h 1713864"/>
                <a:gd name="connsiteX96" fmla="*/ 1296388 w 1715332"/>
                <a:gd name="connsiteY96" fmla="*/ 1234400 h 1713864"/>
                <a:gd name="connsiteX97" fmla="*/ 1645943 w 1715332"/>
                <a:gd name="connsiteY97" fmla="*/ 1166021 h 1713864"/>
                <a:gd name="connsiteX98" fmla="*/ 1709723 w 1715332"/>
                <a:gd name="connsiteY98" fmla="*/ 1166021 h 1713864"/>
                <a:gd name="connsiteX99" fmla="*/ 1715332 w 1715332"/>
                <a:gd name="connsiteY99" fmla="*/ 1171630 h 1713864"/>
                <a:gd name="connsiteX100" fmla="*/ 1715332 w 1715332"/>
                <a:gd name="connsiteY100" fmla="*/ 1435166 h 1713864"/>
                <a:gd name="connsiteX101" fmla="*/ 1709821 w 1715332"/>
                <a:gd name="connsiteY101" fmla="*/ 1440677 h 1713864"/>
                <a:gd name="connsiteX102" fmla="*/ 1652628 w 1715332"/>
                <a:gd name="connsiteY102" fmla="*/ 1440677 h 1713864"/>
                <a:gd name="connsiteX103" fmla="*/ 1645780 w 1715332"/>
                <a:gd name="connsiteY103" fmla="*/ 1433829 h 1713864"/>
                <a:gd name="connsiteX104" fmla="*/ 1645780 w 1715332"/>
                <a:gd name="connsiteY104" fmla="*/ 1166217 h 1713864"/>
                <a:gd name="connsiteX105" fmla="*/ 1645943 w 1715332"/>
                <a:gd name="connsiteY105" fmla="*/ 1166021 h 1713864"/>
                <a:gd name="connsiteX106" fmla="*/ 692622 w 1715332"/>
                <a:gd name="connsiteY106" fmla="*/ 1165369 h 1713864"/>
                <a:gd name="connsiteX107" fmla="*/ 752750 w 1715332"/>
                <a:gd name="connsiteY107" fmla="*/ 1165369 h 1713864"/>
                <a:gd name="connsiteX108" fmla="*/ 753761 w 1715332"/>
                <a:gd name="connsiteY108" fmla="*/ 1166380 h 1713864"/>
                <a:gd name="connsiteX109" fmla="*/ 753761 w 1715332"/>
                <a:gd name="connsiteY109" fmla="*/ 1226509 h 1713864"/>
                <a:gd name="connsiteX110" fmla="*/ 748250 w 1715332"/>
                <a:gd name="connsiteY110" fmla="*/ 1232020 h 1713864"/>
                <a:gd name="connsiteX111" fmla="*/ 693959 w 1715332"/>
                <a:gd name="connsiteY111" fmla="*/ 1232020 h 1713864"/>
                <a:gd name="connsiteX112" fmla="*/ 687111 w 1715332"/>
                <a:gd name="connsiteY112" fmla="*/ 1225172 h 1713864"/>
                <a:gd name="connsiteX113" fmla="*/ 687111 w 1715332"/>
                <a:gd name="connsiteY113" fmla="*/ 1170880 h 1713864"/>
                <a:gd name="connsiteX114" fmla="*/ 692622 w 1715332"/>
                <a:gd name="connsiteY114" fmla="*/ 1165369 h 1713864"/>
                <a:gd name="connsiteX115" fmla="*/ 549669 w 1715332"/>
                <a:gd name="connsiteY115" fmla="*/ 1165369 h 1713864"/>
                <a:gd name="connsiteX116" fmla="*/ 613449 w 1715332"/>
                <a:gd name="connsiteY116" fmla="*/ 1165369 h 1713864"/>
                <a:gd name="connsiteX117" fmla="*/ 619058 w 1715332"/>
                <a:gd name="connsiteY117" fmla="*/ 1170978 h 1713864"/>
                <a:gd name="connsiteX118" fmla="*/ 619058 w 1715332"/>
                <a:gd name="connsiteY118" fmla="*/ 1296975 h 1713864"/>
                <a:gd name="connsiteX119" fmla="*/ 613547 w 1715332"/>
                <a:gd name="connsiteY119" fmla="*/ 1302485 h 1713864"/>
                <a:gd name="connsiteX120" fmla="*/ 556516 w 1715332"/>
                <a:gd name="connsiteY120" fmla="*/ 1302485 h 1713864"/>
                <a:gd name="connsiteX121" fmla="*/ 549669 w 1715332"/>
                <a:gd name="connsiteY121" fmla="*/ 1295638 h 1713864"/>
                <a:gd name="connsiteX122" fmla="*/ 1168761 w 1715332"/>
                <a:gd name="connsiteY122" fmla="*/ 1165206 h 1713864"/>
                <a:gd name="connsiteX123" fmla="*/ 1162924 w 1715332"/>
                <a:gd name="connsiteY123" fmla="*/ 1171076 h 1713864"/>
                <a:gd name="connsiteX124" fmla="*/ 1162891 w 1715332"/>
                <a:gd name="connsiteY124" fmla="*/ 1365809 h 1713864"/>
                <a:gd name="connsiteX125" fmla="*/ 1169380 w 1715332"/>
                <a:gd name="connsiteY125" fmla="*/ 1372265 h 1713864"/>
                <a:gd name="connsiteX126" fmla="*/ 1364114 w 1715332"/>
                <a:gd name="connsiteY126" fmla="*/ 1372265 h 1713864"/>
                <a:gd name="connsiteX127" fmla="*/ 1369950 w 1715332"/>
                <a:gd name="connsiteY127" fmla="*/ 1366396 h 1713864"/>
                <a:gd name="connsiteX128" fmla="*/ 1369950 w 1715332"/>
                <a:gd name="connsiteY128" fmla="*/ 1171043 h 1713864"/>
                <a:gd name="connsiteX129" fmla="*/ 1364081 w 1715332"/>
                <a:gd name="connsiteY129" fmla="*/ 1165206 h 1713864"/>
                <a:gd name="connsiteX130" fmla="*/ 1168761 w 1715332"/>
                <a:gd name="connsiteY130" fmla="*/ 1165206 h 1713864"/>
                <a:gd name="connsiteX131" fmla="*/ 887616 w 1715332"/>
                <a:gd name="connsiteY131" fmla="*/ 1099273 h 1713864"/>
                <a:gd name="connsiteX132" fmla="*/ 887634 w 1715332"/>
                <a:gd name="connsiteY132" fmla="*/ 1099338 h 1713864"/>
                <a:gd name="connsiteX133" fmla="*/ 888432 w 1715332"/>
                <a:gd name="connsiteY133" fmla="*/ 1099338 h 1713864"/>
                <a:gd name="connsiteX134" fmla="*/ 894040 w 1715332"/>
                <a:gd name="connsiteY134" fmla="*/ 1104947 h 1713864"/>
                <a:gd name="connsiteX135" fmla="*/ 894040 w 1715332"/>
                <a:gd name="connsiteY135" fmla="*/ 1165369 h 1713864"/>
                <a:gd name="connsiteX136" fmla="*/ 956157 w 1715332"/>
                <a:gd name="connsiteY136" fmla="*/ 1165369 h 1713864"/>
                <a:gd name="connsiteX137" fmla="*/ 961766 w 1715332"/>
                <a:gd name="connsiteY137" fmla="*/ 1170978 h 1713864"/>
                <a:gd name="connsiteX138" fmla="*/ 961766 w 1715332"/>
                <a:gd name="connsiteY138" fmla="*/ 1296975 h 1713864"/>
                <a:gd name="connsiteX139" fmla="*/ 956255 w 1715332"/>
                <a:gd name="connsiteY139" fmla="*/ 1302485 h 1713864"/>
                <a:gd name="connsiteX140" fmla="*/ 890094 w 1715332"/>
                <a:gd name="connsiteY140" fmla="*/ 1302485 h 1713864"/>
                <a:gd name="connsiteX141" fmla="*/ 891496 w 1715332"/>
                <a:gd name="connsiteY141" fmla="*/ 1303887 h 1713864"/>
                <a:gd name="connsiteX142" fmla="*/ 891496 w 1715332"/>
                <a:gd name="connsiteY142" fmla="*/ 1364310 h 1713864"/>
                <a:gd name="connsiteX143" fmla="*/ 885986 w 1715332"/>
                <a:gd name="connsiteY143" fmla="*/ 1369820 h 1713864"/>
                <a:gd name="connsiteX144" fmla="*/ 693959 w 1715332"/>
                <a:gd name="connsiteY144" fmla="*/ 1369820 h 1713864"/>
                <a:gd name="connsiteX145" fmla="*/ 687111 w 1715332"/>
                <a:gd name="connsiteY145" fmla="*/ 1362973 h 1713864"/>
                <a:gd name="connsiteX146" fmla="*/ 687111 w 1715332"/>
                <a:gd name="connsiteY146" fmla="*/ 1308029 h 1713864"/>
                <a:gd name="connsiteX147" fmla="*/ 692622 w 1715332"/>
                <a:gd name="connsiteY147" fmla="*/ 1302485 h 1713864"/>
                <a:gd name="connsiteX148" fmla="*/ 824650 w 1715332"/>
                <a:gd name="connsiteY148" fmla="*/ 1302485 h 1713864"/>
                <a:gd name="connsiteX149" fmla="*/ 824650 w 1715332"/>
                <a:gd name="connsiteY149" fmla="*/ 1168304 h 1713864"/>
                <a:gd name="connsiteX150" fmla="*/ 826907 w 1715332"/>
                <a:gd name="connsiteY150" fmla="*/ 1166021 h 1713864"/>
                <a:gd name="connsiteX151" fmla="*/ 755327 w 1715332"/>
                <a:gd name="connsiteY151" fmla="*/ 1166021 h 1713864"/>
                <a:gd name="connsiteX152" fmla="*/ 754381 w 1715332"/>
                <a:gd name="connsiteY152" fmla="*/ 1165076 h 1713864"/>
                <a:gd name="connsiteX153" fmla="*/ 754381 w 1715332"/>
                <a:gd name="connsiteY153" fmla="*/ 1104881 h 1713864"/>
                <a:gd name="connsiteX154" fmla="*/ 756698 w 1715332"/>
                <a:gd name="connsiteY154" fmla="*/ 1102550 h 1713864"/>
                <a:gd name="connsiteX155" fmla="*/ 756500 w 1715332"/>
                <a:gd name="connsiteY155" fmla="*/ 1102599 h 1713864"/>
                <a:gd name="connsiteX156" fmla="*/ 756337 w 1715332"/>
                <a:gd name="connsiteY156" fmla="*/ 1101132 h 1713864"/>
                <a:gd name="connsiteX157" fmla="*/ 757969 w 1715332"/>
                <a:gd name="connsiteY157" fmla="*/ 1101273 h 1713864"/>
                <a:gd name="connsiteX158" fmla="*/ 759892 w 1715332"/>
                <a:gd name="connsiteY158" fmla="*/ 1099338 h 1713864"/>
                <a:gd name="connsiteX159" fmla="*/ 887496 w 1715332"/>
                <a:gd name="connsiteY159" fmla="*/ 1099338 h 1713864"/>
                <a:gd name="connsiteX160" fmla="*/ 5967 w 1715332"/>
                <a:gd name="connsiteY160" fmla="*/ 1027373 h 1713864"/>
                <a:gd name="connsiteX161" fmla="*/ 134735 w 1715332"/>
                <a:gd name="connsiteY161" fmla="*/ 1027373 h 1713864"/>
                <a:gd name="connsiteX162" fmla="*/ 140245 w 1715332"/>
                <a:gd name="connsiteY162" fmla="*/ 1032884 h 1713864"/>
                <a:gd name="connsiteX163" fmla="*/ 140245 w 1715332"/>
                <a:gd name="connsiteY163" fmla="*/ 1093372 h 1713864"/>
                <a:gd name="connsiteX164" fmla="*/ 134735 w 1715332"/>
                <a:gd name="connsiteY164" fmla="*/ 1098882 h 1713864"/>
                <a:gd name="connsiteX165" fmla="*/ 5967 w 1715332"/>
                <a:gd name="connsiteY165" fmla="*/ 1098882 h 1713864"/>
                <a:gd name="connsiteX166" fmla="*/ 456 w 1715332"/>
                <a:gd name="connsiteY166" fmla="*/ 1093372 h 1713864"/>
                <a:gd name="connsiteX167" fmla="*/ 456 w 1715332"/>
                <a:gd name="connsiteY167" fmla="*/ 1032884 h 1713864"/>
                <a:gd name="connsiteX168" fmla="*/ 5967 w 1715332"/>
                <a:gd name="connsiteY168" fmla="*/ 1027373 h 1713864"/>
                <a:gd name="connsiteX169" fmla="*/ 964538 w 1715332"/>
                <a:gd name="connsiteY169" fmla="*/ 1026590 h 1713864"/>
                <a:gd name="connsiteX170" fmla="*/ 1028221 w 1715332"/>
                <a:gd name="connsiteY170" fmla="*/ 1026590 h 1713864"/>
                <a:gd name="connsiteX171" fmla="*/ 1028351 w 1715332"/>
                <a:gd name="connsiteY171" fmla="*/ 1026721 h 1713864"/>
                <a:gd name="connsiteX172" fmla="*/ 1028351 w 1715332"/>
                <a:gd name="connsiteY172" fmla="*/ 1094839 h 1713864"/>
                <a:gd name="connsiteX173" fmla="*/ 1022840 w 1715332"/>
                <a:gd name="connsiteY173" fmla="*/ 1100350 h 1713864"/>
                <a:gd name="connsiteX174" fmla="*/ 965875 w 1715332"/>
                <a:gd name="connsiteY174" fmla="*/ 1100350 h 1713864"/>
                <a:gd name="connsiteX175" fmla="*/ 959027 w 1715332"/>
                <a:gd name="connsiteY175" fmla="*/ 1093502 h 1713864"/>
                <a:gd name="connsiteX176" fmla="*/ 959027 w 1715332"/>
                <a:gd name="connsiteY176" fmla="*/ 1032101 h 1713864"/>
                <a:gd name="connsiteX177" fmla="*/ 964538 w 1715332"/>
                <a:gd name="connsiteY177" fmla="*/ 1026590 h 1713864"/>
                <a:gd name="connsiteX178" fmla="*/ 1237530 w 1715332"/>
                <a:gd name="connsiteY178" fmla="*/ 1026558 h 1713864"/>
                <a:gd name="connsiteX179" fmla="*/ 1368255 w 1715332"/>
                <a:gd name="connsiteY179" fmla="*/ 1026558 h 1713864"/>
                <a:gd name="connsiteX180" fmla="*/ 1373863 w 1715332"/>
                <a:gd name="connsiteY180" fmla="*/ 1032167 h 1713864"/>
                <a:gd name="connsiteX181" fmla="*/ 1373863 w 1715332"/>
                <a:gd name="connsiteY181" fmla="*/ 1098230 h 1713864"/>
                <a:gd name="connsiteX182" fmla="*/ 1435362 w 1715332"/>
                <a:gd name="connsiteY182" fmla="*/ 1098230 h 1713864"/>
                <a:gd name="connsiteX183" fmla="*/ 1440970 w 1715332"/>
                <a:gd name="connsiteY183" fmla="*/ 1103838 h 1713864"/>
                <a:gd name="connsiteX184" fmla="*/ 1440970 w 1715332"/>
                <a:gd name="connsiteY184" fmla="*/ 1234139 h 1713864"/>
                <a:gd name="connsiteX185" fmla="*/ 1506251 w 1715332"/>
                <a:gd name="connsiteY185" fmla="*/ 1234139 h 1713864"/>
                <a:gd name="connsiteX186" fmla="*/ 1506251 w 1715332"/>
                <a:gd name="connsiteY186" fmla="*/ 1171923 h 1713864"/>
                <a:gd name="connsiteX187" fmla="*/ 1511762 w 1715332"/>
                <a:gd name="connsiteY187" fmla="*/ 1166412 h 1713864"/>
                <a:gd name="connsiteX188" fmla="*/ 1578803 w 1715332"/>
                <a:gd name="connsiteY188" fmla="*/ 1166412 h 1713864"/>
                <a:gd name="connsiteX189" fmla="*/ 1578803 w 1715332"/>
                <a:gd name="connsiteY189" fmla="*/ 1102143 h 1713864"/>
                <a:gd name="connsiteX190" fmla="*/ 1584314 w 1715332"/>
                <a:gd name="connsiteY190" fmla="*/ 1096599 h 1713864"/>
                <a:gd name="connsiteX191" fmla="*/ 1640171 w 1715332"/>
                <a:gd name="connsiteY191" fmla="*/ 1096599 h 1713864"/>
                <a:gd name="connsiteX192" fmla="*/ 1645779 w 1715332"/>
                <a:gd name="connsiteY192" fmla="*/ 1102208 h 1713864"/>
                <a:gd name="connsiteX193" fmla="*/ 1645779 w 1715332"/>
                <a:gd name="connsiteY193" fmla="*/ 1371255 h 1713864"/>
                <a:gd name="connsiteX194" fmla="*/ 1585651 w 1715332"/>
                <a:gd name="connsiteY194" fmla="*/ 1371255 h 1713864"/>
                <a:gd name="connsiteX195" fmla="*/ 1578803 w 1715332"/>
                <a:gd name="connsiteY195" fmla="*/ 1364407 h 1713864"/>
                <a:gd name="connsiteX196" fmla="*/ 1578803 w 1715332"/>
                <a:gd name="connsiteY196" fmla="*/ 1235639 h 1713864"/>
                <a:gd name="connsiteX197" fmla="*/ 1508631 w 1715332"/>
                <a:gd name="connsiteY197" fmla="*/ 1235639 h 1713864"/>
                <a:gd name="connsiteX198" fmla="*/ 1508632 w 1715332"/>
                <a:gd name="connsiteY198" fmla="*/ 1235639 h 1713864"/>
                <a:gd name="connsiteX199" fmla="*/ 1508632 w 1715332"/>
                <a:gd name="connsiteY199" fmla="*/ 1301963 h 1713864"/>
                <a:gd name="connsiteX200" fmla="*/ 1507229 w 1715332"/>
                <a:gd name="connsiteY200" fmla="*/ 1303365 h 1713864"/>
                <a:gd name="connsiteX201" fmla="*/ 1441003 w 1715332"/>
                <a:gd name="connsiteY201" fmla="*/ 1303365 h 1713864"/>
                <a:gd name="connsiteX202" fmla="*/ 1441003 w 1715332"/>
                <a:gd name="connsiteY202" fmla="*/ 1369787 h 1713864"/>
                <a:gd name="connsiteX203" fmla="*/ 1504425 w 1715332"/>
                <a:gd name="connsiteY203" fmla="*/ 1369787 h 1713864"/>
                <a:gd name="connsiteX204" fmla="*/ 1510033 w 1715332"/>
                <a:gd name="connsiteY204" fmla="*/ 1375396 h 1713864"/>
                <a:gd name="connsiteX205" fmla="*/ 1510033 w 1715332"/>
                <a:gd name="connsiteY205" fmla="*/ 1439014 h 1713864"/>
                <a:gd name="connsiteX206" fmla="*/ 1640171 w 1715332"/>
                <a:gd name="connsiteY206" fmla="*/ 1439209 h 1713864"/>
                <a:gd name="connsiteX207" fmla="*/ 1645780 w 1715332"/>
                <a:gd name="connsiteY207" fmla="*/ 1444818 h 1713864"/>
                <a:gd name="connsiteX208" fmla="*/ 1645780 w 1715332"/>
                <a:gd name="connsiteY208" fmla="*/ 1507294 h 1713864"/>
                <a:gd name="connsiteX209" fmla="*/ 1709724 w 1715332"/>
                <a:gd name="connsiteY209" fmla="*/ 1507294 h 1713864"/>
                <a:gd name="connsiteX210" fmla="*/ 1715332 w 1715332"/>
                <a:gd name="connsiteY210" fmla="*/ 1512935 h 1713864"/>
                <a:gd name="connsiteX211" fmla="*/ 1715332 w 1715332"/>
                <a:gd name="connsiteY211" fmla="*/ 1571042 h 1713864"/>
                <a:gd name="connsiteX212" fmla="*/ 1709821 w 1715332"/>
                <a:gd name="connsiteY212" fmla="*/ 1576553 h 1713864"/>
                <a:gd name="connsiteX213" fmla="*/ 1583108 w 1715332"/>
                <a:gd name="connsiteY213" fmla="*/ 1576553 h 1713864"/>
                <a:gd name="connsiteX214" fmla="*/ 1576260 w 1715332"/>
                <a:gd name="connsiteY214" fmla="*/ 1569705 h 1713864"/>
                <a:gd name="connsiteX215" fmla="*/ 1576260 w 1715332"/>
                <a:gd name="connsiteY215" fmla="*/ 1508468 h 1713864"/>
                <a:gd name="connsiteX216" fmla="*/ 1441035 w 1715332"/>
                <a:gd name="connsiteY216" fmla="*/ 1508468 h 1713864"/>
                <a:gd name="connsiteX217" fmla="*/ 1441035 w 1715332"/>
                <a:gd name="connsiteY217" fmla="*/ 1646236 h 1713864"/>
                <a:gd name="connsiteX218" fmla="*/ 1304376 w 1715332"/>
                <a:gd name="connsiteY218" fmla="*/ 1646236 h 1713864"/>
                <a:gd name="connsiteX219" fmla="*/ 1302811 w 1715332"/>
                <a:gd name="connsiteY219" fmla="*/ 1647801 h 1713864"/>
                <a:gd name="connsiteX220" fmla="*/ 1302811 w 1715332"/>
                <a:gd name="connsiteY220" fmla="*/ 1713864 h 1713864"/>
                <a:gd name="connsiteX221" fmla="*/ 1102339 w 1715332"/>
                <a:gd name="connsiteY221" fmla="*/ 1713864 h 1713864"/>
                <a:gd name="connsiteX222" fmla="*/ 1095491 w 1715332"/>
                <a:gd name="connsiteY222" fmla="*/ 1707017 h 1713864"/>
                <a:gd name="connsiteX223" fmla="*/ 1095491 w 1715332"/>
                <a:gd name="connsiteY223" fmla="*/ 1576912 h 1713864"/>
                <a:gd name="connsiteX224" fmla="*/ 1162891 w 1715332"/>
                <a:gd name="connsiteY224" fmla="*/ 1576912 h 1713864"/>
                <a:gd name="connsiteX225" fmla="*/ 1162891 w 1715332"/>
                <a:gd name="connsiteY225" fmla="*/ 1641377 h 1713864"/>
                <a:gd name="connsiteX226" fmla="*/ 1169739 w 1715332"/>
                <a:gd name="connsiteY226" fmla="*/ 1648225 h 1713864"/>
                <a:gd name="connsiteX227" fmla="*/ 1295246 w 1715332"/>
                <a:gd name="connsiteY227" fmla="*/ 1648225 h 1713864"/>
                <a:gd name="connsiteX228" fmla="*/ 1300757 w 1715332"/>
                <a:gd name="connsiteY228" fmla="*/ 1642714 h 1713864"/>
                <a:gd name="connsiteX229" fmla="*/ 1300757 w 1715332"/>
                <a:gd name="connsiteY229" fmla="*/ 1579684 h 1713864"/>
                <a:gd name="connsiteX230" fmla="*/ 1364896 w 1715332"/>
                <a:gd name="connsiteY230" fmla="*/ 1579684 h 1713864"/>
                <a:gd name="connsiteX231" fmla="*/ 1370407 w 1715332"/>
                <a:gd name="connsiteY231" fmla="*/ 1574173 h 1713864"/>
                <a:gd name="connsiteX232" fmla="*/ 1370407 w 1715332"/>
                <a:gd name="connsiteY232" fmla="*/ 1515935 h 1713864"/>
                <a:gd name="connsiteX233" fmla="*/ 1364799 w 1715332"/>
                <a:gd name="connsiteY233" fmla="*/ 1510327 h 1713864"/>
                <a:gd name="connsiteX234" fmla="*/ 1301050 w 1715332"/>
                <a:gd name="connsiteY234" fmla="*/ 1510327 h 1713864"/>
                <a:gd name="connsiteX235" fmla="*/ 1301050 w 1715332"/>
                <a:gd name="connsiteY235" fmla="*/ 1444590 h 1713864"/>
                <a:gd name="connsiteX236" fmla="*/ 1295442 w 1715332"/>
                <a:gd name="connsiteY236" fmla="*/ 1438981 h 1713864"/>
                <a:gd name="connsiteX237" fmla="*/ 1237204 w 1715332"/>
                <a:gd name="connsiteY237" fmla="*/ 1438981 h 1713864"/>
                <a:gd name="connsiteX238" fmla="*/ 1231693 w 1715332"/>
                <a:gd name="connsiteY238" fmla="*/ 1444492 h 1713864"/>
                <a:gd name="connsiteX239" fmla="*/ 1231693 w 1715332"/>
                <a:gd name="connsiteY239" fmla="*/ 1510294 h 1713864"/>
                <a:gd name="connsiteX240" fmla="*/ 1164587 w 1715332"/>
                <a:gd name="connsiteY240" fmla="*/ 1510294 h 1713864"/>
                <a:gd name="connsiteX241" fmla="*/ 1164587 w 1715332"/>
                <a:gd name="connsiteY241" fmla="*/ 1444557 h 1713864"/>
                <a:gd name="connsiteX242" fmla="*/ 1158978 w 1715332"/>
                <a:gd name="connsiteY242" fmla="*/ 1438949 h 1713864"/>
                <a:gd name="connsiteX243" fmla="*/ 1100741 w 1715332"/>
                <a:gd name="connsiteY243" fmla="*/ 1438949 h 1713864"/>
                <a:gd name="connsiteX244" fmla="*/ 1095230 w 1715332"/>
                <a:gd name="connsiteY244" fmla="*/ 1444459 h 1713864"/>
                <a:gd name="connsiteX245" fmla="*/ 1095230 w 1715332"/>
                <a:gd name="connsiteY245" fmla="*/ 1576684 h 1713864"/>
                <a:gd name="connsiteX246" fmla="*/ 1035264 w 1715332"/>
                <a:gd name="connsiteY246" fmla="*/ 1576684 h 1713864"/>
                <a:gd name="connsiteX247" fmla="*/ 1028417 w 1715332"/>
                <a:gd name="connsiteY247" fmla="*/ 1569836 h 1713864"/>
                <a:gd name="connsiteX248" fmla="*/ 1028417 w 1715332"/>
                <a:gd name="connsiteY248" fmla="*/ 1440807 h 1713864"/>
                <a:gd name="connsiteX249" fmla="*/ 962549 w 1715332"/>
                <a:gd name="connsiteY249" fmla="*/ 1440807 h 1713864"/>
                <a:gd name="connsiteX250" fmla="*/ 961701 w 1715332"/>
                <a:gd name="connsiteY250" fmla="*/ 1439959 h 1713864"/>
                <a:gd name="connsiteX251" fmla="*/ 961701 w 1715332"/>
                <a:gd name="connsiteY251" fmla="*/ 1503186 h 1713864"/>
                <a:gd name="connsiteX252" fmla="*/ 956190 w 1715332"/>
                <a:gd name="connsiteY252" fmla="*/ 1508696 h 1713864"/>
                <a:gd name="connsiteX253" fmla="*/ 898311 w 1715332"/>
                <a:gd name="connsiteY253" fmla="*/ 1508696 h 1713864"/>
                <a:gd name="connsiteX254" fmla="*/ 891464 w 1715332"/>
                <a:gd name="connsiteY254" fmla="*/ 1501849 h 1713864"/>
                <a:gd name="connsiteX255" fmla="*/ 891464 w 1715332"/>
                <a:gd name="connsiteY255" fmla="*/ 1376896 h 1713864"/>
                <a:gd name="connsiteX256" fmla="*/ 896975 w 1715332"/>
                <a:gd name="connsiteY256" fmla="*/ 1371385 h 1713864"/>
                <a:gd name="connsiteX257" fmla="*/ 961734 w 1715332"/>
                <a:gd name="connsiteY257" fmla="*/ 1371385 h 1713864"/>
                <a:gd name="connsiteX258" fmla="*/ 961734 w 1715332"/>
                <a:gd name="connsiteY258" fmla="*/ 1305550 h 1713864"/>
                <a:gd name="connsiteX259" fmla="*/ 964212 w 1715332"/>
                <a:gd name="connsiteY259" fmla="*/ 1303072 h 1713864"/>
                <a:gd name="connsiteX260" fmla="*/ 1095426 w 1715332"/>
                <a:gd name="connsiteY260" fmla="*/ 1303072 h 1713864"/>
                <a:gd name="connsiteX261" fmla="*/ 1095426 w 1715332"/>
                <a:gd name="connsiteY261" fmla="*/ 1234563 h 1713864"/>
                <a:gd name="connsiteX262" fmla="*/ 1035851 w 1715332"/>
                <a:gd name="connsiteY262" fmla="*/ 1234563 h 1713864"/>
                <a:gd name="connsiteX263" fmla="*/ 1029003 w 1715332"/>
                <a:gd name="connsiteY263" fmla="*/ 1227715 h 1713864"/>
                <a:gd name="connsiteX264" fmla="*/ 1029003 w 1715332"/>
                <a:gd name="connsiteY264" fmla="*/ 1170847 h 1713864"/>
                <a:gd name="connsiteX265" fmla="*/ 1034514 w 1715332"/>
                <a:gd name="connsiteY265" fmla="*/ 1165337 h 1713864"/>
                <a:gd name="connsiteX266" fmla="*/ 1095426 w 1715332"/>
                <a:gd name="connsiteY266" fmla="*/ 1165337 h 1713864"/>
                <a:gd name="connsiteX267" fmla="*/ 1095426 w 1715332"/>
                <a:gd name="connsiteY267" fmla="*/ 1103741 h 1713864"/>
                <a:gd name="connsiteX268" fmla="*/ 1100936 w 1715332"/>
                <a:gd name="connsiteY268" fmla="*/ 1098230 h 1713864"/>
                <a:gd name="connsiteX269" fmla="*/ 1232020 w 1715332"/>
                <a:gd name="connsiteY269" fmla="*/ 1098230 h 1713864"/>
                <a:gd name="connsiteX270" fmla="*/ 1232020 w 1715332"/>
                <a:gd name="connsiteY270" fmla="*/ 1032069 h 1713864"/>
                <a:gd name="connsiteX271" fmla="*/ 1237530 w 1715332"/>
                <a:gd name="connsiteY271" fmla="*/ 1026558 h 1713864"/>
                <a:gd name="connsiteX272" fmla="*/ 210613 w 1715332"/>
                <a:gd name="connsiteY272" fmla="*/ 960821 h 1713864"/>
                <a:gd name="connsiteX273" fmla="*/ 207124 w 1715332"/>
                <a:gd name="connsiteY273" fmla="*/ 964309 h 1713864"/>
                <a:gd name="connsiteX274" fmla="*/ 207124 w 1715332"/>
                <a:gd name="connsiteY274" fmla="*/ 1029199 h 1713864"/>
                <a:gd name="connsiteX275" fmla="*/ 272013 w 1715332"/>
                <a:gd name="connsiteY275" fmla="*/ 1029199 h 1713864"/>
                <a:gd name="connsiteX276" fmla="*/ 275503 w 1715332"/>
                <a:gd name="connsiteY276" fmla="*/ 1025710 h 1713864"/>
                <a:gd name="connsiteX277" fmla="*/ 275535 w 1715332"/>
                <a:gd name="connsiteY277" fmla="*/ 1025710 h 1713864"/>
                <a:gd name="connsiteX278" fmla="*/ 275535 w 1715332"/>
                <a:gd name="connsiteY278" fmla="*/ 964309 h 1713864"/>
                <a:gd name="connsiteX279" fmla="*/ 272046 w 1715332"/>
                <a:gd name="connsiteY279" fmla="*/ 960821 h 1713864"/>
                <a:gd name="connsiteX280" fmla="*/ 271868 w 1715332"/>
                <a:gd name="connsiteY280" fmla="*/ 960821 h 1713864"/>
                <a:gd name="connsiteX281" fmla="*/ 272863 w 1715332"/>
                <a:gd name="connsiteY281" fmla="*/ 963918 h 1713864"/>
                <a:gd name="connsiteX282" fmla="*/ 272863 w 1715332"/>
                <a:gd name="connsiteY282" fmla="*/ 1024993 h 1713864"/>
                <a:gd name="connsiteX283" fmla="*/ 271721 w 1715332"/>
                <a:gd name="connsiteY283" fmla="*/ 1028548 h 1713864"/>
                <a:gd name="connsiteX284" fmla="*/ 271721 w 1715332"/>
                <a:gd name="connsiteY284" fmla="*/ 960821 h 1713864"/>
                <a:gd name="connsiteX285" fmla="*/ 1444036 w 1715332"/>
                <a:gd name="connsiteY285" fmla="*/ 958799 h 1713864"/>
                <a:gd name="connsiteX286" fmla="*/ 1577271 w 1715332"/>
                <a:gd name="connsiteY286" fmla="*/ 958799 h 1713864"/>
                <a:gd name="connsiteX287" fmla="*/ 1578771 w 1715332"/>
                <a:gd name="connsiteY287" fmla="*/ 960299 h 1713864"/>
                <a:gd name="connsiteX288" fmla="*/ 1578771 w 1715332"/>
                <a:gd name="connsiteY288" fmla="*/ 1022515 h 1713864"/>
                <a:gd name="connsiteX289" fmla="*/ 1573260 w 1715332"/>
                <a:gd name="connsiteY289" fmla="*/ 1028026 h 1713864"/>
                <a:gd name="connsiteX290" fmla="*/ 1444851 w 1715332"/>
                <a:gd name="connsiteY290" fmla="*/ 1028026 h 1713864"/>
                <a:gd name="connsiteX291" fmla="*/ 1438525 w 1715332"/>
                <a:gd name="connsiteY291" fmla="*/ 1021700 h 1713864"/>
                <a:gd name="connsiteX292" fmla="*/ 1438525 w 1715332"/>
                <a:gd name="connsiteY292" fmla="*/ 964310 h 1713864"/>
                <a:gd name="connsiteX293" fmla="*/ 1444036 w 1715332"/>
                <a:gd name="connsiteY293" fmla="*/ 958799 h 1713864"/>
                <a:gd name="connsiteX294" fmla="*/ 897431 w 1715332"/>
                <a:gd name="connsiteY294" fmla="*/ 890127 h 1713864"/>
                <a:gd name="connsiteX295" fmla="*/ 955669 w 1715332"/>
                <a:gd name="connsiteY295" fmla="*/ 890127 h 1713864"/>
                <a:gd name="connsiteX296" fmla="*/ 961277 w 1715332"/>
                <a:gd name="connsiteY296" fmla="*/ 895736 h 1713864"/>
                <a:gd name="connsiteX297" fmla="*/ 961277 w 1715332"/>
                <a:gd name="connsiteY297" fmla="*/ 951300 h 1713864"/>
                <a:gd name="connsiteX298" fmla="*/ 955767 w 1715332"/>
                <a:gd name="connsiteY298" fmla="*/ 956810 h 1713864"/>
                <a:gd name="connsiteX299" fmla="*/ 898801 w 1715332"/>
                <a:gd name="connsiteY299" fmla="*/ 956810 h 1713864"/>
                <a:gd name="connsiteX300" fmla="*/ 891953 w 1715332"/>
                <a:gd name="connsiteY300" fmla="*/ 949963 h 1713864"/>
                <a:gd name="connsiteX301" fmla="*/ 891953 w 1715332"/>
                <a:gd name="connsiteY301" fmla="*/ 895670 h 1713864"/>
                <a:gd name="connsiteX302" fmla="*/ 897431 w 1715332"/>
                <a:gd name="connsiteY302" fmla="*/ 890127 h 1713864"/>
                <a:gd name="connsiteX303" fmla="*/ 1651291 w 1715332"/>
                <a:gd name="connsiteY303" fmla="*/ 822498 h 1713864"/>
                <a:gd name="connsiteX304" fmla="*/ 1709398 w 1715332"/>
                <a:gd name="connsiteY304" fmla="*/ 822498 h 1713864"/>
                <a:gd name="connsiteX305" fmla="*/ 1715006 w 1715332"/>
                <a:gd name="connsiteY305" fmla="*/ 828107 h 1713864"/>
                <a:gd name="connsiteX306" fmla="*/ 1715006 w 1715332"/>
                <a:gd name="connsiteY306" fmla="*/ 1021080 h 1713864"/>
                <a:gd name="connsiteX307" fmla="*/ 1709496 w 1715332"/>
                <a:gd name="connsiteY307" fmla="*/ 1026591 h 1713864"/>
                <a:gd name="connsiteX308" fmla="*/ 1645780 w 1715332"/>
                <a:gd name="connsiteY308" fmla="*/ 1026591 h 1713864"/>
                <a:gd name="connsiteX309" fmla="*/ 1645780 w 1715332"/>
                <a:gd name="connsiteY309" fmla="*/ 959843 h 1713864"/>
                <a:gd name="connsiteX310" fmla="*/ 1578966 w 1715332"/>
                <a:gd name="connsiteY310" fmla="*/ 959843 h 1713864"/>
                <a:gd name="connsiteX311" fmla="*/ 1578966 w 1715332"/>
                <a:gd name="connsiteY311" fmla="*/ 896127 h 1713864"/>
                <a:gd name="connsiteX312" fmla="*/ 1584444 w 1715332"/>
                <a:gd name="connsiteY312" fmla="*/ 890616 h 1713864"/>
                <a:gd name="connsiteX313" fmla="*/ 1645780 w 1715332"/>
                <a:gd name="connsiteY313" fmla="*/ 890616 h 1713864"/>
                <a:gd name="connsiteX314" fmla="*/ 1645780 w 1715332"/>
                <a:gd name="connsiteY314" fmla="*/ 828041 h 1713864"/>
                <a:gd name="connsiteX315" fmla="*/ 1651291 w 1715332"/>
                <a:gd name="connsiteY315" fmla="*/ 822498 h 1713864"/>
                <a:gd name="connsiteX316" fmla="*/ 758293 w 1715332"/>
                <a:gd name="connsiteY316" fmla="*/ 754804 h 1713864"/>
                <a:gd name="connsiteX317" fmla="*/ 820606 w 1715332"/>
                <a:gd name="connsiteY317" fmla="*/ 754804 h 1713864"/>
                <a:gd name="connsiteX318" fmla="*/ 824160 w 1715332"/>
                <a:gd name="connsiteY318" fmla="*/ 758358 h 1713864"/>
                <a:gd name="connsiteX319" fmla="*/ 824160 w 1715332"/>
                <a:gd name="connsiteY319" fmla="*/ 886605 h 1713864"/>
                <a:gd name="connsiteX320" fmla="*/ 820671 w 1715332"/>
                <a:gd name="connsiteY320" fmla="*/ 890094 h 1713864"/>
                <a:gd name="connsiteX321" fmla="*/ 756434 w 1715332"/>
                <a:gd name="connsiteY321" fmla="*/ 890094 h 1713864"/>
                <a:gd name="connsiteX322" fmla="*/ 756434 w 1715332"/>
                <a:gd name="connsiteY322" fmla="*/ 960690 h 1713864"/>
                <a:gd name="connsiteX323" fmla="*/ 756336 w 1715332"/>
                <a:gd name="connsiteY323" fmla="*/ 960788 h 1713864"/>
                <a:gd name="connsiteX324" fmla="*/ 817575 w 1715332"/>
                <a:gd name="connsiteY324" fmla="*/ 960788 h 1713864"/>
                <a:gd name="connsiteX325" fmla="*/ 821064 w 1715332"/>
                <a:gd name="connsiteY325" fmla="*/ 964277 h 1713864"/>
                <a:gd name="connsiteX326" fmla="*/ 821064 w 1715332"/>
                <a:gd name="connsiteY326" fmla="*/ 1025091 h 1713864"/>
                <a:gd name="connsiteX327" fmla="*/ 817510 w 1715332"/>
                <a:gd name="connsiteY327" fmla="*/ 1028645 h 1713864"/>
                <a:gd name="connsiteX328" fmla="*/ 620526 w 1715332"/>
                <a:gd name="connsiteY328" fmla="*/ 1028645 h 1713864"/>
                <a:gd name="connsiteX329" fmla="*/ 617037 w 1715332"/>
                <a:gd name="connsiteY329" fmla="*/ 1025156 h 1713864"/>
                <a:gd name="connsiteX330" fmla="*/ 617037 w 1715332"/>
                <a:gd name="connsiteY330" fmla="*/ 960788 h 1713864"/>
                <a:gd name="connsiteX331" fmla="*/ 687078 w 1715332"/>
                <a:gd name="connsiteY331" fmla="*/ 960788 h 1713864"/>
                <a:gd name="connsiteX332" fmla="*/ 687078 w 1715332"/>
                <a:gd name="connsiteY332" fmla="*/ 889768 h 1713864"/>
                <a:gd name="connsiteX333" fmla="*/ 690567 w 1715332"/>
                <a:gd name="connsiteY333" fmla="*/ 886279 h 1713864"/>
                <a:gd name="connsiteX334" fmla="*/ 752880 w 1715332"/>
                <a:gd name="connsiteY334" fmla="*/ 886279 h 1713864"/>
                <a:gd name="connsiteX335" fmla="*/ 754804 w 1715332"/>
                <a:gd name="connsiteY335" fmla="*/ 888204 h 1713864"/>
                <a:gd name="connsiteX336" fmla="*/ 754804 w 1715332"/>
                <a:gd name="connsiteY336" fmla="*/ 758293 h 1713864"/>
                <a:gd name="connsiteX337" fmla="*/ 758293 w 1715332"/>
                <a:gd name="connsiteY337" fmla="*/ 754804 h 1713864"/>
                <a:gd name="connsiteX338" fmla="*/ 343196 w 1715332"/>
                <a:gd name="connsiteY338" fmla="*/ 752522 h 1713864"/>
                <a:gd name="connsiteX339" fmla="*/ 343196 w 1715332"/>
                <a:gd name="connsiteY339" fmla="*/ 820216 h 1713864"/>
                <a:gd name="connsiteX340" fmla="*/ 346652 w 1715332"/>
                <a:gd name="connsiteY340" fmla="*/ 823672 h 1713864"/>
                <a:gd name="connsiteX341" fmla="*/ 477931 w 1715332"/>
                <a:gd name="connsiteY341" fmla="*/ 823672 h 1713864"/>
                <a:gd name="connsiteX342" fmla="*/ 477931 w 1715332"/>
                <a:gd name="connsiteY342" fmla="*/ 890159 h 1713864"/>
                <a:gd name="connsiteX343" fmla="*/ 413042 w 1715332"/>
                <a:gd name="connsiteY343" fmla="*/ 890159 h 1713864"/>
                <a:gd name="connsiteX344" fmla="*/ 409553 w 1715332"/>
                <a:gd name="connsiteY344" fmla="*/ 893648 h 1713864"/>
                <a:gd name="connsiteX345" fmla="*/ 409553 w 1715332"/>
                <a:gd name="connsiteY345" fmla="*/ 954984 h 1713864"/>
                <a:gd name="connsiteX346" fmla="*/ 413107 w 1715332"/>
                <a:gd name="connsiteY346" fmla="*/ 958538 h 1713864"/>
                <a:gd name="connsiteX347" fmla="*/ 474442 w 1715332"/>
                <a:gd name="connsiteY347" fmla="*/ 958538 h 1713864"/>
                <a:gd name="connsiteX348" fmla="*/ 477931 w 1715332"/>
                <a:gd name="connsiteY348" fmla="*/ 955049 h 1713864"/>
                <a:gd name="connsiteX349" fmla="*/ 477931 w 1715332"/>
                <a:gd name="connsiteY349" fmla="*/ 890616 h 1713864"/>
                <a:gd name="connsiteX350" fmla="*/ 543799 w 1715332"/>
                <a:gd name="connsiteY350" fmla="*/ 890616 h 1713864"/>
                <a:gd name="connsiteX351" fmla="*/ 547288 w 1715332"/>
                <a:gd name="connsiteY351" fmla="*/ 887127 h 1713864"/>
                <a:gd name="connsiteX352" fmla="*/ 547288 w 1715332"/>
                <a:gd name="connsiteY352" fmla="*/ 816270 h 1713864"/>
                <a:gd name="connsiteX353" fmla="*/ 547223 w 1715332"/>
                <a:gd name="connsiteY353" fmla="*/ 815944 h 1713864"/>
                <a:gd name="connsiteX354" fmla="*/ 547223 w 1715332"/>
                <a:gd name="connsiteY354" fmla="*/ 756011 h 1713864"/>
                <a:gd name="connsiteX355" fmla="*/ 543734 w 1715332"/>
                <a:gd name="connsiteY355" fmla="*/ 752522 h 1713864"/>
                <a:gd name="connsiteX356" fmla="*/ 141191 w 1715332"/>
                <a:gd name="connsiteY356" fmla="*/ 752359 h 1713864"/>
                <a:gd name="connsiteX357" fmla="*/ 205461 w 1715332"/>
                <a:gd name="connsiteY357" fmla="*/ 752359 h 1713864"/>
                <a:gd name="connsiteX358" fmla="*/ 208950 w 1715332"/>
                <a:gd name="connsiteY358" fmla="*/ 755848 h 1713864"/>
                <a:gd name="connsiteX359" fmla="*/ 208950 w 1715332"/>
                <a:gd name="connsiteY359" fmla="*/ 820118 h 1713864"/>
                <a:gd name="connsiteX360" fmla="*/ 205494 w 1715332"/>
                <a:gd name="connsiteY360" fmla="*/ 823607 h 1713864"/>
                <a:gd name="connsiteX361" fmla="*/ 141191 w 1715332"/>
                <a:gd name="connsiteY361" fmla="*/ 823607 h 1713864"/>
                <a:gd name="connsiteX362" fmla="*/ 137702 w 1715332"/>
                <a:gd name="connsiteY362" fmla="*/ 820118 h 1713864"/>
                <a:gd name="connsiteX363" fmla="*/ 137702 w 1715332"/>
                <a:gd name="connsiteY363" fmla="*/ 755848 h 1713864"/>
                <a:gd name="connsiteX364" fmla="*/ 141191 w 1715332"/>
                <a:gd name="connsiteY364" fmla="*/ 752359 h 1713864"/>
                <a:gd name="connsiteX365" fmla="*/ 1101230 w 1715332"/>
                <a:gd name="connsiteY365" fmla="*/ 687535 h 1713864"/>
                <a:gd name="connsiteX366" fmla="*/ 1095720 w 1715332"/>
                <a:gd name="connsiteY366" fmla="*/ 693046 h 1713864"/>
                <a:gd name="connsiteX367" fmla="*/ 1095720 w 1715332"/>
                <a:gd name="connsiteY367" fmla="*/ 754088 h 1713864"/>
                <a:gd name="connsiteX368" fmla="*/ 1096274 w 1715332"/>
                <a:gd name="connsiteY368" fmla="*/ 754642 h 1713864"/>
                <a:gd name="connsiteX369" fmla="*/ 1034547 w 1715332"/>
                <a:gd name="connsiteY369" fmla="*/ 754642 h 1713864"/>
                <a:gd name="connsiteX370" fmla="*/ 1029036 w 1715332"/>
                <a:gd name="connsiteY370" fmla="*/ 760152 h 1713864"/>
                <a:gd name="connsiteX371" fmla="*/ 1029036 w 1715332"/>
                <a:gd name="connsiteY371" fmla="*/ 820868 h 1713864"/>
                <a:gd name="connsiteX372" fmla="*/ 1029461 w 1715332"/>
                <a:gd name="connsiteY372" fmla="*/ 821292 h 1713864"/>
                <a:gd name="connsiteX373" fmla="*/ 1161489 w 1715332"/>
                <a:gd name="connsiteY373" fmla="*/ 821292 h 1713864"/>
                <a:gd name="connsiteX374" fmla="*/ 1167000 w 1715332"/>
                <a:gd name="connsiteY374" fmla="*/ 815781 h 1713864"/>
                <a:gd name="connsiteX375" fmla="*/ 1167000 w 1715332"/>
                <a:gd name="connsiteY375" fmla="*/ 755033 h 1713864"/>
                <a:gd name="connsiteX376" fmla="*/ 1166609 w 1715332"/>
                <a:gd name="connsiteY376" fmla="*/ 754642 h 1713864"/>
                <a:gd name="connsiteX377" fmla="*/ 1230552 w 1715332"/>
                <a:gd name="connsiteY377" fmla="*/ 754642 h 1713864"/>
                <a:gd name="connsiteX378" fmla="*/ 1236063 w 1715332"/>
                <a:gd name="connsiteY378" fmla="*/ 749131 h 1713864"/>
                <a:gd name="connsiteX379" fmla="*/ 1236063 w 1715332"/>
                <a:gd name="connsiteY379" fmla="*/ 693144 h 1713864"/>
                <a:gd name="connsiteX380" fmla="*/ 1230455 w 1715332"/>
                <a:gd name="connsiteY380" fmla="*/ 687535 h 1713864"/>
                <a:gd name="connsiteX381" fmla="*/ 1445829 w 1715332"/>
                <a:gd name="connsiteY381" fmla="*/ 619026 h 1713864"/>
                <a:gd name="connsiteX382" fmla="*/ 1509544 w 1715332"/>
                <a:gd name="connsiteY382" fmla="*/ 619026 h 1713864"/>
                <a:gd name="connsiteX383" fmla="*/ 1509544 w 1715332"/>
                <a:gd name="connsiteY383" fmla="*/ 686589 h 1713864"/>
                <a:gd name="connsiteX384" fmla="*/ 1578868 w 1715332"/>
                <a:gd name="connsiteY384" fmla="*/ 686589 h 1713864"/>
                <a:gd name="connsiteX385" fmla="*/ 1578868 w 1715332"/>
                <a:gd name="connsiteY385" fmla="*/ 753990 h 1713864"/>
                <a:gd name="connsiteX386" fmla="*/ 1509544 w 1715332"/>
                <a:gd name="connsiteY386" fmla="*/ 753990 h 1713864"/>
                <a:gd name="connsiteX387" fmla="*/ 1509544 w 1715332"/>
                <a:gd name="connsiteY387" fmla="*/ 815782 h 1713864"/>
                <a:gd name="connsiteX388" fmla="*/ 1504034 w 1715332"/>
                <a:gd name="connsiteY388" fmla="*/ 821325 h 1713864"/>
                <a:gd name="connsiteX389" fmla="*/ 1445927 w 1715332"/>
                <a:gd name="connsiteY389" fmla="*/ 821325 h 1713864"/>
                <a:gd name="connsiteX390" fmla="*/ 1440318 w 1715332"/>
                <a:gd name="connsiteY390" fmla="*/ 815717 h 1713864"/>
                <a:gd name="connsiteX391" fmla="*/ 1440318 w 1715332"/>
                <a:gd name="connsiteY391" fmla="*/ 624537 h 1713864"/>
                <a:gd name="connsiteX392" fmla="*/ 1445829 w 1715332"/>
                <a:gd name="connsiteY392" fmla="*/ 619026 h 1713864"/>
                <a:gd name="connsiteX393" fmla="*/ 412292 w 1715332"/>
                <a:gd name="connsiteY393" fmla="*/ 617526 h 1713864"/>
                <a:gd name="connsiteX394" fmla="*/ 412292 w 1715332"/>
                <a:gd name="connsiteY394" fmla="*/ 683850 h 1713864"/>
                <a:gd name="connsiteX395" fmla="*/ 415781 w 1715332"/>
                <a:gd name="connsiteY395" fmla="*/ 687339 h 1713864"/>
                <a:gd name="connsiteX396" fmla="*/ 478551 w 1715332"/>
                <a:gd name="connsiteY396" fmla="*/ 687339 h 1713864"/>
                <a:gd name="connsiteX397" fmla="*/ 482105 w 1715332"/>
                <a:gd name="connsiteY397" fmla="*/ 683785 h 1713864"/>
                <a:gd name="connsiteX398" fmla="*/ 482105 w 1715332"/>
                <a:gd name="connsiteY398" fmla="*/ 621015 h 1713864"/>
                <a:gd name="connsiteX399" fmla="*/ 478616 w 1715332"/>
                <a:gd name="connsiteY399" fmla="*/ 617526 h 1713864"/>
                <a:gd name="connsiteX400" fmla="*/ 1515153 w 1715332"/>
                <a:gd name="connsiteY400" fmla="*/ 549702 h 1713864"/>
                <a:gd name="connsiteX401" fmla="*/ 1572217 w 1715332"/>
                <a:gd name="connsiteY401" fmla="*/ 549702 h 1713864"/>
                <a:gd name="connsiteX402" fmla="*/ 1577727 w 1715332"/>
                <a:gd name="connsiteY402" fmla="*/ 555213 h 1713864"/>
                <a:gd name="connsiteX403" fmla="*/ 1577727 w 1715332"/>
                <a:gd name="connsiteY403" fmla="*/ 617950 h 1713864"/>
                <a:gd name="connsiteX404" fmla="*/ 1509544 w 1715332"/>
                <a:gd name="connsiteY404" fmla="*/ 617950 h 1713864"/>
                <a:gd name="connsiteX405" fmla="*/ 1509544 w 1715332"/>
                <a:gd name="connsiteY405" fmla="*/ 555311 h 1713864"/>
                <a:gd name="connsiteX406" fmla="*/ 1515153 w 1715332"/>
                <a:gd name="connsiteY406" fmla="*/ 549702 h 1713864"/>
                <a:gd name="connsiteX407" fmla="*/ 5576 w 1715332"/>
                <a:gd name="connsiteY407" fmla="*/ 549702 h 1713864"/>
                <a:gd name="connsiteX408" fmla="*/ 66813 w 1715332"/>
                <a:gd name="connsiteY408" fmla="*/ 549702 h 1713864"/>
                <a:gd name="connsiteX409" fmla="*/ 70302 w 1715332"/>
                <a:gd name="connsiteY409" fmla="*/ 553191 h 1713864"/>
                <a:gd name="connsiteX410" fmla="*/ 70302 w 1715332"/>
                <a:gd name="connsiteY410" fmla="*/ 614428 h 1713864"/>
                <a:gd name="connsiteX411" fmla="*/ 66813 w 1715332"/>
                <a:gd name="connsiteY411" fmla="*/ 617918 h 1713864"/>
                <a:gd name="connsiteX412" fmla="*/ 5576 w 1715332"/>
                <a:gd name="connsiteY412" fmla="*/ 617918 h 1713864"/>
                <a:gd name="connsiteX413" fmla="*/ 2087 w 1715332"/>
                <a:gd name="connsiteY413" fmla="*/ 614428 h 1713864"/>
                <a:gd name="connsiteX414" fmla="*/ 2087 w 1715332"/>
                <a:gd name="connsiteY414" fmla="*/ 553191 h 1713864"/>
                <a:gd name="connsiteX415" fmla="*/ 5576 w 1715332"/>
                <a:gd name="connsiteY415" fmla="*/ 549702 h 1713864"/>
                <a:gd name="connsiteX416" fmla="*/ 829966 w 1715332"/>
                <a:gd name="connsiteY416" fmla="*/ 549636 h 1713864"/>
                <a:gd name="connsiteX417" fmla="*/ 888496 w 1715332"/>
                <a:gd name="connsiteY417" fmla="*/ 549636 h 1713864"/>
                <a:gd name="connsiteX418" fmla="*/ 894105 w 1715332"/>
                <a:gd name="connsiteY418" fmla="*/ 555245 h 1713864"/>
                <a:gd name="connsiteX419" fmla="*/ 894105 w 1715332"/>
                <a:gd name="connsiteY419" fmla="*/ 613776 h 1713864"/>
                <a:gd name="connsiteX420" fmla="*/ 888594 w 1715332"/>
                <a:gd name="connsiteY420" fmla="*/ 619286 h 1713864"/>
                <a:gd name="connsiteX421" fmla="*/ 824455 w 1715332"/>
                <a:gd name="connsiteY421" fmla="*/ 619286 h 1713864"/>
                <a:gd name="connsiteX422" fmla="*/ 824455 w 1715332"/>
                <a:gd name="connsiteY422" fmla="*/ 555147 h 1713864"/>
                <a:gd name="connsiteX423" fmla="*/ 829966 w 1715332"/>
                <a:gd name="connsiteY423" fmla="*/ 549636 h 1713864"/>
                <a:gd name="connsiteX424" fmla="*/ 1651291 w 1715332"/>
                <a:gd name="connsiteY424" fmla="*/ 549343 h 1713864"/>
                <a:gd name="connsiteX425" fmla="*/ 1709398 w 1715332"/>
                <a:gd name="connsiteY425" fmla="*/ 549343 h 1713864"/>
                <a:gd name="connsiteX426" fmla="*/ 1715006 w 1715332"/>
                <a:gd name="connsiteY426" fmla="*/ 554952 h 1713864"/>
                <a:gd name="connsiteX427" fmla="*/ 1715006 w 1715332"/>
                <a:gd name="connsiteY427" fmla="*/ 747925 h 1713864"/>
                <a:gd name="connsiteX428" fmla="*/ 1709496 w 1715332"/>
                <a:gd name="connsiteY428" fmla="*/ 753436 h 1713864"/>
                <a:gd name="connsiteX429" fmla="*/ 1645780 w 1715332"/>
                <a:gd name="connsiteY429" fmla="*/ 753436 h 1713864"/>
                <a:gd name="connsiteX430" fmla="*/ 1645780 w 1715332"/>
                <a:gd name="connsiteY430" fmla="*/ 686623 h 1713864"/>
                <a:gd name="connsiteX431" fmla="*/ 1578934 w 1715332"/>
                <a:gd name="connsiteY431" fmla="*/ 686623 h 1713864"/>
                <a:gd name="connsiteX432" fmla="*/ 1578934 w 1715332"/>
                <a:gd name="connsiteY432" fmla="*/ 618439 h 1713864"/>
                <a:gd name="connsiteX433" fmla="*/ 1645780 w 1715332"/>
                <a:gd name="connsiteY433" fmla="*/ 618439 h 1713864"/>
                <a:gd name="connsiteX434" fmla="*/ 1645780 w 1715332"/>
                <a:gd name="connsiteY434" fmla="*/ 554886 h 1713864"/>
                <a:gd name="connsiteX435" fmla="*/ 1651291 w 1715332"/>
                <a:gd name="connsiteY435" fmla="*/ 549343 h 1713864"/>
                <a:gd name="connsiteX436" fmla="*/ 417803 w 1715332"/>
                <a:gd name="connsiteY436" fmla="*/ 548071 h 1713864"/>
                <a:gd name="connsiteX437" fmla="*/ 545495 w 1715332"/>
                <a:gd name="connsiteY437" fmla="*/ 548071 h 1713864"/>
                <a:gd name="connsiteX438" fmla="*/ 551005 w 1715332"/>
                <a:gd name="connsiteY438" fmla="*/ 553582 h 1713864"/>
                <a:gd name="connsiteX439" fmla="*/ 551005 w 1715332"/>
                <a:gd name="connsiteY439" fmla="*/ 685089 h 1713864"/>
                <a:gd name="connsiteX440" fmla="*/ 613514 w 1715332"/>
                <a:gd name="connsiteY440" fmla="*/ 685089 h 1713864"/>
                <a:gd name="connsiteX441" fmla="*/ 619025 w 1715332"/>
                <a:gd name="connsiteY441" fmla="*/ 690600 h 1713864"/>
                <a:gd name="connsiteX442" fmla="*/ 619025 w 1715332"/>
                <a:gd name="connsiteY442" fmla="*/ 960266 h 1713864"/>
                <a:gd name="connsiteX443" fmla="*/ 549310 w 1715332"/>
                <a:gd name="connsiteY443" fmla="*/ 960266 h 1713864"/>
                <a:gd name="connsiteX444" fmla="*/ 549310 w 1715332"/>
                <a:gd name="connsiteY444" fmla="*/ 1027699 h 1713864"/>
                <a:gd name="connsiteX445" fmla="*/ 413107 w 1715332"/>
                <a:gd name="connsiteY445" fmla="*/ 1027699 h 1713864"/>
                <a:gd name="connsiteX446" fmla="*/ 409553 w 1715332"/>
                <a:gd name="connsiteY446" fmla="*/ 1031253 h 1713864"/>
                <a:gd name="connsiteX447" fmla="*/ 409553 w 1715332"/>
                <a:gd name="connsiteY447" fmla="*/ 1095393 h 1713864"/>
                <a:gd name="connsiteX448" fmla="*/ 413042 w 1715332"/>
                <a:gd name="connsiteY448" fmla="*/ 1098882 h 1713864"/>
                <a:gd name="connsiteX449" fmla="*/ 549636 w 1715332"/>
                <a:gd name="connsiteY449" fmla="*/ 1098882 h 1713864"/>
                <a:gd name="connsiteX450" fmla="*/ 549636 w 1715332"/>
                <a:gd name="connsiteY450" fmla="*/ 1028644 h 1713864"/>
                <a:gd name="connsiteX451" fmla="*/ 619025 w 1715332"/>
                <a:gd name="connsiteY451" fmla="*/ 1028644 h 1713864"/>
                <a:gd name="connsiteX452" fmla="*/ 619025 w 1715332"/>
                <a:gd name="connsiteY452" fmla="*/ 1094838 h 1713864"/>
                <a:gd name="connsiteX453" fmla="*/ 613514 w 1715332"/>
                <a:gd name="connsiteY453" fmla="*/ 1100349 h 1713864"/>
                <a:gd name="connsiteX454" fmla="*/ 549603 w 1715332"/>
                <a:gd name="connsiteY454" fmla="*/ 1100349 h 1713864"/>
                <a:gd name="connsiteX455" fmla="*/ 549603 w 1715332"/>
                <a:gd name="connsiteY455" fmla="*/ 1160641 h 1713864"/>
                <a:gd name="connsiteX456" fmla="*/ 544093 w 1715332"/>
                <a:gd name="connsiteY456" fmla="*/ 1166152 h 1713864"/>
                <a:gd name="connsiteX457" fmla="*/ 212635 w 1715332"/>
                <a:gd name="connsiteY457" fmla="*/ 1166152 h 1713864"/>
                <a:gd name="connsiteX458" fmla="*/ 207124 w 1715332"/>
                <a:gd name="connsiteY458" fmla="*/ 1160641 h 1713864"/>
                <a:gd name="connsiteX459" fmla="*/ 207124 w 1715332"/>
                <a:gd name="connsiteY459" fmla="*/ 1032558 h 1713864"/>
                <a:gd name="connsiteX460" fmla="*/ 143702 w 1715332"/>
                <a:gd name="connsiteY460" fmla="*/ 1032558 h 1713864"/>
                <a:gd name="connsiteX461" fmla="*/ 138191 w 1715332"/>
                <a:gd name="connsiteY461" fmla="*/ 1027047 h 1713864"/>
                <a:gd name="connsiteX462" fmla="*/ 138191 w 1715332"/>
                <a:gd name="connsiteY462" fmla="*/ 960788 h 1713864"/>
                <a:gd name="connsiteX463" fmla="*/ 5967 w 1715332"/>
                <a:gd name="connsiteY463" fmla="*/ 960788 h 1713864"/>
                <a:gd name="connsiteX464" fmla="*/ 456 w 1715332"/>
                <a:gd name="connsiteY464" fmla="*/ 955277 h 1713864"/>
                <a:gd name="connsiteX465" fmla="*/ 456 w 1715332"/>
                <a:gd name="connsiteY465" fmla="*/ 894790 h 1713864"/>
                <a:gd name="connsiteX466" fmla="*/ 5967 w 1715332"/>
                <a:gd name="connsiteY466" fmla="*/ 889279 h 1713864"/>
                <a:gd name="connsiteX467" fmla="*/ 207124 w 1715332"/>
                <a:gd name="connsiteY467" fmla="*/ 889279 h 1713864"/>
                <a:gd name="connsiteX468" fmla="*/ 207124 w 1715332"/>
                <a:gd name="connsiteY468" fmla="*/ 829183 h 1713864"/>
                <a:gd name="connsiteX469" fmla="*/ 212635 w 1715332"/>
                <a:gd name="connsiteY469" fmla="*/ 823672 h 1713864"/>
                <a:gd name="connsiteX470" fmla="*/ 273350 w 1715332"/>
                <a:gd name="connsiteY470" fmla="*/ 823672 h 1713864"/>
                <a:gd name="connsiteX471" fmla="*/ 273350 w 1715332"/>
                <a:gd name="connsiteY471" fmla="*/ 758000 h 1713864"/>
                <a:gd name="connsiteX472" fmla="*/ 278861 w 1715332"/>
                <a:gd name="connsiteY472" fmla="*/ 752489 h 1713864"/>
                <a:gd name="connsiteX473" fmla="*/ 343196 w 1715332"/>
                <a:gd name="connsiteY473" fmla="*/ 752489 h 1713864"/>
                <a:gd name="connsiteX474" fmla="*/ 343196 w 1715332"/>
                <a:gd name="connsiteY474" fmla="*/ 690600 h 1713864"/>
                <a:gd name="connsiteX475" fmla="*/ 343783 w 1715332"/>
                <a:gd name="connsiteY475" fmla="*/ 688187 h 1713864"/>
                <a:gd name="connsiteX476" fmla="*/ 278861 w 1715332"/>
                <a:gd name="connsiteY476" fmla="*/ 688187 h 1713864"/>
                <a:gd name="connsiteX477" fmla="*/ 273350 w 1715332"/>
                <a:gd name="connsiteY477" fmla="*/ 682676 h 1713864"/>
                <a:gd name="connsiteX478" fmla="*/ 273350 w 1715332"/>
                <a:gd name="connsiteY478" fmla="*/ 622189 h 1713864"/>
                <a:gd name="connsiteX479" fmla="*/ 278861 w 1715332"/>
                <a:gd name="connsiteY479" fmla="*/ 616678 h 1713864"/>
                <a:gd name="connsiteX480" fmla="*/ 412292 w 1715332"/>
                <a:gd name="connsiteY480" fmla="*/ 616678 h 1713864"/>
                <a:gd name="connsiteX481" fmla="*/ 412292 w 1715332"/>
                <a:gd name="connsiteY481" fmla="*/ 553582 h 1713864"/>
                <a:gd name="connsiteX482" fmla="*/ 417803 w 1715332"/>
                <a:gd name="connsiteY482" fmla="*/ 548071 h 1713864"/>
                <a:gd name="connsiteX483" fmla="*/ 142985 w 1715332"/>
                <a:gd name="connsiteY483" fmla="*/ 547288 h 1713864"/>
                <a:gd name="connsiteX484" fmla="*/ 203472 w 1715332"/>
                <a:gd name="connsiteY484" fmla="*/ 547288 h 1713864"/>
                <a:gd name="connsiteX485" fmla="*/ 208983 w 1715332"/>
                <a:gd name="connsiteY485" fmla="*/ 552799 h 1713864"/>
                <a:gd name="connsiteX486" fmla="*/ 208983 w 1715332"/>
                <a:gd name="connsiteY486" fmla="*/ 681567 h 1713864"/>
                <a:gd name="connsiteX487" fmla="*/ 203472 w 1715332"/>
                <a:gd name="connsiteY487" fmla="*/ 687078 h 1713864"/>
                <a:gd name="connsiteX488" fmla="*/ 142985 w 1715332"/>
                <a:gd name="connsiteY488" fmla="*/ 687078 h 1713864"/>
                <a:gd name="connsiteX489" fmla="*/ 137474 w 1715332"/>
                <a:gd name="connsiteY489" fmla="*/ 681567 h 1713864"/>
                <a:gd name="connsiteX490" fmla="*/ 137474 w 1715332"/>
                <a:gd name="connsiteY490" fmla="*/ 552799 h 1713864"/>
                <a:gd name="connsiteX491" fmla="*/ 142985 w 1715332"/>
                <a:gd name="connsiteY491" fmla="*/ 547288 h 1713864"/>
                <a:gd name="connsiteX492" fmla="*/ 691383 w 1715332"/>
                <a:gd name="connsiteY492" fmla="*/ 413010 h 1713864"/>
                <a:gd name="connsiteX493" fmla="*/ 749196 w 1715332"/>
                <a:gd name="connsiteY493" fmla="*/ 413010 h 1713864"/>
                <a:gd name="connsiteX494" fmla="*/ 754805 w 1715332"/>
                <a:gd name="connsiteY494" fmla="*/ 418618 h 1713864"/>
                <a:gd name="connsiteX495" fmla="*/ 754805 w 1715332"/>
                <a:gd name="connsiteY495" fmla="*/ 617526 h 1713864"/>
                <a:gd name="connsiteX496" fmla="*/ 824454 w 1715332"/>
                <a:gd name="connsiteY496" fmla="*/ 617526 h 1713864"/>
                <a:gd name="connsiteX497" fmla="*/ 824454 w 1715332"/>
                <a:gd name="connsiteY497" fmla="*/ 681666 h 1713864"/>
                <a:gd name="connsiteX498" fmla="*/ 818943 w 1715332"/>
                <a:gd name="connsiteY498" fmla="*/ 687176 h 1713864"/>
                <a:gd name="connsiteX499" fmla="*/ 761652 w 1715332"/>
                <a:gd name="connsiteY499" fmla="*/ 687176 h 1713864"/>
                <a:gd name="connsiteX500" fmla="*/ 754804 w 1715332"/>
                <a:gd name="connsiteY500" fmla="*/ 680328 h 1713864"/>
                <a:gd name="connsiteX501" fmla="*/ 754804 w 1715332"/>
                <a:gd name="connsiteY501" fmla="*/ 617592 h 1713864"/>
                <a:gd name="connsiteX502" fmla="*/ 754349 w 1715332"/>
                <a:gd name="connsiteY502" fmla="*/ 618048 h 1713864"/>
                <a:gd name="connsiteX503" fmla="*/ 692720 w 1715332"/>
                <a:gd name="connsiteY503" fmla="*/ 618048 h 1713864"/>
                <a:gd name="connsiteX504" fmla="*/ 685872 w 1715332"/>
                <a:gd name="connsiteY504" fmla="*/ 611200 h 1713864"/>
                <a:gd name="connsiteX505" fmla="*/ 685872 w 1715332"/>
                <a:gd name="connsiteY505" fmla="*/ 418553 h 1713864"/>
                <a:gd name="connsiteX506" fmla="*/ 691383 w 1715332"/>
                <a:gd name="connsiteY506" fmla="*/ 413010 h 1713864"/>
                <a:gd name="connsiteX507" fmla="*/ 1103186 w 1715332"/>
                <a:gd name="connsiteY507" fmla="*/ 408543 h 1713864"/>
                <a:gd name="connsiteX508" fmla="*/ 1160152 w 1715332"/>
                <a:gd name="connsiteY508" fmla="*/ 408543 h 1713864"/>
                <a:gd name="connsiteX509" fmla="*/ 1166999 w 1715332"/>
                <a:gd name="connsiteY509" fmla="*/ 415390 h 1713864"/>
                <a:gd name="connsiteX510" fmla="*/ 1166999 w 1715332"/>
                <a:gd name="connsiteY510" fmla="*/ 475128 h 1713864"/>
                <a:gd name="connsiteX511" fmla="*/ 1161488 w 1715332"/>
                <a:gd name="connsiteY511" fmla="*/ 480639 h 1713864"/>
                <a:gd name="connsiteX512" fmla="*/ 1098328 w 1715332"/>
                <a:gd name="connsiteY512" fmla="*/ 480639 h 1713864"/>
                <a:gd name="connsiteX513" fmla="*/ 1098328 w 1715332"/>
                <a:gd name="connsiteY513" fmla="*/ 549702 h 1713864"/>
                <a:gd name="connsiteX514" fmla="*/ 1161359 w 1715332"/>
                <a:gd name="connsiteY514" fmla="*/ 549702 h 1713864"/>
                <a:gd name="connsiteX515" fmla="*/ 1166967 w 1715332"/>
                <a:gd name="connsiteY515" fmla="*/ 555311 h 1713864"/>
                <a:gd name="connsiteX516" fmla="*/ 1166967 w 1715332"/>
                <a:gd name="connsiteY516" fmla="*/ 619124 h 1713864"/>
                <a:gd name="connsiteX517" fmla="*/ 1302420 w 1715332"/>
                <a:gd name="connsiteY517" fmla="*/ 619124 h 1713864"/>
                <a:gd name="connsiteX518" fmla="*/ 1302420 w 1715332"/>
                <a:gd name="connsiteY518" fmla="*/ 554854 h 1713864"/>
                <a:gd name="connsiteX519" fmla="*/ 1307931 w 1715332"/>
                <a:gd name="connsiteY519" fmla="*/ 549343 h 1713864"/>
                <a:gd name="connsiteX520" fmla="*/ 1366168 w 1715332"/>
                <a:gd name="connsiteY520" fmla="*/ 549343 h 1713864"/>
                <a:gd name="connsiteX521" fmla="*/ 1371777 w 1715332"/>
                <a:gd name="connsiteY521" fmla="*/ 554952 h 1713864"/>
                <a:gd name="connsiteX522" fmla="*/ 1371777 w 1715332"/>
                <a:gd name="connsiteY522" fmla="*/ 681112 h 1713864"/>
                <a:gd name="connsiteX523" fmla="*/ 1366266 w 1715332"/>
                <a:gd name="connsiteY523" fmla="*/ 686622 h 1713864"/>
                <a:gd name="connsiteX524" fmla="*/ 1304540 w 1715332"/>
                <a:gd name="connsiteY524" fmla="*/ 686622 h 1713864"/>
                <a:gd name="connsiteX525" fmla="*/ 1304540 w 1715332"/>
                <a:gd name="connsiteY525" fmla="*/ 754642 h 1713864"/>
                <a:gd name="connsiteX526" fmla="*/ 1368287 w 1715332"/>
                <a:gd name="connsiteY526" fmla="*/ 754642 h 1713864"/>
                <a:gd name="connsiteX527" fmla="*/ 1373896 w 1715332"/>
                <a:gd name="connsiteY527" fmla="*/ 760250 h 1713864"/>
                <a:gd name="connsiteX528" fmla="*/ 1373896 w 1715332"/>
                <a:gd name="connsiteY528" fmla="*/ 815814 h 1713864"/>
                <a:gd name="connsiteX529" fmla="*/ 1368385 w 1715332"/>
                <a:gd name="connsiteY529" fmla="*/ 821325 h 1713864"/>
                <a:gd name="connsiteX530" fmla="*/ 1368385 w 1715332"/>
                <a:gd name="connsiteY530" fmla="*/ 821260 h 1713864"/>
                <a:gd name="connsiteX531" fmla="*/ 1304507 w 1715332"/>
                <a:gd name="connsiteY531" fmla="*/ 821260 h 1713864"/>
                <a:gd name="connsiteX532" fmla="*/ 1304507 w 1715332"/>
                <a:gd name="connsiteY532" fmla="*/ 890062 h 1713864"/>
                <a:gd name="connsiteX533" fmla="*/ 1368255 w 1715332"/>
                <a:gd name="connsiteY533" fmla="*/ 890062 h 1713864"/>
                <a:gd name="connsiteX534" fmla="*/ 1373863 w 1715332"/>
                <a:gd name="connsiteY534" fmla="*/ 895671 h 1713864"/>
                <a:gd name="connsiteX535" fmla="*/ 1373863 w 1715332"/>
                <a:gd name="connsiteY535" fmla="*/ 953027 h 1713864"/>
                <a:gd name="connsiteX536" fmla="*/ 1368353 w 1715332"/>
                <a:gd name="connsiteY536" fmla="*/ 958538 h 1713864"/>
                <a:gd name="connsiteX537" fmla="*/ 1242878 w 1715332"/>
                <a:gd name="connsiteY537" fmla="*/ 958538 h 1713864"/>
                <a:gd name="connsiteX538" fmla="*/ 1236030 w 1715332"/>
                <a:gd name="connsiteY538" fmla="*/ 951691 h 1713864"/>
                <a:gd name="connsiteX539" fmla="*/ 1236030 w 1715332"/>
                <a:gd name="connsiteY539" fmla="*/ 891203 h 1713864"/>
                <a:gd name="connsiteX540" fmla="*/ 1237139 w 1715332"/>
                <a:gd name="connsiteY540" fmla="*/ 890095 h 1713864"/>
                <a:gd name="connsiteX541" fmla="*/ 1166967 w 1715332"/>
                <a:gd name="connsiteY541" fmla="*/ 890095 h 1713864"/>
                <a:gd name="connsiteX542" fmla="*/ 1166967 w 1715332"/>
                <a:gd name="connsiteY542" fmla="*/ 1008558 h 1713864"/>
                <a:gd name="connsiteX543" fmla="*/ 1147501 w 1715332"/>
                <a:gd name="connsiteY543" fmla="*/ 1028025 h 1713864"/>
                <a:gd name="connsiteX544" fmla="*/ 1035852 w 1715332"/>
                <a:gd name="connsiteY544" fmla="*/ 1028025 h 1713864"/>
                <a:gd name="connsiteX545" fmla="*/ 1029004 w 1715332"/>
                <a:gd name="connsiteY545" fmla="*/ 1021178 h 1713864"/>
                <a:gd name="connsiteX546" fmla="*/ 1029004 w 1715332"/>
                <a:gd name="connsiteY546" fmla="*/ 823020 h 1713864"/>
                <a:gd name="connsiteX547" fmla="*/ 965680 w 1715332"/>
                <a:gd name="connsiteY547" fmla="*/ 823020 h 1713864"/>
                <a:gd name="connsiteX548" fmla="*/ 958832 w 1715332"/>
                <a:gd name="connsiteY548" fmla="*/ 816173 h 1713864"/>
                <a:gd name="connsiteX549" fmla="*/ 958832 w 1715332"/>
                <a:gd name="connsiteY549" fmla="*/ 692133 h 1713864"/>
                <a:gd name="connsiteX550" fmla="*/ 964343 w 1715332"/>
                <a:gd name="connsiteY550" fmla="*/ 686622 h 1713864"/>
                <a:gd name="connsiteX551" fmla="*/ 1029004 w 1715332"/>
                <a:gd name="connsiteY551" fmla="*/ 686622 h 1713864"/>
                <a:gd name="connsiteX552" fmla="*/ 1029004 w 1715332"/>
                <a:gd name="connsiteY552" fmla="*/ 594570 h 1713864"/>
                <a:gd name="connsiteX553" fmla="*/ 1029004 w 1715332"/>
                <a:gd name="connsiteY553" fmla="*/ 555246 h 1713864"/>
                <a:gd name="connsiteX554" fmla="*/ 1029004 w 1715332"/>
                <a:gd name="connsiteY554" fmla="*/ 478617 h 1713864"/>
                <a:gd name="connsiteX555" fmla="*/ 1097675 w 1715332"/>
                <a:gd name="connsiteY555" fmla="*/ 478617 h 1713864"/>
                <a:gd name="connsiteX556" fmla="*/ 1097675 w 1715332"/>
                <a:gd name="connsiteY556" fmla="*/ 414053 h 1713864"/>
                <a:gd name="connsiteX557" fmla="*/ 1103186 w 1715332"/>
                <a:gd name="connsiteY557" fmla="*/ 408543 h 1713864"/>
                <a:gd name="connsiteX558" fmla="*/ 554886 w 1715332"/>
                <a:gd name="connsiteY558" fmla="*/ 343294 h 1713864"/>
                <a:gd name="connsiteX559" fmla="*/ 613416 w 1715332"/>
                <a:gd name="connsiteY559" fmla="*/ 343294 h 1713864"/>
                <a:gd name="connsiteX560" fmla="*/ 619025 w 1715332"/>
                <a:gd name="connsiteY560" fmla="*/ 348902 h 1713864"/>
                <a:gd name="connsiteX561" fmla="*/ 619025 w 1715332"/>
                <a:gd name="connsiteY561" fmla="*/ 474181 h 1713864"/>
                <a:gd name="connsiteX562" fmla="*/ 613514 w 1715332"/>
                <a:gd name="connsiteY562" fmla="*/ 479692 h 1713864"/>
                <a:gd name="connsiteX563" fmla="*/ 556223 w 1715332"/>
                <a:gd name="connsiteY563" fmla="*/ 479692 h 1713864"/>
                <a:gd name="connsiteX564" fmla="*/ 549375 w 1715332"/>
                <a:gd name="connsiteY564" fmla="*/ 472844 h 1713864"/>
                <a:gd name="connsiteX565" fmla="*/ 549375 w 1715332"/>
                <a:gd name="connsiteY565" fmla="*/ 348804 h 1713864"/>
                <a:gd name="connsiteX566" fmla="*/ 554886 w 1715332"/>
                <a:gd name="connsiteY566" fmla="*/ 343294 h 1713864"/>
                <a:gd name="connsiteX567" fmla="*/ 963430 w 1715332"/>
                <a:gd name="connsiteY567" fmla="*/ 272894 h 1713864"/>
                <a:gd name="connsiteX568" fmla="*/ 1025026 w 1715332"/>
                <a:gd name="connsiteY568" fmla="*/ 272894 h 1713864"/>
                <a:gd name="connsiteX569" fmla="*/ 1028580 w 1715332"/>
                <a:gd name="connsiteY569" fmla="*/ 276448 h 1713864"/>
                <a:gd name="connsiteX570" fmla="*/ 1028580 w 1715332"/>
                <a:gd name="connsiteY570" fmla="*/ 478616 h 1713864"/>
                <a:gd name="connsiteX571" fmla="*/ 964343 w 1715332"/>
                <a:gd name="connsiteY571" fmla="*/ 478616 h 1713864"/>
                <a:gd name="connsiteX572" fmla="*/ 960723 w 1715332"/>
                <a:gd name="connsiteY572" fmla="*/ 474996 h 1713864"/>
                <a:gd name="connsiteX573" fmla="*/ 960723 w 1715332"/>
                <a:gd name="connsiteY573" fmla="*/ 275600 h 1713864"/>
                <a:gd name="connsiteX574" fmla="*/ 963430 w 1715332"/>
                <a:gd name="connsiteY574" fmla="*/ 272894 h 1713864"/>
                <a:gd name="connsiteX575" fmla="*/ 1374353 w 1715332"/>
                <a:gd name="connsiteY575" fmla="*/ 138517 h 1713864"/>
                <a:gd name="connsiteX576" fmla="*/ 1568499 w 1715332"/>
                <a:gd name="connsiteY576" fmla="*/ 138517 h 1713864"/>
                <a:gd name="connsiteX577" fmla="*/ 1574173 w 1715332"/>
                <a:gd name="connsiteY577" fmla="*/ 143995 h 1713864"/>
                <a:gd name="connsiteX578" fmla="*/ 1574140 w 1715332"/>
                <a:gd name="connsiteY578" fmla="*/ 338761 h 1713864"/>
                <a:gd name="connsiteX579" fmla="*/ 1568891 w 1715332"/>
                <a:gd name="connsiteY579" fmla="*/ 343913 h 1713864"/>
                <a:gd name="connsiteX580" fmla="*/ 1471230 w 1715332"/>
                <a:gd name="connsiteY580" fmla="*/ 343815 h 1713864"/>
                <a:gd name="connsiteX581" fmla="*/ 1375331 w 1715332"/>
                <a:gd name="connsiteY581" fmla="*/ 343913 h 1713864"/>
                <a:gd name="connsiteX582" fmla="*/ 1368711 w 1715332"/>
                <a:gd name="connsiteY582" fmla="*/ 337620 h 1713864"/>
                <a:gd name="connsiteX583" fmla="*/ 1368777 w 1715332"/>
                <a:gd name="connsiteY583" fmla="*/ 144060 h 1713864"/>
                <a:gd name="connsiteX584" fmla="*/ 1374353 w 1715332"/>
                <a:gd name="connsiteY584" fmla="*/ 138517 h 1713864"/>
                <a:gd name="connsiteX585" fmla="*/ 141843 w 1715332"/>
                <a:gd name="connsiteY585" fmla="*/ 138517 h 1713864"/>
                <a:gd name="connsiteX586" fmla="*/ 335990 w 1715332"/>
                <a:gd name="connsiteY586" fmla="*/ 138517 h 1713864"/>
                <a:gd name="connsiteX587" fmla="*/ 341664 w 1715332"/>
                <a:gd name="connsiteY587" fmla="*/ 143995 h 1713864"/>
                <a:gd name="connsiteX588" fmla="*/ 341631 w 1715332"/>
                <a:gd name="connsiteY588" fmla="*/ 338761 h 1713864"/>
                <a:gd name="connsiteX589" fmla="*/ 336382 w 1715332"/>
                <a:gd name="connsiteY589" fmla="*/ 343913 h 1713864"/>
                <a:gd name="connsiteX590" fmla="*/ 238721 w 1715332"/>
                <a:gd name="connsiteY590" fmla="*/ 343815 h 1713864"/>
                <a:gd name="connsiteX591" fmla="*/ 142822 w 1715332"/>
                <a:gd name="connsiteY591" fmla="*/ 343913 h 1713864"/>
                <a:gd name="connsiteX592" fmla="*/ 136202 w 1715332"/>
                <a:gd name="connsiteY592" fmla="*/ 337620 h 1713864"/>
                <a:gd name="connsiteX593" fmla="*/ 136268 w 1715332"/>
                <a:gd name="connsiteY593" fmla="*/ 144060 h 1713864"/>
                <a:gd name="connsiteX594" fmla="*/ 141843 w 1715332"/>
                <a:gd name="connsiteY594" fmla="*/ 138517 h 1713864"/>
                <a:gd name="connsiteX595" fmla="*/ 754218 w 1715332"/>
                <a:gd name="connsiteY595" fmla="*/ 135518 h 1713864"/>
                <a:gd name="connsiteX596" fmla="*/ 953419 w 1715332"/>
                <a:gd name="connsiteY596" fmla="*/ 135518 h 1713864"/>
                <a:gd name="connsiteX597" fmla="*/ 959027 w 1715332"/>
                <a:gd name="connsiteY597" fmla="*/ 141126 h 1713864"/>
                <a:gd name="connsiteX598" fmla="*/ 959027 w 1715332"/>
                <a:gd name="connsiteY598" fmla="*/ 274199 h 1713864"/>
                <a:gd name="connsiteX599" fmla="*/ 894073 w 1715332"/>
                <a:gd name="connsiteY599" fmla="*/ 274199 h 1713864"/>
                <a:gd name="connsiteX600" fmla="*/ 894073 w 1715332"/>
                <a:gd name="connsiteY600" fmla="*/ 475128 h 1713864"/>
                <a:gd name="connsiteX601" fmla="*/ 890584 w 1715332"/>
                <a:gd name="connsiteY601" fmla="*/ 478617 h 1713864"/>
                <a:gd name="connsiteX602" fmla="*/ 829868 w 1715332"/>
                <a:gd name="connsiteY602" fmla="*/ 478617 h 1713864"/>
                <a:gd name="connsiteX603" fmla="*/ 826248 w 1715332"/>
                <a:gd name="connsiteY603" fmla="*/ 474998 h 1713864"/>
                <a:gd name="connsiteX604" fmla="*/ 826248 w 1715332"/>
                <a:gd name="connsiteY604" fmla="*/ 408574 h 1713864"/>
                <a:gd name="connsiteX605" fmla="*/ 755196 w 1715332"/>
                <a:gd name="connsiteY605" fmla="*/ 408574 h 1713864"/>
                <a:gd name="connsiteX606" fmla="*/ 751707 w 1715332"/>
                <a:gd name="connsiteY606" fmla="*/ 405085 h 1713864"/>
                <a:gd name="connsiteX607" fmla="*/ 751707 w 1715332"/>
                <a:gd name="connsiteY607" fmla="*/ 342772 h 1713864"/>
                <a:gd name="connsiteX608" fmla="*/ 755261 w 1715332"/>
                <a:gd name="connsiteY608" fmla="*/ 339218 h 1713864"/>
                <a:gd name="connsiteX609" fmla="*/ 826248 w 1715332"/>
                <a:gd name="connsiteY609" fmla="*/ 339218 h 1713864"/>
                <a:gd name="connsiteX610" fmla="*/ 826248 w 1715332"/>
                <a:gd name="connsiteY610" fmla="*/ 274199 h 1713864"/>
                <a:gd name="connsiteX611" fmla="*/ 761065 w 1715332"/>
                <a:gd name="connsiteY611" fmla="*/ 274199 h 1713864"/>
                <a:gd name="connsiteX612" fmla="*/ 754218 w 1715332"/>
                <a:gd name="connsiteY612" fmla="*/ 267351 h 1713864"/>
                <a:gd name="connsiteX613" fmla="*/ 1106610 w 1715332"/>
                <a:gd name="connsiteY613" fmla="*/ 71280 h 1713864"/>
                <a:gd name="connsiteX614" fmla="*/ 1167424 w 1715332"/>
                <a:gd name="connsiteY614" fmla="*/ 71280 h 1713864"/>
                <a:gd name="connsiteX615" fmla="*/ 1170978 w 1715332"/>
                <a:gd name="connsiteY615" fmla="*/ 74834 h 1713864"/>
                <a:gd name="connsiteX616" fmla="*/ 1170978 w 1715332"/>
                <a:gd name="connsiteY616" fmla="*/ 201352 h 1713864"/>
                <a:gd name="connsiteX617" fmla="*/ 1167489 w 1715332"/>
                <a:gd name="connsiteY617" fmla="*/ 204841 h 1713864"/>
                <a:gd name="connsiteX618" fmla="*/ 1117468 w 1715332"/>
                <a:gd name="connsiteY618" fmla="*/ 204841 h 1713864"/>
                <a:gd name="connsiteX619" fmla="*/ 1117468 w 1715332"/>
                <a:gd name="connsiteY619" fmla="*/ 204842 h 1713864"/>
                <a:gd name="connsiteX620" fmla="*/ 1032068 w 1715332"/>
                <a:gd name="connsiteY620" fmla="*/ 204842 h 1713864"/>
                <a:gd name="connsiteX621" fmla="*/ 1028612 w 1715332"/>
                <a:gd name="connsiteY621" fmla="*/ 201353 h 1713864"/>
                <a:gd name="connsiteX622" fmla="*/ 1028612 w 1715332"/>
                <a:gd name="connsiteY622" fmla="*/ 139072 h 1713864"/>
                <a:gd name="connsiteX623" fmla="*/ 1032166 w 1715332"/>
                <a:gd name="connsiteY623" fmla="*/ 135518 h 1713864"/>
                <a:gd name="connsiteX624" fmla="*/ 1103121 w 1715332"/>
                <a:gd name="connsiteY624" fmla="*/ 135518 h 1713864"/>
                <a:gd name="connsiteX625" fmla="*/ 1103121 w 1715332"/>
                <a:gd name="connsiteY625" fmla="*/ 74769 h 1713864"/>
                <a:gd name="connsiteX626" fmla="*/ 1106610 w 1715332"/>
                <a:gd name="connsiteY626" fmla="*/ 71280 h 1713864"/>
                <a:gd name="connsiteX627" fmla="*/ 1636029 w 1715332"/>
                <a:gd name="connsiteY627" fmla="*/ 69324 h 1713864"/>
                <a:gd name="connsiteX628" fmla="*/ 1305941 w 1715332"/>
                <a:gd name="connsiteY628" fmla="*/ 69357 h 1713864"/>
                <a:gd name="connsiteX629" fmla="*/ 1299680 w 1715332"/>
                <a:gd name="connsiteY629" fmla="*/ 76106 h 1713864"/>
                <a:gd name="connsiteX630" fmla="*/ 1299647 w 1715332"/>
                <a:gd name="connsiteY630" fmla="*/ 406227 h 1713864"/>
                <a:gd name="connsiteX631" fmla="*/ 1306332 w 1715332"/>
                <a:gd name="connsiteY631" fmla="*/ 413075 h 1713864"/>
                <a:gd name="connsiteX632" fmla="*/ 1636420 w 1715332"/>
                <a:gd name="connsiteY632" fmla="*/ 413042 h 1713864"/>
                <a:gd name="connsiteX633" fmla="*/ 1643268 w 1715332"/>
                <a:gd name="connsiteY633" fmla="*/ 406390 h 1713864"/>
                <a:gd name="connsiteX634" fmla="*/ 1643138 w 1715332"/>
                <a:gd name="connsiteY634" fmla="*/ 241623 h 1713864"/>
                <a:gd name="connsiteX635" fmla="*/ 1643268 w 1715332"/>
                <a:gd name="connsiteY635" fmla="*/ 76857 h 1713864"/>
                <a:gd name="connsiteX636" fmla="*/ 1636029 w 1715332"/>
                <a:gd name="connsiteY636" fmla="*/ 69324 h 1713864"/>
                <a:gd name="connsiteX637" fmla="*/ 403521 w 1715332"/>
                <a:gd name="connsiteY637" fmla="*/ 69324 h 1713864"/>
                <a:gd name="connsiteX638" fmla="*/ 73433 w 1715332"/>
                <a:gd name="connsiteY638" fmla="*/ 69357 h 1713864"/>
                <a:gd name="connsiteX639" fmla="*/ 67172 w 1715332"/>
                <a:gd name="connsiteY639" fmla="*/ 76106 h 1713864"/>
                <a:gd name="connsiteX640" fmla="*/ 67139 w 1715332"/>
                <a:gd name="connsiteY640" fmla="*/ 406227 h 1713864"/>
                <a:gd name="connsiteX641" fmla="*/ 73824 w 1715332"/>
                <a:gd name="connsiteY641" fmla="*/ 413075 h 1713864"/>
                <a:gd name="connsiteX642" fmla="*/ 403912 w 1715332"/>
                <a:gd name="connsiteY642" fmla="*/ 413042 h 1713864"/>
                <a:gd name="connsiteX643" fmla="*/ 410760 w 1715332"/>
                <a:gd name="connsiteY643" fmla="*/ 406390 h 1713864"/>
                <a:gd name="connsiteX644" fmla="*/ 410630 w 1715332"/>
                <a:gd name="connsiteY644" fmla="*/ 241623 h 1713864"/>
                <a:gd name="connsiteX645" fmla="*/ 410760 w 1715332"/>
                <a:gd name="connsiteY645" fmla="*/ 76857 h 1713864"/>
                <a:gd name="connsiteX646" fmla="*/ 403521 w 1715332"/>
                <a:gd name="connsiteY646" fmla="*/ 69324 h 1713864"/>
                <a:gd name="connsiteX647" fmla="*/ 1239291 w 1715332"/>
                <a:gd name="connsiteY647" fmla="*/ 1924 h 1713864"/>
                <a:gd name="connsiteX648" fmla="*/ 1712136 w 1715332"/>
                <a:gd name="connsiteY648" fmla="*/ 1924 h 1713864"/>
                <a:gd name="connsiteX649" fmla="*/ 1712861 w 1715332"/>
                <a:gd name="connsiteY649" fmla="*/ 2656 h 1713864"/>
                <a:gd name="connsiteX650" fmla="*/ 1715006 w 1715332"/>
                <a:gd name="connsiteY650" fmla="*/ 3782 h 1713864"/>
                <a:gd name="connsiteX651" fmla="*/ 1715028 w 1715332"/>
                <a:gd name="connsiteY651" fmla="*/ 4846 h 1713864"/>
                <a:gd name="connsiteX652" fmla="*/ 1715331 w 1715332"/>
                <a:gd name="connsiteY652" fmla="*/ 5152 h 1713864"/>
                <a:gd name="connsiteX653" fmla="*/ 1715331 w 1715332"/>
                <a:gd name="connsiteY653" fmla="*/ 477964 h 1713864"/>
                <a:gd name="connsiteX654" fmla="*/ 1712136 w 1715332"/>
                <a:gd name="connsiteY654" fmla="*/ 481160 h 1713864"/>
                <a:gd name="connsiteX655" fmla="*/ 1239291 w 1715332"/>
                <a:gd name="connsiteY655" fmla="*/ 481160 h 1713864"/>
                <a:gd name="connsiteX656" fmla="*/ 1238731 w 1715332"/>
                <a:gd name="connsiteY656" fmla="*/ 480600 h 1713864"/>
                <a:gd name="connsiteX657" fmla="*/ 1238349 w 1715332"/>
                <a:gd name="connsiteY657" fmla="*/ 480655 h 1713864"/>
                <a:gd name="connsiteX658" fmla="*/ 1237431 w 1715332"/>
                <a:gd name="connsiteY658" fmla="*/ 479300 h 1713864"/>
                <a:gd name="connsiteX659" fmla="*/ 1236095 w 1715332"/>
                <a:gd name="connsiteY659" fmla="*/ 477964 h 1713864"/>
                <a:gd name="connsiteX660" fmla="*/ 1236095 w 1715332"/>
                <a:gd name="connsiteY660" fmla="*/ 5119 h 1713864"/>
                <a:gd name="connsiteX661" fmla="*/ 1239291 w 1715332"/>
                <a:gd name="connsiteY661" fmla="*/ 1924 h 1713864"/>
                <a:gd name="connsiteX662" fmla="*/ 662884 w 1715332"/>
                <a:gd name="connsiteY662" fmla="*/ 1924 h 1713864"/>
                <a:gd name="connsiteX663" fmla="*/ 748609 w 1715332"/>
                <a:gd name="connsiteY663" fmla="*/ 1924 h 1713864"/>
                <a:gd name="connsiteX664" fmla="*/ 754218 w 1715332"/>
                <a:gd name="connsiteY664" fmla="*/ 7532 h 1713864"/>
                <a:gd name="connsiteX665" fmla="*/ 754218 w 1715332"/>
                <a:gd name="connsiteY665" fmla="*/ 134735 h 1713864"/>
                <a:gd name="connsiteX666" fmla="*/ 686198 w 1715332"/>
                <a:gd name="connsiteY666" fmla="*/ 134735 h 1713864"/>
                <a:gd name="connsiteX667" fmla="*/ 686198 w 1715332"/>
                <a:gd name="connsiteY667" fmla="*/ 271427 h 1713864"/>
                <a:gd name="connsiteX668" fmla="*/ 682709 w 1715332"/>
                <a:gd name="connsiteY668" fmla="*/ 274916 h 1713864"/>
                <a:gd name="connsiteX669" fmla="*/ 621961 w 1715332"/>
                <a:gd name="connsiteY669" fmla="*/ 274916 h 1713864"/>
                <a:gd name="connsiteX670" fmla="*/ 618341 w 1715332"/>
                <a:gd name="connsiteY670" fmla="*/ 271297 h 1713864"/>
                <a:gd name="connsiteX671" fmla="*/ 618341 w 1715332"/>
                <a:gd name="connsiteY671" fmla="*/ 204874 h 1713864"/>
                <a:gd name="connsiteX672" fmla="*/ 552473 w 1715332"/>
                <a:gd name="connsiteY672" fmla="*/ 204874 h 1713864"/>
                <a:gd name="connsiteX673" fmla="*/ 549017 w 1715332"/>
                <a:gd name="connsiteY673" fmla="*/ 201385 h 1713864"/>
                <a:gd name="connsiteX674" fmla="*/ 549017 w 1715332"/>
                <a:gd name="connsiteY674" fmla="*/ 139072 h 1713864"/>
                <a:gd name="connsiteX675" fmla="*/ 552571 w 1715332"/>
                <a:gd name="connsiteY675" fmla="*/ 135518 h 1713864"/>
                <a:gd name="connsiteX676" fmla="*/ 618341 w 1715332"/>
                <a:gd name="connsiteY676" fmla="*/ 135518 h 1713864"/>
                <a:gd name="connsiteX677" fmla="*/ 618341 w 1715332"/>
                <a:gd name="connsiteY677" fmla="*/ 71312 h 1713864"/>
                <a:gd name="connsiteX678" fmla="*/ 552506 w 1715332"/>
                <a:gd name="connsiteY678" fmla="*/ 71312 h 1713864"/>
                <a:gd name="connsiteX679" fmla="*/ 549017 w 1715332"/>
                <a:gd name="connsiteY679" fmla="*/ 67790 h 1713864"/>
                <a:gd name="connsiteX680" fmla="*/ 549017 w 1715332"/>
                <a:gd name="connsiteY680" fmla="*/ 5510 h 1713864"/>
                <a:gd name="connsiteX681" fmla="*/ 552571 w 1715332"/>
                <a:gd name="connsiteY681" fmla="*/ 1956 h 1713864"/>
                <a:gd name="connsiteX682" fmla="*/ 662852 w 1715332"/>
                <a:gd name="connsiteY682" fmla="*/ 1956 h 1713864"/>
                <a:gd name="connsiteX683" fmla="*/ 6782 w 1715332"/>
                <a:gd name="connsiteY683" fmla="*/ 1924 h 1713864"/>
                <a:gd name="connsiteX684" fmla="*/ 479628 w 1715332"/>
                <a:gd name="connsiteY684" fmla="*/ 1924 h 1713864"/>
                <a:gd name="connsiteX685" fmla="*/ 480379 w 1715332"/>
                <a:gd name="connsiteY685" fmla="*/ 2683 h 1713864"/>
                <a:gd name="connsiteX686" fmla="*/ 481551 w 1715332"/>
                <a:gd name="connsiteY686" fmla="*/ 3456 h 1713864"/>
                <a:gd name="connsiteX687" fmla="*/ 481571 w 1715332"/>
                <a:gd name="connsiteY687" fmla="*/ 3887 h 1713864"/>
                <a:gd name="connsiteX688" fmla="*/ 482823 w 1715332"/>
                <a:gd name="connsiteY688" fmla="*/ 5152 h 1713864"/>
                <a:gd name="connsiteX689" fmla="*/ 482823 w 1715332"/>
                <a:gd name="connsiteY689" fmla="*/ 477964 h 1713864"/>
                <a:gd name="connsiteX690" fmla="*/ 481272 w 1715332"/>
                <a:gd name="connsiteY690" fmla="*/ 479515 h 1713864"/>
                <a:gd name="connsiteX691" fmla="*/ 481258 w 1715332"/>
                <a:gd name="connsiteY691" fmla="*/ 479693 h 1713864"/>
                <a:gd name="connsiteX692" fmla="*/ 481081 w 1715332"/>
                <a:gd name="connsiteY692" fmla="*/ 479707 h 1713864"/>
                <a:gd name="connsiteX693" fmla="*/ 479628 w 1715332"/>
                <a:gd name="connsiteY693" fmla="*/ 481160 h 1713864"/>
                <a:gd name="connsiteX694" fmla="*/ 6782 w 1715332"/>
                <a:gd name="connsiteY694" fmla="*/ 481160 h 1713864"/>
                <a:gd name="connsiteX695" fmla="*/ 5416 w 1715332"/>
                <a:gd name="connsiteY695" fmla="*/ 479794 h 1713864"/>
                <a:gd name="connsiteX696" fmla="*/ 4467 w 1715332"/>
                <a:gd name="connsiteY696" fmla="*/ 479726 h 1713864"/>
                <a:gd name="connsiteX697" fmla="*/ 4473 w 1715332"/>
                <a:gd name="connsiteY697" fmla="*/ 478850 h 1713864"/>
                <a:gd name="connsiteX698" fmla="*/ 3587 w 1715332"/>
                <a:gd name="connsiteY698" fmla="*/ 477964 h 1713864"/>
                <a:gd name="connsiteX699" fmla="*/ 3587 w 1715332"/>
                <a:gd name="connsiteY699" fmla="*/ 5119 h 1713864"/>
                <a:gd name="connsiteX700" fmla="*/ 6782 w 1715332"/>
                <a:gd name="connsiteY700" fmla="*/ 1924 h 1713864"/>
                <a:gd name="connsiteX701" fmla="*/ 832509 w 1715332"/>
                <a:gd name="connsiteY701" fmla="*/ 0 h 1713864"/>
                <a:gd name="connsiteX702" fmla="*/ 885790 w 1715332"/>
                <a:gd name="connsiteY702" fmla="*/ 0 h 1713864"/>
                <a:gd name="connsiteX703" fmla="*/ 893779 w 1715332"/>
                <a:gd name="connsiteY703" fmla="*/ 7989 h 1713864"/>
                <a:gd name="connsiteX704" fmla="*/ 893779 w 1715332"/>
                <a:gd name="connsiteY704" fmla="*/ 62085 h 1713864"/>
                <a:gd name="connsiteX705" fmla="*/ 886508 w 1715332"/>
                <a:gd name="connsiteY705" fmla="*/ 69356 h 1713864"/>
                <a:gd name="connsiteX706" fmla="*/ 832411 w 1715332"/>
                <a:gd name="connsiteY706" fmla="*/ 69356 h 1713864"/>
                <a:gd name="connsiteX707" fmla="*/ 824455 w 1715332"/>
                <a:gd name="connsiteY707" fmla="*/ 61367 h 1713864"/>
                <a:gd name="connsiteX708" fmla="*/ 824455 w 1715332"/>
                <a:gd name="connsiteY708" fmla="*/ 8054 h 1713864"/>
                <a:gd name="connsiteX709" fmla="*/ 832509 w 1715332"/>
                <a:gd name="connsiteY709" fmla="*/ 0 h 1713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</a:cxnLst>
              <a:rect l="l" t="t" r="r" b="b"/>
              <a:pathLst>
                <a:path w="1715332" h="1713864">
                  <a:moveTo>
                    <a:pt x="553778" y="1647181"/>
                  </a:moveTo>
                  <a:lnTo>
                    <a:pt x="617428" y="1647181"/>
                  </a:lnTo>
                  <a:cubicBezTo>
                    <a:pt x="618309" y="1647181"/>
                    <a:pt x="619026" y="1647899"/>
                    <a:pt x="619026" y="1648779"/>
                  </a:cubicBezTo>
                  <a:lnTo>
                    <a:pt x="619026" y="1708354"/>
                  </a:lnTo>
                  <a:cubicBezTo>
                    <a:pt x="619026" y="1711386"/>
                    <a:pt x="616548" y="1713864"/>
                    <a:pt x="613515" y="1713864"/>
                  </a:cubicBezTo>
                  <a:lnTo>
                    <a:pt x="555115" y="1713864"/>
                  </a:lnTo>
                  <a:cubicBezTo>
                    <a:pt x="551332" y="1713864"/>
                    <a:pt x="548267" y="1710799"/>
                    <a:pt x="548267" y="1707017"/>
                  </a:cubicBezTo>
                  <a:lnTo>
                    <a:pt x="548267" y="1652725"/>
                  </a:lnTo>
                  <a:cubicBezTo>
                    <a:pt x="548267" y="1649659"/>
                    <a:pt x="550745" y="1647181"/>
                    <a:pt x="553778" y="1647181"/>
                  </a:cubicBezTo>
                  <a:close/>
                  <a:moveTo>
                    <a:pt x="1651617" y="1642779"/>
                  </a:moveTo>
                  <a:lnTo>
                    <a:pt x="1709724" y="1642779"/>
                  </a:lnTo>
                  <a:cubicBezTo>
                    <a:pt x="1712822" y="1642779"/>
                    <a:pt x="1715332" y="1645290"/>
                    <a:pt x="1715332" y="1648388"/>
                  </a:cubicBezTo>
                  <a:lnTo>
                    <a:pt x="1715332" y="1706495"/>
                  </a:lnTo>
                  <a:cubicBezTo>
                    <a:pt x="1715332" y="1709527"/>
                    <a:pt x="1712854" y="1712005"/>
                    <a:pt x="1709821" y="1712005"/>
                  </a:cubicBezTo>
                  <a:lnTo>
                    <a:pt x="1652954" y="1712005"/>
                  </a:lnTo>
                  <a:cubicBezTo>
                    <a:pt x="1649171" y="1712005"/>
                    <a:pt x="1646106" y="1708940"/>
                    <a:pt x="1646106" y="1705157"/>
                  </a:cubicBezTo>
                  <a:lnTo>
                    <a:pt x="1646106" y="1648290"/>
                  </a:lnTo>
                  <a:cubicBezTo>
                    <a:pt x="1646106" y="1645257"/>
                    <a:pt x="1648552" y="1642779"/>
                    <a:pt x="1651617" y="1642779"/>
                  </a:cubicBezTo>
                  <a:close/>
                  <a:moveTo>
                    <a:pt x="1449904" y="1642779"/>
                  </a:moveTo>
                  <a:lnTo>
                    <a:pt x="1507327" y="1642779"/>
                  </a:lnTo>
                  <a:cubicBezTo>
                    <a:pt x="1510424" y="1642779"/>
                    <a:pt x="1512935" y="1645290"/>
                    <a:pt x="1512935" y="1648388"/>
                  </a:cubicBezTo>
                  <a:lnTo>
                    <a:pt x="1512935" y="1706495"/>
                  </a:lnTo>
                  <a:cubicBezTo>
                    <a:pt x="1512935" y="1709527"/>
                    <a:pt x="1510457" y="1712005"/>
                    <a:pt x="1507425" y="1712005"/>
                  </a:cubicBezTo>
                  <a:lnTo>
                    <a:pt x="1450557" y="1712005"/>
                  </a:lnTo>
                  <a:cubicBezTo>
                    <a:pt x="1446774" y="1712005"/>
                    <a:pt x="1443709" y="1708940"/>
                    <a:pt x="1443709" y="1705157"/>
                  </a:cubicBezTo>
                  <a:lnTo>
                    <a:pt x="1443709" y="1648975"/>
                  </a:lnTo>
                  <a:cubicBezTo>
                    <a:pt x="1443709" y="1645551"/>
                    <a:pt x="1446481" y="1642779"/>
                    <a:pt x="1449904" y="1642779"/>
                  </a:cubicBezTo>
                  <a:close/>
                  <a:moveTo>
                    <a:pt x="897399" y="1579292"/>
                  </a:moveTo>
                  <a:lnTo>
                    <a:pt x="956158" y="1579292"/>
                  </a:lnTo>
                  <a:cubicBezTo>
                    <a:pt x="959256" y="1579292"/>
                    <a:pt x="961766" y="1581803"/>
                    <a:pt x="961766" y="1584901"/>
                  </a:cubicBezTo>
                  <a:lnTo>
                    <a:pt x="961766" y="1658725"/>
                  </a:lnTo>
                  <a:lnTo>
                    <a:pt x="961765" y="1658726"/>
                  </a:lnTo>
                  <a:lnTo>
                    <a:pt x="961765" y="1708354"/>
                  </a:lnTo>
                  <a:cubicBezTo>
                    <a:pt x="961765" y="1711386"/>
                    <a:pt x="959287" y="1713864"/>
                    <a:pt x="956255" y="1713864"/>
                  </a:cubicBezTo>
                  <a:lnTo>
                    <a:pt x="763087" y="1713864"/>
                  </a:lnTo>
                  <a:cubicBezTo>
                    <a:pt x="759304" y="1713864"/>
                    <a:pt x="756239" y="1710799"/>
                    <a:pt x="756239" y="1707017"/>
                  </a:cubicBezTo>
                  <a:lnTo>
                    <a:pt x="756239" y="1648159"/>
                  </a:lnTo>
                  <a:cubicBezTo>
                    <a:pt x="756206" y="1647833"/>
                    <a:pt x="756467" y="1647572"/>
                    <a:pt x="756793" y="1647572"/>
                  </a:cubicBezTo>
                  <a:lnTo>
                    <a:pt x="891888" y="1647572"/>
                  </a:lnTo>
                  <a:lnTo>
                    <a:pt x="891888" y="1584803"/>
                  </a:lnTo>
                  <a:cubicBezTo>
                    <a:pt x="891888" y="1581770"/>
                    <a:pt x="894366" y="1579292"/>
                    <a:pt x="897399" y="1579292"/>
                  </a:cubicBezTo>
                  <a:close/>
                  <a:moveTo>
                    <a:pt x="627830" y="1440905"/>
                  </a:moveTo>
                  <a:lnTo>
                    <a:pt x="747500" y="1440905"/>
                  </a:lnTo>
                  <a:cubicBezTo>
                    <a:pt x="752424" y="1440905"/>
                    <a:pt x="756402" y="1444883"/>
                    <a:pt x="756402" y="1449807"/>
                  </a:cubicBezTo>
                  <a:lnTo>
                    <a:pt x="756402" y="1508761"/>
                  </a:lnTo>
                  <a:lnTo>
                    <a:pt x="819303" y="1508761"/>
                  </a:lnTo>
                  <a:cubicBezTo>
                    <a:pt x="822401" y="1508761"/>
                    <a:pt x="824911" y="1511272"/>
                    <a:pt x="824911" y="1514370"/>
                  </a:cubicBezTo>
                  <a:lnTo>
                    <a:pt x="824911" y="1569543"/>
                  </a:lnTo>
                  <a:cubicBezTo>
                    <a:pt x="824911" y="1572575"/>
                    <a:pt x="822433" y="1575053"/>
                    <a:pt x="819400" y="1575053"/>
                  </a:cubicBezTo>
                  <a:lnTo>
                    <a:pt x="756402" y="1575053"/>
                  </a:lnTo>
                  <a:lnTo>
                    <a:pt x="756402" y="1642715"/>
                  </a:lnTo>
                  <a:cubicBezTo>
                    <a:pt x="756402" y="1644541"/>
                    <a:pt x="754935" y="1646008"/>
                    <a:pt x="753109" y="1646008"/>
                  </a:cubicBezTo>
                  <a:lnTo>
                    <a:pt x="622580" y="1646008"/>
                  </a:lnTo>
                  <a:cubicBezTo>
                    <a:pt x="620624" y="1646008"/>
                    <a:pt x="619026" y="1644411"/>
                    <a:pt x="619026" y="1642454"/>
                  </a:cubicBezTo>
                  <a:lnTo>
                    <a:pt x="619026" y="1575053"/>
                  </a:lnTo>
                  <a:lnTo>
                    <a:pt x="555147" y="1575053"/>
                  </a:lnTo>
                  <a:cubicBezTo>
                    <a:pt x="551364" y="1575053"/>
                    <a:pt x="548299" y="1571988"/>
                    <a:pt x="548299" y="1568206"/>
                  </a:cubicBezTo>
                  <a:lnTo>
                    <a:pt x="548299" y="1514304"/>
                  </a:lnTo>
                  <a:cubicBezTo>
                    <a:pt x="548267" y="1511239"/>
                    <a:pt x="550745" y="1508761"/>
                    <a:pt x="553777" y="1508761"/>
                  </a:cubicBezTo>
                  <a:lnTo>
                    <a:pt x="619026" y="1508761"/>
                  </a:lnTo>
                  <a:lnTo>
                    <a:pt x="619026" y="1449709"/>
                  </a:lnTo>
                  <a:cubicBezTo>
                    <a:pt x="619026" y="1444851"/>
                    <a:pt x="622971" y="1440905"/>
                    <a:pt x="627830" y="1440905"/>
                  </a:cubicBezTo>
                  <a:close/>
                  <a:moveTo>
                    <a:pt x="140148" y="1371580"/>
                  </a:moveTo>
                  <a:lnTo>
                    <a:pt x="339088" y="1371580"/>
                  </a:lnTo>
                  <a:cubicBezTo>
                    <a:pt x="340849" y="1371580"/>
                    <a:pt x="342284" y="1373015"/>
                    <a:pt x="342284" y="1374776"/>
                  </a:cubicBezTo>
                  <a:lnTo>
                    <a:pt x="342284" y="1573716"/>
                  </a:lnTo>
                  <a:cubicBezTo>
                    <a:pt x="342317" y="1575477"/>
                    <a:pt x="340882" y="1576911"/>
                    <a:pt x="339088" y="1576911"/>
                  </a:cubicBezTo>
                  <a:lnTo>
                    <a:pt x="140148" y="1576911"/>
                  </a:lnTo>
                  <a:cubicBezTo>
                    <a:pt x="138388" y="1576911"/>
                    <a:pt x="136953" y="1575477"/>
                    <a:pt x="136953" y="1573716"/>
                  </a:cubicBezTo>
                  <a:lnTo>
                    <a:pt x="136953" y="1374776"/>
                  </a:lnTo>
                  <a:cubicBezTo>
                    <a:pt x="136953" y="1373015"/>
                    <a:pt x="138388" y="1371580"/>
                    <a:pt x="140148" y="1371580"/>
                  </a:cubicBezTo>
                  <a:close/>
                  <a:moveTo>
                    <a:pt x="71085" y="1302485"/>
                  </a:moveTo>
                  <a:cubicBezTo>
                    <a:pt x="69324" y="1302485"/>
                    <a:pt x="67890" y="1303919"/>
                    <a:pt x="67890" y="1305680"/>
                  </a:cubicBezTo>
                  <a:lnTo>
                    <a:pt x="67890" y="1642779"/>
                  </a:lnTo>
                  <a:cubicBezTo>
                    <a:pt x="67890" y="1644540"/>
                    <a:pt x="69324" y="1645975"/>
                    <a:pt x="71085" y="1645975"/>
                  </a:cubicBezTo>
                  <a:lnTo>
                    <a:pt x="408185" y="1645975"/>
                  </a:lnTo>
                  <a:cubicBezTo>
                    <a:pt x="409945" y="1645975"/>
                    <a:pt x="411380" y="1644540"/>
                    <a:pt x="411380" y="1642779"/>
                  </a:cubicBezTo>
                  <a:lnTo>
                    <a:pt x="411380" y="1305680"/>
                  </a:lnTo>
                  <a:cubicBezTo>
                    <a:pt x="411380" y="1303919"/>
                    <a:pt x="409945" y="1302485"/>
                    <a:pt x="408185" y="1302485"/>
                  </a:cubicBezTo>
                  <a:close/>
                  <a:moveTo>
                    <a:pt x="3196" y="1234595"/>
                  </a:moveTo>
                  <a:lnTo>
                    <a:pt x="476041" y="1234595"/>
                  </a:lnTo>
                  <a:cubicBezTo>
                    <a:pt x="477834" y="1234595"/>
                    <a:pt x="479270" y="1236030"/>
                    <a:pt x="479237" y="1237824"/>
                  </a:cubicBezTo>
                  <a:lnTo>
                    <a:pt x="479237" y="1710636"/>
                  </a:lnTo>
                  <a:cubicBezTo>
                    <a:pt x="479237" y="1712397"/>
                    <a:pt x="477802" y="1713832"/>
                    <a:pt x="476041" y="1713832"/>
                  </a:cubicBezTo>
                  <a:lnTo>
                    <a:pt x="3196" y="1713832"/>
                  </a:lnTo>
                  <a:cubicBezTo>
                    <a:pt x="1435" y="1713832"/>
                    <a:pt x="0" y="1712397"/>
                    <a:pt x="0" y="1710636"/>
                  </a:cubicBezTo>
                  <a:lnTo>
                    <a:pt x="0" y="1237791"/>
                  </a:lnTo>
                  <a:cubicBezTo>
                    <a:pt x="0" y="1236030"/>
                    <a:pt x="1435" y="1234595"/>
                    <a:pt x="3196" y="1234595"/>
                  </a:cubicBezTo>
                  <a:close/>
                  <a:moveTo>
                    <a:pt x="1296388" y="1234400"/>
                  </a:moveTo>
                  <a:cubicBezTo>
                    <a:pt x="1300301" y="1234367"/>
                    <a:pt x="1300855" y="1235932"/>
                    <a:pt x="1300790" y="1239226"/>
                  </a:cubicBezTo>
                  <a:cubicBezTo>
                    <a:pt x="1300594" y="1249204"/>
                    <a:pt x="1300529" y="1288790"/>
                    <a:pt x="1300790" y="1298572"/>
                  </a:cubicBezTo>
                  <a:cubicBezTo>
                    <a:pt x="1300888" y="1302290"/>
                    <a:pt x="1299681" y="1303170"/>
                    <a:pt x="1296127" y="1303138"/>
                  </a:cubicBezTo>
                  <a:cubicBezTo>
                    <a:pt x="1276334" y="1302974"/>
                    <a:pt x="1256574" y="1302974"/>
                    <a:pt x="1236781" y="1303138"/>
                  </a:cubicBezTo>
                  <a:cubicBezTo>
                    <a:pt x="1233324" y="1303170"/>
                    <a:pt x="1232020" y="1302420"/>
                    <a:pt x="1232053" y="1298637"/>
                  </a:cubicBezTo>
                  <a:cubicBezTo>
                    <a:pt x="1232248" y="1278649"/>
                    <a:pt x="1232216" y="1258693"/>
                    <a:pt x="1232085" y="1238704"/>
                  </a:cubicBezTo>
                  <a:cubicBezTo>
                    <a:pt x="1232053" y="1235313"/>
                    <a:pt x="1233161" y="1234432"/>
                    <a:pt x="1236455" y="1234432"/>
                  </a:cubicBezTo>
                  <a:cubicBezTo>
                    <a:pt x="1256443" y="1234563"/>
                    <a:pt x="1276399" y="1234595"/>
                    <a:pt x="1296388" y="1234400"/>
                  </a:cubicBezTo>
                  <a:close/>
                  <a:moveTo>
                    <a:pt x="1645943" y="1166021"/>
                  </a:moveTo>
                  <a:lnTo>
                    <a:pt x="1709723" y="1166021"/>
                  </a:lnTo>
                  <a:cubicBezTo>
                    <a:pt x="1712821" y="1166021"/>
                    <a:pt x="1715332" y="1168532"/>
                    <a:pt x="1715332" y="1171630"/>
                  </a:cubicBezTo>
                  <a:lnTo>
                    <a:pt x="1715332" y="1435166"/>
                  </a:lnTo>
                  <a:cubicBezTo>
                    <a:pt x="1715332" y="1438198"/>
                    <a:pt x="1712854" y="1440677"/>
                    <a:pt x="1709821" y="1440677"/>
                  </a:cubicBezTo>
                  <a:lnTo>
                    <a:pt x="1652628" y="1440677"/>
                  </a:lnTo>
                  <a:cubicBezTo>
                    <a:pt x="1648845" y="1440677"/>
                    <a:pt x="1645780" y="1437611"/>
                    <a:pt x="1645780" y="1433829"/>
                  </a:cubicBezTo>
                  <a:lnTo>
                    <a:pt x="1645780" y="1166217"/>
                  </a:lnTo>
                  <a:cubicBezTo>
                    <a:pt x="1645780" y="1166086"/>
                    <a:pt x="1645845" y="1166021"/>
                    <a:pt x="1645943" y="1166021"/>
                  </a:cubicBezTo>
                  <a:close/>
                  <a:moveTo>
                    <a:pt x="692622" y="1165369"/>
                  </a:moveTo>
                  <a:lnTo>
                    <a:pt x="752750" y="1165369"/>
                  </a:lnTo>
                  <a:cubicBezTo>
                    <a:pt x="753305" y="1165369"/>
                    <a:pt x="753761" y="1165826"/>
                    <a:pt x="753761" y="1166380"/>
                  </a:cubicBezTo>
                  <a:lnTo>
                    <a:pt x="753761" y="1226509"/>
                  </a:lnTo>
                  <a:cubicBezTo>
                    <a:pt x="753761" y="1229541"/>
                    <a:pt x="751283" y="1232020"/>
                    <a:pt x="748250" y="1232020"/>
                  </a:cubicBezTo>
                  <a:lnTo>
                    <a:pt x="693959" y="1232020"/>
                  </a:lnTo>
                  <a:cubicBezTo>
                    <a:pt x="690176" y="1232020"/>
                    <a:pt x="687111" y="1228955"/>
                    <a:pt x="687111" y="1225172"/>
                  </a:cubicBezTo>
                  <a:lnTo>
                    <a:pt x="687111" y="1170880"/>
                  </a:lnTo>
                  <a:cubicBezTo>
                    <a:pt x="687111" y="1167847"/>
                    <a:pt x="689557" y="1165369"/>
                    <a:pt x="692622" y="1165369"/>
                  </a:cubicBezTo>
                  <a:close/>
                  <a:moveTo>
                    <a:pt x="549669" y="1165369"/>
                  </a:moveTo>
                  <a:lnTo>
                    <a:pt x="613449" y="1165369"/>
                  </a:lnTo>
                  <a:cubicBezTo>
                    <a:pt x="616547" y="1165369"/>
                    <a:pt x="619058" y="1167880"/>
                    <a:pt x="619058" y="1170978"/>
                  </a:cubicBezTo>
                  <a:lnTo>
                    <a:pt x="619058" y="1296975"/>
                  </a:lnTo>
                  <a:cubicBezTo>
                    <a:pt x="619058" y="1300007"/>
                    <a:pt x="616580" y="1302485"/>
                    <a:pt x="613547" y="1302485"/>
                  </a:cubicBezTo>
                  <a:lnTo>
                    <a:pt x="556516" y="1302485"/>
                  </a:lnTo>
                  <a:cubicBezTo>
                    <a:pt x="552734" y="1302485"/>
                    <a:pt x="549669" y="1299420"/>
                    <a:pt x="549669" y="1295638"/>
                  </a:cubicBezTo>
                  <a:close/>
                  <a:moveTo>
                    <a:pt x="1168761" y="1165206"/>
                  </a:moveTo>
                  <a:cubicBezTo>
                    <a:pt x="1164098" y="1165174"/>
                    <a:pt x="1162891" y="1166445"/>
                    <a:pt x="1162924" y="1171076"/>
                  </a:cubicBezTo>
                  <a:cubicBezTo>
                    <a:pt x="1163119" y="1203618"/>
                    <a:pt x="1163152" y="1333462"/>
                    <a:pt x="1162891" y="1365809"/>
                  </a:cubicBezTo>
                  <a:cubicBezTo>
                    <a:pt x="1162826" y="1371092"/>
                    <a:pt x="1164261" y="1372265"/>
                    <a:pt x="1169380" y="1372265"/>
                  </a:cubicBezTo>
                  <a:cubicBezTo>
                    <a:pt x="1234302" y="1372102"/>
                    <a:pt x="1299192" y="1372102"/>
                    <a:pt x="1364114" y="1372265"/>
                  </a:cubicBezTo>
                  <a:cubicBezTo>
                    <a:pt x="1368842" y="1372298"/>
                    <a:pt x="1369950" y="1370994"/>
                    <a:pt x="1369950" y="1366396"/>
                  </a:cubicBezTo>
                  <a:cubicBezTo>
                    <a:pt x="1369787" y="1301278"/>
                    <a:pt x="1369787" y="1236161"/>
                    <a:pt x="1369950" y="1171043"/>
                  </a:cubicBezTo>
                  <a:cubicBezTo>
                    <a:pt x="1369950" y="1166380"/>
                    <a:pt x="1368711" y="1165206"/>
                    <a:pt x="1364081" y="1165206"/>
                  </a:cubicBezTo>
                  <a:cubicBezTo>
                    <a:pt x="1298963" y="1165369"/>
                    <a:pt x="1233878" y="1165369"/>
                    <a:pt x="1168761" y="1165206"/>
                  </a:cubicBezTo>
                  <a:close/>
                  <a:moveTo>
                    <a:pt x="887616" y="1099273"/>
                  </a:moveTo>
                  <a:lnTo>
                    <a:pt x="887634" y="1099338"/>
                  </a:lnTo>
                  <a:lnTo>
                    <a:pt x="888432" y="1099338"/>
                  </a:lnTo>
                  <a:cubicBezTo>
                    <a:pt x="891529" y="1099338"/>
                    <a:pt x="894040" y="1101849"/>
                    <a:pt x="894040" y="1104947"/>
                  </a:cubicBezTo>
                  <a:lnTo>
                    <a:pt x="894040" y="1165369"/>
                  </a:lnTo>
                  <a:lnTo>
                    <a:pt x="956157" y="1165369"/>
                  </a:lnTo>
                  <a:cubicBezTo>
                    <a:pt x="959255" y="1165369"/>
                    <a:pt x="961766" y="1167880"/>
                    <a:pt x="961766" y="1170978"/>
                  </a:cubicBezTo>
                  <a:lnTo>
                    <a:pt x="961766" y="1296975"/>
                  </a:lnTo>
                  <a:cubicBezTo>
                    <a:pt x="961766" y="1300007"/>
                    <a:pt x="959288" y="1302485"/>
                    <a:pt x="956255" y="1302485"/>
                  </a:cubicBezTo>
                  <a:lnTo>
                    <a:pt x="890094" y="1302485"/>
                  </a:lnTo>
                  <a:cubicBezTo>
                    <a:pt x="890877" y="1302485"/>
                    <a:pt x="891496" y="1303105"/>
                    <a:pt x="891496" y="1303887"/>
                  </a:cubicBezTo>
                  <a:lnTo>
                    <a:pt x="891496" y="1364310"/>
                  </a:lnTo>
                  <a:cubicBezTo>
                    <a:pt x="891496" y="1367342"/>
                    <a:pt x="889018" y="1369820"/>
                    <a:pt x="885986" y="1369820"/>
                  </a:cubicBezTo>
                  <a:lnTo>
                    <a:pt x="693959" y="1369820"/>
                  </a:lnTo>
                  <a:cubicBezTo>
                    <a:pt x="690176" y="1369820"/>
                    <a:pt x="687111" y="1366755"/>
                    <a:pt x="687111" y="1362973"/>
                  </a:cubicBezTo>
                  <a:lnTo>
                    <a:pt x="687111" y="1308029"/>
                  </a:lnTo>
                  <a:cubicBezTo>
                    <a:pt x="687111" y="1304963"/>
                    <a:pt x="689557" y="1302485"/>
                    <a:pt x="692622" y="1302485"/>
                  </a:cubicBezTo>
                  <a:lnTo>
                    <a:pt x="824650" y="1302485"/>
                  </a:lnTo>
                  <a:lnTo>
                    <a:pt x="824650" y="1168304"/>
                  </a:lnTo>
                  <a:lnTo>
                    <a:pt x="826907" y="1166021"/>
                  </a:lnTo>
                  <a:lnTo>
                    <a:pt x="755327" y="1166021"/>
                  </a:lnTo>
                  <a:cubicBezTo>
                    <a:pt x="754805" y="1166021"/>
                    <a:pt x="754381" y="1165597"/>
                    <a:pt x="754381" y="1165076"/>
                  </a:cubicBezTo>
                  <a:lnTo>
                    <a:pt x="754381" y="1104881"/>
                  </a:lnTo>
                  <a:lnTo>
                    <a:pt x="756698" y="1102550"/>
                  </a:lnTo>
                  <a:lnTo>
                    <a:pt x="756500" y="1102599"/>
                  </a:lnTo>
                  <a:cubicBezTo>
                    <a:pt x="756239" y="1102403"/>
                    <a:pt x="756142" y="1101295"/>
                    <a:pt x="756337" y="1101132"/>
                  </a:cubicBezTo>
                  <a:lnTo>
                    <a:pt x="757969" y="1101273"/>
                  </a:lnTo>
                  <a:lnTo>
                    <a:pt x="759892" y="1099338"/>
                  </a:lnTo>
                  <a:lnTo>
                    <a:pt x="887496" y="1099338"/>
                  </a:lnTo>
                  <a:close/>
                  <a:moveTo>
                    <a:pt x="5967" y="1027373"/>
                  </a:moveTo>
                  <a:lnTo>
                    <a:pt x="134735" y="1027373"/>
                  </a:lnTo>
                  <a:cubicBezTo>
                    <a:pt x="137800" y="1027373"/>
                    <a:pt x="140245" y="1029851"/>
                    <a:pt x="140245" y="1032884"/>
                  </a:cubicBezTo>
                  <a:lnTo>
                    <a:pt x="140245" y="1093372"/>
                  </a:lnTo>
                  <a:cubicBezTo>
                    <a:pt x="140245" y="1096404"/>
                    <a:pt x="137767" y="1098882"/>
                    <a:pt x="134735" y="1098882"/>
                  </a:cubicBezTo>
                  <a:lnTo>
                    <a:pt x="5967" y="1098882"/>
                  </a:lnTo>
                  <a:cubicBezTo>
                    <a:pt x="2934" y="1098882"/>
                    <a:pt x="456" y="1096404"/>
                    <a:pt x="456" y="1093372"/>
                  </a:cubicBezTo>
                  <a:lnTo>
                    <a:pt x="456" y="1032884"/>
                  </a:lnTo>
                  <a:cubicBezTo>
                    <a:pt x="456" y="1029851"/>
                    <a:pt x="2934" y="1027373"/>
                    <a:pt x="5967" y="1027373"/>
                  </a:cubicBezTo>
                  <a:close/>
                  <a:moveTo>
                    <a:pt x="964538" y="1026590"/>
                  </a:moveTo>
                  <a:lnTo>
                    <a:pt x="1028221" y="1026590"/>
                  </a:lnTo>
                  <a:cubicBezTo>
                    <a:pt x="1028286" y="1026590"/>
                    <a:pt x="1028351" y="1026656"/>
                    <a:pt x="1028351" y="1026721"/>
                  </a:cubicBezTo>
                  <a:lnTo>
                    <a:pt x="1028351" y="1094839"/>
                  </a:lnTo>
                  <a:cubicBezTo>
                    <a:pt x="1028351" y="1097871"/>
                    <a:pt x="1025873" y="1100350"/>
                    <a:pt x="1022840" y="1100350"/>
                  </a:cubicBezTo>
                  <a:lnTo>
                    <a:pt x="965875" y="1100350"/>
                  </a:lnTo>
                  <a:cubicBezTo>
                    <a:pt x="962092" y="1100350"/>
                    <a:pt x="959027" y="1097284"/>
                    <a:pt x="959027" y="1093502"/>
                  </a:cubicBezTo>
                  <a:lnTo>
                    <a:pt x="959027" y="1032101"/>
                  </a:lnTo>
                  <a:cubicBezTo>
                    <a:pt x="959027" y="1029036"/>
                    <a:pt x="961505" y="1026590"/>
                    <a:pt x="964538" y="1026590"/>
                  </a:cubicBezTo>
                  <a:close/>
                  <a:moveTo>
                    <a:pt x="1237530" y="1026558"/>
                  </a:moveTo>
                  <a:lnTo>
                    <a:pt x="1368255" y="1026558"/>
                  </a:lnTo>
                  <a:cubicBezTo>
                    <a:pt x="1371353" y="1026558"/>
                    <a:pt x="1373863" y="1029069"/>
                    <a:pt x="1373863" y="1032167"/>
                  </a:cubicBezTo>
                  <a:lnTo>
                    <a:pt x="1373863" y="1098230"/>
                  </a:lnTo>
                  <a:lnTo>
                    <a:pt x="1435362" y="1098230"/>
                  </a:lnTo>
                  <a:cubicBezTo>
                    <a:pt x="1438460" y="1098230"/>
                    <a:pt x="1440970" y="1100741"/>
                    <a:pt x="1440970" y="1103838"/>
                  </a:cubicBezTo>
                  <a:lnTo>
                    <a:pt x="1440970" y="1234139"/>
                  </a:lnTo>
                  <a:lnTo>
                    <a:pt x="1506251" y="1234139"/>
                  </a:lnTo>
                  <a:lnTo>
                    <a:pt x="1506251" y="1171923"/>
                  </a:lnTo>
                  <a:cubicBezTo>
                    <a:pt x="1506251" y="1168890"/>
                    <a:pt x="1508697" y="1166412"/>
                    <a:pt x="1511762" y="1166412"/>
                  </a:cubicBezTo>
                  <a:lnTo>
                    <a:pt x="1578803" y="1166412"/>
                  </a:lnTo>
                  <a:lnTo>
                    <a:pt x="1578803" y="1102143"/>
                  </a:lnTo>
                  <a:cubicBezTo>
                    <a:pt x="1578803" y="1099077"/>
                    <a:pt x="1581249" y="1096599"/>
                    <a:pt x="1584314" y="1096599"/>
                  </a:cubicBezTo>
                  <a:lnTo>
                    <a:pt x="1640171" y="1096599"/>
                  </a:lnTo>
                  <a:cubicBezTo>
                    <a:pt x="1643268" y="1096599"/>
                    <a:pt x="1645779" y="1099110"/>
                    <a:pt x="1645779" y="1102208"/>
                  </a:cubicBezTo>
                  <a:lnTo>
                    <a:pt x="1645779" y="1371255"/>
                  </a:lnTo>
                  <a:lnTo>
                    <a:pt x="1585651" y="1371255"/>
                  </a:lnTo>
                  <a:cubicBezTo>
                    <a:pt x="1581868" y="1371255"/>
                    <a:pt x="1578803" y="1368189"/>
                    <a:pt x="1578803" y="1364407"/>
                  </a:cubicBezTo>
                  <a:lnTo>
                    <a:pt x="1578803" y="1235639"/>
                  </a:lnTo>
                  <a:lnTo>
                    <a:pt x="1508631" y="1235639"/>
                  </a:lnTo>
                  <a:lnTo>
                    <a:pt x="1508632" y="1235639"/>
                  </a:lnTo>
                  <a:lnTo>
                    <a:pt x="1508632" y="1301963"/>
                  </a:lnTo>
                  <a:cubicBezTo>
                    <a:pt x="1508632" y="1302746"/>
                    <a:pt x="1508012" y="1303365"/>
                    <a:pt x="1507229" y="1303365"/>
                  </a:cubicBezTo>
                  <a:lnTo>
                    <a:pt x="1441003" y="1303365"/>
                  </a:lnTo>
                  <a:lnTo>
                    <a:pt x="1441003" y="1369787"/>
                  </a:lnTo>
                  <a:lnTo>
                    <a:pt x="1504425" y="1369787"/>
                  </a:lnTo>
                  <a:cubicBezTo>
                    <a:pt x="1507523" y="1369787"/>
                    <a:pt x="1510033" y="1372298"/>
                    <a:pt x="1510033" y="1375396"/>
                  </a:cubicBezTo>
                  <a:lnTo>
                    <a:pt x="1510033" y="1439014"/>
                  </a:lnTo>
                  <a:lnTo>
                    <a:pt x="1640171" y="1439209"/>
                  </a:lnTo>
                  <a:cubicBezTo>
                    <a:pt x="1643269" y="1439209"/>
                    <a:pt x="1645780" y="1441720"/>
                    <a:pt x="1645780" y="1444818"/>
                  </a:cubicBezTo>
                  <a:lnTo>
                    <a:pt x="1645780" y="1507294"/>
                  </a:lnTo>
                  <a:lnTo>
                    <a:pt x="1709724" y="1507294"/>
                  </a:lnTo>
                  <a:cubicBezTo>
                    <a:pt x="1712822" y="1507294"/>
                    <a:pt x="1715332" y="1509805"/>
                    <a:pt x="1715332" y="1512935"/>
                  </a:cubicBezTo>
                  <a:lnTo>
                    <a:pt x="1715332" y="1571042"/>
                  </a:lnTo>
                  <a:cubicBezTo>
                    <a:pt x="1715332" y="1574075"/>
                    <a:pt x="1712854" y="1576553"/>
                    <a:pt x="1709821" y="1576553"/>
                  </a:cubicBezTo>
                  <a:lnTo>
                    <a:pt x="1583108" y="1576553"/>
                  </a:lnTo>
                  <a:cubicBezTo>
                    <a:pt x="1579325" y="1576553"/>
                    <a:pt x="1576260" y="1573488"/>
                    <a:pt x="1576260" y="1569705"/>
                  </a:cubicBezTo>
                  <a:lnTo>
                    <a:pt x="1576260" y="1508468"/>
                  </a:lnTo>
                  <a:lnTo>
                    <a:pt x="1441035" y="1508468"/>
                  </a:lnTo>
                  <a:lnTo>
                    <a:pt x="1441035" y="1646236"/>
                  </a:lnTo>
                  <a:lnTo>
                    <a:pt x="1304376" y="1646236"/>
                  </a:lnTo>
                  <a:cubicBezTo>
                    <a:pt x="1303528" y="1646236"/>
                    <a:pt x="1302811" y="1646921"/>
                    <a:pt x="1302811" y="1647801"/>
                  </a:cubicBezTo>
                  <a:lnTo>
                    <a:pt x="1302811" y="1713864"/>
                  </a:lnTo>
                  <a:lnTo>
                    <a:pt x="1102339" y="1713864"/>
                  </a:lnTo>
                  <a:cubicBezTo>
                    <a:pt x="1098556" y="1713864"/>
                    <a:pt x="1095491" y="1710799"/>
                    <a:pt x="1095491" y="1707017"/>
                  </a:cubicBezTo>
                  <a:lnTo>
                    <a:pt x="1095491" y="1576912"/>
                  </a:lnTo>
                  <a:lnTo>
                    <a:pt x="1162891" y="1576912"/>
                  </a:lnTo>
                  <a:lnTo>
                    <a:pt x="1162891" y="1641377"/>
                  </a:lnTo>
                  <a:cubicBezTo>
                    <a:pt x="1162891" y="1645160"/>
                    <a:pt x="1165956" y="1648225"/>
                    <a:pt x="1169739" y="1648225"/>
                  </a:cubicBezTo>
                  <a:lnTo>
                    <a:pt x="1295246" y="1648225"/>
                  </a:lnTo>
                  <a:cubicBezTo>
                    <a:pt x="1298279" y="1648225"/>
                    <a:pt x="1300757" y="1645747"/>
                    <a:pt x="1300757" y="1642714"/>
                  </a:cubicBezTo>
                  <a:lnTo>
                    <a:pt x="1300757" y="1579684"/>
                  </a:lnTo>
                  <a:lnTo>
                    <a:pt x="1364896" y="1579684"/>
                  </a:lnTo>
                  <a:cubicBezTo>
                    <a:pt x="1367929" y="1579684"/>
                    <a:pt x="1370407" y="1577205"/>
                    <a:pt x="1370407" y="1574173"/>
                  </a:cubicBezTo>
                  <a:lnTo>
                    <a:pt x="1370407" y="1515935"/>
                  </a:lnTo>
                  <a:cubicBezTo>
                    <a:pt x="1370407" y="1512838"/>
                    <a:pt x="1367896" y="1510327"/>
                    <a:pt x="1364799" y="1510327"/>
                  </a:cubicBezTo>
                  <a:lnTo>
                    <a:pt x="1301050" y="1510327"/>
                  </a:lnTo>
                  <a:lnTo>
                    <a:pt x="1301050" y="1444590"/>
                  </a:lnTo>
                  <a:cubicBezTo>
                    <a:pt x="1301050" y="1441492"/>
                    <a:pt x="1298540" y="1438981"/>
                    <a:pt x="1295442" y="1438981"/>
                  </a:cubicBezTo>
                  <a:lnTo>
                    <a:pt x="1237204" y="1438981"/>
                  </a:lnTo>
                  <a:cubicBezTo>
                    <a:pt x="1234172" y="1438981"/>
                    <a:pt x="1231693" y="1441459"/>
                    <a:pt x="1231693" y="1444492"/>
                  </a:cubicBezTo>
                  <a:lnTo>
                    <a:pt x="1231693" y="1510294"/>
                  </a:lnTo>
                  <a:lnTo>
                    <a:pt x="1164587" y="1510294"/>
                  </a:lnTo>
                  <a:lnTo>
                    <a:pt x="1164587" y="1444557"/>
                  </a:lnTo>
                  <a:cubicBezTo>
                    <a:pt x="1164587" y="1441459"/>
                    <a:pt x="1162076" y="1438949"/>
                    <a:pt x="1158978" y="1438949"/>
                  </a:cubicBezTo>
                  <a:lnTo>
                    <a:pt x="1100741" y="1438949"/>
                  </a:lnTo>
                  <a:cubicBezTo>
                    <a:pt x="1097708" y="1438949"/>
                    <a:pt x="1095230" y="1441427"/>
                    <a:pt x="1095230" y="1444459"/>
                  </a:cubicBezTo>
                  <a:lnTo>
                    <a:pt x="1095230" y="1576684"/>
                  </a:lnTo>
                  <a:lnTo>
                    <a:pt x="1035264" y="1576684"/>
                  </a:lnTo>
                  <a:cubicBezTo>
                    <a:pt x="1031482" y="1576684"/>
                    <a:pt x="1028417" y="1573618"/>
                    <a:pt x="1028417" y="1569836"/>
                  </a:cubicBezTo>
                  <a:lnTo>
                    <a:pt x="1028417" y="1440807"/>
                  </a:lnTo>
                  <a:lnTo>
                    <a:pt x="962549" y="1440807"/>
                  </a:lnTo>
                  <a:cubicBezTo>
                    <a:pt x="962092" y="1440807"/>
                    <a:pt x="961701" y="1440448"/>
                    <a:pt x="961701" y="1439959"/>
                  </a:cubicBezTo>
                  <a:lnTo>
                    <a:pt x="961701" y="1503186"/>
                  </a:lnTo>
                  <a:cubicBezTo>
                    <a:pt x="961701" y="1506218"/>
                    <a:pt x="959223" y="1508696"/>
                    <a:pt x="956190" y="1508696"/>
                  </a:cubicBezTo>
                  <a:lnTo>
                    <a:pt x="898311" y="1508696"/>
                  </a:lnTo>
                  <a:cubicBezTo>
                    <a:pt x="894529" y="1508696"/>
                    <a:pt x="891464" y="1505631"/>
                    <a:pt x="891464" y="1501849"/>
                  </a:cubicBezTo>
                  <a:lnTo>
                    <a:pt x="891464" y="1376896"/>
                  </a:lnTo>
                  <a:cubicBezTo>
                    <a:pt x="891464" y="1373863"/>
                    <a:pt x="893942" y="1371385"/>
                    <a:pt x="896975" y="1371385"/>
                  </a:cubicBezTo>
                  <a:lnTo>
                    <a:pt x="961734" y="1371385"/>
                  </a:lnTo>
                  <a:lnTo>
                    <a:pt x="961734" y="1305550"/>
                  </a:lnTo>
                  <a:cubicBezTo>
                    <a:pt x="961734" y="1304180"/>
                    <a:pt x="962842" y="1303072"/>
                    <a:pt x="964212" y="1303072"/>
                  </a:cubicBezTo>
                  <a:lnTo>
                    <a:pt x="1095426" y="1303072"/>
                  </a:lnTo>
                  <a:lnTo>
                    <a:pt x="1095426" y="1234563"/>
                  </a:lnTo>
                  <a:lnTo>
                    <a:pt x="1035851" y="1234563"/>
                  </a:lnTo>
                  <a:cubicBezTo>
                    <a:pt x="1032069" y="1234563"/>
                    <a:pt x="1029003" y="1231498"/>
                    <a:pt x="1029003" y="1227715"/>
                  </a:cubicBezTo>
                  <a:lnTo>
                    <a:pt x="1029003" y="1170847"/>
                  </a:lnTo>
                  <a:cubicBezTo>
                    <a:pt x="1029003" y="1167815"/>
                    <a:pt x="1031482" y="1165337"/>
                    <a:pt x="1034514" y="1165337"/>
                  </a:cubicBezTo>
                  <a:lnTo>
                    <a:pt x="1095426" y="1165337"/>
                  </a:lnTo>
                  <a:lnTo>
                    <a:pt x="1095426" y="1103741"/>
                  </a:lnTo>
                  <a:cubicBezTo>
                    <a:pt x="1095426" y="1100708"/>
                    <a:pt x="1097904" y="1098230"/>
                    <a:pt x="1100936" y="1098230"/>
                  </a:cubicBezTo>
                  <a:lnTo>
                    <a:pt x="1232020" y="1098230"/>
                  </a:lnTo>
                  <a:lnTo>
                    <a:pt x="1232020" y="1032069"/>
                  </a:lnTo>
                  <a:cubicBezTo>
                    <a:pt x="1232020" y="1029036"/>
                    <a:pt x="1234498" y="1026558"/>
                    <a:pt x="1237530" y="1026558"/>
                  </a:cubicBezTo>
                  <a:close/>
                  <a:moveTo>
                    <a:pt x="210613" y="960821"/>
                  </a:moveTo>
                  <a:cubicBezTo>
                    <a:pt x="208689" y="960821"/>
                    <a:pt x="207124" y="962386"/>
                    <a:pt x="207124" y="964309"/>
                  </a:cubicBezTo>
                  <a:lnTo>
                    <a:pt x="207124" y="1029199"/>
                  </a:lnTo>
                  <a:lnTo>
                    <a:pt x="272013" y="1029199"/>
                  </a:lnTo>
                  <a:cubicBezTo>
                    <a:pt x="273937" y="1029199"/>
                    <a:pt x="275503" y="1027634"/>
                    <a:pt x="275503" y="1025710"/>
                  </a:cubicBezTo>
                  <a:lnTo>
                    <a:pt x="275535" y="1025710"/>
                  </a:lnTo>
                  <a:lnTo>
                    <a:pt x="275535" y="964309"/>
                  </a:lnTo>
                  <a:cubicBezTo>
                    <a:pt x="275535" y="962386"/>
                    <a:pt x="273970" y="960821"/>
                    <a:pt x="272046" y="960821"/>
                  </a:cubicBezTo>
                  <a:lnTo>
                    <a:pt x="271868" y="960821"/>
                  </a:lnTo>
                  <a:lnTo>
                    <a:pt x="272863" y="963918"/>
                  </a:lnTo>
                  <a:cubicBezTo>
                    <a:pt x="272895" y="984266"/>
                    <a:pt x="272895" y="1004646"/>
                    <a:pt x="272863" y="1024993"/>
                  </a:cubicBezTo>
                  <a:cubicBezTo>
                    <a:pt x="272830" y="1026232"/>
                    <a:pt x="273450" y="1027798"/>
                    <a:pt x="271721" y="1028548"/>
                  </a:cubicBezTo>
                  <a:lnTo>
                    <a:pt x="271721" y="960821"/>
                  </a:lnTo>
                  <a:close/>
                  <a:moveTo>
                    <a:pt x="1444036" y="958799"/>
                  </a:moveTo>
                  <a:lnTo>
                    <a:pt x="1577271" y="958799"/>
                  </a:lnTo>
                  <a:cubicBezTo>
                    <a:pt x="1578086" y="958799"/>
                    <a:pt x="1578771" y="959484"/>
                    <a:pt x="1578771" y="960299"/>
                  </a:cubicBezTo>
                  <a:lnTo>
                    <a:pt x="1578771" y="1022515"/>
                  </a:lnTo>
                  <a:cubicBezTo>
                    <a:pt x="1578771" y="1025547"/>
                    <a:pt x="1576293" y="1028026"/>
                    <a:pt x="1573260" y="1028026"/>
                  </a:cubicBezTo>
                  <a:lnTo>
                    <a:pt x="1444851" y="1028026"/>
                  </a:lnTo>
                  <a:cubicBezTo>
                    <a:pt x="1441362" y="1028026"/>
                    <a:pt x="1438525" y="1025189"/>
                    <a:pt x="1438525" y="1021700"/>
                  </a:cubicBezTo>
                  <a:lnTo>
                    <a:pt x="1438525" y="964310"/>
                  </a:lnTo>
                  <a:cubicBezTo>
                    <a:pt x="1438525" y="961277"/>
                    <a:pt x="1441003" y="958799"/>
                    <a:pt x="1444036" y="958799"/>
                  </a:cubicBezTo>
                  <a:close/>
                  <a:moveTo>
                    <a:pt x="897431" y="890127"/>
                  </a:moveTo>
                  <a:lnTo>
                    <a:pt x="955669" y="890127"/>
                  </a:lnTo>
                  <a:cubicBezTo>
                    <a:pt x="958767" y="890127"/>
                    <a:pt x="961277" y="892638"/>
                    <a:pt x="961277" y="895736"/>
                  </a:cubicBezTo>
                  <a:lnTo>
                    <a:pt x="961277" y="951300"/>
                  </a:lnTo>
                  <a:cubicBezTo>
                    <a:pt x="961277" y="954332"/>
                    <a:pt x="958799" y="956810"/>
                    <a:pt x="955767" y="956810"/>
                  </a:cubicBezTo>
                  <a:lnTo>
                    <a:pt x="898801" y="956810"/>
                  </a:lnTo>
                  <a:cubicBezTo>
                    <a:pt x="895018" y="956810"/>
                    <a:pt x="891953" y="953745"/>
                    <a:pt x="891953" y="949963"/>
                  </a:cubicBezTo>
                  <a:lnTo>
                    <a:pt x="891953" y="895670"/>
                  </a:lnTo>
                  <a:cubicBezTo>
                    <a:pt x="891888" y="892573"/>
                    <a:pt x="894366" y="890127"/>
                    <a:pt x="897431" y="890127"/>
                  </a:cubicBezTo>
                  <a:close/>
                  <a:moveTo>
                    <a:pt x="1651291" y="822498"/>
                  </a:moveTo>
                  <a:lnTo>
                    <a:pt x="1709398" y="822498"/>
                  </a:lnTo>
                  <a:cubicBezTo>
                    <a:pt x="1712495" y="822498"/>
                    <a:pt x="1715006" y="825009"/>
                    <a:pt x="1715006" y="828107"/>
                  </a:cubicBezTo>
                  <a:lnTo>
                    <a:pt x="1715006" y="1021080"/>
                  </a:lnTo>
                  <a:cubicBezTo>
                    <a:pt x="1715006" y="1024112"/>
                    <a:pt x="1712528" y="1026591"/>
                    <a:pt x="1709496" y="1026591"/>
                  </a:cubicBezTo>
                  <a:lnTo>
                    <a:pt x="1645780" y="1026591"/>
                  </a:lnTo>
                  <a:lnTo>
                    <a:pt x="1645780" y="959843"/>
                  </a:lnTo>
                  <a:lnTo>
                    <a:pt x="1578966" y="959843"/>
                  </a:lnTo>
                  <a:lnTo>
                    <a:pt x="1578966" y="896127"/>
                  </a:lnTo>
                  <a:cubicBezTo>
                    <a:pt x="1578901" y="893094"/>
                    <a:pt x="1581379" y="890616"/>
                    <a:pt x="1584444" y="890616"/>
                  </a:cubicBezTo>
                  <a:lnTo>
                    <a:pt x="1645780" y="890616"/>
                  </a:lnTo>
                  <a:lnTo>
                    <a:pt x="1645780" y="828041"/>
                  </a:lnTo>
                  <a:cubicBezTo>
                    <a:pt x="1645780" y="824976"/>
                    <a:pt x="1648258" y="822498"/>
                    <a:pt x="1651291" y="822498"/>
                  </a:cubicBezTo>
                  <a:close/>
                  <a:moveTo>
                    <a:pt x="758293" y="754804"/>
                  </a:moveTo>
                  <a:lnTo>
                    <a:pt x="820606" y="754804"/>
                  </a:lnTo>
                  <a:cubicBezTo>
                    <a:pt x="822562" y="754804"/>
                    <a:pt x="824160" y="756402"/>
                    <a:pt x="824160" y="758358"/>
                  </a:cubicBezTo>
                  <a:lnTo>
                    <a:pt x="824160" y="886605"/>
                  </a:lnTo>
                  <a:cubicBezTo>
                    <a:pt x="824160" y="888529"/>
                    <a:pt x="822595" y="890094"/>
                    <a:pt x="820671" y="890094"/>
                  </a:cubicBezTo>
                  <a:lnTo>
                    <a:pt x="756434" y="890094"/>
                  </a:lnTo>
                  <a:lnTo>
                    <a:pt x="756434" y="960690"/>
                  </a:lnTo>
                  <a:lnTo>
                    <a:pt x="756336" y="960788"/>
                  </a:lnTo>
                  <a:lnTo>
                    <a:pt x="817575" y="960788"/>
                  </a:lnTo>
                  <a:cubicBezTo>
                    <a:pt x="819499" y="960821"/>
                    <a:pt x="821064" y="962353"/>
                    <a:pt x="821064" y="964277"/>
                  </a:cubicBezTo>
                  <a:lnTo>
                    <a:pt x="821064" y="1025091"/>
                  </a:lnTo>
                  <a:cubicBezTo>
                    <a:pt x="821064" y="1027048"/>
                    <a:pt x="819466" y="1028645"/>
                    <a:pt x="817510" y="1028645"/>
                  </a:cubicBezTo>
                  <a:lnTo>
                    <a:pt x="620526" y="1028645"/>
                  </a:lnTo>
                  <a:cubicBezTo>
                    <a:pt x="618602" y="1028645"/>
                    <a:pt x="617037" y="1027080"/>
                    <a:pt x="617037" y="1025156"/>
                  </a:cubicBezTo>
                  <a:lnTo>
                    <a:pt x="617037" y="960788"/>
                  </a:lnTo>
                  <a:lnTo>
                    <a:pt x="687078" y="960788"/>
                  </a:lnTo>
                  <a:lnTo>
                    <a:pt x="687078" y="889768"/>
                  </a:lnTo>
                  <a:cubicBezTo>
                    <a:pt x="687111" y="887844"/>
                    <a:pt x="688643" y="886279"/>
                    <a:pt x="690567" y="886279"/>
                  </a:cubicBezTo>
                  <a:lnTo>
                    <a:pt x="752880" y="886279"/>
                  </a:lnTo>
                  <a:lnTo>
                    <a:pt x="754804" y="888204"/>
                  </a:lnTo>
                  <a:lnTo>
                    <a:pt x="754804" y="758293"/>
                  </a:lnTo>
                  <a:cubicBezTo>
                    <a:pt x="754804" y="756369"/>
                    <a:pt x="756369" y="754804"/>
                    <a:pt x="758293" y="754804"/>
                  </a:cubicBezTo>
                  <a:close/>
                  <a:moveTo>
                    <a:pt x="343196" y="752522"/>
                  </a:moveTo>
                  <a:lnTo>
                    <a:pt x="343196" y="820216"/>
                  </a:lnTo>
                  <a:cubicBezTo>
                    <a:pt x="343196" y="822107"/>
                    <a:pt x="344729" y="823672"/>
                    <a:pt x="346652" y="823672"/>
                  </a:cubicBezTo>
                  <a:lnTo>
                    <a:pt x="477931" y="823672"/>
                  </a:lnTo>
                  <a:lnTo>
                    <a:pt x="477931" y="890159"/>
                  </a:lnTo>
                  <a:lnTo>
                    <a:pt x="413042" y="890159"/>
                  </a:lnTo>
                  <a:cubicBezTo>
                    <a:pt x="411118" y="890159"/>
                    <a:pt x="409553" y="891725"/>
                    <a:pt x="409553" y="893648"/>
                  </a:cubicBezTo>
                  <a:lnTo>
                    <a:pt x="409553" y="954984"/>
                  </a:lnTo>
                  <a:cubicBezTo>
                    <a:pt x="409553" y="956940"/>
                    <a:pt x="411151" y="958538"/>
                    <a:pt x="413107" y="958538"/>
                  </a:cubicBezTo>
                  <a:lnTo>
                    <a:pt x="474442" y="958538"/>
                  </a:lnTo>
                  <a:cubicBezTo>
                    <a:pt x="476366" y="958538"/>
                    <a:pt x="477931" y="956973"/>
                    <a:pt x="477931" y="955049"/>
                  </a:cubicBezTo>
                  <a:lnTo>
                    <a:pt x="477931" y="890616"/>
                  </a:lnTo>
                  <a:lnTo>
                    <a:pt x="543799" y="890616"/>
                  </a:lnTo>
                  <a:cubicBezTo>
                    <a:pt x="545723" y="890616"/>
                    <a:pt x="547288" y="889051"/>
                    <a:pt x="547288" y="887127"/>
                  </a:cubicBezTo>
                  <a:lnTo>
                    <a:pt x="547288" y="816270"/>
                  </a:lnTo>
                  <a:cubicBezTo>
                    <a:pt x="547288" y="816172"/>
                    <a:pt x="547223" y="816075"/>
                    <a:pt x="547223" y="815944"/>
                  </a:cubicBezTo>
                  <a:lnTo>
                    <a:pt x="547223" y="756011"/>
                  </a:lnTo>
                  <a:cubicBezTo>
                    <a:pt x="547223" y="754087"/>
                    <a:pt x="545658" y="752522"/>
                    <a:pt x="543734" y="752522"/>
                  </a:cubicBezTo>
                  <a:close/>
                  <a:moveTo>
                    <a:pt x="141191" y="752359"/>
                  </a:moveTo>
                  <a:lnTo>
                    <a:pt x="205461" y="752359"/>
                  </a:lnTo>
                  <a:cubicBezTo>
                    <a:pt x="207385" y="752359"/>
                    <a:pt x="208950" y="753924"/>
                    <a:pt x="208950" y="755848"/>
                  </a:cubicBezTo>
                  <a:lnTo>
                    <a:pt x="208950" y="820118"/>
                  </a:lnTo>
                  <a:cubicBezTo>
                    <a:pt x="208950" y="822042"/>
                    <a:pt x="207418" y="823607"/>
                    <a:pt x="205494" y="823607"/>
                  </a:cubicBezTo>
                  <a:lnTo>
                    <a:pt x="141191" y="823607"/>
                  </a:lnTo>
                  <a:cubicBezTo>
                    <a:pt x="139267" y="823607"/>
                    <a:pt x="137702" y="822042"/>
                    <a:pt x="137702" y="820118"/>
                  </a:cubicBezTo>
                  <a:lnTo>
                    <a:pt x="137702" y="755848"/>
                  </a:lnTo>
                  <a:cubicBezTo>
                    <a:pt x="137702" y="753924"/>
                    <a:pt x="139267" y="752359"/>
                    <a:pt x="141191" y="752359"/>
                  </a:cubicBezTo>
                  <a:close/>
                  <a:moveTo>
                    <a:pt x="1101230" y="687535"/>
                  </a:moveTo>
                  <a:cubicBezTo>
                    <a:pt x="1098198" y="687535"/>
                    <a:pt x="1095720" y="690013"/>
                    <a:pt x="1095720" y="693046"/>
                  </a:cubicBezTo>
                  <a:lnTo>
                    <a:pt x="1095720" y="754088"/>
                  </a:lnTo>
                  <a:cubicBezTo>
                    <a:pt x="1095720" y="754381"/>
                    <a:pt x="1095980" y="754642"/>
                    <a:pt x="1096274" y="754642"/>
                  </a:cubicBezTo>
                  <a:lnTo>
                    <a:pt x="1034547" y="754642"/>
                  </a:lnTo>
                  <a:cubicBezTo>
                    <a:pt x="1031515" y="754642"/>
                    <a:pt x="1029036" y="757120"/>
                    <a:pt x="1029036" y="760152"/>
                  </a:cubicBezTo>
                  <a:lnTo>
                    <a:pt x="1029036" y="820868"/>
                  </a:lnTo>
                  <a:cubicBezTo>
                    <a:pt x="1029036" y="821097"/>
                    <a:pt x="1029232" y="821292"/>
                    <a:pt x="1029461" y="821292"/>
                  </a:cubicBezTo>
                  <a:lnTo>
                    <a:pt x="1161489" y="821292"/>
                  </a:lnTo>
                  <a:cubicBezTo>
                    <a:pt x="1164522" y="821292"/>
                    <a:pt x="1167000" y="818814"/>
                    <a:pt x="1167000" y="815781"/>
                  </a:cubicBezTo>
                  <a:lnTo>
                    <a:pt x="1167000" y="755033"/>
                  </a:lnTo>
                  <a:cubicBezTo>
                    <a:pt x="1167000" y="754838"/>
                    <a:pt x="1166837" y="754642"/>
                    <a:pt x="1166609" y="754642"/>
                  </a:cubicBezTo>
                  <a:lnTo>
                    <a:pt x="1230552" y="754642"/>
                  </a:lnTo>
                  <a:cubicBezTo>
                    <a:pt x="1233585" y="754642"/>
                    <a:pt x="1236063" y="752164"/>
                    <a:pt x="1236063" y="749131"/>
                  </a:cubicBezTo>
                  <a:lnTo>
                    <a:pt x="1236063" y="693144"/>
                  </a:lnTo>
                  <a:cubicBezTo>
                    <a:pt x="1236063" y="690046"/>
                    <a:pt x="1233552" y="687535"/>
                    <a:pt x="1230455" y="687535"/>
                  </a:cubicBezTo>
                  <a:close/>
                  <a:moveTo>
                    <a:pt x="1445829" y="619026"/>
                  </a:moveTo>
                  <a:lnTo>
                    <a:pt x="1509544" y="619026"/>
                  </a:lnTo>
                  <a:lnTo>
                    <a:pt x="1509544" y="686589"/>
                  </a:lnTo>
                  <a:lnTo>
                    <a:pt x="1578868" y="686589"/>
                  </a:lnTo>
                  <a:lnTo>
                    <a:pt x="1578868" y="753990"/>
                  </a:lnTo>
                  <a:lnTo>
                    <a:pt x="1509544" y="753990"/>
                  </a:lnTo>
                  <a:lnTo>
                    <a:pt x="1509544" y="815782"/>
                  </a:lnTo>
                  <a:cubicBezTo>
                    <a:pt x="1509544" y="818847"/>
                    <a:pt x="1507066" y="821325"/>
                    <a:pt x="1504034" y="821325"/>
                  </a:cubicBezTo>
                  <a:lnTo>
                    <a:pt x="1445927" y="821325"/>
                  </a:lnTo>
                  <a:cubicBezTo>
                    <a:pt x="1442829" y="821325"/>
                    <a:pt x="1440318" y="818815"/>
                    <a:pt x="1440318" y="815717"/>
                  </a:cubicBezTo>
                  <a:lnTo>
                    <a:pt x="1440318" y="624537"/>
                  </a:lnTo>
                  <a:cubicBezTo>
                    <a:pt x="1440318" y="621504"/>
                    <a:pt x="1442796" y="619026"/>
                    <a:pt x="1445829" y="619026"/>
                  </a:cubicBezTo>
                  <a:close/>
                  <a:moveTo>
                    <a:pt x="412292" y="617526"/>
                  </a:moveTo>
                  <a:lnTo>
                    <a:pt x="412292" y="683850"/>
                  </a:lnTo>
                  <a:cubicBezTo>
                    <a:pt x="412292" y="685774"/>
                    <a:pt x="413857" y="687339"/>
                    <a:pt x="415781" y="687339"/>
                  </a:cubicBezTo>
                  <a:lnTo>
                    <a:pt x="478551" y="687339"/>
                  </a:lnTo>
                  <a:cubicBezTo>
                    <a:pt x="480508" y="687339"/>
                    <a:pt x="482105" y="685741"/>
                    <a:pt x="482105" y="683785"/>
                  </a:cubicBezTo>
                  <a:lnTo>
                    <a:pt x="482105" y="621015"/>
                  </a:lnTo>
                  <a:cubicBezTo>
                    <a:pt x="482105" y="619091"/>
                    <a:pt x="480540" y="617526"/>
                    <a:pt x="478616" y="617526"/>
                  </a:cubicBezTo>
                  <a:close/>
                  <a:moveTo>
                    <a:pt x="1515153" y="549702"/>
                  </a:moveTo>
                  <a:lnTo>
                    <a:pt x="1572217" y="549702"/>
                  </a:lnTo>
                  <a:cubicBezTo>
                    <a:pt x="1575249" y="549702"/>
                    <a:pt x="1577727" y="552180"/>
                    <a:pt x="1577727" y="555213"/>
                  </a:cubicBezTo>
                  <a:lnTo>
                    <a:pt x="1577727" y="617950"/>
                  </a:lnTo>
                  <a:lnTo>
                    <a:pt x="1509544" y="617950"/>
                  </a:lnTo>
                  <a:lnTo>
                    <a:pt x="1509544" y="555311"/>
                  </a:lnTo>
                  <a:cubicBezTo>
                    <a:pt x="1509544" y="552213"/>
                    <a:pt x="1512055" y="549702"/>
                    <a:pt x="1515153" y="549702"/>
                  </a:cubicBezTo>
                  <a:close/>
                  <a:moveTo>
                    <a:pt x="5576" y="549702"/>
                  </a:moveTo>
                  <a:lnTo>
                    <a:pt x="66813" y="549702"/>
                  </a:lnTo>
                  <a:cubicBezTo>
                    <a:pt x="68737" y="549702"/>
                    <a:pt x="70302" y="551267"/>
                    <a:pt x="70302" y="553191"/>
                  </a:cubicBezTo>
                  <a:lnTo>
                    <a:pt x="70302" y="614428"/>
                  </a:lnTo>
                  <a:cubicBezTo>
                    <a:pt x="70302" y="616352"/>
                    <a:pt x="68737" y="617918"/>
                    <a:pt x="66813" y="617918"/>
                  </a:cubicBezTo>
                  <a:lnTo>
                    <a:pt x="5576" y="617918"/>
                  </a:lnTo>
                  <a:cubicBezTo>
                    <a:pt x="3652" y="617918"/>
                    <a:pt x="2087" y="616352"/>
                    <a:pt x="2087" y="614428"/>
                  </a:cubicBezTo>
                  <a:lnTo>
                    <a:pt x="2087" y="553191"/>
                  </a:lnTo>
                  <a:cubicBezTo>
                    <a:pt x="2087" y="551267"/>
                    <a:pt x="3652" y="549702"/>
                    <a:pt x="5576" y="549702"/>
                  </a:cubicBezTo>
                  <a:close/>
                  <a:moveTo>
                    <a:pt x="829966" y="549636"/>
                  </a:moveTo>
                  <a:lnTo>
                    <a:pt x="888496" y="549636"/>
                  </a:lnTo>
                  <a:cubicBezTo>
                    <a:pt x="891594" y="549636"/>
                    <a:pt x="894105" y="552147"/>
                    <a:pt x="894105" y="555245"/>
                  </a:cubicBezTo>
                  <a:lnTo>
                    <a:pt x="894105" y="613776"/>
                  </a:lnTo>
                  <a:cubicBezTo>
                    <a:pt x="894105" y="616808"/>
                    <a:pt x="891627" y="619286"/>
                    <a:pt x="888594" y="619286"/>
                  </a:cubicBezTo>
                  <a:lnTo>
                    <a:pt x="824455" y="619286"/>
                  </a:lnTo>
                  <a:lnTo>
                    <a:pt x="824455" y="555147"/>
                  </a:lnTo>
                  <a:cubicBezTo>
                    <a:pt x="824455" y="552114"/>
                    <a:pt x="826933" y="549636"/>
                    <a:pt x="829966" y="549636"/>
                  </a:cubicBezTo>
                  <a:close/>
                  <a:moveTo>
                    <a:pt x="1651291" y="549343"/>
                  </a:moveTo>
                  <a:lnTo>
                    <a:pt x="1709398" y="549343"/>
                  </a:lnTo>
                  <a:cubicBezTo>
                    <a:pt x="1712495" y="549343"/>
                    <a:pt x="1715006" y="551854"/>
                    <a:pt x="1715006" y="554952"/>
                  </a:cubicBezTo>
                  <a:lnTo>
                    <a:pt x="1715006" y="747925"/>
                  </a:lnTo>
                  <a:cubicBezTo>
                    <a:pt x="1715006" y="750957"/>
                    <a:pt x="1712528" y="753436"/>
                    <a:pt x="1709496" y="753436"/>
                  </a:cubicBezTo>
                  <a:lnTo>
                    <a:pt x="1645780" y="753436"/>
                  </a:lnTo>
                  <a:lnTo>
                    <a:pt x="1645780" y="686623"/>
                  </a:lnTo>
                  <a:lnTo>
                    <a:pt x="1578934" y="686623"/>
                  </a:lnTo>
                  <a:lnTo>
                    <a:pt x="1578934" y="618439"/>
                  </a:lnTo>
                  <a:lnTo>
                    <a:pt x="1645780" y="618439"/>
                  </a:lnTo>
                  <a:lnTo>
                    <a:pt x="1645780" y="554886"/>
                  </a:lnTo>
                  <a:cubicBezTo>
                    <a:pt x="1645780" y="551821"/>
                    <a:pt x="1648258" y="549343"/>
                    <a:pt x="1651291" y="549343"/>
                  </a:cubicBezTo>
                  <a:close/>
                  <a:moveTo>
                    <a:pt x="417803" y="548071"/>
                  </a:moveTo>
                  <a:lnTo>
                    <a:pt x="545495" y="548071"/>
                  </a:lnTo>
                  <a:cubicBezTo>
                    <a:pt x="548527" y="548071"/>
                    <a:pt x="551005" y="550549"/>
                    <a:pt x="551005" y="553582"/>
                  </a:cubicBezTo>
                  <a:lnTo>
                    <a:pt x="551005" y="685089"/>
                  </a:lnTo>
                  <a:lnTo>
                    <a:pt x="613514" y="685089"/>
                  </a:lnTo>
                  <a:cubicBezTo>
                    <a:pt x="616547" y="685089"/>
                    <a:pt x="619025" y="687567"/>
                    <a:pt x="619025" y="690600"/>
                  </a:cubicBezTo>
                  <a:lnTo>
                    <a:pt x="619025" y="960266"/>
                  </a:lnTo>
                  <a:lnTo>
                    <a:pt x="549310" y="960266"/>
                  </a:lnTo>
                  <a:lnTo>
                    <a:pt x="549310" y="1027699"/>
                  </a:lnTo>
                  <a:lnTo>
                    <a:pt x="413107" y="1027699"/>
                  </a:lnTo>
                  <a:cubicBezTo>
                    <a:pt x="411151" y="1027699"/>
                    <a:pt x="409553" y="1029297"/>
                    <a:pt x="409553" y="1031253"/>
                  </a:cubicBezTo>
                  <a:lnTo>
                    <a:pt x="409553" y="1095393"/>
                  </a:lnTo>
                  <a:cubicBezTo>
                    <a:pt x="409553" y="1097316"/>
                    <a:pt x="411118" y="1098882"/>
                    <a:pt x="413042" y="1098882"/>
                  </a:cubicBezTo>
                  <a:lnTo>
                    <a:pt x="549636" y="1098882"/>
                  </a:lnTo>
                  <a:lnTo>
                    <a:pt x="549636" y="1028644"/>
                  </a:lnTo>
                  <a:lnTo>
                    <a:pt x="619025" y="1028644"/>
                  </a:lnTo>
                  <a:lnTo>
                    <a:pt x="619025" y="1094838"/>
                  </a:lnTo>
                  <a:cubicBezTo>
                    <a:pt x="619025" y="1097871"/>
                    <a:pt x="616547" y="1100349"/>
                    <a:pt x="613514" y="1100349"/>
                  </a:cubicBezTo>
                  <a:lnTo>
                    <a:pt x="549603" y="1100349"/>
                  </a:lnTo>
                  <a:lnTo>
                    <a:pt x="549603" y="1160641"/>
                  </a:lnTo>
                  <a:cubicBezTo>
                    <a:pt x="549603" y="1163673"/>
                    <a:pt x="547125" y="1166152"/>
                    <a:pt x="544093" y="1166152"/>
                  </a:cubicBezTo>
                  <a:lnTo>
                    <a:pt x="212635" y="1166152"/>
                  </a:lnTo>
                  <a:cubicBezTo>
                    <a:pt x="209602" y="1166152"/>
                    <a:pt x="207124" y="1163673"/>
                    <a:pt x="207124" y="1160641"/>
                  </a:cubicBezTo>
                  <a:lnTo>
                    <a:pt x="207124" y="1032558"/>
                  </a:lnTo>
                  <a:lnTo>
                    <a:pt x="143702" y="1032558"/>
                  </a:lnTo>
                  <a:cubicBezTo>
                    <a:pt x="140669" y="1032558"/>
                    <a:pt x="138191" y="1030079"/>
                    <a:pt x="138191" y="1027047"/>
                  </a:cubicBezTo>
                  <a:lnTo>
                    <a:pt x="138191" y="960788"/>
                  </a:lnTo>
                  <a:lnTo>
                    <a:pt x="5967" y="960788"/>
                  </a:lnTo>
                  <a:cubicBezTo>
                    <a:pt x="2934" y="960788"/>
                    <a:pt x="456" y="958309"/>
                    <a:pt x="456" y="955277"/>
                  </a:cubicBezTo>
                  <a:lnTo>
                    <a:pt x="456" y="894790"/>
                  </a:lnTo>
                  <a:cubicBezTo>
                    <a:pt x="456" y="891757"/>
                    <a:pt x="2934" y="889279"/>
                    <a:pt x="5967" y="889279"/>
                  </a:cubicBezTo>
                  <a:lnTo>
                    <a:pt x="207124" y="889279"/>
                  </a:lnTo>
                  <a:lnTo>
                    <a:pt x="207124" y="829183"/>
                  </a:lnTo>
                  <a:cubicBezTo>
                    <a:pt x="207124" y="826150"/>
                    <a:pt x="209602" y="823672"/>
                    <a:pt x="212635" y="823672"/>
                  </a:cubicBezTo>
                  <a:lnTo>
                    <a:pt x="273350" y="823672"/>
                  </a:lnTo>
                  <a:lnTo>
                    <a:pt x="273350" y="758000"/>
                  </a:lnTo>
                  <a:cubicBezTo>
                    <a:pt x="273350" y="754967"/>
                    <a:pt x="275828" y="752489"/>
                    <a:pt x="278861" y="752489"/>
                  </a:cubicBezTo>
                  <a:lnTo>
                    <a:pt x="343196" y="752489"/>
                  </a:lnTo>
                  <a:lnTo>
                    <a:pt x="343196" y="690600"/>
                  </a:lnTo>
                  <a:cubicBezTo>
                    <a:pt x="343196" y="689719"/>
                    <a:pt x="343425" y="688904"/>
                    <a:pt x="343783" y="688187"/>
                  </a:cubicBezTo>
                  <a:lnTo>
                    <a:pt x="278861" y="688187"/>
                  </a:lnTo>
                  <a:cubicBezTo>
                    <a:pt x="275828" y="688187"/>
                    <a:pt x="273350" y="685709"/>
                    <a:pt x="273350" y="682676"/>
                  </a:cubicBezTo>
                  <a:lnTo>
                    <a:pt x="273350" y="622189"/>
                  </a:lnTo>
                  <a:cubicBezTo>
                    <a:pt x="273350" y="619156"/>
                    <a:pt x="275828" y="616678"/>
                    <a:pt x="278861" y="616678"/>
                  </a:cubicBezTo>
                  <a:lnTo>
                    <a:pt x="412292" y="616678"/>
                  </a:lnTo>
                  <a:lnTo>
                    <a:pt x="412292" y="553582"/>
                  </a:lnTo>
                  <a:cubicBezTo>
                    <a:pt x="412292" y="550549"/>
                    <a:pt x="414770" y="548071"/>
                    <a:pt x="417803" y="548071"/>
                  </a:cubicBezTo>
                  <a:close/>
                  <a:moveTo>
                    <a:pt x="142985" y="547288"/>
                  </a:moveTo>
                  <a:lnTo>
                    <a:pt x="203472" y="547288"/>
                  </a:lnTo>
                  <a:cubicBezTo>
                    <a:pt x="206505" y="547288"/>
                    <a:pt x="208983" y="549766"/>
                    <a:pt x="208983" y="552799"/>
                  </a:cubicBezTo>
                  <a:lnTo>
                    <a:pt x="208983" y="681567"/>
                  </a:lnTo>
                  <a:cubicBezTo>
                    <a:pt x="208983" y="684599"/>
                    <a:pt x="206538" y="687078"/>
                    <a:pt x="203472" y="687078"/>
                  </a:cubicBezTo>
                  <a:lnTo>
                    <a:pt x="142985" y="687078"/>
                  </a:lnTo>
                  <a:cubicBezTo>
                    <a:pt x="139952" y="687078"/>
                    <a:pt x="137474" y="684599"/>
                    <a:pt x="137474" y="681567"/>
                  </a:cubicBezTo>
                  <a:lnTo>
                    <a:pt x="137474" y="552799"/>
                  </a:lnTo>
                  <a:cubicBezTo>
                    <a:pt x="137474" y="549766"/>
                    <a:pt x="139952" y="547288"/>
                    <a:pt x="142985" y="547288"/>
                  </a:cubicBezTo>
                  <a:close/>
                  <a:moveTo>
                    <a:pt x="691383" y="413010"/>
                  </a:moveTo>
                  <a:lnTo>
                    <a:pt x="749196" y="413010"/>
                  </a:lnTo>
                  <a:cubicBezTo>
                    <a:pt x="752294" y="413010"/>
                    <a:pt x="754805" y="415520"/>
                    <a:pt x="754805" y="418618"/>
                  </a:cubicBezTo>
                  <a:lnTo>
                    <a:pt x="754805" y="617526"/>
                  </a:lnTo>
                  <a:lnTo>
                    <a:pt x="824454" y="617526"/>
                  </a:lnTo>
                  <a:lnTo>
                    <a:pt x="824454" y="681666"/>
                  </a:lnTo>
                  <a:cubicBezTo>
                    <a:pt x="824454" y="684698"/>
                    <a:pt x="821976" y="687176"/>
                    <a:pt x="818943" y="687176"/>
                  </a:cubicBezTo>
                  <a:lnTo>
                    <a:pt x="761652" y="687176"/>
                  </a:lnTo>
                  <a:cubicBezTo>
                    <a:pt x="757869" y="687176"/>
                    <a:pt x="754804" y="684111"/>
                    <a:pt x="754804" y="680328"/>
                  </a:cubicBezTo>
                  <a:lnTo>
                    <a:pt x="754804" y="617592"/>
                  </a:lnTo>
                  <a:lnTo>
                    <a:pt x="754349" y="618048"/>
                  </a:lnTo>
                  <a:lnTo>
                    <a:pt x="692720" y="618048"/>
                  </a:lnTo>
                  <a:cubicBezTo>
                    <a:pt x="688937" y="618048"/>
                    <a:pt x="685872" y="614983"/>
                    <a:pt x="685872" y="611200"/>
                  </a:cubicBezTo>
                  <a:lnTo>
                    <a:pt x="685872" y="418553"/>
                  </a:lnTo>
                  <a:cubicBezTo>
                    <a:pt x="685872" y="415455"/>
                    <a:pt x="688318" y="413010"/>
                    <a:pt x="691383" y="413010"/>
                  </a:cubicBezTo>
                  <a:close/>
                  <a:moveTo>
                    <a:pt x="1103186" y="408543"/>
                  </a:moveTo>
                  <a:lnTo>
                    <a:pt x="1160152" y="408543"/>
                  </a:lnTo>
                  <a:cubicBezTo>
                    <a:pt x="1163934" y="408543"/>
                    <a:pt x="1166999" y="411608"/>
                    <a:pt x="1166999" y="415390"/>
                  </a:cubicBezTo>
                  <a:lnTo>
                    <a:pt x="1166999" y="475128"/>
                  </a:lnTo>
                  <a:cubicBezTo>
                    <a:pt x="1166999" y="478193"/>
                    <a:pt x="1164521" y="480639"/>
                    <a:pt x="1161488" y="480639"/>
                  </a:cubicBezTo>
                  <a:lnTo>
                    <a:pt x="1098328" y="480639"/>
                  </a:lnTo>
                  <a:lnTo>
                    <a:pt x="1098328" y="549702"/>
                  </a:lnTo>
                  <a:lnTo>
                    <a:pt x="1161359" y="549702"/>
                  </a:lnTo>
                  <a:cubicBezTo>
                    <a:pt x="1164457" y="549702"/>
                    <a:pt x="1166967" y="552213"/>
                    <a:pt x="1166967" y="555311"/>
                  </a:cubicBezTo>
                  <a:lnTo>
                    <a:pt x="1166967" y="619124"/>
                  </a:lnTo>
                  <a:lnTo>
                    <a:pt x="1302420" y="619124"/>
                  </a:lnTo>
                  <a:lnTo>
                    <a:pt x="1302420" y="554854"/>
                  </a:lnTo>
                  <a:cubicBezTo>
                    <a:pt x="1302420" y="551822"/>
                    <a:pt x="1304898" y="549343"/>
                    <a:pt x="1307931" y="549343"/>
                  </a:cubicBezTo>
                  <a:lnTo>
                    <a:pt x="1366168" y="549343"/>
                  </a:lnTo>
                  <a:cubicBezTo>
                    <a:pt x="1369266" y="549343"/>
                    <a:pt x="1371777" y="551854"/>
                    <a:pt x="1371777" y="554952"/>
                  </a:cubicBezTo>
                  <a:lnTo>
                    <a:pt x="1371777" y="681112"/>
                  </a:lnTo>
                  <a:cubicBezTo>
                    <a:pt x="1371777" y="684144"/>
                    <a:pt x="1369298" y="686622"/>
                    <a:pt x="1366266" y="686622"/>
                  </a:cubicBezTo>
                  <a:lnTo>
                    <a:pt x="1304540" y="686622"/>
                  </a:lnTo>
                  <a:lnTo>
                    <a:pt x="1304540" y="754642"/>
                  </a:lnTo>
                  <a:lnTo>
                    <a:pt x="1368287" y="754642"/>
                  </a:lnTo>
                  <a:cubicBezTo>
                    <a:pt x="1371385" y="754642"/>
                    <a:pt x="1373896" y="757153"/>
                    <a:pt x="1373896" y="760250"/>
                  </a:cubicBezTo>
                  <a:lnTo>
                    <a:pt x="1373896" y="815814"/>
                  </a:lnTo>
                  <a:cubicBezTo>
                    <a:pt x="1373896" y="818846"/>
                    <a:pt x="1371418" y="821325"/>
                    <a:pt x="1368385" y="821325"/>
                  </a:cubicBezTo>
                  <a:lnTo>
                    <a:pt x="1368385" y="821260"/>
                  </a:lnTo>
                  <a:lnTo>
                    <a:pt x="1304507" y="821260"/>
                  </a:lnTo>
                  <a:lnTo>
                    <a:pt x="1304507" y="890062"/>
                  </a:lnTo>
                  <a:lnTo>
                    <a:pt x="1368255" y="890062"/>
                  </a:lnTo>
                  <a:cubicBezTo>
                    <a:pt x="1371353" y="890062"/>
                    <a:pt x="1373863" y="892573"/>
                    <a:pt x="1373863" y="895671"/>
                  </a:cubicBezTo>
                  <a:lnTo>
                    <a:pt x="1373863" y="953027"/>
                  </a:lnTo>
                  <a:cubicBezTo>
                    <a:pt x="1373863" y="956060"/>
                    <a:pt x="1371385" y="958538"/>
                    <a:pt x="1368353" y="958538"/>
                  </a:cubicBezTo>
                  <a:lnTo>
                    <a:pt x="1242878" y="958538"/>
                  </a:lnTo>
                  <a:cubicBezTo>
                    <a:pt x="1239096" y="958538"/>
                    <a:pt x="1236030" y="955473"/>
                    <a:pt x="1236030" y="951691"/>
                  </a:cubicBezTo>
                  <a:lnTo>
                    <a:pt x="1236030" y="891203"/>
                  </a:lnTo>
                  <a:cubicBezTo>
                    <a:pt x="1236030" y="890584"/>
                    <a:pt x="1236520" y="890095"/>
                    <a:pt x="1237139" y="890095"/>
                  </a:cubicBezTo>
                  <a:lnTo>
                    <a:pt x="1166967" y="890095"/>
                  </a:lnTo>
                  <a:lnTo>
                    <a:pt x="1166967" y="1008558"/>
                  </a:lnTo>
                  <a:cubicBezTo>
                    <a:pt x="1166967" y="1019319"/>
                    <a:pt x="1158229" y="1028025"/>
                    <a:pt x="1147501" y="1028025"/>
                  </a:cubicBezTo>
                  <a:lnTo>
                    <a:pt x="1035852" y="1028025"/>
                  </a:lnTo>
                  <a:cubicBezTo>
                    <a:pt x="1032069" y="1028025"/>
                    <a:pt x="1029004" y="1024960"/>
                    <a:pt x="1029004" y="1021178"/>
                  </a:cubicBezTo>
                  <a:lnTo>
                    <a:pt x="1029004" y="823020"/>
                  </a:lnTo>
                  <a:lnTo>
                    <a:pt x="965680" y="823020"/>
                  </a:lnTo>
                  <a:cubicBezTo>
                    <a:pt x="961897" y="823020"/>
                    <a:pt x="958832" y="819955"/>
                    <a:pt x="958832" y="816173"/>
                  </a:cubicBezTo>
                  <a:lnTo>
                    <a:pt x="958832" y="692133"/>
                  </a:lnTo>
                  <a:cubicBezTo>
                    <a:pt x="958832" y="689100"/>
                    <a:pt x="961310" y="686622"/>
                    <a:pt x="964343" y="686622"/>
                  </a:cubicBezTo>
                  <a:lnTo>
                    <a:pt x="1029004" y="686622"/>
                  </a:lnTo>
                  <a:lnTo>
                    <a:pt x="1029004" y="594570"/>
                  </a:lnTo>
                  <a:lnTo>
                    <a:pt x="1029004" y="555246"/>
                  </a:lnTo>
                  <a:lnTo>
                    <a:pt x="1029004" y="478617"/>
                  </a:lnTo>
                  <a:lnTo>
                    <a:pt x="1097675" y="478617"/>
                  </a:lnTo>
                  <a:lnTo>
                    <a:pt x="1097675" y="414053"/>
                  </a:lnTo>
                  <a:cubicBezTo>
                    <a:pt x="1097675" y="411021"/>
                    <a:pt x="1100153" y="408543"/>
                    <a:pt x="1103186" y="408543"/>
                  </a:cubicBezTo>
                  <a:close/>
                  <a:moveTo>
                    <a:pt x="554886" y="343294"/>
                  </a:moveTo>
                  <a:lnTo>
                    <a:pt x="613416" y="343294"/>
                  </a:lnTo>
                  <a:cubicBezTo>
                    <a:pt x="616514" y="343294"/>
                    <a:pt x="619025" y="345804"/>
                    <a:pt x="619025" y="348902"/>
                  </a:cubicBezTo>
                  <a:lnTo>
                    <a:pt x="619025" y="474181"/>
                  </a:lnTo>
                  <a:cubicBezTo>
                    <a:pt x="619025" y="477214"/>
                    <a:pt x="616547" y="479692"/>
                    <a:pt x="613514" y="479692"/>
                  </a:cubicBezTo>
                  <a:lnTo>
                    <a:pt x="556223" y="479692"/>
                  </a:lnTo>
                  <a:cubicBezTo>
                    <a:pt x="552440" y="479692"/>
                    <a:pt x="549375" y="476627"/>
                    <a:pt x="549375" y="472844"/>
                  </a:cubicBezTo>
                  <a:lnTo>
                    <a:pt x="549375" y="348804"/>
                  </a:lnTo>
                  <a:cubicBezTo>
                    <a:pt x="549375" y="345739"/>
                    <a:pt x="551853" y="343294"/>
                    <a:pt x="554886" y="343294"/>
                  </a:cubicBezTo>
                  <a:close/>
                  <a:moveTo>
                    <a:pt x="963430" y="272894"/>
                  </a:moveTo>
                  <a:lnTo>
                    <a:pt x="1025026" y="272894"/>
                  </a:lnTo>
                  <a:cubicBezTo>
                    <a:pt x="1026982" y="272894"/>
                    <a:pt x="1028580" y="274491"/>
                    <a:pt x="1028580" y="276448"/>
                  </a:cubicBezTo>
                  <a:lnTo>
                    <a:pt x="1028580" y="478616"/>
                  </a:lnTo>
                  <a:lnTo>
                    <a:pt x="964343" y="478616"/>
                  </a:lnTo>
                  <a:cubicBezTo>
                    <a:pt x="962354" y="478616"/>
                    <a:pt x="960723" y="476986"/>
                    <a:pt x="960723" y="474996"/>
                  </a:cubicBezTo>
                  <a:lnTo>
                    <a:pt x="960723" y="275600"/>
                  </a:lnTo>
                  <a:cubicBezTo>
                    <a:pt x="960756" y="274100"/>
                    <a:pt x="961962" y="272894"/>
                    <a:pt x="963430" y="272894"/>
                  </a:cubicBezTo>
                  <a:close/>
                  <a:moveTo>
                    <a:pt x="1374353" y="138517"/>
                  </a:moveTo>
                  <a:cubicBezTo>
                    <a:pt x="1439079" y="138647"/>
                    <a:pt x="1503773" y="138647"/>
                    <a:pt x="1568499" y="138517"/>
                  </a:cubicBezTo>
                  <a:cubicBezTo>
                    <a:pt x="1572771" y="138517"/>
                    <a:pt x="1574173" y="139462"/>
                    <a:pt x="1574173" y="143995"/>
                  </a:cubicBezTo>
                  <a:cubicBezTo>
                    <a:pt x="1574010" y="208917"/>
                    <a:pt x="1574010" y="273839"/>
                    <a:pt x="1574140" y="338761"/>
                  </a:cubicBezTo>
                  <a:cubicBezTo>
                    <a:pt x="1574140" y="342935"/>
                    <a:pt x="1572934" y="343946"/>
                    <a:pt x="1568891" y="343913"/>
                  </a:cubicBezTo>
                  <a:cubicBezTo>
                    <a:pt x="1536348" y="343717"/>
                    <a:pt x="1503806" y="343783"/>
                    <a:pt x="1471230" y="343815"/>
                  </a:cubicBezTo>
                  <a:cubicBezTo>
                    <a:pt x="1439275" y="343815"/>
                    <a:pt x="1407286" y="343717"/>
                    <a:pt x="1375331" y="343913"/>
                  </a:cubicBezTo>
                  <a:cubicBezTo>
                    <a:pt x="1370505" y="343946"/>
                    <a:pt x="1368679" y="343130"/>
                    <a:pt x="1368711" y="337620"/>
                  </a:cubicBezTo>
                  <a:cubicBezTo>
                    <a:pt x="1368940" y="273089"/>
                    <a:pt x="1368907" y="208558"/>
                    <a:pt x="1368777" y="144060"/>
                  </a:cubicBezTo>
                  <a:cubicBezTo>
                    <a:pt x="1368777" y="139626"/>
                    <a:pt x="1369983" y="138517"/>
                    <a:pt x="1374353" y="138517"/>
                  </a:cubicBezTo>
                  <a:close/>
                  <a:moveTo>
                    <a:pt x="141843" y="138517"/>
                  </a:moveTo>
                  <a:cubicBezTo>
                    <a:pt x="206570" y="138647"/>
                    <a:pt x="271264" y="138647"/>
                    <a:pt x="335990" y="138517"/>
                  </a:cubicBezTo>
                  <a:cubicBezTo>
                    <a:pt x="340262" y="138517"/>
                    <a:pt x="341664" y="139462"/>
                    <a:pt x="341664" y="143995"/>
                  </a:cubicBezTo>
                  <a:cubicBezTo>
                    <a:pt x="341501" y="208917"/>
                    <a:pt x="341501" y="273839"/>
                    <a:pt x="341631" y="338761"/>
                  </a:cubicBezTo>
                  <a:cubicBezTo>
                    <a:pt x="341631" y="342935"/>
                    <a:pt x="340425" y="343946"/>
                    <a:pt x="336382" y="343913"/>
                  </a:cubicBezTo>
                  <a:cubicBezTo>
                    <a:pt x="303839" y="343717"/>
                    <a:pt x="271297" y="343783"/>
                    <a:pt x="238721" y="343815"/>
                  </a:cubicBezTo>
                  <a:cubicBezTo>
                    <a:pt x="206766" y="343815"/>
                    <a:pt x="174777" y="343717"/>
                    <a:pt x="142822" y="343913"/>
                  </a:cubicBezTo>
                  <a:cubicBezTo>
                    <a:pt x="137996" y="343946"/>
                    <a:pt x="136170" y="343130"/>
                    <a:pt x="136202" y="337620"/>
                  </a:cubicBezTo>
                  <a:cubicBezTo>
                    <a:pt x="136431" y="273089"/>
                    <a:pt x="136398" y="208558"/>
                    <a:pt x="136268" y="144060"/>
                  </a:cubicBezTo>
                  <a:cubicBezTo>
                    <a:pt x="136268" y="139626"/>
                    <a:pt x="137474" y="138517"/>
                    <a:pt x="141843" y="138517"/>
                  </a:cubicBezTo>
                  <a:close/>
                  <a:moveTo>
                    <a:pt x="754218" y="135518"/>
                  </a:moveTo>
                  <a:lnTo>
                    <a:pt x="953419" y="135518"/>
                  </a:lnTo>
                  <a:cubicBezTo>
                    <a:pt x="956516" y="135518"/>
                    <a:pt x="959027" y="138028"/>
                    <a:pt x="959027" y="141126"/>
                  </a:cubicBezTo>
                  <a:lnTo>
                    <a:pt x="959027" y="274199"/>
                  </a:lnTo>
                  <a:lnTo>
                    <a:pt x="894073" y="274199"/>
                  </a:lnTo>
                  <a:lnTo>
                    <a:pt x="894073" y="475128"/>
                  </a:lnTo>
                  <a:cubicBezTo>
                    <a:pt x="894073" y="477052"/>
                    <a:pt x="892508" y="478617"/>
                    <a:pt x="890584" y="478617"/>
                  </a:cubicBezTo>
                  <a:lnTo>
                    <a:pt x="829868" y="478617"/>
                  </a:lnTo>
                  <a:cubicBezTo>
                    <a:pt x="827879" y="478617"/>
                    <a:pt x="826248" y="476987"/>
                    <a:pt x="826248" y="474998"/>
                  </a:cubicBezTo>
                  <a:lnTo>
                    <a:pt x="826248" y="408574"/>
                  </a:lnTo>
                  <a:lnTo>
                    <a:pt x="755196" y="408574"/>
                  </a:lnTo>
                  <a:cubicBezTo>
                    <a:pt x="753272" y="408574"/>
                    <a:pt x="751707" y="407009"/>
                    <a:pt x="751707" y="405085"/>
                  </a:cubicBezTo>
                  <a:lnTo>
                    <a:pt x="751707" y="342772"/>
                  </a:lnTo>
                  <a:cubicBezTo>
                    <a:pt x="751707" y="340815"/>
                    <a:pt x="753305" y="339218"/>
                    <a:pt x="755261" y="339218"/>
                  </a:cubicBezTo>
                  <a:lnTo>
                    <a:pt x="826248" y="339218"/>
                  </a:lnTo>
                  <a:lnTo>
                    <a:pt x="826248" y="274199"/>
                  </a:lnTo>
                  <a:lnTo>
                    <a:pt x="761065" y="274199"/>
                  </a:lnTo>
                  <a:cubicBezTo>
                    <a:pt x="757283" y="274199"/>
                    <a:pt x="754218" y="271134"/>
                    <a:pt x="754218" y="267351"/>
                  </a:cubicBezTo>
                  <a:close/>
                  <a:moveTo>
                    <a:pt x="1106610" y="71280"/>
                  </a:moveTo>
                  <a:lnTo>
                    <a:pt x="1167424" y="71280"/>
                  </a:lnTo>
                  <a:cubicBezTo>
                    <a:pt x="1169380" y="71280"/>
                    <a:pt x="1170978" y="72877"/>
                    <a:pt x="1170978" y="74834"/>
                  </a:cubicBezTo>
                  <a:lnTo>
                    <a:pt x="1170978" y="201352"/>
                  </a:lnTo>
                  <a:cubicBezTo>
                    <a:pt x="1170978" y="203276"/>
                    <a:pt x="1169413" y="204841"/>
                    <a:pt x="1167489" y="204841"/>
                  </a:cubicBezTo>
                  <a:lnTo>
                    <a:pt x="1117468" y="204841"/>
                  </a:lnTo>
                  <a:lnTo>
                    <a:pt x="1117468" y="204842"/>
                  </a:lnTo>
                  <a:lnTo>
                    <a:pt x="1032068" y="204842"/>
                  </a:lnTo>
                  <a:cubicBezTo>
                    <a:pt x="1030177" y="204842"/>
                    <a:pt x="1028612" y="203277"/>
                    <a:pt x="1028612" y="201353"/>
                  </a:cubicBezTo>
                  <a:lnTo>
                    <a:pt x="1028612" y="139072"/>
                  </a:lnTo>
                  <a:cubicBezTo>
                    <a:pt x="1028612" y="137115"/>
                    <a:pt x="1030210" y="135518"/>
                    <a:pt x="1032166" y="135518"/>
                  </a:cubicBezTo>
                  <a:lnTo>
                    <a:pt x="1103121" y="135518"/>
                  </a:lnTo>
                  <a:lnTo>
                    <a:pt x="1103121" y="74769"/>
                  </a:lnTo>
                  <a:cubicBezTo>
                    <a:pt x="1103121" y="72845"/>
                    <a:pt x="1104686" y="71280"/>
                    <a:pt x="1106610" y="71280"/>
                  </a:cubicBezTo>
                  <a:close/>
                  <a:moveTo>
                    <a:pt x="1636029" y="69324"/>
                  </a:moveTo>
                  <a:cubicBezTo>
                    <a:pt x="1526011" y="69552"/>
                    <a:pt x="1415959" y="69520"/>
                    <a:pt x="1305941" y="69357"/>
                  </a:cubicBezTo>
                  <a:cubicBezTo>
                    <a:pt x="1300397" y="69357"/>
                    <a:pt x="1299680" y="71248"/>
                    <a:pt x="1299680" y="76106"/>
                  </a:cubicBezTo>
                  <a:cubicBezTo>
                    <a:pt x="1299811" y="186158"/>
                    <a:pt x="1299811" y="296176"/>
                    <a:pt x="1299647" y="406227"/>
                  </a:cubicBezTo>
                  <a:cubicBezTo>
                    <a:pt x="1299647" y="411510"/>
                    <a:pt x="1300821" y="413075"/>
                    <a:pt x="1306332" y="413075"/>
                  </a:cubicBezTo>
                  <a:cubicBezTo>
                    <a:pt x="1416351" y="412879"/>
                    <a:pt x="1526402" y="412912"/>
                    <a:pt x="1636420" y="413042"/>
                  </a:cubicBezTo>
                  <a:cubicBezTo>
                    <a:pt x="1641605" y="413042"/>
                    <a:pt x="1643333" y="411966"/>
                    <a:pt x="1643268" y="406390"/>
                  </a:cubicBezTo>
                  <a:cubicBezTo>
                    <a:pt x="1643040" y="351479"/>
                    <a:pt x="1643138" y="296535"/>
                    <a:pt x="1643138" y="241623"/>
                  </a:cubicBezTo>
                  <a:cubicBezTo>
                    <a:pt x="1643138" y="186712"/>
                    <a:pt x="1643073" y="131768"/>
                    <a:pt x="1643268" y="76857"/>
                  </a:cubicBezTo>
                  <a:cubicBezTo>
                    <a:pt x="1643301" y="71183"/>
                    <a:pt x="1642290" y="69324"/>
                    <a:pt x="1636029" y="69324"/>
                  </a:cubicBezTo>
                  <a:close/>
                  <a:moveTo>
                    <a:pt x="403521" y="69324"/>
                  </a:moveTo>
                  <a:cubicBezTo>
                    <a:pt x="293503" y="69552"/>
                    <a:pt x="183451" y="69520"/>
                    <a:pt x="73433" y="69357"/>
                  </a:cubicBezTo>
                  <a:cubicBezTo>
                    <a:pt x="67889" y="69357"/>
                    <a:pt x="67172" y="71248"/>
                    <a:pt x="67172" y="76106"/>
                  </a:cubicBezTo>
                  <a:cubicBezTo>
                    <a:pt x="67303" y="186158"/>
                    <a:pt x="67303" y="296176"/>
                    <a:pt x="67139" y="406227"/>
                  </a:cubicBezTo>
                  <a:cubicBezTo>
                    <a:pt x="67139" y="411510"/>
                    <a:pt x="68313" y="413075"/>
                    <a:pt x="73824" y="413075"/>
                  </a:cubicBezTo>
                  <a:cubicBezTo>
                    <a:pt x="183843" y="412879"/>
                    <a:pt x="293894" y="412912"/>
                    <a:pt x="403912" y="413042"/>
                  </a:cubicBezTo>
                  <a:cubicBezTo>
                    <a:pt x="409097" y="413042"/>
                    <a:pt x="410825" y="411966"/>
                    <a:pt x="410760" y="406390"/>
                  </a:cubicBezTo>
                  <a:cubicBezTo>
                    <a:pt x="410532" y="351479"/>
                    <a:pt x="410630" y="296535"/>
                    <a:pt x="410630" y="241623"/>
                  </a:cubicBezTo>
                  <a:cubicBezTo>
                    <a:pt x="410630" y="186712"/>
                    <a:pt x="410564" y="131768"/>
                    <a:pt x="410760" y="76857"/>
                  </a:cubicBezTo>
                  <a:cubicBezTo>
                    <a:pt x="410793" y="71183"/>
                    <a:pt x="409782" y="69324"/>
                    <a:pt x="403521" y="69324"/>
                  </a:cubicBezTo>
                  <a:close/>
                  <a:moveTo>
                    <a:pt x="1239291" y="1924"/>
                  </a:moveTo>
                  <a:lnTo>
                    <a:pt x="1712136" y="1924"/>
                  </a:lnTo>
                  <a:lnTo>
                    <a:pt x="1712861" y="2656"/>
                  </a:lnTo>
                  <a:lnTo>
                    <a:pt x="1715006" y="3782"/>
                  </a:lnTo>
                  <a:lnTo>
                    <a:pt x="1715028" y="4846"/>
                  </a:lnTo>
                  <a:lnTo>
                    <a:pt x="1715331" y="5152"/>
                  </a:lnTo>
                  <a:lnTo>
                    <a:pt x="1715331" y="477964"/>
                  </a:lnTo>
                  <a:cubicBezTo>
                    <a:pt x="1715331" y="479725"/>
                    <a:pt x="1713896" y="481160"/>
                    <a:pt x="1712136" y="481160"/>
                  </a:cubicBezTo>
                  <a:lnTo>
                    <a:pt x="1239291" y="481160"/>
                  </a:lnTo>
                  <a:lnTo>
                    <a:pt x="1238731" y="480600"/>
                  </a:lnTo>
                  <a:lnTo>
                    <a:pt x="1238349" y="480655"/>
                  </a:lnTo>
                  <a:lnTo>
                    <a:pt x="1237431" y="479300"/>
                  </a:lnTo>
                  <a:lnTo>
                    <a:pt x="1236095" y="477964"/>
                  </a:lnTo>
                  <a:lnTo>
                    <a:pt x="1236095" y="5119"/>
                  </a:lnTo>
                  <a:cubicBezTo>
                    <a:pt x="1236095" y="3358"/>
                    <a:pt x="1237530" y="1924"/>
                    <a:pt x="1239291" y="1924"/>
                  </a:cubicBezTo>
                  <a:close/>
                  <a:moveTo>
                    <a:pt x="662884" y="1924"/>
                  </a:moveTo>
                  <a:lnTo>
                    <a:pt x="748609" y="1924"/>
                  </a:lnTo>
                  <a:cubicBezTo>
                    <a:pt x="751707" y="1924"/>
                    <a:pt x="754218" y="4434"/>
                    <a:pt x="754218" y="7532"/>
                  </a:cubicBezTo>
                  <a:lnTo>
                    <a:pt x="754218" y="134735"/>
                  </a:lnTo>
                  <a:lnTo>
                    <a:pt x="686198" y="134735"/>
                  </a:lnTo>
                  <a:lnTo>
                    <a:pt x="686198" y="271427"/>
                  </a:lnTo>
                  <a:cubicBezTo>
                    <a:pt x="686198" y="273351"/>
                    <a:pt x="684633" y="274916"/>
                    <a:pt x="682709" y="274916"/>
                  </a:cubicBezTo>
                  <a:lnTo>
                    <a:pt x="621961" y="274916"/>
                  </a:lnTo>
                  <a:cubicBezTo>
                    <a:pt x="619972" y="274916"/>
                    <a:pt x="618341" y="273286"/>
                    <a:pt x="618341" y="271297"/>
                  </a:cubicBezTo>
                  <a:lnTo>
                    <a:pt x="618341" y="204874"/>
                  </a:lnTo>
                  <a:lnTo>
                    <a:pt x="552473" y="204874"/>
                  </a:lnTo>
                  <a:cubicBezTo>
                    <a:pt x="550582" y="204841"/>
                    <a:pt x="549017" y="203276"/>
                    <a:pt x="549017" y="201385"/>
                  </a:cubicBezTo>
                  <a:lnTo>
                    <a:pt x="549017" y="139072"/>
                  </a:lnTo>
                  <a:cubicBezTo>
                    <a:pt x="549017" y="137115"/>
                    <a:pt x="550615" y="135518"/>
                    <a:pt x="552571" y="135518"/>
                  </a:cubicBezTo>
                  <a:lnTo>
                    <a:pt x="618341" y="135518"/>
                  </a:lnTo>
                  <a:lnTo>
                    <a:pt x="618341" y="71312"/>
                  </a:lnTo>
                  <a:lnTo>
                    <a:pt x="552506" y="71312"/>
                  </a:lnTo>
                  <a:cubicBezTo>
                    <a:pt x="550582" y="71280"/>
                    <a:pt x="549017" y="69714"/>
                    <a:pt x="549017" y="67790"/>
                  </a:cubicBezTo>
                  <a:lnTo>
                    <a:pt x="549017" y="5510"/>
                  </a:lnTo>
                  <a:cubicBezTo>
                    <a:pt x="549017" y="3553"/>
                    <a:pt x="550615" y="1956"/>
                    <a:pt x="552571" y="1956"/>
                  </a:cubicBezTo>
                  <a:lnTo>
                    <a:pt x="662852" y="1956"/>
                  </a:lnTo>
                  <a:close/>
                  <a:moveTo>
                    <a:pt x="6782" y="1924"/>
                  </a:moveTo>
                  <a:lnTo>
                    <a:pt x="479628" y="1924"/>
                  </a:lnTo>
                  <a:lnTo>
                    <a:pt x="480379" y="2683"/>
                  </a:lnTo>
                  <a:lnTo>
                    <a:pt x="481551" y="3456"/>
                  </a:lnTo>
                  <a:lnTo>
                    <a:pt x="481571" y="3887"/>
                  </a:lnTo>
                  <a:lnTo>
                    <a:pt x="482823" y="5152"/>
                  </a:lnTo>
                  <a:lnTo>
                    <a:pt x="482823" y="477964"/>
                  </a:lnTo>
                  <a:lnTo>
                    <a:pt x="481272" y="479515"/>
                  </a:lnTo>
                  <a:lnTo>
                    <a:pt x="481258" y="479693"/>
                  </a:lnTo>
                  <a:lnTo>
                    <a:pt x="481081" y="479707"/>
                  </a:lnTo>
                  <a:lnTo>
                    <a:pt x="479628" y="481160"/>
                  </a:lnTo>
                  <a:lnTo>
                    <a:pt x="6782" y="481160"/>
                  </a:lnTo>
                  <a:lnTo>
                    <a:pt x="5416" y="479794"/>
                  </a:lnTo>
                  <a:lnTo>
                    <a:pt x="4467" y="479726"/>
                  </a:lnTo>
                  <a:lnTo>
                    <a:pt x="4473" y="478850"/>
                  </a:lnTo>
                  <a:lnTo>
                    <a:pt x="3587" y="477964"/>
                  </a:lnTo>
                  <a:lnTo>
                    <a:pt x="3587" y="5119"/>
                  </a:lnTo>
                  <a:cubicBezTo>
                    <a:pt x="3587" y="3358"/>
                    <a:pt x="5022" y="1924"/>
                    <a:pt x="6782" y="1924"/>
                  </a:cubicBezTo>
                  <a:close/>
                  <a:moveTo>
                    <a:pt x="832509" y="0"/>
                  </a:moveTo>
                  <a:lnTo>
                    <a:pt x="885790" y="0"/>
                  </a:lnTo>
                  <a:cubicBezTo>
                    <a:pt x="890192" y="0"/>
                    <a:pt x="893779" y="3587"/>
                    <a:pt x="893779" y="7989"/>
                  </a:cubicBezTo>
                  <a:lnTo>
                    <a:pt x="893779" y="62085"/>
                  </a:lnTo>
                  <a:cubicBezTo>
                    <a:pt x="893779" y="66095"/>
                    <a:pt x="890519" y="69356"/>
                    <a:pt x="886508" y="69356"/>
                  </a:cubicBezTo>
                  <a:lnTo>
                    <a:pt x="832411" y="69356"/>
                  </a:lnTo>
                  <a:cubicBezTo>
                    <a:pt x="828042" y="69324"/>
                    <a:pt x="824455" y="65769"/>
                    <a:pt x="824455" y="61367"/>
                  </a:cubicBezTo>
                  <a:lnTo>
                    <a:pt x="824455" y="8054"/>
                  </a:lnTo>
                  <a:cubicBezTo>
                    <a:pt x="824455" y="3587"/>
                    <a:pt x="828075" y="0"/>
                    <a:pt x="832509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  <a:scene3d>
              <a:camera prst="isometricOffAxis1Left">
                <a:rot lat="1800000" lon="3000000" rev="0"/>
              </a:camera>
              <a:lightRig rig="balanced" dir="t"/>
            </a:scene3d>
            <a:sp3d extrusionH="44450" prstMaterial="matte">
              <a:extrusionClr>
                <a:schemeClr val="accent1">
                  <a:lumMod val="50000"/>
                </a:schemeClr>
              </a:extrusionClr>
              <a:contourClr>
                <a:schemeClr val="bg1"/>
              </a:contourClr>
            </a:sp3d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xmlns="" id="{49D118EC-A991-4DEC-A7D7-F4D89F44179A}"/>
              </a:ext>
            </a:extLst>
          </p:cNvPr>
          <p:cNvGrpSpPr/>
          <p:nvPr/>
        </p:nvGrpSpPr>
        <p:grpSpPr>
          <a:xfrm>
            <a:off x="771163" y="4612168"/>
            <a:ext cx="4768535" cy="1616930"/>
            <a:chOff x="720000" y="4898547"/>
            <a:chExt cx="5796216" cy="1425288"/>
          </a:xfrm>
          <a:effectLst/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xmlns="" id="{290D0405-0810-45FA-8579-F9FAC3337B48}"/>
                </a:ext>
              </a:extLst>
            </p:cNvPr>
            <p:cNvSpPr/>
            <p:nvPr/>
          </p:nvSpPr>
          <p:spPr>
            <a:xfrm>
              <a:off x="720000" y="5229200"/>
              <a:ext cx="5796216" cy="1094635"/>
            </a:xfrm>
            <a:prstGeom prst="rect">
              <a:avLst/>
            </a:prstGeom>
            <a:solidFill>
              <a:schemeClr val="bg1"/>
            </a:solidFill>
            <a:ln w="635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56" name="Round Same Side Corner Rectangle 23">
              <a:extLst>
                <a:ext uri="{FF2B5EF4-FFF2-40B4-BE49-F238E27FC236}">
                  <a16:creationId xmlns:a16="http://schemas.microsoft.com/office/drawing/2014/main" xmlns="" id="{2F0EF25F-EDCD-4FF9-9255-93C33F765F14}"/>
                </a:ext>
              </a:extLst>
            </p:cNvPr>
            <p:cNvSpPr/>
            <p:nvPr/>
          </p:nvSpPr>
          <p:spPr>
            <a:xfrm>
              <a:off x="720000" y="4898547"/>
              <a:ext cx="5796216" cy="426626"/>
            </a:xfrm>
            <a:prstGeom prst="round2SameRect">
              <a:avLst/>
            </a:prstGeom>
            <a:solidFill>
              <a:schemeClr val="accent2"/>
            </a:solidFill>
            <a:ln w="63500">
              <a:solidFill>
                <a:schemeClr val="accent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ko-KR" altLang="en-US" sz="2400" b="1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51B5651A-D269-45F3-A451-B80B0323B0A5}"/>
              </a:ext>
            </a:extLst>
          </p:cNvPr>
          <p:cNvSpPr txBox="1"/>
          <p:nvPr/>
        </p:nvSpPr>
        <p:spPr>
          <a:xfrm>
            <a:off x="999218" y="4701314"/>
            <a:ext cx="43393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Simple PowerPoint Presentation 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xmlns="" id="{A3AC40A1-E669-4EF5-8442-FA53316A49F7}"/>
              </a:ext>
            </a:extLst>
          </p:cNvPr>
          <p:cNvGrpSpPr/>
          <p:nvPr/>
        </p:nvGrpSpPr>
        <p:grpSpPr>
          <a:xfrm>
            <a:off x="999218" y="5204394"/>
            <a:ext cx="4339308" cy="936104"/>
            <a:chOff x="953279" y="4941168"/>
            <a:chExt cx="3123688" cy="936104"/>
          </a:xfrm>
        </p:grpSpPr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xmlns="" id="{CF7C8542-FB78-4D67-857F-2A8F1B02D93E}"/>
                </a:ext>
              </a:extLst>
            </p:cNvPr>
            <p:cNvSpPr txBox="1"/>
            <p:nvPr/>
          </p:nvSpPr>
          <p:spPr>
            <a:xfrm>
              <a:off x="953279" y="4941168"/>
              <a:ext cx="312368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9" indent="-171459">
                <a:buFont typeface="Wingdings" pitchFamily="2" charset="2"/>
                <a:buChar char="l"/>
              </a:pPr>
              <a:r>
                <a:rPr lang="en-US" altLang="ko-KR" sz="1200" dirty="0">
                  <a:solidFill>
                    <a:srgbClr val="262626"/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xmlns="" id="{71466BF0-CB8D-4257-BE15-3FA4D0611BCC}"/>
                </a:ext>
              </a:extLst>
            </p:cNvPr>
            <p:cNvSpPr txBox="1"/>
            <p:nvPr/>
          </p:nvSpPr>
          <p:spPr>
            <a:xfrm>
              <a:off x="953279" y="5415607"/>
              <a:ext cx="312368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9" indent="-171459">
                <a:buFont typeface="Wingdings" pitchFamily="2" charset="2"/>
                <a:buChar char="l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xmlns="" id="{864B79D3-4915-4F9A-95D2-9D81181F95D4}"/>
              </a:ext>
            </a:extLst>
          </p:cNvPr>
          <p:cNvGrpSpPr/>
          <p:nvPr/>
        </p:nvGrpSpPr>
        <p:grpSpPr>
          <a:xfrm>
            <a:off x="784604" y="2709875"/>
            <a:ext cx="4768535" cy="1616930"/>
            <a:chOff x="720000" y="4898547"/>
            <a:chExt cx="5796216" cy="1425288"/>
          </a:xfrm>
          <a:effectLst/>
        </p:grpSpPr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xmlns="" id="{4FF73AC0-8CEE-40C3-8DB9-21EA08B20079}"/>
                </a:ext>
              </a:extLst>
            </p:cNvPr>
            <p:cNvSpPr/>
            <p:nvPr/>
          </p:nvSpPr>
          <p:spPr>
            <a:xfrm>
              <a:off x="720000" y="5229200"/>
              <a:ext cx="5796216" cy="1094635"/>
            </a:xfrm>
            <a:prstGeom prst="rect">
              <a:avLst/>
            </a:prstGeom>
            <a:solidFill>
              <a:schemeClr val="bg1"/>
            </a:solidFill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71" name="Round Same Side Corner Rectangle 26">
              <a:extLst>
                <a:ext uri="{FF2B5EF4-FFF2-40B4-BE49-F238E27FC236}">
                  <a16:creationId xmlns:a16="http://schemas.microsoft.com/office/drawing/2014/main" xmlns="" id="{77F6E3C2-B6BA-4867-8A4E-ED184BDC04F4}"/>
                </a:ext>
              </a:extLst>
            </p:cNvPr>
            <p:cNvSpPr/>
            <p:nvPr/>
          </p:nvSpPr>
          <p:spPr>
            <a:xfrm>
              <a:off x="720000" y="4898547"/>
              <a:ext cx="5796216" cy="426626"/>
            </a:xfrm>
            <a:prstGeom prst="round2SameRect">
              <a:avLst/>
            </a:prstGeom>
            <a:solidFill>
              <a:schemeClr val="accent1"/>
            </a:solidFill>
            <a:ln w="63500"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ko-KR" altLang="en-US" sz="2400" b="1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CAAC047E-C24C-411D-B994-1B13389E3460}"/>
              </a:ext>
            </a:extLst>
          </p:cNvPr>
          <p:cNvSpPr txBox="1"/>
          <p:nvPr/>
        </p:nvSpPr>
        <p:spPr>
          <a:xfrm>
            <a:off x="1000527" y="2799021"/>
            <a:ext cx="43393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Simple PowerPoint Presentation 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xmlns="" id="{F45669E7-D8C6-4CC7-B8D9-9CC6BB732900}"/>
              </a:ext>
            </a:extLst>
          </p:cNvPr>
          <p:cNvGrpSpPr/>
          <p:nvPr/>
        </p:nvGrpSpPr>
        <p:grpSpPr>
          <a:xfrm>
            <a:off x="1000527" y="3302101"/>
            <a:ext cx="4339308" cy="936104"/>
            <a:chOff x="5004868" y="4941168"/>
            <a:chExt cx="3123688" cy="936104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xmlns="" id="{A33F7BA2-58E6-4B27-850E-CA0CA6F05E73}"/>
                </a:ext>
              </a:extLst>
            </p:cNvPr>
            <p:cNvSpPr txBox="1"/>
            <p:nvPr/>
          </p:nvSpPr>
          <p:spPr>
            <a:xfrm>
              <a:off x="5004868" y="4941168"/>
              <a:ext cx="312368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9" indent="-171459">
                <a:buFont typeface="Wingdings" pitchFamily="2" charset="2"/>
                <a:buChar char="l"/>
              </a:pPr>
              <a:r>
                <a:rPr lang="en-US" altLang="ko-KR" sz="1200" dirty="0">
                  <a:solidFill>
                    <a:srgbClr val="262626"/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xmlns="" id="{38FE5AD5-9919-40E8-919D-8B27A484B204}"/>
                </a:ext>
              </a:extLst>
            </p:cNvPr>
            <p:cNvSpPr txBox="1"/>
            <p:nvPr/>
          </p:nvSpPr>
          <p:spPr>
            <a:xfrm>
              <a:off x="5004868" y="5415607"/>
              <a:ext cx="312368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9" indent="-171459">
                <a:buFont typeface="Wingdings" pitchFamily="2" charset="2"/>
                <a:buChar char="l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xmlns="" id="{CF4471B9-DB39-4391-9638-CEA96C9B928C}"/>
              </a:ext>
            </a:extLst>
          </p:cNvPr>
          <p:cNvGrpSpPr/>
          <p:nvPr/>
        </p:nvGrpSpPr>
        <p:grpSpPr>
          <a:xfrm>
            <a:off x="767151" y="1421678"/>
            <a:ext cx="4785988" cy="1107996"/>
            <a:chOff x="1197149" y="1677112"/>
            <a:chExt cx="3230835" cy="1107996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xmlns="" id="{7432DF2D-681A-4653-A0CF-CD04B4F96FDD}"/>
                </a:ext>
              </a:extLst>
            </p:cNvPr>
            <p:cNvSpPr txBox="1"/>
            <p:nvPr/>
          </p:nvSpPr>
          <p:spPr>
            <a:xfrm>
              <a:off x="1197149" y="2138777"/>
              <a:ext cx="323083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Get a modern PowerPoint  Presentation that is beautifully designed.  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xmlns="" id="{F8224CDB-0599-45D2-BE4B-DABA72B66575}"/>
                </a:ext>
              </a:extLst>
            </p:cNvPr>
            <p:cNvSpPr txBox="1"/>
            <p:nvPr/>
          </p:nvSpPr>
          <p:spPr>
            <a:xfrm>
              <a:off x="1197149" y="1677112"/>
              <a:ext cx="323083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400" b="1" dirty="0">
                  <a:solidFill>
                    <a:schemeClr val="accent4"/>
                  </a:solidFill>
                  <a:cs typeface="Arial" pitchFamily="34" charset="0"/>
                </a:rPr>
                <a:t>Your Text  Here</a:t>
              </a:r>
              <a:endParaRPr lang="ko-KR" altLang="en-US" sz="24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012780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Arrow: Up 2">
            <a:extLst>
              <a:ext uri="{FF2B5EF4-FFF2-40B4-BE49-F238E27FC236}">
                <a16:creationId xmlns:a16="http://schemas.microsoft.com/office/drawing/2014/main" xmlns="" id="{119CCEC5-7847-4536-86E1-952FD082DB6A}"/>
              </a:ext>
            </a:extLst>
          </p:cNvPr>
          <p:cNvSpPr/>
          <p:nvPr/>
        </p:nvSpPr>
        <p:spPr>
          <a:xfrm>
            <a:off x="1011069" y="2003898"/>
            <a:ext cx="1339558" cy="4854102"/>
          </a:xfrm>
          <a:prstGeom prst="upArrow">
            <a:avLst>
              <a:gd name="adj1" fmla="val 50000"/>
              <a:gd name="adj2" fmla="val 5125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ACFD59BF-FFC6-4E21-A2A3-2139DBDA9BA2}"/>
              </a:ext>
            </a:extLst>
          </p:cNvPr>
          <p:cNvGrpSpPr/>
          <p:nvPr/>
        </p:nvGrpSpPr>
        <p:grpSpPr>
          <a:xfrm>
            <a:off x="2476670" y="2975132"/>
            <a:ext cx="2187856" cy="3882868"/>
            <a:chOff x="2476670" y="2975132"/>
            <a:chExt cx="2187856" cy="3882868"/>
          </a:xfrm>
        </p:grpSpPr>
        <p:sp>
          <p:nvSpPr>
            <p:cNvPr id="5" name="Arrow: Up 4">
              <a:extLst>
                <a:ext uri="{FF2B5EF4-FFF2-40B4-BE49-F238E27FC236}">
                  <a16:creationId xmlns:a16="http://schemas.microsoft.com/office/drawing/2014/main" xmlns="" id="{F7BCCB00-6AEF-437F-8BD9-4FBC857825B1}"/>
                </a:ext>
              </a:extLst>
            </p:cNvPr>
            <p:cNvSpPr/>
            <p:nvPr/>
          </p:nvSpPr>
          <p:spPr>
            <a:xfrm rot="2700000">
              <a:off x="2900819" y="2550983"/>
              <a:ext cx="1339558" cy="2187856"/>
            </a:xfrm>
            <a:prstGeom prst="upArrow">
              <a:avLst>
                <a:gd name="adj1" fmla="val 50000"/>
                <a:gd name="adj2" fmla="val 5125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24F770CC-2F42-4751-AD0A-DCF84F0A9E65}"/>
                </a:ext>
              </a:extLst>
            </p:cNvPr>
            <p:cNvSpPr/>
            <p:nvPr/>
          </p:nvSpPr>
          <p:spPr>
            <a:xfrm>
              <a:off x="2550673" y="4191754"/>
              <a:ext cx="669131" cy="266624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8C376A36-5A53-4EBE-8A59-5058E01EDA34}"/>
              </a:ext>
            </a:extLst>
          </p:cNvPr>
          <p:cNvGrpSpPr/>
          <p:nvPr/>
        </p:nvGrpSpPr>
        <p:grpSpPr>
          <a:xfrm>
            <a:off x="3754415" y="4680819"/>
            <a:ext cx="2522421" cy="2177181"/>
            <a:chOff x="3754415" y="4680819"/>
            <a:chExt cx="2522421" cy="2177181"/>
          </a:xfrm>
          <a:solidFill>
            <a:schemeClr val="accent3"/>
          </a:solidFill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FC3135B3-BD53-4374-894A-2297F38041B5}"/>
                </a:ext>
              </a:extLst>
            </p:cNvPr>
            <p:cNvSpPr/>
            <p:nvPr/>
          </p:nvSpPr>
          <p:spPr>
            <a:xfrm>
              <a:off x="3754415" y="5015620"/>
              <a:ext cx="669131" cy="18423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row: Up 8">
              <a:extLst>
                <a:ext uri="{FF2B5EF4-FFF2-40B4-BE49-F238E27FC236}">
                  <a16:creationId xmlns:a16="http://schemas.microsoft.com/office/drawing/2014/main" xmlns="" id="{B9EA4D3A-E889-4C06-8C37-FDB27117137E}"/>
                </a:ext>
              </a:extLst>
            </p:cNvPr>
            <p:cNvSpPr/>
            <p:nvPr/>
          </p:nvSpPr>
          <p:spPr>
            <a:xfrm rot="5400000">
              <a:off x="4513129" y="4256670"/>
              <a:ext cx="1339558" cy="2187856"/>
            </a:xfrm>
            <a:prstGeom prst="upArrow">
              <a:avLst>
                <a:gd name="adj1" fmla="val 50000"/>
                <a:gd name="adj2" fmla="val 5125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4CBF24AC-9203-409B-A557-DC5B9685E3D3}"/>
              </a:ext>
            </a:extLst>
          </p:cNvPr>
          <p:cNvSpPr txBox="1"/>
          <p:nvPr/>
        </p:nvSpPr>
        <p:spPr>
          <a:xfrm>
            <a:off x="1445078" y="1295919"/>
            <a:ext cx="1440160" cy="70788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altLang="ko-KR" sz="4000" b="1" dirty="0">
                <a:solidFill>
                  <a:schemeClr val="accent1"/>
                </a:solidFill>
              </a:rPr>
              <a:t>A </a:t>
            </a:r>
            <a:r>
              <a:rPr lang="en-US" altLang="ko-KR" sz="2400" b="1" dirty="0">
                <a:solidFill>
                  <a:schemeClr val="accent1"/>
                </a:solidFill>
              </a:rPr>
              <a:t>Style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ED139A26-7CB5-4D5D-A9CC-3BB8881E82D0}"/>
              </a:ext>
            </a:extLst>
          </p:cNvPr>
          <p:cNvSpPr txBox="1"/>
          <p:nvPr/>
        </p:nvSpPr>
        <p:spPr>
          <a:xfrm>
            <a:off x="3760695" y="2043838"/>
            <a:ext cx="1440160" cy="70788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altLang="ko-KR" sz="4000" b="1" dirty="0">
                <a:solidFill>
                  <a:schemeClr val="accent2"/>
                </a:solidFill>
              </a:rPr>
              <a:t>B </a:t>
            </a:r>
            <a:r>
              <a:rPr lang="en-US" altLang="ko-KR" sz="2400" b="1" dirty="0">
                <a:solidFill>
                  <a:schemeClr val="accent2"/>
                </a:solidFill>
              </a:rPr>
              <a:t>Style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8C89E029-F97F-41E4-9B39-2C7748CC6648}"/>
              </a:ext>
            </a:extLst>
          </p:cNvPr>
          <p:cNvSpPr txBox="1"/>
          <p:nvPr/>
        </p:nvSpPr>
        <p:spPr>
          <a:xfrm>
            <a:off x="4753848" y="3875123"/>
            <a:ext cx="1440160" cy="70788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altLang="ko-KR" sz="4000" b="1" dirty="0">
                <a:solidFill>
                  <a:schemeClr val="accent3"/>
                </a:solidFill>
              </a:rPr>
              <a:t>C </a:t>
            </a:r>
            <a:r>
              <a:rPr lang="en-US" altLang="ko-KR" sz="2400" b="1" dirty="0">
                <a:solidFill>
                  <a:schemeClr val="accent3"/>
                </a:solidFill>
              </a:rPr>
              <a:t>Style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EC8281EB-DF6E-41C9-B6BD-CDBE65D8D127}"/>
              </a:ext>
            </a:extLst>
          </p:cNvPr>
          <p:cNvSpPr txBox="1"/>
          <p:nvPr/>
        </p:nvSpPr>
        <p:spPr>
          <a:xfrm rot="5400000">
            <a:off x="580964" y="3347408"/>
            <a:ext cx="21979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solidFill>
                  <a:schemeClr val="bg1"/>
                </a:solidFill>
              </a:rPr>
              <a:t>Modern Presentation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CF4B5D3D-84B5-4F08-906B-F084635774BF}"/>
              </a:ext>
            </a:extLst>
          </p:cNvPr>
          <p:cNvSpPr txBox="1"/>
          <p:nvPr/>
        </p:nvSpPr>
        <p:spPr>
          <a:xfrm rot="5400000">
            <a:off x="1827302" y="4973189"/>
            <a:ext cx="21979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solidFill>
                  <a:schemeClr val="bg1"/>
                </a:solidFill>
              </a:rPr>
              <a:t>Modern Presentation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01A9F8F9-E2E8-4BE4-9AF5-7FBF675BBE34}"/>
              </a:ext>
            </a:extLst>
          </p:cNvPr>
          <p:cNvSpPr txBox="1"/>
          <p:nvPr/>
        </p:nvSpPr>
        <p:spPr>
          <a:xfrm>
            <a:off x="3754415" y="5217100"/>
            <a:ext cx="21979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solidFill>
                  <a:schemeClr val="bg1"/>
                </a:solidFill>
              </a:rPr>
              <a:t>Modern Presentation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9D8164D2-0C98-479B-B852-A315050F2496}"/>
              </a:ext>
            </a:extLst>
          </p:cNvPr>
          <p:cNvGrpSpPr/>
          <p:nvPr/>
        </p:nvGrpSpPr>
        <p:grpSpPr>
          <a:xfrm>
            <a:off x="6130127" y="1500072"/>
            <a:ext cx="4563621" cy="1354217"/>
            <a:chOff x="6130127" y="1397507"/>
            <a:chExt cx="4563621" cy="1354217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958EA540-F0CE-4D18-9DB7-4D94C6D6915D}"/>
                </a:ext>
              </a:extLst>
            </p:cNvPr>
            <p:cNvSpPr txBox="1"/>
            <p:nvPr/>
          </p:nvSpPr>
          <p:spPr>
            <a:xfrm>
              <a:off x="6130127" y="1920727"/>
              <a:ext cx="456362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I hope and I believe that this Template will your Time, Money and Reputation.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2413C9FD-34C9-4C02-BBFC-C5ED6E4056C9}"/>
                </a:ext>
              </a:extLst>
            </p:cNvPr>
            <p:cNvSpPr txBox="1"/>
            <p:nvPr/>
          </p:nvSpPr>
          <p:spPr>
            <a:xfrm>
              <a:off x="6130127" y="1397507"/>
              <a:ext cx="456362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1"/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4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C46629BC-52F8-4F0B-8454-7A9EC3748B50}"/>
              </a:ext>
            </a:extLst>
          </p:cNvPr>
          <p:cNvGrpSpPr/>
          <p:nvPr/>
        </p:nvGrpSpPr>
        <p:grpSpPr>
          <a:xfrm>
            <a:off x="6633957" y="3175221"/>
            <a:ext cx="4563621" cy="1354217"/>
            <a:chOff x="6861949" y="2905780"/>
            <a:chExt cx="4563621" cy="1354217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5A6EE7D2-2DBB-49D5-BE72-BA275245F137}"/>
                </a:ext>
              </a:extLst>
            </p:cNvPr>
            <p:cNvSpPr txBox="1"/>
            <p:nvPr/>
          </p:nvSpPr>
          <p:spPr>
            <a:xfrm>
              <a:off x="6861949" y="3429000"/>
              <a:ext cx="456362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I hope and I believe that this Template will your Time, Money and Reputation.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392BB4D0-2A90-4607-88E8-B98D4E61DBBD}"/>
                </a:ext>
              </a:extLst>
            </p:cNvPr>
            <p:cNvSpPr txBox="1"/>
            <p:nvPr/>
          </p:nvSpPr>
          <p:spPr>
            <a:xfrm>
              <a:off x="6861949" y="2905780"/>
              <a:ext cx="456362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2"/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4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5F0700A3-D15B-4E28-B6F0-B859EB185B99}"/>
              </a:ext>
            </a:extLst>
          </p:cNvPr>
          <p:cNvGrpSpPr/>
          <p:nvPr/>
        </p:nvGrpSpPr>
        <p:grpSpPr>
          <a:xfrm>
            <a:off x="7137787" y="4850369"/>
            <a:ext cx="4563621" cy="1354217"/>
            <a:chOff x="7137787" y="4747804"/>
            <a:chExt cx="4563621" cy="1354217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87E46A18-38E9-41DC-878C-048ABECA04D5}"/>
                </a:ext>
              </a:extLst>
            </p:cNvPr>
            <p:cNvSpPr txBox="1"/>
            <p:nvPr/>
          </p:nvSpPr>
          <p:spPr>
            <a:xfrm>
              <a:off x="7137787" y="5271024"/>
              <a:ext cx="456362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I hope and I believe that this Template will your Time, Money and Reputation.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5BF897EC-E9BB-4177-AC8A-0B99FB885671}"/>
                </a:ext>
              </a:extLst>
            </p:cNvPr>
            <p:cNvSpPr txBox="1"/>
            <p:nvPr/>
          </p:nvSpPr>
          <p:spPr>
            <a:xfrm>
              <a:off x="7137787" y="4747804"/>
              <a:ext cx="456362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3"/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4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272960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Placeholder 29">
            <a:extLst>
              <a:ext uri="{FF2B5EF4-FFF2-40B4-BE49-F238E27FC236}">
                <a16:creationId xmlns:a16="http://schemas.microsoft.com/office/drawing/2014/main" xmlns="" id="{E21828B5-005A-41A2-B670-84913814D93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10" name="그룹 5">
            <a:extLst>
              <a:ext uri="{FF2B5EF4-FFF2-40B4-BE49-F238E27FC236}">
                <a16:creationId xmlns:a16="http://schemas.microsoft.com/office/drawing/2014/main" xmlns="" id="{56F820D6-60D2-41C9-87F3-29C2034CEB36}"/>
              </a:ext>
            </a:extLst>
          </p:cNvPr>
          <p:cNvGrpSpPr/>
          <p:nvPr/>
        </p:nvGrpSpPr>
        <p:grpSpPr>
          <a:xfrm>
            <a:off x="1828702" y="2722443"/>
            <a:ext cx="2016000" cy="924999"/>
            <a:chOff x="304702" y="2722441"/>
            <a:chExt cx="2016000" cy="924999"/>
          </a:xfrm>
        </p:grpSpPr>
        <p:sp>
          <p:nvSpPr>
            <p:cNvPr id="11" name="Text Placeholder 2">
              <a:extLst>
                <a:ext uri="{FF2B5EF4-FFF2-40B4-BE49-F238E27FC236}">
                  <a16:creationId xmlns:a16="http://schemas.microsoft.com/office/drawing/2014/main" xmlns="" id="{BAE3F7C3-B97C-4CA2-B5F6-C4AC78B741C5}"/>
                </a:ext>
              </a:extLst>
            </p:cNvPr>
            <p:cNvSpPr txBox="1">
              <a:spLocks/>
            </p:cNvSpPr>
            <p:nvPr/>
          </p:nvSpPr>
          <p:spPr>
            <a:xfrm>
              <a:off x="304702" y="2722441"/>
              <a:ext cx="2016000" cy="277200"/>
            </a:xfrm>
            <a:prstGeom prst="rect">
              <a:avLst/>
            </a:prstGeom>
          </p:spPr>
          <p:txBody>
            <a:bodyPr anchor="ctr"/>
            <a:lstStyle>
              <a:lvl1pPr marL="0" indent="0" algn="r" defTabSz="914400" rtl="0" eaLnBrk="1" latinLnBrk="1" hangingPunct="1">
                <a:spcBef>
                  <a:spcPct val="20000"/>
                </a:spcBef>
                <a:buFont typeface="Arial" pitchFamily="34" charset="0"/>
                <a:buNone/>
                <a:defRPr sz="1200" b="1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2" name="Text Placeholder 4">
              <a:extLst>
                <a:ext uri="{FF2B5EF4-FFF2-40B4-BE49-F238E27FC236}">
                  <a16:creationId xmlns:a16="http://schemas.microsoft.com/office/drawing/2014/main" xmlns="" id="{C08C9DCE-332E-4582-8386-9B5968CD483E}"/>
                </a:ext>
              </a:extLst>
            </p:cNvPr>
            <p:cNvSpPr txBox="1">
              <a:spLocks/>
            </p:cNvSpPr>
            <p:nvPr/>
          </p:nvSpPr>
          <p:spPr>
            <a:xfrm>
              <a:off x="304702" y="2999440"/>
              <a:ext cx="2016000" cy="648000"/>
            </a:xfrm>
            <a:prstGeom prst="rect">
              <a:avLst/>
            </a:prstGeom>
          </p:spPr>
          <p:txBody>
            <a:bodyPr anchor="t"/>
            <a:lstStyle>
              <a:lvl1pPr marL="0" indent="0" algn="r" defTabSz="914400" rtl="0" eaLnBrk="1" latinLnBrk="1" hangingPunct="1">
                <a:spcBef>
                  <a:spcPct val="20000"/>
                </a:spcBef>
                <a:buFont typeface="Arial" pitchFamily="34" charset="0"/>
                <a:buNone/>
                <a:defRPr sz="1200" b="0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 </a:t>
              </a:r>
              <a:endParaRPr lang="en-US" altLang="ko-KR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3" name="그룹 7">
            <a:extLst>
              <a:ext uri="{FF2B5EF4-FFF2-40B4-BE49-F238E27FC236}">
                <a16:creationId xmlns:a16="http://schemas.microsoft.com/office/drawing/2014/main" xmlns="" id="{385657E8-D6B6-4108-9BED-510C071C0030}"/>
              </a:ext>
            </a:extLst>
          </p:cNvPr>
          <p:cNvGrpSpPr/>
          <p:nvPr/>
        </p:nvGrpSpPr>
        <p:grpSpPr>
          <a:xfrm>
            <a:off x="1828702" y="4116967"/>
            <a:ext cx="2016000" cy="923531"/>
            <a:chOff x="304702" y="4116965"/>
            <a:chExt cx="2016000" cy="923531"/>
          </a:xfrm>
        </p:grpSpPr>
        <p:sp>
          <p:nvSpPr>
            <p:cNvPr id="14" name="Text Placeholder 5">
              <a:extLst>
                <a:ext uri="{FF2B5EF4-FFF2-40B4-BE49-F238E27FC236}">
                  <a16:creationId xmlns:a16="http://schemas.microsoft.com/office/drawing/2014/main" xmlns="" id="{66588E05-EAAB-4DA9-ABCD-57DF2A0D538D}"/>
                </a:ext>
              </a:extLst>
            </p:cNvPr>
            <p:cNvSpPr txBox="1">
              <a:spLocks/>
            </p:cNvSpPr>
            <p:nvPr/>
          </p:nvSpPr>
          <p:spPr>
            <a:xfrm>
              <a:off x="304702" y="4116965"/>
              <a:ext cx="2016000" cy="277200"/>
            </a:xfrm>
            <a:prstGeom prst="rect">
              <a:avLst/>
            </a:prstGeom>
          </p:spPr>
          <p:txBody>
            <a:bodyPr anchor="ctr"/>
            <a:lstStyle>
              <a:lvl1pPr marL="0" indent="0" algn="r" defTabSz="914400" rtl="0" eaLnBrk="1" latinLnBrk="1" hangingPunct="1">
                <a:spcBef>
                  <a:spcPct val="20000"/>
                </a:spcBef>
                <a:buFont typeface="Arial" pitchFamily="34" charset="0"/>
                <a:buNone/>
                <a:defRPr sz="1200" b="1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dirty="0">
                  <a:cs typeface="Arial" pitchFamily="34" charset="0"/>
                </a:rPr>
                <a:t>Your Text Here</a:t>
              </a:r>
              <a:endParaRPr lang="ko-KR" altLang="en-US" dirty="0">
                <a:cs typeface="Arial" pitchFamily="34" charset="0"/>
              </a:endParaRPr>
            </a:p>
          </p:txBody>
        </p:sp>
        <p:sp>
          <p:nvSpPr>
            <p:cNvPr id="15" name="Text Placeholder 8">
              <a:extLst>
                <a:ext uri="{FF2B5EF4-FFF2-40B4-BE49-F238E27FC236}">
                  <a16:creationId xmlns:a16="http://schemas.microsoft.com/office/drawing/2014/main" xmlns="" id="{DCE917D9-4211-40DC-BC35-28DE715655D6}"/>
                </a:ext>
              </a:extLst>
            </p:cNvPr>
            <p:cNvSpPr txBox="1">
              <a:spLocks/>
            </p:cNvSpPr>
            <p:nvPr/>
          </p:nvSpPr>
          <p:spPr>
            <a:xfrm>
              <a:off x="304702" y="4392496"/>
              <a:ext cx="2016000" cy="648000"/>
            </a:xfrm>
            <a:prstGeom prst="rect">
              <a:avLst/>
            </a:prstGeom>
          </p:spPr>
          <p:txBody>
            <a:bodyPr anchor="t"/>
            <a:lstStyle>
              <a:lvl1pPr marL="0" indent="0" algn="r" defTabSz="914400" rtl="0" eaLnBrk="1" latinLnBrk="1" hangingPunct="1">
                <a:spcBef>
                  <a:spcPct val="20000"/>
                </a:spcBef>
                <a:buFont typeface="Arial" pitchFamily="34" charset="0"/>
                <a:buNone/>
                <a:defRPr sz="1200" b="0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>
                  <a:cs typeface="Arial" pitchFamily="34" charset="0"/>
                </a:rPr>
                <a:t>Get a modern PowerPoint  Presentation that is beautifully designed.</a:t>
              </a:r>
              <a:r>
                <a:rPr lang="en-US" altLang="ko-KR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 </a:t>
              </a:r>
              <a:endParaRPr lang="en-US" altLang="ko-KR" dirty="0">
                <a:cs typeface="Arial" pitchFamily="34" charset="0"/>
              </a:endParaRPr>
            </a:p>
          </p:txBody>
        </p:sp>
      </p:grpSp>
      <p:grpSp>
        <p:nvGrpSpPr>
          <p:cNvPr id="16" name="그룹 4">
            <a:extLst>
              <a:ext uri="{FF2B5EF4-FFF2-40B4-BE49-F238E27FC236}">
                <a16:creationId xmlns:a16="http://schemas.microsoft.com/office/drawing/2014/main" xmlns="" id="{2DA9826D-7CC9-4D83-B05E-7268D6931B53}"/>
              </a:ext>
            </a:extLst>
          </p:cNvPr>
          <p:cNvGrpSpPr/>
          <p:nvPr/>
        </p:nvGrpSpPr>
        <p:grpSpPr>
          <a:xfrm>
            <a:off x="8328472" y="2722443"/>
            <a:ext cx="2016000" cy="924999"/>
            <a:chOff x="6804472" y="2722441"/>
            <a:chExt cx="2016000" cy="924999"/>
          </a:xfrm>
        </p:grpSpPr>
        <p:sp>
          <p:nvSpPr>
            <p:cNvPr id="17" name="Text Placeholder 28">
              <a:extLst>
                <a:ext uri="{FF2B5EF4-FFF2-40B4-BE49-F238E27FC236}">
                  <a16:creationId xmlns:a16="http://schemas.microsoft.com/office/drawing/2014/main" xmlns="" id="{268EAA21-E2E5-4ACE-9754-0C109F897F87}"/>
                </a:ext>
              </a:extLst>
            </p:cNvPr>
            <p:cNvSpPr txBox="1">
              <a:spLocks/>
            </p:cNvSpPr>
            <p:nvPr/>
          </p:nvSpPr>
          <p:spPr>
            <a:xfrm>
              <a:off x="6804472" y="2722441"/>
              <a:ext cx="2016000" cy="277200"/>
            </a:xfrm>
            <a:prstGeom prst="rect">
              <a:avLst/>
            </a:prstGeom>
          </p:spPr>
          <p:txBody>
            <a:bodyPr anchor="ctr"/>
            <a:lstStyle>
              <a:lvl1pPr marL="0" indent="0" algn="l" defTabSz="914400" rtl="0" eaLnBrk="1" latinLnBrk="1" hangingPunct="1">
                <a:spcBef>
                  <a:spcPct val="20000"/>
                </a:spcBef>
                <a:buFont typeface="Arial" pitchFamily="34" charset="0"/>
                <a:buNone/>
                <a:defRPr sz="1200" b="1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>
                  <a:cs typeface="Arial" pitchFamily="34" charset="0"/>
                </a:rPr>
                <a:t>Your Text Here</a:t>
              </a:r>
              <a:endParaRPr lang="ko-KR" altLang="en-US" dirty="0">
                <a:cs typeface="Arial" pitchFamily="34" charset="0"/>
              </a:endParaRPr>
            </a:p>
          </p:txBody>
        </p:sp>
        <p:sp>
          <p:nvSpPr>
            <p:cNvPr id="18" name="Text Placeholder 29">
              <a:extLst>
                <a:ext uri="{FF2B5EF4-FFF2-40B4-BE49-F238E27FC236}">
                  <a16:creationId xmlns:a16="http://schemas.microsoft.com/office/drawing/2014/main" xmlns="" id="{EE739A50-87D6-4EFF-9343-EB82372D6571}"/>
                </a:ext>
              </a:extLst>
            </p:cNvPr>
            <p:cNvSpPr txBox="1">
              <a:spLocks/>
            </p:cNvSpPr>
            <p:nvPr/>
          </p:nvSpPr>
          <p:spPr>
            <a:xfrm>
              <a:off x="6804472" y="2999440"/>
              <a:ext cx="2016000" cy="648000"/>
            </a:xfrm>
            <a:prstGeom prst="rect">
              <a:avLst/>
            </a:prstGeom>
          </p:spPr>
          <p:txBody>
            <a:bodyPr anchor="t"/>
            <a:lstStyle>
              <a:lvl1pPr marL="0" indent="0" algn="l" defTabSz="914400" rtl="0" eaLnBrk="1" latinLnBrk="1" hangingPunct="1">
                <a:spcBef>
                  <a:spcPct val="20000"/>
                </a:spcBef>
                <a:buFont typeface="Arial" pitchFamily="34" charset="0"/>
                <a:buNone/>
                <a:defRPr sz="1200" b="0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>
                  <a:cs typeface="Arial" pitchFamily="34" charset="0"/>
                </a:rPr>
                <a:t>Get a modern PowerPoint  Presentation that is beautifully designed.</a:t>
              </a:r>
              <a:r>
                <a:rPr lang="en-US" altLang="ko-KR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 </a:t>
              </a:r>
              <a:endParaRPr lang="en-US" altLang="ko-KR" dirty="0">
                <a:cs typeface="Arial" pitchFamily="34" charset="0"/>
              </a:endParaRPr>
            </a:p>
          </p:txBody>
        </p:sp>
      </p:grpSp>
      <p:grpSp>
        <p:nvGrpSpPr>
          <p:cNvPr id="19" name="그룹 8">
            <a:extLst>
              <a:ext uri="{FF2B5EF4-FFF2-40B4-BE49-F238E27FC236}">
                <a16:creationId xmlns:a16="http://schemas.microsoft.com/office/drawing/2014/main" xmlns="" id="{AB07B87B-E0B9-43AA-9B2D-57B47D9A5EA5}"/>
              </a:ext>
            </a:extLst>
          </p:cNvPr>
          <p:cNvGrpSpPr/>
          <p:nvPr/>
        </p:nvGrpSpPr>
        <p:grpSpPr>
          <a:xfrm>
            <a:off x="8328472" y="4116967"/>
            <a:ext cx="2016000" cy="923531"/>
            <a:chOff x="6804472" y="4116965"/>
            <a:chExt cx="2016000" cy="923531"/>
          </a:xfrm>
        </p:grpSpPr>
        <p:sp>
          <p:nvSpPr>
            <p:cNvPr id="20" name="Text Placeholder 30">
              <a:extLst>
                <a:ext uri="{FF2B5EF4-FFF2-40B4-BE49-F238E27FC236}">
                  <a16:creationId xmlns:a16="http://schemas.microsoft.com/office/drawing/2014/main" xmlns="" id="{A8CBE419-C8AA-4A6E-BE84-4B98FCF0E3D4}"/>
                </a:ext>
              </a:extLst>
            </p:cNvPr>
            <p:cNvSpPr txBox="1">
              <a:spLocks/>
            </p:cNvSpPr>
            <p:nvPr/>
          </p:nvSpPr>
          <p:spPr>
            <a:xfrm>
              <a:off x="6804472" y="4116965"/>
              <a:ext cx="2016000" cy="277200"/>
            </a:xfrm>
            <a:prstGeom prst="rect">
              <a:avLst/>
            </a:prstGeom>
          </p:spPr>
          <p:txBody>
            <a:bodyPr anchor="ctr"/>
            <a:lstStyle>
              <a:lvl1pPr marL="0" indent="0" algn="l" defTabSz="914400" rtl="0" eaLnBrk="1" latinLnBrk="1" hangingPunct="1">
                <a:spcBef>
                  <a:spcPct val="20000"/>
                </a:spcBef>
                <a:buFont typeface="Arial" pitchFamily="34" charset="0"/>
                <a:buNone/>
                <a:defRPr sz="1200" b="1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1" name="Text Placeholder 31">
              <a:extLst>
                <a:ext uri="{FF2B5EF4-FFF2-40B4-BE49-F238E27FC236}">
                  <a16:creationId xmlns:a16="http://schemas.microsoft.com/office/drawing/2014/main" xmlns="" id="{CB54E651-5016-43DD-9451-2149E171E5DE}"/>
                </a:ext>
              </a:extLst>
            </p:cNvPr>
            <p:cNvSpPr txBox="1">
              <a:spLocks/>
            </p:cNvSpPr>
            <p:nvPr/>
          </p:nvSpPr>
          <p:spPr>
            <a:xfrm>
              <a:off x="6804472" y="4392496"/>
              <a:ext cx="2016000" cy="648000"/>
            </a:xfrm>
            <a:prstGeom prst="rect">
              <a:avLst/>
            </a:prstGeom>
          </p:spPr>
          <p:txBody>
            <a:bodyPr anchor="t"/>
            <a:lstStyle>
              <a:lvl1pPr marL="0" indent="0" algn="l" defTabSz="914400" rtl="0" eaLnBrk="1" latinLnBrk="1" hangingPunct="1">
                <a:spcBef>
                  <a:spcPct val="20000"/>
                </a:spcBef>
                <a:buFont typeface="Arial" pitchFamily="34" charset="0"/>
                <a:buNone/>
                <a:defRPr sz="1200" b="0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 </a:t>
              </a:r>
            </a:p>
          </p:txBody>
        </p:sp>
      </p:grpSp>
      <p:sp>
        <p:nvSpPr>
          <p:cNvPr id="22" name="Rectangle 12">
            <a:extLst>
              <a:ext uri="{FF2B5EF4-FFF2-40B4-BE49-F238E27FC236}">
                <a16:creationId xmlns:a16="http://schemas.microsoft.com/office/drawing/2014/main" xmlns="" id="{0F9BE938-5B33-4CAC-8A0C-A8F398142BCF}"/>
              </a:ext>
            </a:extLst>
          </p:cNvPr>
          <p:cNvSpPr/>
          <p:nvPr/>
        </p:nvSpPr>
        <p:spPr>
          <a:xfrm>
            <a:off x="4023792" y="2932280"/>
            <a:ext cx="504056" cy="504056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3" name="Rectangle 13">
            <a:extLst>
              <a:ext uri="{FF2B5EF4-FFF2-40B4-BE49-F238E27FC236}">
                <a16:creationId xmlns:a16="http://schemas.microsoft.com/office/drawing/2014/main" xmlns="" id="{5A1A6A12-7645-493F-A855-AD9FAAE9299F}"/>
              </a:ext>
            </a:extLst>
          </p:cNvPr>
          <p:cNvSpPr/>
          <p:nvPr/>
        </p:nvSpPr>
        <p:spPr>
          <a:xfrm>
            <a:off x="4023792" y="4327004"/>
            <a:ext cx="504056" cy="504056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4" name="Rectangle 14">
            <a:extLst>
              <a:ext uri="{FF2B5EF4-FFF2-40B4-BE49-F238E27FC236}">
                <a16:creationId xmlns:a16="http://schemas.microsoft.com/office/drawing/2014/main" xmlns="" id="{356C3E74-8783-4AE0-973D-3D5686BCE2F1}"/>
              </a:ext>
            </a:extLst>
          </p:cNvPr>
          <p:cNvSpPr/>
          <p:nvPr/>
        </p:nvSpPr>
        <p:spPr>
          <a:xfrm>
            <a:off x="7608168" y="4327004"/>
            <a:ext cx="504056" cy="504056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5" name="Rectangle 15">
            <a:extLst>
              <a:ext uri="{FF2B5EF4-FFF2-40B4-BE49-F238E27FC236}">
                <a16:creationId xmlns:a16="http://schemas.microsoft.com/office/drawing/2014/main" xmlns="" id="{369EEC99-4A9F-4EB0-8487-D4609A88D1E6}"/>
              </a:ext>
            </a:extLst>
          </p:cNvPr>
          <p:cNvSpPr/>
          <p:nvPr/>
        </p:nvSpPr>
        <p:spPr>
          <a:xfrm>
            <a:off x="7608168" y="2932280"/>
            <a:ext cx="504056" cy="504056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6" name="Donut 39">
            <a:extLst>
              <a:ext uri="{FF2B5EF4-FFF2-40B4-BE49-F238E27FC236}">
                <a16:creationId xmlns:a16="http://schemas.microsoft.com/office/drawing/2014/main" xmlns="" id="{C3BF1E6D-B917-4A22-BC1D-6ED4E1761393}"/>
              </a:ext>
            </a:extLst>
          </p:cNvPr>
          <p:cNvSpPr/>
          <p:nvPr/>
        </p:nvSpPr>
        <p:spPr>
          <a:xfrm>
            <a:off x="7689876" y="3024508"/>
            <a:ext cx="338194" cy="33819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27" name="Rectangle 36">
            <a:extLst>
              <a:ext uri="{FF2B5EF4-FFF2-40B4-BE49-F238E27FC236}">
                <a16:creationId xmlns:a16="http://schemas.microsoft.com/office/drawing/2014/main" xmlns="" id="{E5B3CAD7-9CA9-452F-892F-B40DAC08BEBE}"/>
              </a:ext>
            </a:extLst>
          </p:cNvPr>
          <p:cNvSpPr/>
          <p:nvPr/>
        </p:nvSpPr>
        <p:spPr>
          <a:xfrm>
            <a:off x="7734667" y="4467171"/>
            <a:ext cx="275985" cy="230702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28" name="Rectangle 16">
            <a:extLst>
              <a:ext uri="{FF2B5EF4-FFF2-40B4-BE49-F238E27FC236}">
                <a16:creationId xmlns:a16="http://schemas.microsoft.com/office/drawing/2014/main" xmlns="" id="{ABE74172-7FB3-427A-9DA5-4685B6BF8C7E}"/>
              </a:ext>
            </a:extLst>
          </p:cNvPr>
          <p:cNvSpPr/>
          <p:nvPr/>
        </p:nvSpPr>
        <p:spPr>
          <a:xfrm>
            <a:off x="4120283" y="3091525"/>
            <a:ext cx="319857" cy="210214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9" name="Oval 21">
            <a:extLst>
              <a:ext uri="{FF2B5EF4-FFF2-40B4-BE49-F238E27FC236}">
                <a16:creationId xmlns:a16="http://schemas.microsoft.com/office/drawing/2014/main" xmlns="" id="{1974CA63-520D-4D8A-99CD-4CEAF064599A}"/>
              </a:ext>
            </a:extLst>
          </p:cNvPr>
          <p:cNvSpPr>
            <a:spLocks noChangeAspect="1"/>
          </p:cNvSpPr>
          <p:nvPr/>
        </p:nvSpPr>
        <p:spPr>
          <a:xfrm>
            <a:off x="4135695" y="4432699"/>
            <a:ext cx="280251" cy="282592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078D0ECB-8998-4CBD-BB8C-B6510BF04A20}"/>
              </a:ext>
            </a:extLst>
          </p:cNvPr>
          <p:cNvSpPr>
            <a:spLocks noGrp="1"/>
          </p:cNvSpPr>
          <p:nvPr>
            <p:ph type="pic" idx="22"/>
          </p:nvPr>
        </p:nvSpPr>
        <p:spPr/>
      </p:sp>
    </p:spTree>
    <p:extLst>
      <p:ext uri="{BB962C8B-B14F-4D97-AF65-F5344CB8AC3E}">
        <p14:creationId xmlns:p14="http://schemas.microsoft.com/office/powerpoint/2010/main" val="36686700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cxnSp>
        <p:nvCxnSpPr>
          <p:cNvPr id="4" name="직선 연결선 4">
            <a:extLst>
              <a:ext uri="{FF2B5EF4-FFF2-40B4-BE49-F238E27FC236}">
                <a16:creationId xmlns:a16="http://schemas.microsoft.com/office/drawing/2014/main" xmlns="" id="{238C1D5D-8CDE-40A7-8820-2E136CD30BFB}"/>
              </a:ext>
            </a:extLst>
          </p:cNvPr>
          <p:cNvCxnSpPr/>
          <p:nvPr/>
        </p:nvCxnSpPr>
        <p:spPr bwMode="auto">
          <a:xfrm>
            <a:off x="7394184" y="2564904"/>
            <a:ext cx="3888000" cy="0"/>
          </a:xfrm>
          <a:prstGeom prst="line">
            <a:avLst/>
          </a:prstGeom>
          <a:ln w="19050" cmpd="sng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8">
            <a:extLst>
              <a:ext uri="{FF2B5EF4-FFF2-40B4-BE49-F238E27FC236}">
                <a16:creationId xmlns:a16="http://schemas.microsoft.com/office/drawing/2014/main" xmlns="" id="{D55FE474-0AFC-43AE-8AC6-7BA8D5BAD921}"/>
              </a:ext>
            </a:extLst>
          </p:cNvPr>
          <p:cNvCxnSpPr/>
          <p:nvPr/>
        </p:nvCxnSpPr>
        <p:spPr bwMode="auto">
          <a:xfrm>
            <a:off x="7394184" y="2260092"/>
            <a:ext cx="3888000" cy="0"/>
          </a:xfrm>
          <a:prstGeom prst="line">
            <a:avLst/>
          </a:prstGeom>
          <a:ln w="19050" cmpd="sng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9">
            <a:extLst>
              <a:ext uri="{FF2B5EF4-FFF2-40B4-BE49-F238E27FC236}">
                <a16:creationId xmlns:a16="http://schemas.microsoft.com/office/drawing/2014/main" xmlns="" id="{1CD48055-EE17-4970-B3B4-FEB20519DDD1}"/>
              </a:ext>
            </a:extLst>
          </p:cNvPr>
          <p:cNvCxnSpPr/>
          <p:nvPr/>
        </p:nvCxnSpPr>
        <p:spPr bwMode="auto">
          <a:xfrm>
            <a:off x="1034857" y="2559912"/>
            <a:ext cx="3888000" cy="0"/>
          </a:xfrm>
          <a:prstGeom prst="line">
            <a:avLst/>
          </a:prstGeom>
          <a:ln w="19050" cmpd="sng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10">
            <a:extLst>
              <a:ext uri="{FF2B5EF4-FFF2-40B4-BE49-F238E27FC236}">
                <a16:creationId xmlns:a16="http://schemas.microsoft.com/office/drawing/2014/main" xmlns="" id="{DD99C161-25F0-43B4-93A4-34F5C6AE1B7D}"/>
              </a:ext>
            </a:extLst>
          </p:cNvPr>
          <p:cNvCxnSpPr/>
          <p:nvPr/>
        </p:nvCxnSpPr>
        <p:spPr bwMode="auto">
          <a:xfrm>
            <a:off x="1034857" y="2255100"/>
            <a:ext cx="3888000" cy="0"/>
          </a:xfrm>
          <a:prstGeom prst="line">
            <a:avLst/>
          </a:prstGeom>
          <a:ln w="19050" cmpd="sng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F415426D-920A-4FC6-83D5-5CCFAA7F2568}"/>
              </a:ext>
            </a:extLst>
          </p:cNvPr>
          <p:cNvSpPr txBox="1"/>
          <p:nvPr/>
        </p:nvSpPr>
        <p:spPr>
          <a:xfrm>
            <a:off x="1034858" y="2257128"/>
            <a:ext cx="678391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ko-KR" sz="1400" b="1" dirty="0">
                <a:solidFill>
                  <a:schemeClr val="accent3"/>
                </a:solidFill>
              </a:rPr>
              <a:t>A Case</a:t>
            </a:r>
            <a:endParaRPr lang="ko-KR" altLang="en-US" sz="1400" b="1" dirty="0">
              <a:solidFill>
                <a:schemeClr val="accent3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8474C5B9-9C4E-4515-92C2-FAAA33817A4C}"/>
              </a:ext>
            </a:extLst>
          </p:cNvPr>
          <p:cNvSpPr txBox="1"/>
          <p:nvPr/>
        </p:nvSpPr>
        <p:spPr>
          <a:xfrm>
            <a:off x="7394184" y="2257128"/>
            <a:ext cx="670376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ko-KR" sz="1400" b="1" dirty="0">
                <a:ln w="3175">
                  <a:noFill/>
                </a:ln>
                <a:solidFill>
                  <a:schemeClr val="accent2"/>
                </a:solidFill>
              </a:rPr>
              <a:t>B Case</a:t>
            </a:r>
            <a:endParaRPr lang="ko-KR" altLang="en-US" sz="1400" b="1" dirty="0">
              <a:ln w="3175">
                <a:noFill/>
              </a:ln>
              <a:solidFill>
                <a:schemeClr val="accent2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5C3C2C01-B74C-4557-9979-8AF7FBAE9061}"/>
              </a:ext>
            </a:extLst>
          </p:cNvPr>
          <p:cNvGrpSpPr/>
          <p:nvPr/>
        </p:nvGrpSpPr>
        <p:grpSpPr>
          <a:xfrm>
            <a:off x="1013692" y="2833009"/>
            <a:ext cx="3668132" cy="686298"/>
            <a:chOff x="1013692" y="2833009"/>
            <a:chExt cx="3668132" cy="686298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E92798BB-5B29-43A8-8749-3587B8835501}"/>
                </a:ext>
              </a:extLst>
            </p:cNvPr>
            <p:cNvSpPr txBox="1"/>
            <p:nvPr/>
          </p:nvSpPr>
          <p:spPr>
            <a:xfrm>
              <a:off x="1034858" y="2833009"/>
              <a:ext cx="1034257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altLang="ko-KR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 Here</a:t>
              </a:r>
              <a:endParaRPr lang="ko-KR" altLang="en-US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" name="순서도: 처리 6">
              <a:extLst>
                <a:ext uri="{FF2B5EF4-FFF2-40B4-BE49-F238E27FC236}">
                  <a16:creationId xmlns:a16="http://schemas.microsoft.com/office/drawing/2014/main" xmlns="" id="{6EF919B0-FD06-4B95-96FE-0542247FA843}"/>
                </a:ext>
              </a:extLst>
            </p:cNvPr>
            <p:cNvSpPr/>
            <p:nvPr/>
          </p:nvSpPr>
          <p:spPr>
            <a:xfrm>
              <a:off x="1013692" y="3140968"/>
              <a:ext cx="108000" cy="288032"/>
            </a:xfrm>
            <a:prstGeom prst="flowChartProcess">
              <a:avLst/>
            </a:prstGeom>
            <a:solidFill>
              <a:schemeClr val="accent3">
                <a:alpha val="8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13" name="순서도: 처리 56">
              <a:extLst>
                <a:ext uri="{FF2B5EF4-FFF2-40B4-BE49-F238E27FC236}">
                  <a16:creationId xmlns:a16="http://schemas.microsoft.com/office/drawing/2014/main" xmlns="" id="{3EEAB0F2-E3AE-49DC-8F9E-A39A6D9F07BC}"/>
                </a:ext>
              </a:extLst>
            </p:cNvPr>
            <p:cNvSpPr/>
            <p:nvPr/>
          </p:nvSpPr>
          <p:spPr>
            <a:xfrm>
              <a:off x="1165261" y="3140968"/>
              <a:ext cx="108000" cy="288032"/>
            </a:xfrm>
            <a:prstGeom prst="flowChartProcess">
              <a:avLst/>
            </a:prstGeom>
            <a:solidFill>
              <a:schemeClr val="accent3">
                <a:alpha val="8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14" name="순서도: 처리 57">
              <a:extLst>
                <a:ext uri="{FF2B5EF4-FFF2-40B4-BE49-F238E27FC236}">
                  <a16:creationId xmlns:a16="http://schemas.microsoft.com/office/drawing/2014/main" xmlns="" id="{CBF6CB0D-510C-4EEF-9129-29BDA761E8DF}"/>
                </a:ext>
              </a:extLst>
            </p:cNvPr>
            <p:cNvSpPr/>
            <p:nvPr/>
          </p:nvSpPr>
          <p:spPr>
            <a:xfrm>
              <a:off x="1316830" y="3140968"/>
              <a:ext cx="108000" cy="288032"/>
            </a:xfrm>
            <a:prstGeom prst="flowChartProcess">
              <a:avLst/>
            </a:prstGeom>
            <a:solidFill>
              <a:schemeClr val="accent3">
                <a:alpha val="8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15" name="순서도: 처리 58">
              <a:extLst>
                <a:ext uri="{FF2B5EF4-FFF2-40B4-BE49-F238E27FC236}">
                  <a16:creationId xmlns:a16="http://schemas.microsoft.com/office/drawing/2014/main" xmlns="" id="{5D248A91-E158-4AF2-9842-5046E47FA8FB}"/>
                </a:ext>
              </a:extLst>
            </p:cNvPr>
            <p:cNvSpPr/>
            <p:nvPr/>
          </p:nvSpPr>
          <p:spPr>
            <a:xfrm>
              <a:off x="1468399" y="3140968"/>
              <a:ext cx="108000" cy="288032"/>
            </a:xfrm>
            <a:prstGeom prst="flowChartProcess">
              <a:avLst/>
            </a:prstGeom>
            <a:solidFill>
              <a:schemeClr val="accent3">
                <a:alpha val="8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16" name="순서도: 처리 59">
              <a:extLst>
                <a:ext uri="{FF2B5EF4-FFF2-40B4-BE49-F238E27FC236}">
                  <a16:creationId xmlns:a16="http://schemas.microsoft.com/office/drawing/2014/main" xmlns="" id="{4B6C6035-6E11-4054-91F2-859F2C0C81AE}"/>
                </a:ext>
              </a:extLst>
            </p:cNvPr>
            <p:cNvSpPr/>
            <p:nvPr/>
          </p:nvSpPr>
          <p:spPr>
            <a:xfrm>
              <a:off x="1619968" y="3140968"/>
              <a:ext cx="108000" cy="288032"/>
            </a:xfrm>
            <a:prstGeom prst="flowChartProcess">
              <a:avLst/>
            </a:prstGeom>
            <a:solidFill>
              <a:schemeClr val="accent3">
                <a:alpha val="8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17" name="순서도: 처리 60">
              <a:extLst>
                <a:ext uri="{FF2B5EF4-FFF2-40B4-BE49-F238E27FC236}">
                  <a16:creationId xmlns:a16="http://schemas.microsoft.com/office/drawing/2014/main" xmlns="" id="{78F736AA-BDBE-4A79-BB88-200B5B9D5764}"/>
                </a:ext>
              </a:extLst>
            </p:cNvPr>
            <p:cNvSpPr/>
            <p:nvPr/>
          </p:nvSpPr>
          <p:spPr>
            <a:xfrm>
              <a:off x="1771537" y="3140968"/>
              <a:ext cx="108000" cy="288032"/>
            </a:xfrm>
            <a:prstGeom prst="flowChartProcess">
              <a:avLst/>
            </a:prstGeom>
            <a:solidFill>
              <a:schemeClr val="accent3">
                <a:alpha val="8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18" name="순서도: 처리 61">
              <a:extLst>
                <a:ext uri="{FF2B5EF4-FFF2-40B4-BE49-F238E27FC236}">
                  <a16:creationId xmlns:a16="http://schemas.microsoft.com/office/drawing/2014/main" xmlns="" id="{19E397CC-ACE7-4C03-84B5-CE69C28C1CBD}"/>
                </a:ext>
              </a:extLst>
            </p:cNvPr>
            <p:cNvSpPr/>
            <p:nvPr/>
          </p:nvSpPr>
          <p:spPr>
            <a:xfrm>
              <a:off x="1923106" y="3140968"/>
              <a:ext cx="108000" cy="288032"/>
            </a:xfrm>
            <a:prstGeom prst="flowChartProcess">
              <a:avLst/>
            </a:prstGeom>
            <a:solidFill>
              <a:schemeClr val="accent3">
                <a:alpha val="8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19" name="순서도: 처리 62">
              <a:extLst>
                <a:ext uri="{FF2B5EF4-FFF2-40B4-BE49-F238E27FC236}">
                  <a16:creationId xmlns:a16="http://schemas.microsoft.com/office/drawing/2014/main" xmlns="" id="{41D4484B-C000-4241-BD6B-E436D0334B35}"/>
                </a:ext>
              </a:extLst>
            </p:cNvPr>
            <p:cNvSpPr/>
            <p:nvPr/>
          </p:nvSpPr>
          <p:spPr>
            <a:xfrm>
              <a:off x="2074675" y="3140968"/>
              <a:ext cx="108000" cy="288032"/>
            </a:xfrm>
            <a:prstGeom prst="flowChartProcess">
              <a:avLst/>
            </a:prstGeom>
            <a:solidFill>
              <a:schemeClr val="accent3">
                <a:alpha val="8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20" name="순서도: 처리 63">
              <a:extLst>
                <a:ext uri="{FF2B5EF4-FFF2-40B4-BE49-F238E27FC236}">
                  <a16:creationId xmlns:a16="http://schemas.microsoft.com/office/drawing/2014/main" xmlns="" id="{A5E41E62-EA0B-46A8-9A54-0010A7C10E82}"/>
                </a:ext>
              </a:extLst>
            </p:cNvPr>
            <p:cNvSpPr/>
            <p:nvPr/>
          </p:nvSpPr>
          <p:spPr>
            <a:xfrm>
              <a:off x="2226244" y="3140968"/>
              <a:ext cx="108000" cy="288032"/>
            </a:xfrm>
            <a:prstGeom prst="flowChartProcess">
              <a:avLst/>
            </a:prstGeom>
            <a:solidFill>
              <a:schemeClr val="accent3">
                <a:alpha val="8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21" name="순서도: 처리 64">
              <a:extLst>
                <a:ext uri="{FF2B5EF4-FFF2-40B4-BE49-F238E27FC236}">
                  <a16:creationId xmlns:a16="http://schemas.microsoft.com/office/drawing/2014/main" xmlns="" id="{38F896DA-57E1-442D-ABCA-134D67B00174}"/>
                </a:ext>
              </a:extLst>
            </p:cNvPr>
            <p:cNvSpPr/>
            <p:nvPr/>
          </p:nvSpPr>
          <p:spPr>
            <a:xfrm>
              <a:off x="2377813" y="3140968"/>
              <a:ext cx="108000" cy="288032"/>
            </a:xfrm>
            <a:prstGeom prst="flowChartProcess">
              <a:avLst/>
            </a:prstGeom>
            <a:solidFill>
              <a:schemeClr val="accent3">
                <a:alpha val="8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22" name="순서도: 처리 65">
              <a:extLst>
                <a:ext uri="{FF2B5EF4-FFF2-40B4-BE49-F238E27FC236}">
                  <a16:creationId xmlns:a16="http://schemas.microsoft.com/office/drawing/2014/main" xmlns="" id="{34711A34-51B0-4F0C-A0D7-6CBF4311C020}"/>
                </a:ext>
              </a:extLst>
            </p:cNvPr>
            <p:cNvSpPr/>
            <p:nvPr/>
          </p:nvSpPr>
          <p:spPr>
            <a:xfrm>
              <a:off x="2529382" y="3140968"/>
              <a:ext cx="108000" cy="288032"/>
            </a:xfrm>
            <a:prstGeom prst="flowChartProcess">
              <a:avLst/>
            </a:prstGeom>
            <a:solidFill>
              <a:schemeClr val="bg1">
                <a:lumMod val="75000"/>
                <a:alpha val="8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23" name="순서도: 처리 66">
              <a:extLst>
                <a:ext uri="{FF2B5EF4-FFF2-40B4-BE49-F238E27FC236}">
                  <a16:creationId xmlns:a16="http://schemas.microsoft.com/office/drawing/2014/main" xmlns="" id="{18D4C8E9-B9A8-46EA-9CBB-A870437A366B}"/>
                </a:ext>
              </a:extLst>
            </p:cNvPr>
            <p:cNvSpPr/>
            <p:nvPr/>
          </p:nvSpPr>
          <p:spPr>
            <a:xfrm>
              <a:off x="2680951" y="3140968"/>
              <a:ext cx="108000" cy="288032"/>
            </a:xfrm>
            <a:prstGeom prst="flowChartProcess">
              <a:avLst/>
            </a:prstGeom>
            <a:solidFill>
              <a:schemeClr val="bg1">
                <a:lumMod val="75000"/>
                <a:alpha val="8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24" name="순서도: 처리 67">
              <a:extLst>
                <a:ext uri="{FF2B5EF4-FFF2-40B4-BE49-F238E27FC236}">
                  <a16:creationId xmlns:a16="http://schemas.microsoft.com/office/drawing/2014/main" xmlns="" id="{2BF068D4-E300-44AB-8188-7987CD4891D1}"/>
                </a:ext>
              </a:extLst>
            </p:cNvPr>
            <p:cNvSpPr/>
            <p:nvPr/>
          </p:nvSpPr>
          <p:spPr>
            <a:xfrm>
              <a:off x="2832520" y="3140968"/>
              <a:ext cx="108000" cy="288032"/>
            </a:xfrm>
            <a:prstGeom prst="flowChartProcess">
              <a:avLst/>
            </a:prstGeom>
            <a:solidFill>
              <a:schemeClr val="bg1">
                <a:lumMod val="75000"/>
                <a:alpha val="8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25" name="순서도: 처리 68">
              <a:extLst>
                <a:ext uri="{FF2B5EF4-FFF2-40B4-BE49-F238E27FC236}">
                  <a16:creationId xmlns:a16="http://schemas.microsoft.com/office/drawing/2014/main" xmlns="" id="{F370B946-EA19-4DF0-9763-AB480CA26995}"/>
                </a:ext>
              </a:extLst>
            </p:cNvPr>
            <p:cNvSpPr/>
            <p:nvPr/>
          </p:nvSpPr>
          <p:spPr>
            <a:xfrm>
              <a:off x="2984089" y="3140968"/>
              <a:ext cx="108000" cy="288032"/>
            </a:xfrm>
            <a:prstGeom prst="flowChartProcess">
              <a:avLst/>
            </a:prstGeom>
            <a:solidFill>
              <a:schemeClr val="bg1">
                <a:lumMod val="75000"/>
                <a:alpha val="8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26" name="순서도: 처리 69">
              <a:extLst>
                <a:ext uri="{FF2B5EF4-FFF2-40B4-BE49-F238E27FC236}">
                  <a16:creationId xmlns:a16="http://schemas.microsoft.com/office/drawing/2014/main" xmlns="" id="{99C72457-CEAA-4723-8D99-10676D923976}"/>
                </a:ext>
              </a:extLst>
            </p:cNvPr>
            <p:cNvSpPr/>
            <p:nvPr/>
          </p:nvSpPr>
          <p:spPr>
            <a:xfrm>
              <a:off x="3135658" y="3140968"/>
              <a:ext cx="108000" cy="288032"/>
            </a:xfrm>
            <a:prstGeom prst="flowChartProcess">
              <a:avLst/>
            </a:prstGeom>
            <a:solidFill>
              <a:schemeClr val="bg1">
                <a:lumMod val="75000"/>
                <a:alpha val="8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27" name="순서도: 처리 71">
              <a:extLst>
                <a:ext uri="{FF2B5EF4-FFF2-40B4-BE49-F238E27FC236}">
                  <a16:creationId xmlns:a16="http://schemas.microsoft.com/office/drawing/2014/main" xmlns="" id="{19CFEFC7-1A0B-48FC-BF96-6834B4B00831}"/>
                </a:ext>
              </a:extLst>
            </p:cNvPr>
            <p:cNvSpPr/>
            <p:nvPr/>
          </p:nvSpPr>
          <p:spPr>
            <a:xfrm>
              <a:off x="3287227" y="3140968"/>
              <a:ext cx="108000" cy="288032"/>
            </a:xfrm>
            <a:prstGeom prst="flowChartProcess">
              <a:avLst/>
            </a:prstGeom>
            <a:solidFill>
              <a:schemeClr val="bg1">
                <a:lumMod val="75000"/>
                <a:alpha val="8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28" name="순서도: 처리 72">
              <a:extLst>
                <a:ext uri="{FF2B5EF4-FFF2-40B4-BE49-F238E27FC236}">
                  <a16:creationId xmlns:a16="http://schemas.microsoft.com/office/drawing/2014/main" xmlns="" id="{913A9F74-9969-4100-94F5-2426ED8ADDC2}"/>
                </a:ext>
              </a:extLst>
            </p:cNvPr>
            <p:cNvSpPr/>
            <p:nvPr/>
          </p:nvSpPr>
          <p:spPr>
            <a:xfrm>
              <a:off x="3438796" y="3140968"/>
              <a:ext cx="108000" cy="288032"/>
            </a:xfrm>
            <a:prstGeom prst="flowChartProcess">
              <a:avLst/>
            </a:prstGeom>
            <a:solidFill>
              <a:schemeClr val="bg1">
                <a:lumMod val="75000"/>
                <a:alpha val="8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29" name="순서도: 처리 73">
              <a:extLst>
                <a:ext uri="{FF2B5EF4-FFF2-40B4-BE49-F238E27FC236}">
                  <a16:creationId xmlns:a16="http://schemas.microsoft.com/office/drawing/2014/main" xmlns="" id="{55944024-E6B5-460C-B3ED-1836C2BF6050}"/>
                </a:ext>
              </a:extLst>
            </p:cNvPr>
            <p:cNvSpPr/>
            <p:nvPr/>
          </p:nvSpPr>
          <p:spPr>
            <a:xfrm>
              <a:off x="3590365" y="3140968"/>
              <a:ext cx="108000" cy="288032"/>
            </a:xfrm>
            <a:prstGeom prst="flowChartProcess">
              <a:avLst/>
            </a:prstGeom>
            <a:solidFill>
              <a:schemeClr val="bg1">
                <a:lumMod val="75000"/>
                <a:alpha val="8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30" name="순서도: 처리 74">
              <a:extLst>
                <a:ext uri="{FF2B5EF4-FFF2-40B4-BE49-F238E27FC236}">
                  <a16:creationId xmlns:a16="http://schemas.microsoft.com/office/drawing/2014/main" xmlns="" id="{F414082A-FCEA-44F3-93D9-9AAFA42C6D87}"/>
                </a:ext>
              </a:extLst>
            </p:cNvPr>
            <p:cNvSpPr/>
            <p:nvPr/>
          </p:nvSpPr>
          <p:spPr>
            <a:xfrm>
              <a:off x="3741934" y="3140968"/>
              <a:ext cx="108000" cy="288032"/>
            </a:xfrm>
            <a:prstGeom prst="flowChartProcess">
              <a:avLst/>
            </a:prstGeom>
            <a:solidFill>
              <a:schemeClr val="bg1">
                <a:lumMod val="75000"/>
                <a:alpha val="8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31" name="순서도: 처리 75">
              <a:extLst>
                <a:ext uri="{FF2B5EF4-FFF2-40B4-BE49-F238E27FC236}">
                  <a16:creationId xmlns:a16="http://schemas.microsoft.com/office/drawing/2014/main" xmlns="" id="{1F367C9D-9702-4E71-8265-0114DCAA5148}"/>
                </a:ext>
              </a:extLst>
            </p:cNvPr>
            <p:cNvSpPr/>
            <p:nvPr/>
          </p:nvSpPr>
          <p:spPr>
            <a:xfrm>
              <a:off x="3893502" y="3140968"/>
              <a:ext cx="108000" cy="288032"/>
            </a:xfrm>
            <a:prstGeom prst="flowChartProcess">
              <a:avLst/>
            </a:prstGeom>
            <a:solidFill>
              <a:schemeClr val="bg1">
                <a:lumMod val="75000"/>
                <a:alpha val="8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34449C21-B278-4F76-AC7B-0341ADEC9414}"/>
                </a:ext>
              </a:extLst>
            </p:cNvPr>
            <p:cNvSpPr txBox="1"/>
            <p:nvPr/>
          </p:nvSpPr>
          <p:spPr>
            <a:xfrm>
              <a:off x="4073965" y="3057642"/>
              <a:ext cx="607859" cy="46166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altLang="ko-KR" sz="2400" b="1" dirty="0">
                  <a:solidFill>
                    <a:schemeClr val="accent3"/>
                  </a:solidFill>
                </a:rPr>
                <a:t>50</a:t>
              </a:r>
              <a:r>
                <a:rPr lang="en-US" altLang="ko-KR" b="1" dirty="0">
                  <a:solidFill>
                    <a:schemeClr val="accent3"/>
                  </a:solidFill>
                </a:rPr>
                <a:t>%</a:t>
              </a:r>
              <a:endParaRPr lang="ko-KR" altLang="en-US" b="1" dirty="0">
                <a:solidFill>
                  <a:schemeClr val="accent3"/>
                </a:solidFill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A052BB23-15E8-41EA-800E-41E48CFAD72E}"/>
              </a:ext>
            </a:extLst>
          </p:cNvPr>
          <p:cNvSpPr txBox="1"/>
          <p:nvPr/>
        </p:nvSpPr>
        <p:spPr>
          <a:xfrm>
            <a:off x="1034858" y="3573253"/>
            <a:ext cx="1034257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Content Here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4" name="순서도: 처리 213">
            <a:extLst>
              <a:ext uri="{FF2B5EF4-FFF2-40B4-BE49-F238E27FC236}">
                <a16:creationId xmlns:a16="http://schemas.microsoft.com/office/drawing/2014/main" xmlns="" id="{563C9A22-6621-4178-971B-11450B109A09}"/>
              </a:ext>
            </a:extLst>
          </p:cNvPr>
          <p:cNvSpPr/>
          <p:nvPr/>
        </p:nvSpPr>
        <p:spPr>
          <a:xfrm>
            <a:off x="1010946" y="3881212"/>
            <a:ext cx="108000" cy="288032"/>
          </a:xfrm>
          <a:prstGeom prst="flowChartProcess">
            <a:avLst/>
          </a:prstGeom>
          <a:solidFill>
            <a:schemeClr val="accent3">
              <a:alpha val="8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5" name="순서도: 처리 214">
            <a:extLst>
              <a:ext uri="{FF2B5EF4-FFF2-40B4-BE49-F238E27FC236}">
                <a16:creationId xmlns:a16="http://schemas.microsoft.com/office/drawing/2014/main" xmlns="" id="{78E7EAA1-D234-4261-AD02-C2AF06260BFF}"/>
              </a:ext>
            </a:extLst>
          </p:cNvPr>
          <p:cNvSpPr/>
          <p:nvPr/>
        </p:nvSpPr>
        <p:spPr>
          <a:xfrm>
            <a:off x="1162515" y="3881212"/>
            <a:ext cx="108000" cy="288032"/>
          </a:xfrm>
          <a:prstGeom prst="flowChartProcess">
            <a:avLst/>
          </a:prstGeom>
          <a:solidFill>
            <a:schemeClr val="accent3">
              <a:alpha val="8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6" name="순서도: 처리 215">
            <a:extLst>
              <a:ext uri="{FF2B5EF4-FFF2-40B4-BE49-F238E27FC236}">
                <a16:creationId xmlns:a16="http://schemas.microsoft.com/office/drawing/2014/main" xmlns="" id="{E8EF222A-D466-4810-B758-15E3FBAEFD28}"/>
              </a:ext>
            </a:extLst>
          </p:cNvPr>
          <p:cNvSpPr/>
          <p:nvPr/>
        </p:nvSpPr>
        <p:spPr>
          <a:xfrm>
            <a:off x="1314084" y="3881212"/>
            <a:ext cx="108000" cy="288032"/>
          </a:xfrm>
          <a:prstGeom prst="flowChartProcess">
            <a:avLst/>
          </a:prstGeom>
          <a:solidFill>
            <a:schemeClr val="accent3">
              <a:alpha val="8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7" name="순서도: 처리 216">
            <a:extLst>
              <a:ext uri="{FF2B5EF4-FFF2-40B4-BE49-F238E27FC236}">
                <a16:creationId xmlns:a16="http://schemas.microsoft.com/office/drawing/2014/main" xmlns="" id="{02A83788-236E-419D-A1D4-DBEF222421E6}"/>
              </a:ext>
            </a:extLst>
          </p:cNvPr>
          <p:cNvSpPr/>
          <p:nvPr/>
        </p:nvSpPr>
        <p:spPr>
          <a:xfrm>
            <a:off x="1465653" y="3881212"/>
            <a:ext cx="108000" cy="288032"/>
          </a:xfrm>
          <a:prstGeom prst="flowChartProcess">
            <a:avLst/>
          </a:prstGeom>
          <a:solidFill>
            <a:schemeClr val="accent3">
              <a:alpha val="8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8" name="순서도: 처리 217">
            <a:extLst>
              <a:ext uri="{FF2B5EF4-FFF2-40B4-BE49-F238E27FC236}">
                <a16:creationId xmlns:a16="http://schemas.microsoft.com/office/drawing/2014/main" xmlns="" id="{AEE76DDA-8A7B-4EF1-B0AB-39120696CBAE}"/>
              </a:ext>
            </a:extLst>
          </p:cNvPr>
          <p:cNvSpPr/>
          <p:nvPr/>
        </p:nvSpPr>
        <p:spPr>
          <a:xfrm>
            <a:off x="1617222" y="3881212"/>
            <a:ext cx="108000" cy="288032"/>
          </a:xfrm>
          <a:prstGeom prst="flowChartProcess">
            <a:avLst/>
          </a:prstGeom>
          <a:solidFill>
            <a:schemeClr val="accent3">
              <a:alpha val="8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9" name="순서도: 처리 218">
            <a:extLst>
              <a:ext uri="{FF2B5EF4-FFF2-40B4-BE49-F238E27FC236}">
                <a16:creationId xmlns:a16="http://schemas.microsoft.com/office/drawing/2014/main" xmlns="" id="{6D3001DF-C33D-42F6-B149-1DA2373FA96D}"/>
              </a:ext>
            </a:extLst>
          </p:cNvPr>
          <p:cNvSpPr/>
          <p:nvPr/>
        </p:nvSpPr>
        <p:spPr>
          <a:xfrm>
            <a:off x="1768791" y="3881212"/>
            <a:ext cx="108000" cy="288032"/>
          </a:xfrm>
          <a:prstGeom prst="flowChartProcess">
            <a:avLst/>
          </a:prstGeom>
          <a:solidFill>
            <a:schemeClr val="accent3">
              <a:alpha val="8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0" name="순서도: 처리 219">
            <a:extLst>
              <a:ext uri="{FF2B5EF4-FFF2-40B4-BE49-F238E27FC236}">
                <a16:creationId xmlns:a16="http://schemas.microsoft.com/office/drawing/2014/main" xmlns="" id="{6D42C178-BBA9-49E3-9FC9-0439433B9E9A}"/>
              </a:ext>
            </a:extLst>
          </p:cNvPr>
          <p:cNvSpPr/>
          <p:nvPr/>
        </p:nvSpPr>
        <p:spPr>
          <a:xfrm>
            <a:off x="1920360" y="3881212"/>
            <a:ext cx="108000" cy="288032"/>
          </a:xfrm>
          <a:prstGeom prst="flowChartProcess">
            <a:avLst/>
          </a:prstGeom>
          <a:solidFill>
            <a:schemeClr val="accent3">
              <a:alpha val="8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1" name="순서도: 처리 220">
            <a:extLst>
              <a:ext uri="{FF2B5EF4-FFF2-40B4-BE49-F238E27FC236}">
                <a16:creationId xmlns:a16="http://schemas.microsoft.com/office/drawing/2014/main" xmlns="" id="{1DBA1DF6-3DDA-4D80-B8DD-AE14FC43DF40}"/>
              </a:ext>
            </a:extLst>
          </p:cNvPr>
          <p:cNvSpPr/>
          <p:nvPr/>
        </p:nvSpPr>
        <p:spPr>
          <a:xfrm>
            <a:off x="2071929" y="3881212"/>
            <a:ext cx="108000" cy="288032"/>
          </a:xfrm>
          <a:prstGeom prst="flowChartProcess">
            <a:avLst/>
          </a:prstGeom>
          <a:solidFill>
            <a:schemeClr val="accent3">
              <a:alpha val="8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2" name="순서도: 처리 221">
            <a:extLst>
              <a:ext uri="{FF2B5EF4-FFF2-40B4-BE49-F238E27FC236}">
                <a16:creationId xmlns:a16="http://schemas.microsoft.com/office/drawing/2014/main" xmlns="" id="{F4C12154-5C54-43C1-8EB0-CDE4D6B3394E}"/>
              </a:ext>
            </a:extLst>
          </p:cNvPr>
          <p:cNvSpPr/>
          <p:nvPr/>
        </p:nvSpPr>
        <p:spPr>
          <a:xfrm>
            <a:off x="2223498" y="3881212"/>
            <a:ext cx="108000" cy="288032"/>
          </a:xfrm>
          <a:prstGeom prst="flowChartProcess">
            <a:avLst/>
          </a:prstGeom>
          <a:solidFill>
            <a:schemeClr val="accent3">
              <a:alpha val="8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3" name="순서도: 처리 222">
            <a:extLst>
              <a:ext uri="{FF2B5EF4-FFF2-40B4-BE49-F238E27FC236}">
                <a16:creationId xmlns:a16="http://schemas.microsoft.com/office/drawing/2014/main" xmlns="" id="{12B7DD13-A797-4611-9C2B-94A75F72B0FA}"/>
              </a:ext>
            </a:extLst>
          </p:cNvPr>
          <p:cNvSpPr/>
          <p:nvPr/>
        </p:nvSpPr>
        <p:spPr>
          <a:xfrm>
            <a:off x="2375067" y="3881212"/>
            <a:ext cx="108000" cy="288032"/>
          </a:xfrm>
          <a:prstGeom prst="flowChartProcess">
            <a:avLst/>
          </a:prstGeom>
          <a:solidFill>
            <a:schemeClr val="accent3">
              <a:alpha val="8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4" name="순서도: 처리 223">
            <a:extLst>
              <a:ext uri="{FF2B5EF4-FFF2-40B4-BE49-F238E27FC236}">
                <a16:creationId xmlns:a16="http://schemas.microsoft.com/office/drawing/2014/main" xmlns="" id="{D35B7795-31F5-49D2-A15A-3698F1A24052}"/>
              </a:ext>
            </a:extLst>
          </p:cNvPr>
          <p:cNvSpPr/>
          <p:nvPr/>
        </p:nvSpPr>
        <p:spPr>
          <a:xfrm>
            <a:off x="2526636" y="3881212"/>
            <a:ext cx="108000" cy="288032"/>
          </a:xfrm>
          <a:prstGeom prst="flowChartProcess">
            <a:avLst/>
          </a:prstGeom>
          <a:solidFill>
            <a:schemeClr val="accent3">
              <a:alpha val="8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5" name="순서도: 처리 224">
            <a:extLst>
              <a:ext uri="{FF2B5EF4-FFF2-40B4-BE49-F238E27FC236}">
                <a16:creationId xmlns:a16="http://schemas.microsoft.com/office/drawing/2014/main" xmlns="" id="{30F396CC-6D0B-4901-8A46-F16F5AAA4EB8}"/>
              </a:ext>
            </a:extLst>
          </p:cNvPr>
          <p:cNvSpPr/>
          <p:nvPr/>
        </p:nvSpPr>
        <p:spPr>
          <a:xfrm>
            <a:off x="2678205" y="3881212"/>
            <a:ext cx="108000" cy="288032"/>
          </a:xfrm>
          <a:prstGeom prst="flowChartProcess">
            <a:avLst/>
          </a:prstGeom>
          <a:solidFill>
            <a:schemeClr val="accent3">
              <a:alpha val="8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6" name="순서도: 처리 225">
            <a:extLst>
              <a:ext uri="{FF2B5EF4-FFF2-40B4-BE49-F238E27FC236}">
                <a16:creationId xmlns:a16="http://schemas.microsoft.com/office/drawing/2014/main" xmlns="" id="{48512B36-4F21-4B0B-8AA5-6AB7AC16C72D}"/>
              </a:ext>
            </a:extLst>
          </p:cNvPr>
          <p:cNvSpPr/>
          <p:nvPr/>
        </p:nvSpPr>
        <p:spPr>
          <a:xfrm>
            <a:off x="2829774" y="3881212"/>
            <a:ext cx="108000" cy="288032"/>
          </a:xfrm>
          <a:prstGeom prst="flowChartProcess">
            <a:avLst/>
          </a:prstGeom>
          <a:solidFill>
            <a:schemeClr val="accent3">
              <a:alpha val="8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7" name="순서도: 처리 226">
            <a:extLst>
              <a:ext uri="{FF2B5EF4-FFF2-40B4-BE49-F238E27FC236}">
                <a16:creationId xmlns:a16="http://schemas.microsoft.com/office/drawing/2014/main" xmlns="" id="{B9A3363D-912A-41E0-BFA3-717B8B395063}"/>
              </a:ext>
            </a:extLst>
          </p:cNvPr>
          <p:cNvSpPr/>
          <p:nvPr/>
        </p:nvSpPr>
        <p:spPr>
          <a:xfrm>
            <a:off x="2981343" y="3881212"/>
            <a:ext cx="108000" cy="288032"/>
          </a:xfrm>
          <a:prstGeom prst="flowChartProcess">
            <a:avLst/>
          </a:prstGeom>
          <a:solidFill>
            <a:schemeClr val="accent3">
              <a:alpha val="8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8" name="순서도: 처리 227">
            <a:extLst>
              <a:ext uri="{FF2B5EF4-FFF2-40B4-BE49-F238E27FC236}">
                <a16:creationId xmlns:a16="http://schemas.microsoft.com/office/drawing/2014/main" xmlns="" id="{B87B3F8D-8869-4F8F-9D2B-07D4568B9557}"/>
              </a:ext>
            </a:extLst>
          </p:cNvPr>
          <p:cNvSpPr/>
          <p:nvPr/>
        </p:nvSpPr>
        <p:spPr>
          <a:xfrm>
            <a:off x="3132912" y="3881212"/>
            <a:ext cx="108000" cy="288032"/>
          </a:xfrm>
          <a:prstGeom prst="flowChartProcess">
            <a:avLst/>
          </a:prstGeom>
          <a:solidFill>
            <a:schemeClr val="accent3">
              <a:alpha val="8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9" name="순서도: 처리 228">
            <a:extLst>
              <a:ext uri="{FF2B5EF4-FFF2-40B4-BE49-F238E27FC236}">
                <a16:creationId xmlns:a16="http://schemas.microsoft.com/office/drawing/2014/main" xmlns="" id="{F8B4CCE0-7E8C-46C8-842D-51D8EE43647A}"/>
              </a:ext>
            </a:extLst>
          </p:cNvPr>
          <p:cNvSpPr/>
          <p:nvPr/>
        </p:nvSpPr>
        <p:spPr>
          <a:xfrm>
            <a:off x="3284481" y="3881212"/>
            <a:ext cx="108000" cy="288032"/>
          </a:xfrm>
          <a:prstGeom prst="flowChartProcess">
            <a:avLst/>
          </a:prstGeom>
          <a:solidFill>
            <a:schemeClr val="accent3">
              <a:alpha val="8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0" name="순서도: 처리 229">
            <a:extLst>
              <a:ext uri="{FF2B5EF4-FFF2-40B4-BE49-F238E27FC236}">
                <a16:creationId xmlns:a16="http://schemas.microsoft.com/office/drawing/2014/main" xmlns="" id="{B19D6E3F-15CB-4F60-A7C4-0780E5791A28}"/>
              </a:ext>
            </a:extLst>
          </p:cNvPr>
          <p:cNvSpPr/>
          <p:nvPr/>
        </p:nvSpPr>
        <p:spPr>
          <a:xfrm>
            <a:off x="3436050" y="3881212"/>
            <a:ext cx="108000" cy="288032"/>
          </a:xfrm>
          <a:prstGeom prst="flowChartProcess">
            <a:avLst/>
          </a:prstGeom>
          <a:solidFill>
            <a:schemeClr val="accent3">
              <a:alpha val="8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1" name="순서도: 처리 230">
            <a:extLst>
              <a:ext uri="{FF2B5EF4-FFF2-40B4-BE49-F238E27FC236}">
                <a16:creationId xmlns:a16="http://schemas.microsoft.com/office/drawing/2014/main" xmlns="" id="{91A1991D-3EA0-4DBC-BDE9-19C50401959E}"/>
              </a:ext>
            </a:extLst>
          </p:cNvPr>
          <p:cNvSpPr/>
          <p:nvPr/>
        </p:nvSpPr>
        <p:spPr>
          <a:xfrm>
            <a:off x="3587619" y="3881212"/>
            <a:ext cx="108000" cy="288032"/>
          </a:xfrm>
          <a:prstGeom prst="flowChartProcess">
            <a:avLst/>
          </a:prstGeom>
          <a:solidFill>
            <a:schemeClr val="accent3">
              <a:alpha val="8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2" name="순서도: 처리 231">
            <a:extLst>
              <a:ext uri="{FF2B5EF4-FFF2-40B4-BE49-F238E27FC236}">
                <a16:creationId xmlns:a16="http://schemas.microsoft.com/office/drawing/2014/main" xmlns="" id="{836248B4-E99D-449E-A17B-C31602186EE8}"/>
              </a:ext>
            </a:extLst>
          </p:cNvPr>
          <p:cNvSpPr/>
          <p:nvPr/>
        </p:nvSpPr>
        <p:spPr>
          <a:xfrm>
            <a:off x="3739188" y="3881212"/>
            <a:ext cx="108000" cy="288032"/>
          </a:xfrm>
          <a:prstGeom prst="flowChartProcess">
            <a:avLst/>
          </a:prstGeom>
          <a:solidFill>
            <a:schemeClr val="bg1">
              <a:lumMod val="75000"/>
              <a:alpha val="8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3" name="순서도: 처리 232">
            <a:extLst>
              <a:ext uri="{FF2B5EF4-FFF2-40B4-BE49-F238E27FC236}">
                <a16:creationId xmlns:a16="http://schemas.microsoft.com/office/drawing/2014/main" xmlns="" id="{D56556C8-BA2D-402B-B9E8-CBD1B88E49DE}"/>
              </a:ext>
            </a:extLst>
          </p:cNvPr>
          <p:cNvSpPr/>
          <p:nvPr/>
        </p:nvSpPr>
        <p:spPr>
          <a:xfrm>
            <a:off x="3890756" y="3881212"/>
            <a:ext cx="108000" cy="288032"/>
          </a:xfrm>
          <a:prstGeom prst="flowChartProcess">
            <a:avLst/>
          </a:prstGeom>
          <a:solidFill>
            <a:schemeClr val="bg1">
              <a:lumMod val="75000"/>
              <a:alpha val="8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2859D755-31D8-4B11-AF62-2D6F403895D6}"/>
              </a:ext>
            </a:extLst>
          </p:cNvPr>
          <p:cNvSpPr txBox="1"/>
          <p:nvPr/>
        </p:nvSpPr>
        <p:spPr>
          <a:xfrm>
            <a:off x="4071219" y="3797886"/>
            <a:ext cx="60785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ko-KR" sz="2400" b="1" dirty="0">
                <a:solidFill>
                  <a:schemeClr val="accent3"/>
                </a:solidFill>
              </a:rPr>
              <a:t>75</a:t>
            </a:r>
            <a:r>
              <a:rPr lang="en-US" altLang="ko-KR" b="1" dirty="0">
                <a:solidFill>
                  <a:schemeClr val="accent3"/>
                </a:solidFill>
              </a:rPr>
              <a:t>%</a:t>
            </a:r>
            <a:endParaRPr lang="ko-KR" altLang="en-US" b="1" dirty="0">
              <a:solidFill>
                <a:schemeClr val="accent3"/>
              </a:solidFill>
            </a:endParaRPr>
          </a:p>
        </p:txBody>
      </p:sp>
      <p:cxnSp>
        <p:nvCxnSpPr>
          <p:cNvPr id="55" name="직선 연결선 234">
            <a:extLst>
              <a:ext uri="{FF2B5EF4-FFF2-40B4-BE49-F238E27FC236}">
                <a16:creationId xmlns:a16="http://schemas.microsoft.com/office/drawing/2014/main" xmlns="" id="{9B45E67B-9DBD-487F-AA22-CAC5E896EBE8}"/>
              </a:ext>
            </a:extLst>
          </p:cNvPr>
          <p:cNvCxnSpPr/>
          <p:nvPr/>
        </p:nvCxnSpPr>
        <p:spPr bwMode="auto">
          <a:xfrm>
            <a:off x="1503849" y="4813932"/>
            <a:ext cx="3384000" cy="0"/>
          </a:xfrm>
          <a:prstGeom prst="line">
            <a:avLst/>
          </a:prstGeom>
          <a:ln w="19050" cmpd="sng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직선 연결선 235">
            <a:extLst>
              <a:ext uri="{FF2B5EF4-FFF2-40B4-BE49-F238E27FC236}">
                <a16:creationId xmlns:a16="http://schemas.microsoft.com/office/drawing/2014/main" xmlns="" id="{18270F92-B02E-4CBB-9E1F-FDED655C0838}"/>
              </a:ext>
            </a:extLst>
          </p:cNvPr>
          <p:cNvCxnSpPr/>
          <p:nvPr/>
        </p:nvCxnSpPr>
        <p:spPr bwMode="auto">
          <a:xfrm>
            <a:off x="1503849" y="4509120"/>
            <a:ext cx="3384000" cy="0"/>
          </a:xfrm>
          <a:prstGeom prst="line">
            <a:avLst/>
          </a:prstGeom>
          <a:ln w="19050" cmpd="sng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659C713C-C2BB-4A76-97B8-DFFA99413372}"/>
              </a:ext>
            </a:extLst>
          </p:cNvPr>
          <p:cNvSpPr txBox="1"/>
          <p:nvPr/>
        </p:nvSpPr>
        <p:spPr>
          <a:xfrm>
            <a:off x="1503850" y="4500262"/>
            <a:ext cx="678391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Case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8" name="타원 241">
            <a:extLst>
              <a:ext uri="{FF2B5EF4-FFF2-40B4-BE49-F238E27FC236}">
                <a16:creationId xmlns:a16="http://schemas.microsoft.com/office/drawing/2014/main" xmlns="" id="{A3DA7291-8BE1-426E-86A2-2C9109DED95D}"/>
              </a:ext>
            </a:extLst>
          </p:cNvPr>
          <p:cNvSpPr/>
          <p:nvPr/>
        </p:nvSpPr>
        <p:spPr>
          <a:xfrm>
            <a:off x="1034857" y="4450432"/>
            <a:ext cx="388504" cy="388504"/>
          </a:xfrm>
          <a:prstGeom prst="ellipse">
            <a:avLst/>
          </a:prstGeom>
          <a:solidFill>
            <a:schemeClr val="accent3">
              <a:alpha val="80000"/>
            </a:schemeClr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40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92164F84-BEC6-462F-9981-38C5AB558316}"/>
              </a:ext>
            </a:extLst>
          </p:cNvPr>
          <p:cNvSpPr txBox="1"/>
          <p:nvPr/>
        </p:nvSpPr>
        <p:spPr>
          <a:xfrm>
            <a:off x="1034858" y="4902260"/>
            <a:ext cx="34194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 can simply impress your audience and add a unique zing and appeal to your Reports and Presentations with our Templates.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xmlns="" id="{ED04E6B3-BC06-438C-9445-DB89974DAA72}"/>
              </a:ext>
            </a:extLst>
          </p:cNvPr>
          <p:cNvGrpSpPr/>
          <p:nvPr/>
        </p:nvGrpSpPr>
        <p:grpSpPr>
          <a:xfrm>
            <a:off x="7394185" y="2852938"/>
            <a:ext cx="3752973" cy="686298"/>
            <a:chOff x="7394185" y="2852938"/>
            <a:chExt cx="3752973" cy="686298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xmlns="" id="{1F16EE27-93B4-45F3-88E6-943F2F7B5D45}"/>
                </a:ext>
              </a:extLst>
            </p:cNvPr>
            <p:cNvSpPr txBox="1"/>
            <p:nvPr/>
          </p:nvSpPr>
          <p:spPr>
            <a:xfrm>
              <a:off x="7394185" y="2852938"/>
              <a:ext cx="1034257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altLang="ko-KR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 Here</a:t>
              </a:r>
              <a:endParaRPr lang="ko-KR" altLang="en-US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2" name="순서도: 처리 250">
              <a:extLst>
                <a:ext uri="{FF2B5EF4-FFF2-40B4-BE49-F238E27FC236}">
                  <a16:creationId xmlns:a16="http://schemas.microsoft.com/office/drawing/2014/main" xmlns="" id="{BD9DBC14-0CDD-4CDF-AB66-4AD49ED0C5B1}"/>
                </a:ext>
              </a:extLst>
            </p:cNvPr>
            <p:cNvSpPr/>
            <p:nvPr/>
          </p:nvSpPr>
          <p:spPr>
            <a:xfrm>
              <a:off x="7479026" y="3160897"/>
              <a:ext cx="108000" cy="288032"/>
            </a:xfrm>
            <a:prstGeom prst="flowChartProcess">
              <a:avLst/>
            </a:prstGeom>
            <a:solidFill>
              <a:schemeClr val="accent2">
                <a:alpha val="8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63" name="순서도: 처리 251">
              <a:extLst>
                <a:ext uri="{FF2B5EF4-FFF2-40B4-BE49-F238E27FC236}">
                  <a16:creationId xmlns:a16="http://schemas.microsoft.com/office/drawing/2014/main" xmlns="" id="{B4351A11-9D64-40F1-951B-AD67DF4033BF}"/>
                </a:ext>
              </a:extLst>
            </p:cNvPr>
            <p:cNvSpPr/>
            <p:nvPr/>
          </p:nvSpPr>
          <p:spPr>
            <a:xfrm>
              <a:off x="7630595" y="3160897"/>
              <a:ext cx="108000" cy="288032"/>
            </a:xfrm>
            <a:prstGeom prst="flowChartProcess">
              <a:avLst/>
            </a:prstGeom>
            <a:solidFill>
              <a:schemeClr val="accent2">
                <a:alpha val="8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64" name="순서도: 처리 252">
              <a:extLst>
                <a:ext uri="{FF2B5EF4-FFF2-40B4-BE49-F238E27FC236}">
                  <a16:creationId xmlns:a16="http://schemas.microsoft.com/office/drawing/2014/main" xmlns="" id="{E3433106-C729-4622-8615-E7E4A2C7A640}"/>
                </a:ext>
              </a:extLst>
            </p:cNvPr>
            <p:cNvSpPr/>
            <p:nvPr/>
          </p:nvSpPr>
          <p:spPr>
            <a:xfrm>
              <a:off x="7782164" y="3160897"/>
              <a:ext cx="108000" cy="288032"/>
            </a:xfrm>
            <a:prstGeom prst="flowChartProcess">
              <a:avLst/>
            </a:prstGeom>
            <a:solidFill>
              <a:schemeClr val="accent2">
                <a:alpha val="8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65" name="순서도: 처리 253">
              <a:extLst>
                <a:ext uri="{FF2B5EF4-FFF2-40B4-BE49-F238E27FC236}">
                  <a16:creationId xmlns:a16="http://schemas.microsoft.com/office/drawing/2014/main" xmlns="" id="{4A412368-CE5A-48AD-8152-7BB004D1FB6A}"/>
                </a:ext>
              </a:extLst>
            </p:cNvPr>
            <p:cNvSpPr/>
            <p:nvPr/>
          </p:nvSpPr>
          <p:spPr>
            <a:xfrm>
              <a:off x="7933733" y="3160897"/>
              <a:ext cx="108000" cy="288032"/>
            </a:xfrm>
            <a:prstGeom prst="flowChartProcess">
              <a:avLst/>
            </a:prstGeom>
            <a:solidFill>
              <a:schemeClr val="accent2">
                <a:alpha val="8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66" name="순서도: 처리 254">
              <a:extLst>
                <a:ext uri="{FF2B5EF4-FFF2-40B4-BE49-F238E27FC236}">
                  <a16:creationId xmlns:a16="http://schemas.microsoft.com/office/drawing/2014/main" xmlns="" id="{C4D31405-88A7-4806-98B6-482D38556B5B}"/>
                </a:ext>
              </a:extLst>
            </p:cNvPr>
            <p:cNvSpPr/>
            <p:nvPr/>
          </p:nvSpPr>
          <p:spPr>
            <a:xfrm>
              <a:off x="8085302" y="3160897"/>
              <a:ext cx="108000" cy="288032"/>
            </a:xfrm>
            <a:prstGeom prst="flowChartProcess">
              <a:avLst/>
            </a:prstGeom>
            <a:solidFill>
              <a:schemeClr val="accent2">
                <a:alpha val="8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67" name="순서도: 처리 255">
              <a:extLst>
                <a:ext uri="{FF2B5EF4-FFF2-40B4-BE49-F238E27FC236}">
                  <a16:creationId xmlns:a16="http://schemas.microsoft.com/office/drawing/2014/main" xmlns="" id="{8EC8B8D8-61A3-430E-8BBC-1C889A26A2AA}"/>
                </a:ext>
              </a:extLst>
            </p:cNvPr>
            <p:cNvSpPr/>
            <p:nvPr/>
          </p:nvSpPr>
          <p:spPr>
            <a:xfrm>
              <a:off x="8236871" y="3160897"/>
              <a:ext cx="108000" cy="288032"/>
            </a:xfrm>
            <a:prstGeom prst="flowChartProcess">
              <a:avLst/>
            </a:prstGeom>
            <a:solidFill>
              <a:schemeClr val="accent2">
                <a:alpha val="8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68" name="순서도: 처리 256">
              <a:extLst>
                <a:ext uri="{FF2B5EF4-FFF2-40B4-BE49-F238E27FC236}">
                  <a16:creationId xmlns:a16="http://schemas.microsoft.com/office/drawing/2014/main" xmlns="" id="{C3124BE2-F99D-4730-A401-CD8192DA266C}"/>
                </a:ext>
              </a:extLst>
            </p:cNvPr>
            <p:cNvSpPr/>
            <p:nvPr/>
          </p:nvSpPr>
          <p:spPr>
            <a:xfrm>
              <a:off x="8388440" y="3160897"/>
              <a:ext cx="108000" cy="288032"/>
            </a:xfrm>
            <a:prstGeom prst="flowChartProcess">
              <a:avLst/>
            </a:prstGeom>
            <a:solidFill>
              <a:schemeClr val="accent2">
                <a:alpha val="8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69" name="순서도: 처리 257">
              <a:extLst>
                <a:ext uri="{FF2B5EF4-FFF2-40B4-BE49-F238E27FC236}">
                  <a16:creationId xmlns:a16="http://schemas.microsoft.com/office/drawing/2014/main" xmlns="" id="{A996A49E-C920-4A8D-A1A8-901802471EAF}"/>
                </a:ext>
              </a:extLst>
            </p:cNvPr>
            <p:cNvSpPr/>
            <p:nvPr/>
          </p:nvSpPr>
          <p:spPr>
            <a:xfrm>
              <a:off x="8540009" y="3160897"/>
              <a:ext cx="108000" cy="288032"/>
            </a:xfrm>
            <a:prstGeom prst="flowChartProcess">
              <a:avLst/>
            </a:prstGeom>
            <a:solidFill>
              <a:schemeClr val="accent2">
                <a:alpha val="8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70" name="순서도: 처리 258">
              <a:extLst>
                <a:ext uri="{FF2B5EF4-FFF2-40B4-BE49-F238E27FC236}">
                  <a16:creationId xmlns:a16="http://schemas.microsoft.com/office/drawing/2014/main" xmlns="" id="{E6B030C8-B3D9-4365-B809-31A53093941A}"/>
                </a:ext>
              </a:extLst>
            </p:cNvPr>
            <p:cNvSpPr/>
            <p:nvPr/>
          </p:nvSpPr>
          <p:spPr>
            <a:xfrm>
              <a:off x="8691578" y="3160897"/>
              <a:ext cx="108000" cy="288032"/>
            </a:xfrm>
            <a:prstGeom prst="flowChartProcess">
              <a:avLst/>
            </a:prstGeom>
            <a:solidFill>
              <a:schemeClr val="accent2">
                <a:alpha val="8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71" name="순서도: 처리 259">
              <a:extLst>
                <a:ext uri="{FF2B5EF4-FFF2-40B4-BE49-F238E27FC236}">
                  <a16:creationId xmlns:a16="http://schemas.microsoft.com/office/drawing/2014/main" xmlns="" id="{25CAEF90-83C2-4E5E-ADCC-2910236EBB5F}"/>
                </a:ext>
              </a:extLst>
            </p:cNvPr>
            <p:cNvSpPr/>
            <p:nvPr/>
          </p:nvSpPr>
          <p:spPr>
            <a:xfrm>
              <a:off x="8843147" y="3160897"/>
              <a:ext cx="108000" cy="288032"/>
            </a:xfrm>
            <a:prstGeom prst="flowChartProcess">
              <a:avLst/>
            </a:prstGeom>
            <a:solidFill>
              <a:schemeClr val="accent2">
                <a:alpha val="8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72" name="순서도: 처리 260">
              <a:extLst>
                <a:ext uri="{FF2B5EF4-FFF2-40B4-BE49-F238E27FC236}">
                  <a16:creationId xmlns:a16="http://schemas.microsoft.com/office/drawing/2014/main" xmlns="" id="{B0E25F08-1C37-4416-BE46-895A07234021}"/>
                </a:ext>
              </a:extLst>
            </p:cNvPr>
            <p:cNvSpPr/>
            <p:nvPr/>
          </p:nvSpPr>
          <p:spPr>
            <a:xfrm>
              <a:off x="8994716" y="3160897"/>
              <a:ext cx="108000" cy="288032"/>
            </a:xfrm>
            <a:prstGeom prst="flowChartProcess">
              <a:avLst/>
            </a:prstGeom>
            <a:solidFill>
              <a:schemeClr val="bg1">
                <a:lumMod val="75000"/>
                <a:alpha val="8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73" name="순서도: 처리 261">
              <a:extLst>
                <a:ext uri="{FF2B5EF4-FFF2-40B4-BE49-F238E27FC236}">
                  <a16:creationId xmlns:a16="http://schemas.microsoft.com/office/drawing/2014/main" xmlns="" id="{519E6EA2-9B72-46E3-B1BB-3D3108C18829}"/>
                </a:ext>
              </a:extLst>
            </p:cNvPr>
            <p:cNvSpPr/>
            <p:nvPr/>
          </p:nvSpPr>
          <p:spPr>
            <a:xfrm>
              <a:off x="9146285" y="3160897"/>
              <a:ext cx="108000" cy="288032"/>
            </a:xfrm>
            <a:prstGeom prst="flowChartProcess">
              <a:avLst/>
            </a:prstGeom>
            <a:solidFill>
              <a:schemeClr val="bg1">
                <a:lumMod val="75000"/>
                <a:alpha val="8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74" name="순서도: 처리 262">
              <a:extLst>
                <a:ext uri="{FF2B5EF4-FFF2-40B4-BE49-F238E27FC236}">
                  <a16:creationId xmlns:a16="http://schemas.microsoft.com/office/drawing/2014/main" xmlns="" id="{F6D177CC-EE9C-49B7-912F-4666EBF59966}"/>
                </a:ext>
              </a:extLst>
            </p:cNvPr>
            <p:cNvSpPr/>
            <p:nvPr/>
          </p:nvSpPr>
          <p:spPr>
            <a:xfrm>
              <a:off x="9297854" y="3160897"/>
              <a:ext cx="108000" cy="288032"/>
            </a:xfrm>
            <a:prstGeom prst="flowChartProcess">
              <a:avLst/>
            </a:prstGeom>
            <a:solidFill>
              <a:schemeClr val="bg1">
                <a:lumMod val="75000"/>
                <a:alpha val="8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75" name="순서도: 처리 263">
              <a:extLst>
                <a:ext uri="{FF2B5EF4-FFF2-40B4-BE49-F238E27FC236}">
                  <a16:creationId xmlns:a16="http://schemas.microsoft.com/office/drawing/2014/main" xmlns="" id="{21BDC725-620C-456F-8A4C-C7BC294C2750}"/>
                </a:ext>
              </a:extLst>
            </p:cNvPr>
            <p:cNvSpPr/>
            <p:nvPr/>
          </p:nvSpPr>
          <p:spPr>
            <a:xfrm>
              <a:off x="9449423" y="3160897"/>
              <a:ext cx="108000" cy="288032"/>
            </a:xfrm>
            <a:prstGeom prst="flowChartProcess">
              <a:avLst/>
            </a:prstGeom>
            <a:solidFill>
              <a:schemeClr val="bg1">
                <a:lumMod val="75000"/>
                <a:alpha val="8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76" name="순서도: 처리 264">
              <a:extLst>
                <a:ext uri="{FF2B5EF4-FFF2-40B4-BE49-F238E27FC236}">
                  <a16:creationId xmlns:a16="http://schemas.microsoft.com/office/drawing/2014/main" xmlns="" id="{985F9E09-8B7D-4088-95D5-EC4CEAF83BA1}"/>
                </a:ext>
              </a:extLst>
            </p:cNvPr>
            <p:cNvSpPr/>
            <p:nvPr/>
          </p:nvSpPr>
          <p:spPr>
            <a:xfrm>
              <a:off x="9600992" y="3160897"/>
              <a:ext cx="108000" cy="288032"/>
            </a:xfrm>
            <a:prstGeom prst="flowChartProcess">
              <a:avLst/>
            </a:prstGeom>
            <a:solidFill>
              <a:schemeClr val="bg1">
                <a:lumMod val="75000"/>
                <a:alpha val="8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77" name="순서도: 처리 265">
              <a:extLst>
                <a:ext uri="{FF2B5EF4-FFF2-40B4-BE49-F238E27FC236}">
                  <a16:creationId xmlns:a16="http://schemas.microsoft.com/office/drawing/2014/main" xmlns="" id="{DB82E40E-6D86-4725-A569-A19AE4A9DD2D}"/>
                </a:ext>
              </a:extLst>
            </p:cNvPr>
            <p:cNvSpPr/>
            <p:nvPr/>
          </p:nvSpPr>
          <p:spPr>
            <a:xfrm>
              <a:off x="9752561" y="3160897"/>
              <a:ext cx="108000" cy="288032"/>
            </a:xfrm>
            <a:prstGeom prst="flowChartProcess">
              <a:avLst/>
            </a:prstGeom>
            <a:solidFill>
              <a:schemeClr val="bg1">
                <a:lumMod val="75000"/>
                <a:alpha val="8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78" name="순서도: 처리 266">
              <a:extLst>
                <a:ext uri="{FF2B5EF4-FFF2-40B4-BE49-F238E27FC236}">
                  <a16:creationId xmlns:a16="http://schemas.microsoft.com/office/drawing/2014/main" xmlns="" id="{35BB5037-4F51-4FBB-881F-C250065F3230}"/>
                </a:ext>
              </a:extLst>
            </p:cNvPr>
            <p:cNvSpPr/>
            <p:nvPr/>
          </p:nvSpPr>
          <p:spPr>
            <a:xfrm>
              <a:off x="9904130" y="3160897"/>
              <a:ext cx="108000" cy="288032"/>
            </a:xfrm>
            <a:prstGeom prst="flowChartProcess">
              <a:avLst/>
            </a:prstGeom>
            <a:solidFill>
              <a:schemeClr val="bg1">
                <a:lumMod val="75000"/>
                <a:alpha val="8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79" name="순서도: 처리 267">
              <a:extLst>
                <a:ext uri="{FF2B5EF4-FFF2-40B4-BE49-F238E27FC236}">
                  <a16:creationId xmlns:a16="http://schemas.microsoft.com/office/drawing/2014/main" xmlns="" id="{2B8C2FA7-4246-4003-BF41-33550D249119}"/>
                </a:ext>
              </a:extLst>
            </p:cNvPr>
            <p:cNvSpPr/>
            <p:nvPr/>
          </p:nvSpPr>
          <p:spPr>
            <a:xfrm>
              <a:off x="10055699" y="3160897"/>
              <a:ext cx="108000" cy="288032"/>
            </a:xfrm>
            <a:prstGeom prst="flowChartProcess">
              <a:avLst/>
            </a:prstGeom>
            <a:solidFill>
              <a:schemeClr val="bg1">
                <a:lumMod val="75000"/>
                <a:alpha val="8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80" name="순서도: 처리 268">
              <a:extLst>
                <a:ext uri="{FF2B5EF4-FFF2-40B4-BE49-F238E27FC236}">
                  <a16:creationId xmlns:a16="http://schemas.microsoft.com/office/drawing/2014/main" xmlns="" id="{D2A8E05E-81A1-4D1A-9946-C733E3C7CAAC}"/>
                </a:ext>
              </a:extLst>
            </p:cNvPr>
            <p:cNvSpPr/>
            <p:nvPr/>
          </p:nvSpPr>
          <p:spPr>
            <a:xfrm>
              <a:off x="10207268" y="3160897"/>
              <a:ext cx="108000" cy="288032"/>
            </a:xfrm>
            <a:prstGeom prst="flowChartProcess">
              <a:avLst/>
            </a:prstGeom>
            <a:solidFill>
              <a:schemeClr val="bg1">
                <a:lumMod val="75000"/>
                <a:alpha val="8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81" name="순서도: 처리 269">
              <a:extLst>
                <a:ext uri="{FF2B5EF4-FFF2-40B4-BE49-F238E27FC236}">
                  <a16:creationId xmlns:a16="http://schemas.microsoft.com/office/drawing/2014/main" xmlns="" id="{AF5C25E1-AEF5-4D2F-8179-F81F8C723C54}"/>
                </a:ext>
              </a:extLst>
            </p:cNvPr>
            <p:cNvSpPr/>
            <p:nvPr/>
          </p:nvSpPr>
          <p:spPr>
            <a:xfrm>
              <a:off x="10358836" y="3160897"/>
              <a:ext cx="108000" cy="288032"/>
            </a:xfrm>
            <a:prstGeom prst="flowChartProcess">
              <a:avLst/>
            </a:prstGeom>
            <a:solidFill>
              <a:schemeClr val="bg1">
                <a:lumMod val="75000"/>
                <a:alpha val="8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xmlns="" id="{873BA687-FB07-46DC-B136-E367090140DC}"/>
                </a:ext>
              </a:extLst>
            </p:cNvPr>
            <p:cNvSpPr txBox="1"/>
            <p:nvPr/>
          </p:nvSpPr>
          <p:spPr>
            <a:xfrm>
              <a:off x="10539299" y="3077571"/>
              <a:ext cx="607859" cy="46166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altLang="ko-KR" sz="2400" b="1" dirty="0">
                  <a:solidFill>
                    <a:schemeClr val="accent2"/>
                  </a:solidFill>
                </a:rPr>
                <a:t>50</a:t>
              </a:r>
              <a:r>
                <a:rPr lang="en-US" altLang="ko-KR" b="1" dirty="0">
                  <a:solidFill>
                    <a:schemeClr val="accent2"/>
                  </a:solidFill>
                </a:rPr>
                <a:t>%</a:t>
              </a:r>
              <a:endParaRPr lang="ko-KR" altLang="en-US" b="1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83" name="TextBox 82">
            <a:extLst>
              <a:ext uri="{FF2B5EF4-FFF2-40B4-BE49-F238E27FC236}">
                <a16:creationId xmlns:a16="http://schemas.microsoft.com/office/drawing/2014/main" xmlns="" id="{1A2EAA0A-A5CD-4A46-9E01-210820818183}"/>
              </a:ext>
            </a:extLst>
          </p:cNvPr>
          <p:cNvSpPr txBox="1"/>
          <p:nvPr/>
        </p:nvSpPr>
        <p:spPr>
          <a:xfrm>
            <a:off x="7394185" y="3593182"/>
            <a:ext cx="1034257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Content Here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4" name="순서도: 처리 273">
            <a:extLst>
              <a:ext uri="{FF2B5EF4-FFF2-40B4-BE49-F238E27FC236}">
                <a16:creationId xmlns:a16="http://schemas.microsoft.com/office/drawing/2014/main" xmlns="" id="{65F8D76A-0543-4BD4-A549-DDB6C45601E8}"/>
              </a:ext>
            </a:extLst>
          </p:cNvPr>
          <p:cNvSpPr/>
          <p:nvPr/>
        </p:nvSpPr>
        <p:spPr>
          <a:xfrm>
            <a:off x="7476280" y="3901141"/>
            <a:ext cx="108000" cy="288032"/>
          </a:xfrm>
          <a:prstGeom prst="flowChartProcess">
            <a:avLst/>
          </a:prstGeom>
          <a:solidFill>
            <a:schemeClr val="accent2">
              <a:alpha val="8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5" name="순서도: 처리 274">
            <a:extLst>
              <a:ext uri="{FF2B5EF4-FFF2-40B4-BE49-F238E27FC236}">
                <a16:creationId xmlns:a16="http://schemas.microsoft.com/office/drawing/2014/main" xmlns="" id="{2C8FAB31-4D30-49F4-A35D-6EA4F773B527}"/>
              </a:ext>
            </a:extLst>
          </p:cNvPr>
          <p:cNvSpPr/>
          <p:nvPr/>
        </p:nvSpPr>
        <p:spPr>
          <a:xfrm>
            <a:off x="7627849" y="3901141"/>
            <a:ext cx="108000" cy="288032"/>
          </a:xfrm>
          <a:prstGeom prst="flowChartProcess">
            <a:avLst/>
          </a:prstGeom>
          <a:solidFill>
            <a:schemeClr val="accent2">
              <a:alpha val="8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6" name="순서도: 처리 275">
            <a:extLst>
              <a:ext uri="{FF2B5EF4-FFF2-40B4-BE49-F238E27FC236}">
                <a16:creationId xmlns:a16="http://schemas.microsoft.com/office/drawing/2014/main" xmlns="" id="{3E37228C-45D9-4C7F-A75F-849161F47678}"/>
              </a:ext>
            </a:extLst>
          </p:cNvPr>
          <p:cNvSpPr/>
          <p:nvPr/>
        </p:nvSpPr>
        <p:spPr>
          <a:xfrm>
            <a:off x="7779418" y="3901141"/>
            <a:ext cx="108000" cy="288032"/>
          </a:xfrm>
          <a:prstGeom prst="flowChartProcess">
            <a:avLst/>
          </a:prstGeom>
          <a:solidFill>
            <a:schemeClr val="accent2">
              <a:alpha val="8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7" name="순서도: 처리 276">
            <a:extLst>
              <a:ext uri="{FF2B5EF4-FFF2-40B4-BE49-F238E27FC236}">
                <a16:creationId xmlns:a16="http://schemas.microsoft.com/office/drawing/2014/main" xmlns="" id="{C8492763-E559-4BD4-9F05-FEEB5D0D5D33}"/>
              </a:ext>
            </a:extLst>
          </p:cNvPr>
          <p:cNvSpPr/>
          <p:nvPr/>
        </p:nvSpPr>
        <p:spPr>
          <a:xfrm>
            <a:off x="7930987" y="3901141"/>
            <a:ext cx="108000" cy="288032"/>
          </a:xfrm>
          <a:prstGeom prst="flowChartProcess">
            <a:avLst/>
          </a:prstGeom>
          <a:solidFill>
            <a:schemeClr val="accent2">
              <a:alpha val="8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8" name="순서도: 처리 277">
            <a:extLst>
              <a:ext uri="{FF2B5EF4-FFF2-40B4-BE49-F238E27FC236}">
                <a16:creationId xmlns:a16="http://schemas.microsoft.com/office/drawing/2014/main" xmlns="" id="{02C9A42A-4CBF-4F8D-BA18-0358EB2F912D}"/>
              </a:ext>
            </a:extLst>
          </p:cNvPr>
          <p:cNvSpPr/>
          <p:nvPr/>
        </p:nvSpPr>
        <p:spPr>
          <a:xfrm>
            <a:off x="8082556" y="3901141"/>
            <a:ext cx="108000" cy="288032"/>
          </a:xfrm>
          <a:prstGeom prst="flowChartProcess">
            <a:avLst/>
          </a:prstGeom>
          <a:solidFill>
            <a:schemeClr val="accent2">
              <a:alpha val="8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9" name="순서도: 처리 278">
            <a:extLst>
              <a:ext uri="{FF2B5EF4-FFF2-40B4-BE49-F238E27FC236}">
                <a16:creationId xmlns:a16="http://schemas.microsoft.com/office/drawing/2014/main" xmlns="" id="{FA7CCEE8-F30E-40CA-AD9E-818815FE7D0D}"/>
              </a:ext>
            </a:extLst>
          </p:cNvPr>
          <p:cNvSpPr/>
          <p:nvPr/>
        </p:nvSpPr>
        <p:spPr>
          <a:xfrm>
            <a:off x="8234125" y="3901141"/>
            <a:ext cx="108000" cy="288032"/>
          </a:xfrm>
          <a:prstGeom prst="flowChartProcess">
            <a:avLst/>
          </a:prstGeom>
          <a:solidFill>
            <a:schemeClr val="accent2">
              <a:alpha val="8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0" name="순서도: 처리 279">
            <a:extLst>
              <a:ext uri="{FF2B5EF4-FFF2-40B4-BE49-F238E27FC236}">
                <a16:creationId xmlns:a16="http://schemas.microsoft.com/office/drawing/2014/main" xmlns="" id="{38EF7692-EDB1-44DA-A24B-1DE098C4B6D5}"/>
              </a:ext>
            </a:extLst>
          </p:cNvPr>
          <p:cNvSpPr/>
          <p:nvPr/>
        </p:nvSpPr>
        <p:spPr>
          <a:xfrm>
            <a:off x="8385694" y="3901141"/>
            <a:ext cx="108000" cy="288032"/>
          </a:xfrm>
          <a:prstGeom prst="flowChartProcess">
            <a:avLst/>
          </a:prstGeom>
          <a:solidFill>
            <a:schemeClr val="accent2">
              <a:alpha val="8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1" name="순서도: 처리 280">
            <a:extLst>
              <a:ext uri="{FF2B5EF4-FFF2-40B4-BE49-F238E27FC236}">
                <a16:creationId xmlns:a16="http://schemas.microsoft.com/office/drawing/2014/main" xmlns="" id="{6B413F2E-0156-4C8B-8B13-DC6761C335F7}"/>
              </a:ext>
            </a:extLst>
          </p:cNvPr>
          <p:cNvSpPr/>
          <p:nvPr/>
        </p:nvSpPr>
        <p:spPr>
          <a:xfrm>
            <a:off x="8537263" y="3901141"/>
            <a:ext cx="108000" cy="288032"/>
          </a:xfrm>
          <a:prstGeom prst="flowChartProcess">
            <a:avLst/>
          </a:prstGeom>
          <a:solidFill>
            <a:schemeClr val="accent2">
              <a:alpha val="8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2" name="순서도: 처리 281">
            <a:extLst>
              <a:ext uri="{FF2B5EF4-FFF2-40B4-BE49-F238E27FC236}">
                <a16:creationId xmlns:a16="http://schemas.microsoft.com/office/drawing/2014/main" xmlns="" id="{101F8BF5-F121-47A6-A6C1-C064E90F11F7}"/>
              </a:ext>
            </a:extLst>
          </p:cNvPr>
          <p:cNvSpPr/>
          <p:nvPr/>
        </p:nvSpPr>
        <p:spPr>
          <a:xfrm>
            <a:off x="8688832" y="3901141"/>
            <a:ext cx="108000" cy="288032"/>
          </a:xfrm>
          <a:prstGeom prst="flowChartProcess">
            <a:avLst/>
          </a:prstGeom>
          <a:solidFill>
            <a:schemeClr val="accent2">
              <a:alpha val="8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3" name="순서도: 처리 282">
            <a:extLst>
              <a:ext uri="{FF2B5EF4-FFF2-40B4-BE49-F238E27FC236}">
                <a16:creationId xmlns:a16="http://schemas.microsoft.com/office/drawing/2014/main" xmlns="" id="{955DAD80-C311-4B88-B73D-BD93FA8DC629}"/>
              </a:ext>
            </a:extLst>
          </p:cNvPr>
          <p:cNvSpPr/>
          <p:nvPr/>
        </p:nvSpPr>
        <p:spPr>
          <a:xfrm>
            <a:off x="8840401" y="3901141"/>
            <a:ext cx="108000" cy="288032"/>
          </a:xfrm>
          <a:prstGeom prst="flowChartProcess">
            <a:avLst/>
          </a:prstGeom>
          <a:solidFill>
            <a:schemeClr val="accent2">
              <a:alpha val="8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4" name="순서도: 처리 283">
            <a:extLst>
              <a:ext uri="{FF2B5EF4-FFF2-40B4-BE49-F238E27FC236}">
                <a16:creationId xmlns:a16="http://schemas.microsoft.com/office/drawing/2014/main" xmlns="" id="{B3827722-4887-400E-A12F-A38E704F26C2}"/>
              </a:ext>
            </a:extLst>
          </p:cNvPr>
          <p:cNvSpPr/>
          <p:nvPr/>
        </p:nvSpPr>
        <p:spPr>
          <a:xfrm>
            <a:off x="8991970" y="3901141"/>
            <a:ext cx="108000" cy="288032"/>
          </a:xfrm>
          <a:prstGeom prst="flowChartProcess">
            <a:avLst/>
          </a:prstGeom>
          <a:solidFill>
            <a:schemeClr val="accent2">
              <a:alpha val="8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5" name="순서도: 처리 284">
            <a:extLst>
              <a:ext uri="{FF2B5EF4-FFF2-40B4-BE49-F238E27FC236}">
                <a16:creationId xmlns:a16="http://schemas.microsoft.com/office/drawing/2014/main" xmlns="" id="{D13D66B9-BC1E-4C79-8AC8-3F04D34EE644}"/>
              </a:ext>
            </a:extLst>
          </p:cNvPr>
          <p:cNvSpPr/>
          <p:nvPr/>
        </p:nvSpPr>
        <p:spPr>
          <a:xfrm>
            <a:off x="9143539" y="3901141"/>
            <a:ext cx="108000" cy="288032"/>
          </a:xfrm>
          <a:prstGeom prst="flowChartProcess">
            <a:avLst/>
          </a:prstGeom>
          <a:solidFill>
            <a:schemeClr val="accent2">
              <a:alpha val="8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6" name="순서도: 처리 285">
            <a:extLst>
              <a:ext uri="{FF2B5EF4-FFF2-40B4-BE49-F238E27FC236}">
                <a16:creationId xmlns:a16="http://schemas.microsoft.com/office/drawing/2014/main" xmlns="" id="{7C9314C6-A66A-49ED-87A8-22F24484DD0E}"/>
              </a:ext>
            </a:extLst>
          </p:cNvPr>
          <p:cNvSpPr/>
          <p:nvPr/>
        </p:nvSpPr>
        <p:spPr>
          <a:xfrm>
            <a:off x="9295108" y="3901141"/>
            <a:ext cx="108000" cy="288032"/>
          </a:xfrm>
          <a:prstGeom prst="flowChartProcess">
            <a:avLst/>
          </a:prstGeom>
          <a:solidFill>
            <a:schemeClr val="accent2">
              <a:alpha val="8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7" name="순서도: 처리 286">
            <a:extLst>
              <a:ext uri="{FF2B5EF4-FFF2-40B4-BE49-F238E27FC236}">
                <a16:creationId xmlns:a16="http://schemas.microsoft.com/office/drawing/2014/main" xmlns="" id="{7294D7AC-EB82-424D-BC2E-75FF9BC69585}"/>
              </a:ext>
            </a:extLst>
          </p:cNvPr>
          <p:cNvSpPr/>
          <p:nvPr/>
        </p:nvSpPr>
        <p:spPr>
          <a:xfrm>
            <a:off x="9446677" y="3901141"/>
            <a:ext cx="108000" cy="288032"/>
          </a:xfrm>
          <a:prstGeom prst="flowChartProcess">
            <a:avLst/>
          </a:prstGeom>
          <a:solidFill>
            <a:schemeClr val="accent2">
              <a:alpha val="8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8" name="순서도: 처리 287">
            <a:extLst>
              <a:ext uri="{FF2B5EF4-FFF2-40B4-BE49-F238E27FC236}">
                <a16:creationId xmlns:a16="http://schemas.microsoft.com/office/drawing/2014/main" xmlns="" id="{AE939E10-137A-4E61-9DA6-5C75585C3395}"/>
              </a:ext>
            </a:extLst>
          </p:cNvPr>
          <p:cNvSpPr/>
          <p:nvPr/>
        </p:nvSpPr>
        <p:spPr>
          <a:xfrm>
            <a:off x="9598246" y="3901141"/>
            <a:ext cx="108000" cy="288032"/>
          </a:xfrm>
          <a:prstGeom prst="flowChartProcess">
            <a:avLst/>
          </a:prstGeom>
          <a:solidFill>
            <a:schemeClr val="accent2">
              <a:alpha val="8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9" name="순서도: 처리 288">
            <a:extLst>
              <a:ext uri="{FF2B5EF4-FFF2-40B4-BE49-F238E27FC236}">
                <a16:creationId xmlns:a16="http://schemas.microsoft.com/office/drawing/2014/main" xmlns="" id="{63C24BA8-2B06-42F6-B5C7-7A2D6A41F4D9}"/>
              </a:ext>
            </a:extLst>
          </p:cNvPr>
          <p:cNvSpPr/>
          <p:nvPr/>
        </p:nvSpPr>
        <p:spPr>
          <a:xfrm>
            <a:off x="9749815" y="3901141"/>
            <a:ext cx="108000" cy="288032"/>
          </a:xfrm>
          <a:prstGeom prst="flowChartProcess">
            <a:avLst/>
          </a:prstGeom>
          <a:solidFill>
            <a:schemeClr val="bg1">
              <a:lumMod val="75000"/>
              <a:alpha val="8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00" name="순서도: 처리 289">
            <a:extLst>
              <a:ext uri="{FF2B5EF4-FFF2-40B4-BE49-F238E27FC236}">
                <a16:creationId xmlns:a16="http://schemas.microsoft.com/office/drawing/2014/main" xmlns="" id="{E6602B57-B064-473F-900E-6C303111CB52}"/>
              </a:ext>
            </a:extLst>
          </p:cNvPr>
          <p:cNvSpPr/>
          <p:nvPr/>
        </p:nvSpPr>
        <p:spPr>
          <a:xfrm>
            <a:off x="9901384" y="3901141"/>
            <a:ext cx="108000" cy="288032"/>
          </a:xfrm>
          <a:prstGeom prst="flowChartProcess">
            <a:avLst/>
          </a:prstGeom>
          <a:solidFill>
            <a:schemeClr val="bg1">
              <a:lumMod val="75000"/>
              <a:alpha val="8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01" name="순서도: 처리 290">
            <a:extLst>
              <a:ext uri="{FF2B5EF4-FFF2-40B4-BE49-F238E27FC236}">
                <a16:creationId xmlns:a16="http://schemas.microsoft.com/office/drawing/2014/main" xmlns="" id="{239FCD1B-109C-4F57-94CA-9FF2096DC6C6}"/>
              </a:ext>
            </a:extLst>
          </p:cNvPr>
          <p:cNvSpPr/>
          <p:nvPr/>
        </p:nvSpPr>
        <p:spPr>
          <a:xfrm>
            <a:off x="10052953" y="3901141"/>
            <a:ext cx="108000" cy="288032"/>
          </a:xfrm>
          <a:prstGeom prst="flowChartProcess">
            <a:avLst/>
          </a:prstGeom>
          <a:solidFill>
            <a:schemeClr val="bg1">
              <a:lumMod val="75000"/>
              <a:alpha val="8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02" name="순서도: 처리 291">
            <a:extLst>
              <a:ext uri="{FF2B5EF4-FFF2-40B4-BE49-F238E27FC236}">
                <a16:creationId xmlns:a16="http://schemas.microsoft.com/office/drawing/2014/main" xmlns="" id="{312BCE8F-131D-4051-AA2E-8DB557DAF9CF}"/>
              </a:ext>
            </a:extLst>
          </p:cNvPr>
          <p:cNvSpPr/>
          <p:nvPr/>
        </p:nvSpPr>
        <p:spPr>
          <a:xfrm>
            <a:off x="10204522" y="3901141"/>
            <a:ext cx="108000" cy="288032"/>
          </a:xfrm>
          <a:prstGeom prst="flowChartProcess">
            <a:avLst/>
          </a:prstGeom>
          <a:solidFill>
            <a:schemeClr val="bg1">
              <a:lumMod val="75000"/>
              <a:alpha val="8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03" name="순서도: 처리 292">
            <a:extLst>
              <a:ext uri="{FF2B5EF4-FFF2-40B4-BE49-F238E27FC236}">
                <a16:creationId xmlns:a16="http://schemas.microsoft.com/office/drawing/2014/main" xmlns="" id="{1696C1EA-EF04-4EB3-A8DA-EECF422DEF02}"/>
              </a:ext>
            </a:extLst>
          </p:cNvPr>
          <p:cNvSpPr/>
          <p:nvPr/>
        </p:nvSpPr>
        <p:spPr>
          <a:xfrm>
            <a:off x="10356090" y="3901141"/>
            <a:ext cx="108000" cy="288032"/>
          </a:xfrm>
          <a:prstGeom prst="flowChartProcess">
            <a:avLst/>
          </a:prstGeom>
          <a:solidFill>
            <a:schemeClr val="bg1">
              <a:lumMod val="75000"/>
              <a:alpha val="8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xmlns="" id="{A6CBCBFE-F827-4ABF-AB68-B4753733DCE6}"/>
              </a:ext>
            </a:extLst>
          </p:cNvPr>
          <p:cNvSpPr txBox="1"/>
          <p:nvPr/>
        </p:nvSpPr>
        <p:spPr>
          <a:xfrm>
            <a:off x="10536553" y="3817815"/>
            <a:ext cx="60785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ko-KR" sz="2400" b="1" dirty="0">
                <a:solidFill>
                  <a:schemeClr val="accent2"/>
                </a:solidFill>
              </a:rPr>
              <a:t>75</a:t>
            </a:r>
            <a:r>
              <a:rPr lang="en-US" altLang="ko-KR" b="1" dirty="0">
                <a:solidFill>
                  <a:schemeClr val="accent2"/>
                </a:solidFill>
              </a:rPr>
              <a:t>%</a:t>
            </a:r>
            <a:endParaRPr lang="ko-KR" altLang="en-US" b="1" dirty="0">
              <a:solidFill>
                <a:schemeClr val="accent2"/>
              </a:solidFill>
            </a:endParaRPr>
          </a:p>
        </p:txBody>
      </p:sp>
      <p:cxnSp>
        <p:nvCxnSpPr>
          <p:cNvPr id="105" name="직선 연결선 294">
            <a:extLst>
              <a:ext uri="{FF2B5EF4-FFF2-40B4-BE49-F238E27FC236}">
                <a16:creationId xmlns:a16="http://schemas.microsoft.com/office/drawing/2014/main" xmlns="" id="{154BE2D1-84D5-41E9-9B0B-43152E930AF1}"/>
              </a:ext>
            </a:extLst>
          </p:cNvPr>
          <p:cNvCxnSpPr/>
          <p:nvPr/>
        </p:nvCxnSpPr>
        <p:spPr bwMode="auto">
          <a:xfrm>
            <a:off x="7863176" y="4833861"/>
            <a:ext cx="3384000" cy="0"/>
          </a:xfrm>
          <a:prstGeom prst="line">
            <a:avLst/>
          </a:prstGeom>
          <a:ln w="19050" cmpd="sng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직선 연결선 295">
            <a:extLst>
              <a:ext uri="{FF2B5EF4-FFF2-40B4-BE49-F238E27FC236}">
                <a16:creationId xmlns:a16="http://schemas.microsoft.com/office/drawing/2014/main" xmlns="" id="{0A1BEADF-C378-4811-BE98-F28E8B7DECBB}"/>
              </a:ext>
            </a:extLst>
          </p:cNvPr>
          <p:cNvCxnSpPr/>
          <p:nvPr/>
        </p:nvCxnSpPr>
        <p:spPr bwMode="auto">
          <a:xfrm>
            <a:off x="7863176" y="4529049"/>
            <a:ext cx="3384000" cy="0"/>
          </a:xfrm>
          <a:prstGeom prst="line">
            <a:avLst/>
          </a:prstGeom>
          <a:ln w="19050" cmpd="sng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>
            <a:extLst>
              <a:ext uri="{FF2B5EF4-FFF2-40B4-BE49-F238E27FC236}">
                <a16:creationId xmlns:a16="http://schemas.microsoft.com/office/drawing/2014/main" xmlns="" id="{2E6D61CD-ACC6-4E87-A68E-8F8FFAADDF2C}"/>
              </a:ext>
            </a:extLst>
          </p:cNvPr>
          <p:cNvSpPr txBox="1"/>
          <p:nvPr/>
        </p:nvSpPr>
        <p:spPr>
          <a:xfrm>
            <a:off x="7863176" y="4520192"/>
            <a:ext cx="670376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 Case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8" name="타원 297">
            <a:extLst>
              <a:ext uri="{FF2B5EF4-FFF2-40B4-BE49-F238E27FC236}">
                <a16:creationId xmlns:a16="http://schemas.microsoft.com/office/drawing/2014/main" xmlns="" id="{A37B4452-E623-45B2-A2FC-75CC6A9106CF}"/>
              </a:ext>
            </a:extLst>
          </p:cNvPr>
          <p:cNvSpPr/>
          <p:nvPr/>
        </p:nvSpPr>
        <p:spPr>
          <a:xfrm>
            <a:off x="7394184" y="4470361"/>
            <a:ext cx="388504" cy="388504"/>
          </a:xfrm>
          <a:prstGeom prst="ellipse">
            <a:avLst/>
          </a:prstGeom>
          <a:solidFill>
            <a:schemeClr val="accent2">
              <a:alpha val="80000"/>
            </a:schemeClr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40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xmlns="" id="{5579441D-5669-42B5-9DA5-F93A0BCB71B2}"/>
              </a:ext>
            </a:extLst>
          </p:cNvPr>
          <p:cNvSpPr txBox="1"/>
          <p:nvPr/>
        </p:nvSpPr>
        <p:spPr>
          <a:xfrm>
            <a:off x="7394185" y="4922190"/>
            <a:ext cx="34194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 can simply impress your audience and add a unique zing and appeal to your Reports and Presentations with our Templates.</a:t>
            </a:r>
          </a:p>
        </p:txBody>
      </p:sp>
      <p:sp>
        <p:nvSpPr>
          <p:cNvPr id="110" name="Rounded Rectangle 27">
            <a:extLst>
              <a:ext uri="{FF2B5EF4-FFF2-40B4-BE49-F238E27FC236}">
                <a16:creationId xmlns:a16="http://schemas.microsoft.com/office/drawing/2014/main" xmlns="" id="{0B514893-961A-467E-89D8-571ADE831413}"/>
              </a:ext>
            </a:extLst>
          </p:cNvPr>
          <p:cNvSpPr/>
          <p:nvPr/>
        </p:nvSpPr>
        <p:spPr>
          <a:xfrm>
            <a:off x="1128195" y="4556891"/>
            <a:ext cx="230803" cy="177288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11" name="Rounded Rectangle 7">
            <a:extLst>
              <a:ext uri="{FF2B5EF4-FFF2-40B4-BE49-F238E27FC236}">
                <a16:creationId xmlns:a16="http://schemas.microsoft.com/office/drawing/2014/main" xmlns="" id="{F91A3B81-5FC5-44C5-A06C-EB2C3C5194CE}"/>
              </a:ext>
            </a:extLst>
          </p:cNvPr>
          <p:cNvSpPr/>
          <p:nvPr/>
        </p:nvSpPr>
        <p:spPr>
          <a:xfrm>
            <a:off x="7486108" y="4552809"/>
            <a:ext cx="234654" cy="202504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xmlns="" id="{639F8C24-CE7D-42CC-A8E6-F0CDAB09D54C}"/>
              </a:ext>
            </a:extLst>
          </p:cNvPr>
          <p:cNvGrpSpPr/>
          <p:nvPr/>
        </p:nvGrpSpPr>
        <p:grpSpPr>
          <a:xfrm flipH="1">
            <a:off x="5577715" y="1838526"/>
            <a:ext cx="1078269" cy="4373404"/>
            <a:chOff x="371197" y="191082"/>
            <a:chExt cx="1644283" cy="6669130"/>
          </a:xfrm>
        </p:grpSpPr>
        <p:sp>
          <p:nvSpPr>
            <p:cNvPr id="113" name="Graphic 2">
              <a:extLst>
                <a:ext uri="{FF2B5EF4-FFF2-40B4-BE49-F238E27FC236}">
                  <a16:creationId xmlns:a16="http://schemas.microsoft.com/office/drawing/2014/main" xmlns="" id="{EA12AF68-8779-473A-B804-BB3A56B265D1}"/>
                </a:ext>
              </a:extLst>
            </p:cNvPr>
            <p:cNvSpPr/>
            <p:nvPr/>
          </p:nvSpPr>
          <p:spPr>
            <a:xfrm>
              <a:off x="721337" y="6411669"/>
              <a:ext cx="1015424" cy="448543"/>
            </a:xfrm>
            <a:custGeom>
              <a:avLst/>
              <a:gdLst>
                <a:gd name="connsiteX0" fmla="*/ 1013999 w 1015424"/>
                <a:gd name="connsiteY0" fmla="*/ 287514 h 448543"/>
                <a:gd name="connsiteX1" fmla="*/ 952890 w 1015424"/>
                <a:gd name="connsiteY1" fmla="*/ 235386 h 448543"/>
                <a:gd name="connsiteX2" fmla="*/ 775186 w 1015424"/>
                <a:gd name="connsiteY2" fmla="*/ 176543 h 448543"/>
                <a:gd name="connsiteX3" fmla="*/ 759489 w 1015424"/>
                <a:gd name="connsiteY3" fmla="*/ 214736 h 448543"/>
                <a:gd name="connsiteX4" fmla="*/ 742449 w 1015424"/>
                <a:gd name="connsiteY4" fmla="*/ 226824 h 448543"/>
                <a:gd name="connsiteX5" fmla="*/ 742701 w 1015424"/>
                <a:gd name="connsiteY5" fmla="*/ 207517 h 448543"/>
                <a:gd name="connsiteX6" fmla="*/ 718022 w 1015424"/>
                <a:gd name="connsiteY6" fmla="*/ 146828 h 448543"/>
                <a:gd name="connsiteX7" fmla="*/ 701906 w 1015424"/>
                <a:gd name="connsiteY7" fmla="*/ 181747 h 448543"/>
                <a:gd name="connsiteX8" fmla="*/ 680920 w 1015424"/>
                <a:gd name="connsiteY8" fmla="*/ 190394 h 448543"/>
                <a:gd name="connsiteX9" fmla="*/ 688979 w 1015424"/>
                <a:gd name="connsiteY9" fmla="*/ 169156 h 448543"/>
                <a:gd name="connsiteX10" fmla="*/ 699052 w 1015424"/>
                <a:gd name="connsiteY10" fmla="*/ 133565 h 448543"/>
                <a:gd name="connsiteX11" fmla="*/ 649274 w 1015424"/>
                <a:gd name="connsiteY11" fmla="*/ 107040 h 448543"/>
                <a:gd name="connsiteX12" fmla="*/ 626526 w 1015424"/>
                <a:gd name="connsiteY12" fmla="*/ 148843 h 448543"/>
                <a:gd name="connsiteX13" fmla="*/ 610913 w 1015424"/>
                <a:gd name="connsiteY13" fmla="*/ 154047 h 448543"/>
                <a:gd name="connsiteX14" fmla="*/ 612424 w 1015424"/>
                <a:gd name="connsiteY14" fmla="*/ 139693 h 448543"/>
                <a:gd name="connsiteX15" fmla="*/ 591859 w 1015424"/>
                <a:gd name="connsiteY15" fmla="*/ 73044 h 448543"/>
                <a:gd name="connsiteX16" fmla="*/ 565501 w 1015424"/>
                <a:gd name="connsiteY16" fmla="*/ 110146 h 448543"/>
                <a:gd name="connsiteX17" fmla="*/ 542669 w 1015424"/>
                <a:gd name="connsiteY17" fmla="*/ 118372 h 448543"/>
                <a:gd name="connsiteX18" fmla="*/ 552826 w 1015424"/>
                <a:gd name="connsiteY18" fmla="*/ 97218 h 448543"/>
                <a:gd name="connsiteX19" fmla="*/ 557946 w 1015424"/>
                <a:gd name="connsiteY19" fmla="*/ 46350 h 448543"/>
                <a:gd name="connsiteX20" fmla="*/ 530665 w 1015424"/>
                <a:gd name="connsiteY20" fmla="*/ 32920 h 448543"/>
                <a:gd name="connsiteX21" fmla="*/ 506155 w 1015424"/>
                <a:gd name="connsiteY21" fmla="*/ 69434 h 448543"/>
                <a:gd name="connsiteX22" fmla="*/ 477447 w 1015424"/>
                <a:gd name="connsiteY22" fmla="*/ 81521 h 448543"/>
                <a:gd name="connsiteX23" fmla="*/ 495578 w 1015424"/>
                <a:gd name="connsiteY23" fmla="*/ 50212 h 448543"/>
                <a:gd name="connsiteX24" fmla="*/ 497760 w 1015424"/>
                <a:gd name="connsiteY24" fmla="*/ 7066 h 448543"/>
                <a:gd name="connsiteX25" fmla="*/ 457804 w 1015424"/>
                <a:gd name="connsiteY25" fmla="*/ 14117 h 448543"/>
                <a:gd name="connsiteX26" fmla="*/ 431783 w 1015424"/>
                <a:gd name="connsiteY26" fmla="*/ 47945 h 448543"/>
                <a:gd name="connsiteX27" fmla="*/ 322155 w 1015424"/>
                <a:gd name="connsiteY27" fmla="*/ 111321 h 448543"/>
                <a:gd name="connsiteX28" fmla="*/ 140339 w 1015424"/>
                <a:gd name="connsiteY28" fmla="*/ 97974 h 448543"/>
                <a:gd name="connsiteX29" fmla="*/ 99879 w 1015424"/>
                <a:gd name="connsiteY29" fmla="*/ 53821 h 448543"/>
                <a:gd name="connsiteX30" fmla="*/ 99879 w 1015424"/>
                <a:gd name="connsiteY30" fmla="*/ 53821 h 448543"/>
                <a:gd name="connsiteX31" fmla="*/ 56313 w 1015424"/>
                <a:gd name="connsiteY31" fmla="*/ 76905 h 448543"/>
                <a:gd name="connsiteX32" fmla="*/ 828 w 1015424"/>
                <a:gd name="connsiteY32" fmla="*/ 367509 h 448543"/>
                <a:gd name="connsiteX33" fmla="*/ 95346 w 1015424"/>
                <a:gd name="connsiteY33" fmla="*/ 431725 h 448543"/>
                <a:gd name="connsiteX34" fmla="*/ 183401 w 1015424"/>
                <a:gd name="connsiteY34" fmla="*/ 415860 h 448543"/>
                <a:gd name="connsiteX35" fmla="*/ 382845 w 1015424"/>
                <a:gd name="connsiteY35" fmla="*/ 431557 h 448543"/>
                <a:gd name="connsiteX36" fmla="*/ 785847 w 1015424"/>
                <a:gd name="connsiteY36" fmla="*/ 434914 h 448543"/>
                <a:gd name="connsiteX37" fmla="*/ 974127 w 1015424"/>
                <a:gd name="connsiteY37" fmla="*/ 371622 h 448543"/>
                <a:gd name="connsiteX38" fmla="*/ 1013999 w 1015424"/>
                <a:gd name="connsiteY38" fmla="*/ 287514 h 448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015424" h="448543">
                  <a:moveTo>
                    <a:pt x="1013999" y="287514"/>
                  </a:moveTo>
                  <a:cubicBezTo>
                    <a:pt x="1007955" y="254357"/>
                    <a:pt x="981346" y="242437"/>
                    <a:pt x="952890" y="235386"/>
                  </a:cubicBezTo>
                  <a:cubicBezTo>
                    <a:pt x="891277" y="220109"/>
                    <a:pt x="837135" y="200130"/>
                    <a:pt x="775186" y="176543"/>
                  </a:cubicBezTo>
                  <a:cubicBezTo>
                    <a:pt x="772668" y="193835"/>
                    <a:pt x="767967" y="202985"/>
                    <a:pt x="759489" y="214736"/>
                  </a:cubicBezTo>
                  <a:cubicBezTo>
                    <a:pt x="755208" y="220696"/>
                    <a:pt x="751095" y="233707"/>
                    <a:pt x="742449" y="226824"/>
                  </a:cubicBezTo>
                  <a:cubicBezTo>
                    <a:pt x="733887" y="219941"/>
                    <a:pt x="739931" y="214233"/>
                    <a:pt x="742701" y="207517"/>
                  </a:cubicBezTo>
                  <a:cubicBezTo>
                    <a:pt x="761000" y="163952"/>
                    <a:pt x="764610" y="165043"/>
                    <a:pt x="718022" y="146828"/>
                  </a:cubicBezTo>
                  <a:cubicBezTo>
                    <a:pt x="712902" y="158579"/>
                    <a:pt x="711307" y="166638"/>
                    <a:pt x="701906" y="181747"/>
                  </a:cubicBezTo>
                  <a:cubicBezTo>
                    <a:pt x="697709" y="188463"/>
                    <a:pt x="690657" y="198956"/>
                    <a:pt x="680920" y="190394"/>
                  </a:cubicBezTo>
                  <a:cubicBezTo>
                    <a:pt x="672358" y="182923"/>
                    <a:pt x="685369" y="174948"/>
                    <a:pt x="688979" y="169156"/>
                  </a:cubicBezTo>
                  <a:cubicBezTo>
                    <a:pt x="698548" y="153711"/>
                    <a:pt x="700563" y="145569"/>
                    <a:pt x="699052" y="133565"/>
                  </a:cubicBezTo>
                  <a:cubicBezTo>
                    <a:pt x="683271" y="124080"/>
                    <a:pt x="671687" y="118120"/>
                    <a:pt x="649274" y="107040"/>
                  </a:cubicBezTo>
                  <a:cubicBezTo>
                    <a:pt x="642391" y="122904"/>
                    <a:pt x="638278" y="138098"/>
                    <a:pt x="626526" y="148843"/>
                  </a:cubicBezTo>
                  <a:cubicBezTo>
                    <a:pt x="622581" y="152452"/>
                    <a:pt x="617377" y="157656"/>
                    <a:pt x="610913" y="154047"/>
                  </a:cubicBezTo>
                  <a:cubicBezTo>
                    <a:pt x="604114" y="150269"/>
                    <a:pt x="610410" y="142967"/>
                    <a:pt x="612424" y="139693"/>
                  </a:cubicBezTo>
                  <a:cubicBezTo>
                    <a:pt x="639705" y="96295"/>
                    <a:pt x="642391" y="98981"/>
                    <a:pt x="591859" y="73044"/>
                  </a:cubicBezTo>
                  <a:cubicBezTo>
                    <a:pt x="583632" y="87397"/>
                    <a:pt x="577505" y="99737"/>
                    <a:pt x="565501" y="110146"/>
                  </a:cubicBezTo>
                  <a:cubicBezTo>
                    <a:pt x="560632" y="114427"/>
                    <a:pt x="548713" y="123241"/>
                    <a:pt x="542669" y="118372"/>
                  </a:cubicBezTo>
                  <a:cubicBezTo>
                    <a:pt x="533771" y="111237"/>
                    <a:pt x="548293" y="103094"/>
                    <a:pt x="552826" y="97218"/>
                  </a:cubicBezTo>
                  <a:cubicBezTo>
                    <a:pt x="579939" y="61208"/>
                    <a:pt x="582541" y="61711"/>
                    <a:pt x="557946" y="46350"/>
                  </a:cubicBezTo>
                  <a:cubicBezTo>
                    <a:pt x="552742" y="43160"/>
                    <a:pt x="538220" y="31325"/>
                    <a:pt x="530665" y="32920"/>
                  </a:cubicBezTo>
                  <a:cubicBezTo>
                    <a:pt x="522859" y="48533"/>
                    <a:pt x="518158" y="55584"/>
                    <a:pt x="506155" y="69434"/>
                  </a:cubicBezTo>
                  <a:cubicBezTo>
                    <a:pt x="499020" y="77660"/>
                    <a:pt x="487939" y="93189"/>
                    <a:pt x="477447" y="81521"/>
                  </a:cubicBezTo>
                  <a:cubicBezTo>
                    <a:pt x="467626" y="70525"/>
                    <a:pt x="490290" y="58606"/>
                    <a:pt x="495578" y="50212"/>
                  </a:cubicBezTo>
                  <a:cubicBezTo>
                    <a:pt x="512366" y="23938"/>
                    <a:pt x="520257" y="22427"/>
                    <a:pt x="497760" y="7066"/>
                  </a:cubicBezTo>
                  <a:cubicBezTo>
                    <a:pt x="482147" y="-3595"/>
                    <a:pt x="472326" y="-2923"/>
                    <a:pt x="457804" y="14117"/>
                  </a:cubicBezTo>
                  <a:cubicBezTo>
                    <a:pt x="448571" y="24945"/>
                    <a:pt x="443031" y="39215"/>
                    <a:pt x="431783" y="47945"/>
                  </a:cubicBezTo>
                  <a:cubicBezTo>
                    <a:pt x="397031" y="72372"/>
                    <a:pt x="365721" y="95624"/>
                    <a:pt x="322155" y="111321"/>
                  </a:cubicBezTo>
                  <a:cubicBezTo>
                    <a:pt x="257856" y="131551"/>
                    <a:pt x="213787" y="140952"/>
                    <a:pt x="140339" y="97974"/>
                  </a:cubicBezTo>
                  <a:cubicBezTo>
                    <a:pt x="122039" y="88992"/>
                    <a:pt x="114653" y="74471"/>
                    <a:pt x="99879" y="53821"/>
                  </a:cubicBezTo>
                  <a:cubicBezTo>
                    <a:pt x="99879" y="53821"/>
                    <a:pt x="99879" y="53821"/>
                    <a:pt x="99879" y="53821"/>
                  </a:cubicBezTo>
                  <a:cubicBezTo>
                    <a:pt x="72850" y="37788"/>
                    <a:pt x="64708" y="59613"/>
                    <a:pt x="56313" y="76905"/>
                  </a:cubicBezTo>
                  <a:cubicBezTo>
                    <a:pt x="11657" y="168737"/>
                    <a:pt x="-3956" y="266444"/>
                    <a:pt x="828" y="367509"/>
                  </a:cubicBezTo>
                  <a:cubicBezTo>
                    <a:pt x="3263" y="420225"/>
                    <a:pt x="44142" y="447925"/>
                    <a:pt x="95346" y="431725"/>
                  </a:cubicBezTo>
                  <a:cubicBezTo>
                    <a:pt x="121032" y="423582"/>
                    <a:pt x="157127" y="416783"/>
                    <a:pt x="183401" y="415860"/>
                  </a:cubicBezTo>
                  <a:cubicBezTo>
                    <a:pt x="253743" y="413510"/>
                    <a:pt x="313174" y="422491"/>
                    <a:pt x="382845" y="431557"/>
                  </a:cubicBezTo>
                  <a:cubicBezTo>
                    <a:pt x="517067" y="448932"/>
                    <a:pt x="651289" y="457495"/>
                    <a:pt x="785847" y="434914"/>
                  </a:cubicBezTo>
                  <a:cubicBezTo>
                    <a:pt x="851993" y="423750"/>
                    <a:pt x="917635" y="410739"/>
                    <a:pt x="974127" y="371622"/>
                  </a:cubicBezTo>
                  <a:cubicBezTo>
                    <a:pt x="1003087" y="351477"/>
                    <a:pt x="1020714" y="324280"/>
                    <a:pt x="1013999" y="28751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83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Graphic 2">
              <a:extLst>
                <a:ext uri="{FF2B5EF4-FFF2-40B4-BE49-F238E27FC236}">
                  <a16:creationId xmlns:a16="http://schemas.microsoft.com/office/drawing/2014/main" xmlns="" id="{9D755E74-80A9-4ACB-B369-D6E1D88BFD30}"/>
                </a:ext>
              </a:extLst>
            </p:cNvPr>
            <p:cNvSpPr/>
            <p:nvPr/>
          </p:nvSpPr>
          <p:spPr>
            <a:xfrm>
              <a:off x="669366" y="191166"/>
              <a:ext cx="1010870" cy="1151138"/>
            </a:xfrm>
            <a:custGeom>
              <a:avLst/>
              <a:gdLst>
                <a:gd name="connsiteX0" fmla="*/ 980937 w 1010870"/>
                <a:gd name="connsiteY0" fmla="*/ 191858 h 1151138"/>
                <a:gd name="connsiteX1" fmla="*/ 905642 w 1010870"/>
                <a:gd name="connsiteY1" fmla="*/ 182792 h 1151138"/>
                <a:gd name="connsiteX2" fmla="*/ 831774 w 1010870"/>
                <a:gd name="connsiteY2" fmla="*/ 128566 h 1151138"/>
                <a:gd name="connsiteX3" fmla="*/ 400484 w 1010870"/>
                <a:gd name="connsiteY3" fmla="*/ 8446 h 1151138"/>
                <a:gd name="connsiteX4" fmla="*/ 140853 w 1010870"/>
                <a:gd name="connsiteY4" fmla="*/ 229044 h 1151138"/>
                <a:gd name="connsiteX5" fmla="*/ 133383 w 1010870"/>
                <a:gd name="connsiteY5" fmla="*/ 434700 h 1151138"/>
                <a:gd name="connsiteX6" fmla="*/ 121967 w 1010870"/>
                <a:gd name="connsiteY6" fmla="*/ 705914 h 1151138"/>
                <a:gd name="connsiteX7" fmla="*/ 0 w 1010870"/>
                <a:gd name="connsiteY7" fmla="*/ 886555 h 1151138"/>
                <a:gd name="connsiteX8" fmla="*/ 340969 w 1010870"/>
                <a:gd name="connsiteY8" fmla="*/ 1151138 h 1151138"/>
                <a:gd name="connsiteX9" fmla="*/ 403673 w 1010870"/>
                <a:gd name="connsiteY9" fmla="*/ 969909 h 1151138"/>
                <a:gd name="connsiteX10" fmla="*/ 511874 w 1010870"/>
                <a:gd name="connsiteY10" fmla="*/ 889158 h 1151138"/>
                <a:gd name="connsiteX11" fmla="*/ 511874 w 1010870"/>
                <a:gd name="connsiteY11" fmla="*/ 889158 h 1151138"/>
                <a:gd name="connsiteX12" fmla="*/ 511874 w 1010870"/>
                <a:gd name="connsiteY12" fmla="*/ 889158 h 1151138"/>
                <a:gd name="connsiteX13" fmla="*/ 593633 w 1010870"/>
                <a:gd name="connsiteY13" fmla="*/ 941873 h 1151138"/>
                <a:gd name="connsiteX14" fmla="*/ 676063 w 1010870"/>
                <a:gd name="connsiteY14" fmla="*/ 905442 h 1151138"/>
                <a:gd name="connsiteX15" fmla="*/ 715935 w 1010870"/>
                <a:gd name="connsiteY15" fmla="*/ 839548 h 1151138"/>
                <a:gd name="connsiteX16" fmla="*/ 754884 w 1010870"/>
                <a:gd name="connsiteY16" fmla="*/ 792457 h 1151138"/>
                <a:gd name="connsiteX17" fmla="*/ 792825 w 1010870"/>
                <a:gd name="connsiteY17" fmla="*/ 747465 h 1151138"/>
                <a:gd name="connsiteX18" fmla="*/ 828500 w 1010870"/>
                <a:gd name="connsiteY18" fmla="*/ 683418 h 1151138"/>
                <a:gd name="connsiteX19" fmla="*/ 844617 w 1010870"/>
                <a:gd name="connsiteY19" fmla="*/ 564053 h 1151138"/>
                <a:gd name="connsiteX20" fmla="*/ 862161 w 1010870"/>
                <a:gd name="connsiteY20" fmla="*/ 513101 h 1151138"/>
                <a:gd name="connsiteX21" fmla="*/ 867869 w 1010870"/>
                <a:gd name="connsiteY21" fmla="*/ 399864 h 1151138"/>
                <a:gd name="connsiteX22" fmla="*/ 867869 w 1010870"/>
                <a:gd name="connsiteY22" fmla="*/ 399864 h 1151138"/>
                <a:gd name="connsiteX23" fmla="*/ 973551 w 1010870"/>
                <a:gd name="connsiteY23" fmla="*/ 323310 h 1151138"/>
                <a:gd name="connsiteX24" fmla="*/ 909000 w 1010870"/>
                <a:gd name="connsiteY24" fmla="*/ 326416 h 1151138"/>
                <a:gd name="connsiteX25" fmla="*/ 1010149 w 1010870"/>
                <a:gd name="connsiteY25" fmla="*/ 219726 h 1151138"/>
                <a:gd name="connsiteX26" fmla="*/ 980937 w 1010870"/>
                <a:gd name="connsiteY26" fmla="*/ 191858 h 1151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010870" h="1151138">
                  <a:moveTo>
                    <a:pt x="980937" y="191858"/>
                  </a:moveTo>
                  <a:cubicBezTo>
                    <a:pt x="953405" y="201931"/>
                    <a:pt x="929314" y="195299"/>
                    <a:pt x="905642" y="182792"/>
                  </a:cubicBezTo>
                  <a:cubicBezTo>
                    <a:pt x="878445" y="168354"/>
                    <a:pt x="855865" y="147453"/>
                    <a:pt x="831774" y="128566"/>
                  </a:cubicBezTo>
                  <a:cubicBezTo>
                    <a:pt x="704771" y="28760"/>
                    <a:pt x="560895" y="-21101"/>
                    <a:pt x="400484" y="8446"/>
                  </a:cubicBezTo>
                  <a:cubicBezTo>
                    <a:pt x="275915" y="31362"/>
                    <a:pt x="177116" y="97088"/>
                    <a:pt x="140853" y="229044"/>
                  </a:cubicBezTo>
                  <a:cubicBezTo>
                    <a:pt x="122302" y="296700"/>
                    <a:pt x="128430" y="365868"/>
                    <a:pt x="133383" y="434700"/>
                  </a:cubicBezTo>
                  <a:cubicBezTo>
                    <a:pt x="139930" y="525608"/>
                    <a:pt x="141945" y="616181"/>
                    <a:pt x="121967" y="705914"/>
                  </a:cubicBezTo>
                  <a:cubicBezTo>
                    <a:pt x="82514" y="766939"/>
                    <a:pt x="49106" y="831994"/>
                    <a:pt x="0" y="886555"/>
                  </a:cubicBezTo>
                  <a:cubicBezTo>
                    <a:pt x="21909" y="904519"/>
                    <a:pt x="255014" y="1073325"/>
                    <a:pt x="340969" y="1151138"/>
                  </a:cubicBezTo>
                  <a:cubicBezTo>
                    <a:pt x="355323" y="1088518"/>
                    <a:pt x="376560" y="1027577"/>
                    <a:pt x="403673" y="969909"/>
                  </a:cubicBezTo>
                  <a:cubicBezTo>
                    <a:pt x="439013" y="894866"/>
                    <a:pt x="449002" y="876986"/>
                    <a:pt x="511874" y="889158"/>
                  </a:cubicBezTo>
                  <a:cubicBezTo>
                    <a:pt x="511874" y="889158"/>
                    <a:pt x="511874" y="889158"/>
                    <a:pt x="511874" y="889158"/>
                  </a:cubicBezTo>
                  <a:cubicBezTo>
                    <a:pt x="511874" y="889158"/>
                    <a:pt x="511874" y="889158"/>
                    <a:pt x="511874" y="889158"/>
                  </a:cubicBezTo>
                  <a:cubicBezTo>
                    <a:pt x="519512" y="890920"/>
                    <a:pt x="565176" y="926511"/>
                    <a:pt x="593633" y="941873"/>
                  </a:cubicBezTo>
                  <a:cubicBezTo>
                    <a:pt x="630902" y="962103"/>
                    <a:pt x="666326" y="946238"/>
                    <a:pt x="676063" y="905442"/>
                  </a:cubicBezTo>
                  <a:cubicBezTo>
                    <a:pt x="682526" y="878497"/>
                    <a:pt x="697888" y="859359"/>
                    <a:pt x="715935" y="839548"/>
                  </a:cubicBezTo>
                  <a:cubicBezTo>
                    <a:pt x="729533" y="824607"/>
                    <a:pt x="757066" y="817892"/>
                    <a:pt x="754884" y="792457"/>
                  </a:cubicBezTo>
                  <a:cubicBezTo>
                    <a:pt x="752365" y="762490"/>
                    <a:pt x="765628" y="752669"/>
                    <a:pt x="792825" y="747465"/>
                  </a:cubicBezTo>
                  <a:cubicBezTo>
                    <a:pt x="836894" y="738987"/>
                    <a:pt x="839916" y="726815"/>
                    <a:pt x="828500" y="683418"/>
                  </a:cubicBezTo>
                  <a:cubicBezTo>
                    <a:pt x="817840" y="642874"/>
                    <a:pt x="808018" y="600064"/>
                    <a:pt x="844617" y="564053"/>
                  </a:cubicBezTo>
                  <a:cubicBezTo>
                    <a:pt x="858215" y="550707"/>
                    <a:pt x="861237" y="532743"/>
                    <a:pt x="862161" y="513101"/>
                  </a:cubicBezTo>
                  <a:cubicBezTo>
                    <a:pt x="863923" y="475327"/>
                    <a:pt x="853515" y="436882"/>
                    <a:pt x="867869" y="399864"/>
                  </a:cubicBezTo>
                  <a:cubicBezTo>
                    <a:pt x="867869" y="399864"/>
                    <a:pt x="867869" y="399864"/>
                    <a:pt x="867869" y="399864"/>
                  </a:cubicBezTo>
                  <a:cubicBezTo>
                    <a:pt x="932923" y="396842"/>
                    <a:pt x="967423" y="371828"/>
                    <a:pt x="973551" y="323310"/>
                  </a:cubicBezTo>
                  <a:cubicBezTo>
                    <a:pt x="952985" y="321043"/>
                    <a:pt x="933259" y="342868"/>
                    <a:pt x="909000" y="326416"/>
                  </a:cubicBezTo>
                  <a:cubicBezTo>
                    <a:pt x="975649" y="301149"/>
                    <a:pt x="1003937" y="270679"/>
                    <a:pt x="1010149" y="219726"/>
                  </a:cubicBezTo>
                  <a:cubicBezTo>
                    <a:pt x="1013591" y="192613"/>
                    <a:pt x="1004861" y="183128"/>
                    <a:pt x="980937" y="191858"/>
                  </a:cubicBezTo>
                  <a:close/>
                </a:path>
              </a:pathLst>
            </a:custGeom>
            <a:solidFill>
              <a:srgbClr val="F9BDA8"/>
            </a:solidFill>
            <a:ln w="83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Graphic 2">
              <a:extLst>
                <a:ext uri="{FF2B5EF4-FFF2-40B4-BE49-F238E27FC236}">
                  <a16:creationId xmlns:a16="http://schemas.microsoft.com/office/drawing/2014/main" xmlns="" id="{33927A84-EEDB-4236-9660-031A2C34E2FC}"/>
                </a:ext>
              </a:extLst>
            </p:cNvPr>
            <p:cNvSpPr/>
            <p:nvPr/>
          </p:nvSpPr>
          <p:spPr>
            <a:xfrm>
              <a:off x="821216" y="6308016"/>
              <a:ext cx="331903" cy="231858"/>
            </a:xfrm>
            <a:custGeom>
              <a:avLst/>
              <a:gdLst>
                <a:gd name="connsiteX0" fmla="*/ 331904 w 331903"/>
                <a:gd name="connsiteY0" fmla="*/ 151430 h 231858"/>
                <a:gd name="connsiteX1" fmla="*/ 222276 w 331903"/>
                <a:gd name="connsiteY1" fmla="*/ 214806 h 231858"/>
                <a:gd name="connsiteX2" fmla="*/ 40460 w 331903"/>
                <a:gd name="connsiteY2" fmla="*/ 201459 h 231858"/>
                <a:gd name="connsiteX3" fmla="*/ 0 w 331903"/>
                <a:gd name="connsiteY3" fmla="*/ 157306 h 231858"/>
                <a:gd name="connsiteX4" fmla="*/ 17376 w 331903"/>
                <a:gd name="connsiteY4" fmla="*/ 103584 h 231858"/>
                <a:gd name="connsiteX5" fmla="*/ 15697 w 331903"/>
                <a:gd name="connsiteY5" fmla="*/ 0 h 231858"/>
                <a:gd name="connsiteX6" fmla="*/ 275411 w 331903"/>
                <a:gd name="connsiteY6" fmla="*/ 11752 h 231858"/>
                <a:gd name="connsiteX7" fmla="*/ 313269 w 331903"/>
                <a:gd name="connsiteY7" fmla="*/ 5288 h 231858"/>
                <a:gd name="connsiteX8" fmla="*/ 331904 w 331903"/>
                <a:gd name="connsiteY8" fmla="*/ 151430 h 231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1903" h="231858">
                  <a:moveTo>
                    <a:pt x="331904" y="151430"/>
                  </a:moveTo>
                  <a:cubicBezTo>
                    <a:pt x="297152" y="175857"/>
                    <a:pt x="265842" y="199109"/>
                    <a:pt x="222276" y="214806"/>
                  </a:cubicBezTo>
                  <a:cubicBezTo>
                    <a:pt x="157977" y="235036"/>
                    <a:pt x="113908" y="244437"/>
                    <a:pt x="40460" y="201459"/>
                  </a:cubicBezTo>
                  <a:cubicBezTo>
                    <a:pt x="22160" y="192477"/>
                    <a:pt x="14774" y="177956"/>
                    <a:pt x="0" y="157306"/>
                  </a:cubicBezTo>
                  <a:cubicBezTo>
                    <a:pt x="16956" y="139091"/>
                    <a:pt x="15949" y="124653"/>
                    <a:pt x="17376" y="103584"/>
                  </a:cubicBezTo>
                  <a:cubicBezTo>
                    <a:pt x="19558" y="71938"/>
                    <a:pt x="14522" y="31646"/>
                    <a:pt x="15697" y="0"/>
                  </a:cubicBezTo>
                  <a:cubicBezTo>
                    <a:pt x="101905" y="11836"/>
                    <a:pt x="188532" y="13766"/>
                    <a:pt x="275411" y="11752"/>
                  </a:cubicBezTo>
                  <a:cubicBezTo>
                    <a:pt x="288422" y="11416"/>
                    <a:pt x="301601" y="12759"/>
                    <a:pt x="313269" y="5288"/>
                  </a:cubicBezTo>
                  <a:cubicBezTo>
                    <a:pt x="313269" y="54730"/>
                    <a:pt x="310667" y="104591"/>
                    <a:pt x="331904" y="151430"/>
                  </a:cubicBezTo>
                  <a:close/>
                </a:path>
              </a:pathLst>
            </a:custGeom>
            <a:solidFill>
              <a:srgbClr val="5B5B5B"/>
            </a:solidFill>
            <a:ln w="83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Graphic 2">
              <a:extLst>
                <a:ext uri="{FF2B5EF4-FFF2-40B4-BE49-F238E27FC236}">
                  <a16:creationId xmlns:a16="http://schemas.microsoft.com/office/drawing/2014/main" xmlns="" id="{BF038361-A49F-4AC6-835C-CFD54448E4C5}"/>
                </a:ext>
              </a:extLst>
            </p:cNvPr>
            <p:cNvSpPr/>
            <p:nvPr/>
          </p:nvSpPr>
          <p:spPr>
            <a:xfrm>
              <a:off x="633536" y="2997309"/>
              <a:ext cx="744461" cy="3329395"/>
            </a:xfrm>
            <a:custGeom>
              <a:avLst/>
              <a:gdLst>
                <a:gd name="connsiteX0" fmla="*/ 700980 w 744461"/>
                <a:gd name="connsiteY0" fmla="*/ 1678219 h 3329395"/>
                <a:gd name="connsiteX1" fmla="*/ 727841 w 744461"/>
                <a:gd name="connsiteY1" fmla="*/ 1156860 h 3329395"/>
                <a:gd name="connsiteX2" fmla="*/ 744462 w 744461"/>
                <a:gd name="connsiteY2" fmla="*/ 701058 h 3329395"/>
                <a:gd name="connsiteX3" fmla="*/ 744462 w 744461"/>
                <a:gd name="connsiteY3" fmla="*/ 701058 h 3329395"/>
                <a:gd name="connsiteX4" fmla="*/ 710717 w 744461"/>
                <a:gd name="connsiteY4" fmla="*/ 1828 h 3329395"/>
                <a:gd name="connsiteX5" fmla="*/ 447142 w 744461"/>
                <a:gd name="connsiteY5" fmla="*/ 46317 h 3329395"/>
                <a:gd name="connsiteX6" fmla="*/ 229314 w 744461"/>
                <a:gd name="connsiteY6" fmla="*/ 102473 h 3329395"/>
                <a:gd name="connsiteX7" fmla="*/ 34822 w 744461"/>
                <a:gd name="connsiteY7" fmla="*/ 227546 h 3329395"/>
                <a:gd name="connsiteX8" fmla="*/ 27268 w 744461"/>
                <a:gd name="connsiteY8" fmla="*/ 697617 h 3329395"/>
                <a:gd name="connsiteX9" fmla="*/ 104997 w 744461"/>
                <a:gd name="connsiteY9" fmla="*/ 960773 h 3329395"/>
                <a:gd name="connsiteX10" fmla="*/ 184825 w 744461"/>
                <a:gd name="connsiteY10" fmla="*/ 1352694 h 3329395"/>
                <a:gd name="connsiteX11" fmla="*/ 212358 w 744461"/>
                <a:gd name="connsiteY11" fmla="*/ 1750660 h 3329395"/>
                <a:gd name="connsiteX12" fmla="*/ 185413 w 744461"/>
                <a:gd name="connsiteY12" fmla="*/ 2147786 h 3329395"/>
                <a:gd name="connsiteX13" fmla="*/ 135636 w 744461"/>
                <a:gd name="connsiteY13" fmla="*/ 3192099 h 3329395"/>
                <a:gd name="connsiteX14" fmla="*/ 203292 w 744461"/>
                <a:gd name="connsiteY14" fmla="*/ 3310624 h 3329395"/>
                <a:gd name="connsiteX15" fmla="*/ 519499 w 744461"/>
                <a:gd name="connsiteY15" fmla="*/ 3317003 h 3329395"/>
                <a:gd name="connsiteX16" fmla="*/ 588163 w 744461"/>
                <a:gd name="connsiteY16" fmla="*/ 3238854 h 3329395"/>
                <a:gd name="connsiteX17" fmla="*/ 659933 w 744461"/>
                <a:gd name="connsiteY17" fmla="*/ 2328931 h 3329395"/>
                <a:gd name="connsiteX18" fmla="*/ 700980 w 744461"/>
                <a:gd name="connsiteY18" fmla="*/ 1678219 h 3329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44461" h="3329395">
                  <a:moveTo>
                    <a:pt x="700980" y="1678219"/>
                  </a:moveTo>
                  <a:cubicBezTo>
                    <a:pt x="710214" y="1504460"/>
                    <a:pt x="719028" y="1330702"/>
                    <a:pt x="727841" y="1156860"/>
                  </a:cubicBezTo>
                  <a:cubicBezTo>
                    <a:pt x="735144" y="1013656"/>
                    <a:pt x="743287" y="709704"/>
                    <a:pt x="744462" y="701058"/>
                  </a:cubicBezTo>
                  <a:cubicBezTo>
                    <a:pt x="744462" y="701058"/>
                    <a:pt x="744462" y="701058"/>
                    <a:pt x="744462" y="701058"/>
                  </a:cubicBezTo>
                  <a:cubicBezTo>
                    <a:pt x="743874" y="467450"/>
                    <a:pt x="738082" y="234177"/>
                    <a:pt x="710717" y="1828"/>
                  </a:cubicBezTo>
                  <a:cubicBezTo>
                    <a:pt x="699385" y="-9840"/>
                    <a:pt x="512112" y="37839"/>
                    <a:pt x="447142" y="46317"/>
                  </a:cubicBezTo>
                  <a:cubicBezTo>
                    <a:pt x="371846" y="56138"/>
                    <a:pt x="299237" y="71751"/>
                    <a:pt x="229314" y="102473"/>
                  </a:cubicBezTo>
                  <a:cubicBezTo>
                    <a:pt x="161490" y="132272"/>
                    <a:pt x="36669" y="223517"/>
                    <a:pt x="34822" y="227546"/>
                  </a:cubicBezTo>
                  <a:cubicBezTo>
                    <a:pt x="-2448" y="383677"/>
                    <a:pt x="-16802" y="539975"/>
                    <a:pt x="27268" y="697617"/>
                  </a:cubicBezTo>
                  <a:cubicBezTo>
                    <a:pt x="51107" y="782733"/>
                    <a:pt x="104410" y="957835"/>
                    <a:pt x="104997" y="960773"/>
                  </a:cubicBezTo>
                  <a:cubicBezTo>
                    <a:pt x="131858" y="1091385"/>
                    <a:pt x="159895" y="1221746"/>
                    <a:pt x="184825" y="1352694"/>
                  </a:cubicBezTo>
                  <a:cubicBezTo>
                    <a:pt x="209840" y="1484062"/>
                    <a:pt x="225453" y="1616186"/>
                    <a:pt x="212358" y="1750660"/>
                  </a:cubicBezTo>
                  <a:cubicBezTo>
                    <a:pt x="202621" y="1850802"/>
                    <a:pt x="186252" y="2131417"/>
                    <a:pt x="185413" y="2147786"/>
                  </a:cubicBezTo>
                  <a:cubicBezTo>
                    <a:pt x="177355" y="2296614"/>
                    <a:pt x="142603" y="2992738"/>
                    <a:pt x="135636" y="3192099"/>
                  </a:cubicBezTo>
                  <a:cubicBezTo>
                    <a:pt x="132446" y="3282252"/>
                    <a:pt x="115070" y="3277719"/>
                    <a:pt x="203292" y="3310624"/>
                  </a:cubicBezTo>
                  <a:cubicBezTo>
                    <a:pt x="215128" y="3319270"/>
                    <a:pt x="425569" y="3344284"/>
                    <a:pt x="519499" y="3317003"/>
                  </a:cubicBezTo>
                  <a:cubicBezTo>
                    <a:pt x="580105" y="3299376"/>
                    <a:pt x="583462" y="3301139"/>
                    <a:pt x="588163" y="3238854"/>
                  </a:cubicBezTo>
                  <a:cubicBezTo>
                    <a:pt x="594962" y="3149373"/>
                    <a:pt x="643061" y="2542729"/>
                    <a:pt x="659933" y="2328931"/>
                  </a:cubicBezTo>
                  <a:cubicBezTo>
                    <a:pt x="666061" y="2251705"/>
                    <a:pt x="694265" y="1804970"/>
                    <a:pt x="700980" y="1678219"/>
                  </a:cubicBezTo>
                  <a:close/>
                </a:path>
              </a:pathLst>
            </a:custGeom>
            <a:solidFill>
              <a:schemeClr val="accent2">
                <a:lumMod val="90000"/>
                <a:lumOff val="10000"/>
              </a:schemeClr>
            </a:solidFill>
            <a:ln w="83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Graphic 2">
              <a:extLst>
                <a:ext uri="{FF2B5EF4-FFF2-40B4-BE49-F238E27FC236}">
                  <a16:creationId xmlns:a16="http://schemas.microsoft.com/office/drawing/2014/main" xmlns="" id="{546919C2-F445-4478-8500-81813DC440AB}"/>
                </a:ext>
              </a:extLst>
            </p:cNvPr>
            <p:cNvSpPr/>
            <p:nvPr/>
          </p:nvSpPr>
          <p:spPr>
            <a:xfrm>
              <a:off x="791332" y="191082"/>
              <a:ext cx="888957" cy="716981"/>
            </a:xfrm>
            <a:custGeom>
              <a:avLst/>
              <a:gdLst>
                <a:gd name="connsiteX0" fmla="*/ 0 w 888957"/>
                <a:gd name="connsiteY0" fmla="*/ 705914 h 716981"/>
                <a:gd name="connsiteX1" fmla="*/ 11416 w 888957"/>
                <a:gd name="connsiteY1" fmla="*/ 434700 h 716981"/>
                <a:gd name="connsiteX2" fmla="*/ 18887 w 888957"/>
                <a:gd name="connsiteY2" fmla="*/ 229044 h 716981"/>
                <a:gd name="connsiteX3" fmla="*/ 278517 w 888957"/>
                <a:gd name="connsiteY3" fmla="*/ 8446 h 716981"/>
                <a:gd name="connsiteX4" fmla="*/ 709807 w 888957"/>
                <a:gd name="connsiteY4" fmla="*/ 128566 h 716981"/>
                <a:gd name="connsiteX5" fmla="*/ 783676 w 888957"/>
                <a:gd name="connsiteY5" fmla="*/ 182792 h 716981"/>
                <a:gd name="connsiteX6" fmla="*/ 858971 w 888957"/>
                <a:gd name="connsiteY6" fmla="*/ 191858 h 716981"/>
                <a:gd name="connsiteX7" fmla="*/ 888266 w 888957"/>
                <a:gd name="connsiteY7" fmla="*/ 219726 h 716981"/>
                <a:gd name="connsiteX8" fmla="*/ 787117 w 888957"/>
                <a:gd name="connsiteY8" fmla="*/ 326416 h 716981"/>
                <a:gd name="connsiteX9" fmla="*/ 851668 w 888957"/>
                <a:gd name="connsiteY9" fmla="*/ 323310 h 716981"/>
                <a:gd name="connsiteX10" fmla="*/ 745986 w 888957"/>
                <a:gd name="connsiteY10" fmla="*/ 399864 h 716981"/>
                <a:gd name="connsiteX11" fmla="*/ 688654 w 888957"/>
                <a:gd name="connsiteY11" fmla="*/ 352773 h 716981"/>
                <a:gd name="connsiteX12" fmla="*/ 619738 w 888957"/>
                <a:gd name="connsiteY12" fmla="*/ 292167 h 716981"/>
                <a:gd name="connsiteX13" fmla="*/ 579782 w 888957"/>
                <a:gd name="connsiteY13" fmla="*/ 307277 h 716981"/>
                <a:gd name="connsiteX14" fmla="*/ 505494 w 888957"/>
                <a:gd name="connsiteY14" fmla="*/ 393401 h 716981"/>
                <a:gd name="connsiteX15" fmla="*/ 382101 w 888957"/>
                <a:gd name="connsiteY15" fmla="*/ 489178 h 716981"/>
                <a:gd name="connsiteX16" fmla="*/ 352134 w 888957"/>
                <a:gd name="connsiteY16" fmla="*/ 507645 h 716981"/>
                <a:gd name="connsiteX17" fmla="*/ 320823 w 888957"/>
                <a:gd name="connsiteY17" fmla="*/ 476754 h 716981"/>
                <a:gd name="connsiteX18" fmla="*/ 330141 w 888957"/>
                <a:gd name="connsiteY18" fmla="*/ 431678 h 716981"/>
                <a:gd name="connsiteX19" fmla="*/ 267101 w 888957"/>
                <a:gd name="connsiteY19" fmla="*/ 341777 h 716981"/>
                <a:gd name="connsiteX20" fmla="*/ 181061 w 888957"/>
                <a:gd name="connsiteY20" fmla="*/ 399109 h 716981"/>
                <a:gd name="connsiteX21" fmla="*/ 175941 w 888957"/>
                <a:gd name="connsiteY21" fmla="*/ 464415 h 716981"/>
                <a:gd name="connsiteX22" fmla="*/ 66230 w 888957"/>
                <a:gd name="connsiteY22" fmla="*/ 692399 h 716981"/>
                <a:gd name="connsiteX23" fmla="*/ 29799 w 888957"/>
                <a:gd name="connsiteY23" fmla="*/ 713049 h 716981"/>
                <a:gd name="connsiteX24" fmla="*/ 0 w 888957"/>
                <a:gd name="connsiteY24" fmla="*/ 705914 h 716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88957" h="716981">
                  <a:moveTo>
                    <a:pt x="0" y="705914"/>
                  </a:moveTo>
                  <a:cubicBezTo>
                    <a:pt x="19978" y="616181"/>
                    <a:pt x="17963" y="525608"/>
                    <a:pt x="11416" y="434700"/>
                  </a:cubicBezTo>
                  <a:cubicBezTo>
                    <a:pt x="6463" y="365952"/>
                    <a:pt x="252" y="296700"/>
                    <a:pt x="18887" y="229044"/>
                  </a:cubicBezTo>
                  <a:cubicBezTo>
                    <a:pt x="55149" y="97172"/>
                    <a:pt x="153948" y="31446"/>
                    <a:pt x="278517" y="8446"/>
                  </a:cubicBezTo>
                  <a:cubicBezTo>
                    <a:pt x="438845" y="-21101"/>
                    <a:pt x="582720" y="28760"/>
                    <a:pt x="709807" y="128566"/>
                  </a:cubicBezTo>
                  <a:cubicBezTo>
                    <a:pt x="733898" y="147453"/>
                    <a:pt x="756479" y="168354"/>
                    <a:pt x="783676" y="182792"/>
                  </a:cubicBezTo>
                  <a:cubicBezTo>
                    <a:pt x="807431" y="195383"/>
                    <a:pt x="831522" y="202015"/>
                    <a:pt x="858971" y="191858"/>
                  </a:cubicBezTo>
                  <a:cubicBezTo>
                    <a:pt x="882894" y="183128"/>
                    <a:pt x="891624" y="192613"/>
                    <a:pt x="888266" y="219726"/>
                  </a:cubicBezTo>
                  <a:cubicBezTo>
                    <a:pt x="881971" y="270679"/>
                    <a:pt x="853766" y="301149"/>
                    <a:pt x="787117" y="326416"/>
                  </a:cubicBezTo>
                  <a:cubicBezTo>
                    <a:pt x="811376" y="342868"/>
                    <a:pt x="831102" y="321043"/>
                    <a:pt x="851668" y="323310"/>
                  </a:cubicBezTo>
                  <a:cubicBezTo>
                    <a:pt x="845540" y="371828"/>
                    <a:pt x="811040" y="396842"/>
                    <a:pt x="745986" y="399864"/>
                  </a:cubicBezTo>
                  <a:cubicBezTo>
                    <a:pt x="719125" y="393652"/>
                    <a:pt x="705610" y="370737"/>
                    <a:pt x="688654" y="352773"/>
                  </a:cubicBezTo>
                  <a:cubicBezTo>
                    <a:pt x="667501" y="330277"/>
                    <a:pt x="645508" y="308956"/>
                    <a:pt x="619738" y="292167"/>
                  </a:cubicBezTo>
                  <a:cubicBezTo>
                    <a:pt x="596654" y="277142"/>
                    <a:pt x="584987" y="280584"/>
                    <a:pt x="579782" y="307277"/>
                  </a:cubicBezTo>
                  <a:cubicBezTo>
                    <a:pt x="571304" y="351178"/>
                    <a:pt x="541925" y="375857"/>
                    <a:pt x="505494" y="393401"/>
                  </a:cubicBezTo>
                  <a:cubicBezTo>
                    <a:pt x="457228" y="416652"/>
                    <a:pt x="414670" y="446200"/>
                    <a:pt x="382101" y="489178"/>
                  </a:cubicBezTo>
                  <a:cubicBezTo>
                    <a:pt x="374630" y="498999"/>
                    <a:pt x="365061" y="506218"/>
                    <a:pt x="352134" y="507645"/>
                  </a:cubicBezTo>
                  <a:cubicBezTo>
                    <a:pt x="331148" y="509911"/>
                    <a:pt x="318221" y="497740"/>
                    <a:pt x="320823" y="476754"/>
                  </a:cubicBezTo>
                  <a:cubicBezTo>
                    <a:pt x="322754" y="461561"/>
                    <a:pt x="328294" y="446955"/>
                    <a:pt x="330141" y="431678"/>
                  </a:cubicBezTo>
                  <a:cubicBezTo>
                    <a:pt x="335681" y="386853"/>
                    <a:pt x="310667" y="351178"/>
                    <a:pt x="267101" y="341777"/>
                  </a:cubicBezTo>
                  <a:cubicBezTo>
                    <a:pt x="226977" y="333047"/>
                    <a:pt x="194996" y="354452"/>
                    <a:pt x="181061" y="399109"/>
                  </a:cubicBezTo>
                  <a:cubicBezTo>
                    <a:pt x="174430" y="420514"/>
                    <a:pt x="175689" y="442506"/>
                    <a:pt x="175941" y="464415"/>
                  </a:cubicBezTo>
                  <a:cubicBezTo>
                    <a:pt x="176780" y="558429"/>
                    <a:pt x="140098" y="634312"/>
                    <a:pt x="66230" y="692399"/>
                  </a:cubicBezTo>
                  <a:cubicBezTo>
                    <a:pt x="54646" y="700290"/>
                    <a:pt x="43146" y="708684"/>
                    <a:pt x="29799" y="713049"/>
                  </a:cubicBezTo>
                  <a:cubicBezTo>
                    <a:pt x="18887" y="716574"/>
                    <a:pt x="6547" y="722366"/>
                    <a:pt x="0" y="705914"/>
                  </a:cubicBezTo>
                  <a:close/>
                </a:path>
              </a:pathLst>
            </a:custGeom>
            <a:solidFill>
              <a:srgbClr val="010201"/>
            </a:solidFill>
            <a:ln w="83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Graphic 2">
              <a:extLst>
                <a:ext uri="{FF2B5EF4-FFF2-40B4-BE49-F238E27FC236}">
                  <a16:creationId xmlns:a16="http://schemas.microsoft.com/office/drawing/2014/main" xmlns="" id="{045B67B5-EC48-41F4-899F-AACFB819E289}"/>
                </a:ext>
              </a:extLst>
            </p:cNvPr>
            <p:cNvSpPr/>
            <p:nvPr/>
          </p:nvSpPr>
          <p:spPr>
            <a:xfrm>
              <a:off x="1718635" y="1916424"/>
              <a:ext cx="296845" cy="283166"/>
            </a:xfrm>
            <a:custGeom>
              <a:avLst/>
              <a:gdLst>
                <a:gd name="connsiteX0" fmla="*/ 179799 w 296845"/>
                <a:gd name="connsiteY0" fmla="*/ 157428 h 283166"/>
                <a:gd name="connsiteX1" fmla="*/ 59259 w 296845"/>
                <a:gd name="connsiteY1" fmla="*/ 272344 h 283166"/>
                <a:gd name="connsiteX2" fmla="*/ 8055 w 296845"/>
                <a:gd name="connsiteY2" fmla="*/ 262187 h 283166"/>
                <a:gd name="connsiteX3" fmla="*/ 21569 w 296845"/>
                <a:gd name="connsiteY3" fmla="*/ 228527 h 283166"/>
                <a:gd name="connsiteX4" fmla="*/ 239901 w 296845"/>
                <a:gd name="connsiteY4" fmla="*/ 15316 h 283166"/>
                <a:gd name="connsiteX5" fmla="*/ 284893 w 296845"/>
                <a:gd name="connsiteY5" fmla="*/ 11623 h 283166"/>
                <a:gd name="connsiteX6" fmla="*/ 282207 w 296845"/>
                <a:gd name="connsiteY6" fmla="*/ 56195 h 283166"/>
                <a:gd name="connsiteX7" fmla="*/ 179799 w 296845"/>
                <a:gd name="connsiteY7" fmla="*/ 157428 h 28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6845" h="283166">
                  <a:moveTo>
                    <a:pt x="179799" y="157428"/>
                  </a:moveTo>
                  <a:cubicBezTo>
                    <a:pt x="139507" y="195622"/>
                    <a:pt x="98124" y="232808"/>
                    <a:pt x="59259" y="272344"/>
                  </a:cubicBezTo>
                  <a:cubicBezTo>
                    <a:pt x="34748" y="297275"/>
                    <a:pt x="21737" y="272764"/>
                    <a:pt x="8055" y="262187"/>
                  </a:cubicBezTo>
                  <a:cubicBezTo>
                    <a:pt x="-12091" y="246658"/>
                    <a:pt x="10573" y="238683"/>
                    <a:pt x="21569" y="228527"/>
                  </a:cubicBezTo>
                  <a:cubicBezTo>
                    <a:pt x="35420" y="215684"/>
                    <a:pt x="174007" y="80790"/>
                    <a:pt x="239901" y="15316"/>
                  </a:cubicBezTo>
                  <a:cubicBezTo>
                    <a:pt x="254842" y="458"/>
                    <a:pt x="265335" y="-8356"/>
                    <a:pt x="284893" y="11623"/>
                  </a:cubicBezTo>
                  <a:cubicBezTo>
                    <a:pt x="303360" y="30425"/>
                    <a:pt x="298827" y="40666"/>
                    <a:pt x="282207" y="56195"/>
                  </a:cubicBezTo>
                  <a:cubicBezTo>
                    <a:pt x="247120" y="89016"/>
                    <a:pt x="213795" y="123600"/>
                    <a:pt x="179799" y="157428"/>
                  </a:cubicBezTo>
                  <a:close/>
                </a:path>
              </a:pathLst>
            </a:custGeom>
            <a:solidFill>
              <a:srgbClr val="323232"/>
            </a:solidFill>
            <a:ln w="83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Graphic 2">
              <a:extLst>
                <a:ext uri="{FF2B5EF4-FFF2-40B4-BE49-F238E27FC236}">
                  <a16:creationId xmlns:a16="http://schemas.microsoft.com/office/drawing/2014/main" xmlns="" id="{12A07D40-3EB1-4AED-856F-AAB0E12A5637}"/>
                </a:ext>
              </a:extLst>
            </p:cNvPr>
            <p:cNvSpPr/>
            <p:nvPr/>
          </p:nvSpPr>
          <p:spPr>
            <a:xfrm>
              <a:off x="1354326" y="658588"/>
              <a:ext cx="143444" cy="72543"/>
            </a:xfrm>
            <a:custGeom>
              <a:avLst/>
              <a:gdLst>
                <a:gd name="connsiteX0" fmla="*/ 0 w 143444"/>
                <a:gd name="connsiteY0" fmla="*/ 12774 h 72543"/>
                <a:gd name="connsiteX1" fmla="*/ 140686 w 143444"/>
                <a:gd name="connsiteY1" fmla="*/ 52226 h 72543"/>
                <a:gd name="connsiteX2" fmla="*/ 139259 w 143444"/>
                <a:gd name="connsiteY2" fmla="*/ 69854 h 72543"/>
                <a:gd name="connsiteX3" fmla="*/ 119532 w 143444"/>
                <a:gd name="connsiteY3" fmla="*/ 64985 h 72543"/>
                <a:gd name="connsiteX4" fmla="*/ 0 w 143444"/>
                <a:gd name="connsiteY4" fmla="*/ 12774 h 72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444" h="72543">
                  <a:moveTo>
                    <a:pt x="0" y="12774"/>
                  </a:moveTo>
                  <a:cubicBezTo>
                    <a:pt x="54058" y="-15934"/>
                    <a:pt x="121547" y="6562"/>
                    <a:pt x="140686" y="52226"/>
                  </a:cubicBezTo>
                  <a:cubicBezTo>
                    <a:pt x="143372" y="58605"/>
                    <a:pt x="145806" y="65405"/>
                    <a:pt x="139259" y="69854"/>
                  </a:cubicBezTo>
                  <a:cubicBezTo>
                    <a:pt x="131872" y="74890"/>
                    <a:pt x="123981" y="72624"/>
                    <a:pt x="119532" y="64985"/>
                  </a:cubicBezTo>
                  <a:cubicBezTo>
                    <a:pt x="94266" y="22091"/>
                    <a:pt x="53722" y="11346"/>
                    <a:pt x="0" y="12774"/>
                  </a:cubicBezTo>
                  <a:close/>
                </a:path>
              </a:pathLst>
            </a:custGeom>
            <a:solidFill>
              <a:srgbClr val="2A1A16"/>
            </a:solidFill>
            <a:ln w="83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Graphic 2">
              <a:extLst>
                <a:ext uri="{FF2B5EF4-FFF2-40B4-BE49-F238E27FC236}">
                  <a16:creationId xmlns:a16="http://schemas.microsoft.com/office/drawing/2014/main" xmlns="" id="{4546FFAC-1880-4910-8723-51FBF705BC24}"/>
                </a:ext>
              </a:extLst>
            </p:cNvPr>
            <p:cNvSpPr/>
            <p:nvPr/>
          </p:nvSpPr>
          <p:spPr>
            <a:xfrm>
              <a:off x="1382615" y="718621"/>
              <a:ext cx="84109" cy="55834"/>
            </a:xfrm>
            <a:custGeom>
              <a:avLst/>
              <a:gdLst>
                <a:gd name="connsiteX0" fmla="*/ 0 w 84109"/>
                <a:gd name="connsiteY0" fmla="*/ 0 h 55834"/>
                <a:gd name="connsiteX1" fmla="*/ 84109 w 84109"/>
                <a:gd name="connsiteY1" fmla="*/ 47175 h 55834"/>
                <a:gd name="connsiteX2" fmla="*/ 0 w 84109"/>
                <a:gd name="connsiteY2" fmla="*/ 0 h 55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4109" h="55834">
                  <a:moveTo>
                    <a:pt x="0" y="0"/>
                  </a:moveTo>
                  <a:cubicBezTo>
                    <a:pt x="29463" y="24175"/>
                    <a:pt x="49693" y="46839"/>
                    <a:pt x="84109" y="47175"/>
                  </a:cubicBezTo>
                  <a:cubicBezTo>
                    <a:pt x="54310" y="67741"/>
                    <a:pt x="23168" y="51540"/>
                    <a:pt x="0" y="0"/>
                  </a:cubicBezTo>
                  <a:close/>
                </a:path>
              </a:pathLst>
            </a:custGeom>
            <a:solidFill>
              <a:srgbClr val="3D261D"/>
            </a:solidFill>
            <a:ln w="83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Graphic 2">
              <a:extLst>
                <a:ext uri="{FF2B5EF4-FFF2-40B4-BE49-F238E27FC236}">
                  <a16:creationId xmlns:a16="http://schemas.microsoft.com/office/drawing/2014/main" xmlns="" id="{C5F03000-D8D5-4DDD-982B-F9AF6148884B}"/>
                </a:ext>
              </a:extLst>
            </p:cNvPr>
            <p:cNvSpPr/>
            <p:nvPr/>
          </p:nvSpPr>
          <p:spPr>
            <a:xfrm>
              <a:off x="1875036" y="1986392"/>
              <a:ext cx="74320" cy="69111"/>
            </a:xfrm>
            <a:custGeom>
              <a:avLst/>
              <a:gdLst>
                <a:gd name="connsiteX0" fmla="*/ 73846 w 74320"/>
                <a:gd name="connsiteY0" fmla="*/ 9647 h 69111"/>
                <a:gd name="connsiteX1" fmla="*/ 68474 w 74320"/>
                <a:gd name="connsiteY1" fmla="*/ 15439 h 69111"/>
                <a:gd name="connsiteX2" fmla="*/ 17185 w 74320"/>
                <a:gd name="connsiteY2" fmla="*/ 65048 h 69111"/>
                <a:gd name="connsiteX3" fmla="*/ 2664 w 74320"/>
                <a:gd name="connsiteY3" fmla="*/ 66727 h 69111"/>
                <a:gd name="connsiteX4" fmla="*/ 3167 w 74320"/>
                <a:gd name="connsiteY4" fmla="*/ 55647 h 69111"/>
                <a:gd name="connsiteX5" fmla="*/ 59240 w 74320"/>
                <a:gd name="connsiteY5" fmla="*/ 1672 h 69111"/>
                <a:gd name="connsiteX6" fmla="*/ 73846 w 74320"/>
                <a:gd name="connsiteY6" fmla="*/ 9647 h 69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320" h="69111">
                  <a:moveTo>
                    <a:pt x="73846" y="9647"/>
                  </a:moveTo>
                  <a:cubicBezTo>
                    <a:pt x="72335" y="12249"/>
                    <a:pt x="70656" y="13256"/>
                    <a:pt x="68474" y="15439"/>
                  </a:cubicBezTo>
                  <a:cubicBezTo>
                    <a:pt x="51517" y="32143"/>
                    <a:pt x="34477" y="48764"/>
                    <a:pt x="17185" y="65048"/>
                  </a:cubicBezTo>
                  <a:cubicBezTo>
                    <a:pt x="13240" y="68825"/>
                    <a:pt x="8036" y="71092"/>
                    <a:pt x="2664" y="66727"/>
                  </a:cubicBezTo>
                  <a:cubicBezTo>
                    <a:pt x="-2121" y="62866"/>
                    <a:pt x="481" y="58249"/>
                    <a:pt x="3167" y="55647"/>
                  </a:cubicBezTo>
                  <a:cubicBezTo>
                    <a:pt x="21550" y="37347"/>
                    <a:pt x="40101" y="19132"/>
                    <a:pt x="59240" y="1672"/>
                  </a:cubicBezTo>
                  <a:cubicBezTo>
                    <a:pt x="65368" y="-3952"/>
                    <a:pt x="76784" y="6121"/>
                    <a:pt x="73846" y="9647"/>
                  </a:cubicBezTo>
                  <a:close/>
                </a:path>
              </a:pathLst>
            </a:custGeom>
            <a:solidFill>
              <a:srgbClr val="E3E3DF"/>
            </a:solidFill>
            <a:ln w="83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Graphic 2">
              <a:extLst>
                <a:ext uri="{FF2B5EF4-FFF2-40B4-BE49-F238E27FC236}">
                  <a16:creationId xmlns:a16="http://schemas.microsoft.com/office/drawing/2014/main" xmlns="" id="{9F501A0F-3E16-4FAC-B847-2C8E4E710219}"/>
                </a:ext>
              </a:extLst>
            </p:cNvPr>
            <p:cNvSpPr/>
            <p:nvPr/>
          </p:nvSpPr>
          <p:spPr>
            <a:xfrm>
              <a:off x="1418206" y="2060564"/>
              <a:ext cx="519791" cy="354928"/>
            </a:xfrm>
            <a:custGeom>
              <a:avLst/>
              <a:gdLst>
                <a:gd name="connsiteX0" fmla="*/ 480228 w 519791"/>
                <a:gd name="connsiteY0" fmla="*/ 13288 h 354928"/>
                <a:gd name="connsiteX1" fmla="*/ 359688 w 519791"/>
                <a:gd name="connsiteY1" fmla="*/ 128203 h 354928"/>
                <a:gd name="connsiteX2" fmla="*/ 308484 w 519791"/>
                <a:gd name="connsiteY2" fmla="*/ 118046 h 354928"/>
                <a:gd name="connsiteX3" fmla="*/ 318641 w 519791"/>
                <a:gd name="connsiteY3" fmla="*/ 88331 h 354928"/>
                <a:gd name="connsiteX4" fmla="*/ 341557 w 519791"/>
                <a:gd name="connsiteY4" fmla="*/ 66422 h 354928"/>
                <a:gd name="connsiteX5" fmla="*/ 232517 w 519791"/>
                <a:gd name="connsiteY5" fmla="*/ 6488 h 354928"/>
                <a:gd name="connsiteX6" fmla="*/ 203725 w 519791"/>
                <a:gd name="connsiteY6" fmla="*/ 12616 h 354928"/>
                <a:gd name="connsiteX7" fmla="*/ 99638 w 519791"/>
                <a:gd name="connsiteY7" fmla="*/ 106378 h 354928"/>
                <a:gd name="connsiteX8" fmla="*/ 0 w 519791"/>
                <a:gd name="connsiteY8" fmla="*/ 192166 h 354928"/>
                <a:gd name="connsiteX9" fmla="*/ 78401 w 519791"/>
                <a:gd name="connsiteY9" fmla="*/ 354929 h 354928"/>
                <a:gd name="connsiteX10" fmla="*/ 115755 w 519791"/>
                <a:gd name="connsiteY10" fmla="*/ 343597 h 354928"/>
                <a:gd name="connsiteX11" fmla="*/ 314192 w 519791"/>
                <a:gd name="connsiteY11" fmla="*/ 280641 h 354928"/>
                <a:gd name="connsiteX12" fmla="*/ 387221 w 519791"/>
                <a:gd name="connsiteY12" fmla="*/ 246644 h 354928"/>
                <a:gd name="connsiteX13" fmla="*/ 503060 w 519791"/>
                <a:gd name="connsiteY13" fmla="*/ 102265 h 354928"/>
                <a:gd name="connsiteX14" fmla="*/ 480228 w 519791"/>
                <a:gd name="connsiteY14" fmla="*/ 13288 h 354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19791" h="354928">
                  <a:moveTo>
                    <a:pt x="480228" y="13288"/>
                  </a:moveTo>
                  <a:cubicBezTo>
                    <a:pt x="439936" y="51481"/>
                    <a:pt x="398553" y="88667"/>
                    <a:pt x="359688" y="128203"/>
                  </a:cubicBezTo>
                  <a:cubicBezTo>
                    <a:pt x="335177" y="153134"/>
                    <a:pt x="322166" y="128623"/>
                    <a:pt x="308484" y="118046"/>
                  </a:cubicBezTo>
                  <a:cubicBezTo>
                    <a:pt x="288338" y="102517"/>
                    <a:pt x="311170" y="96389"/>
                    <a:pt x="318641" y="88331"/>
                  </a:cubicBezTo>
                  <a:cubicBezTo>
                    <a:pt x="325776" y="80609"/>
                    <a:pt x="334170" y="74229"/>
                    <a:pt x="341557" y="66422"/>
                  </a:cubicBezTo>
                  <a:cubicBezTo>
                    <a:pt x="324601" y="4558"/>
                    <a:pt x="296984" y="-10468"/>
                    <a:pt x="232517" y="6488"/>
                  </a:cubicBezTo>
                  <a:cubicBezTo>
                    <a:pt x="223032" y="9007"/>
                    <a:pt x="213463" y="11525"/>
                    <a:pt x="203725" y="12616"/>
                  </a:cubicBezTo>
                  <a:cubicBezTo>
                    <a:pt x="147149" y="18828"/>
                    <a:pt x="111474" y="50474"/>
                    <a:pt x="99638" y="106378"/>
                  </a:cubicBezTo>
                  <a:cubicBezTo>
                    <a:pt x="90153" y="151371"/>
                    <a:pt x="63376" y="196532"/>
                    <a:pt x="0" y="192166"/>
                  </a:cubicBezTo>
                  <a:cubicBezTo>
                    <a:pt x="22328" y="248239"/>
                    <a:pt x="42474" y="305319"/>
                    <a:pt x="78401" y="354929"/>
                  </a:cubicBezTo>
                  <a:cubicBezTo>
                    <a:pt x="90824" y="351151"/>
                    <a:pt x="103416" y="347794"/>
                    <a:pt x="115755" y="343597"/>
                  </a:cubicBezTo>
                  <a:cubicBezTo>
                    <a:pt x="181397" y="321268"/>
                    <a:pt x="243094" y="288027"/>
                    <a:pt x="314192" y="280641"/>
                  </a:cubicBezTo>
                  <a:cubicBezTo>
                    <a:pt x="339710" y="277954"/>
                    <a:pt x="367831" y="263936"/>
                    <a:pt x="387221" y="246644"/>
                  </a:cubicBezTo>
                  <a:cubicBezTo>
                    <a:pt x="433473" y="205345"/>
                    <a:pt x="475527" y="159681"/>
                    <a:pt x="503060" y="102265"/>
                  </a:cubicBezTo>
                  <a:cubicBezTo>
                    <a:pt x="528410" y="49466"/>
                    <a:pt x="528074" y="43590"/>
                    <a:pt x="480228" y="13288"/>
                  </a:cubicBezTo>
                  <a:close/>
                </a:path>
              </a:pathLst>
            </a:custGeom>
            <a:solidFill>
              <a:srgbClr val="F7BDA7"/>
            </a:solidFill>
            <a:ln w="83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Graphic 2">
              <a:extLst>
                <a:ext uri="{FF2B5EF4-FFF2-40B4-BE49-F238E27FC236}">
                  <a16:creationId xmlns:a16="http://schemas.microsoft.com/office/drawing/2014/main" xmlns="" id="{BD2F96EE-3036-4B7F-9DA0-3DF19968D66B}"/>
                </a:ext>
              </a:extLst>
            </p:cNvPr>
            <p:cNvSpPr/>
            <p:nvPr/>
          </p:nvSpPr>
          <p:spPr>
            <a:xfrm>
              <a:off x="371197" y="1077721"/>
              <a:ext cx="1125493" cy="2147217"/>
            </a:xfrm>
            <a:custGeom>
              <a:avLst/>
              <a:gdLst>
                <a:gd name="connsiteX0" fmla="*/ 909764 w 1125493"/>
                <a:gd name="connsiteY0" fmla="*/ 1168966 h 2147217"/>
                <a:gd name="connsiteX1" fmla="*/ 876188 w 1125493"/>
                <a:gd name="connsiteY1" fmla="*/ 1148904 h 2147217"/>
                <a:gd name="connsiteX2" fmla="*/ 856294 w 1125493"/>
                <a:gd name="connsiteY2" fmla="*/ 1025846 h 2147217"/>
                <a:gd name="connsiteX3" fmla="*/ 789644 w 1125493"/>
                <a:gd name="connsiteY3" fmla="*/ 588512 h 2147217"/>
                <a:gd name="connsiteX4" fmla="*/ 639054 w 1125493"/>
                <a:gd name="connsiteY4" fmla="*/ 264583 h 2147217"/>
                <a:gd name="connsiteX5" fmla="*/ 400409 w 1125493"/>
                <a:gd name="connsiteY5" fmla="*/ 68496 h 2147217"/>
                <a:gd name="connsiteX6" fmla="*/ 298168 w 1125493"/>
                <a:gd name="connsiteY6" fmla="*/ 0 h 2147217"/>
                <a:gd name="connsiteX7" fmla="*/ 201804 w 1125493"/>
                <a:gd name="connsiteY7" fmla="*/ 111894 h 2147217"/>
                <a:gd name="connsiteX8" fmla="*/ 16713 w 1125493"/>
                <a:gd name="connsiteY8" fmla="*/ 942744 h 2147217"/>
                <a:gd name="connsiteX9" fmla="*/ 159246 w 1125493"/>
                <a:gd name="connsiteY9" fmla="*/ 1798525 h 2147217"/>
                <a:gd name="connsiteX10" fmla="*/ 225140 w 1125493"/>
                <a:gd name="connsiteY10" fmla="*/ 2072845 h 2147217"/>
                <a:gd name="connsiteX11" fmla="*/ 297245 w 1125493"/>
                <a:gd name="connsiteY11" fmla="*/ 2147217 h 2147217"/>
                <a:gd name="connsiteX12" fmla="*/ 449766 w 1125493"/>
                <a:gd name="connsiteY12" fmla="*/ 2055301 h 2147217"/>
                <a:gd name="connsiteX13" fmla="*/ 795520 w 1125493"/>
                <a:gd name="connsiteY13" fmla="*/ 1964813 h 2147217"/>
                <a:gd name="connsiteX14" fmla="*/ 957863 w 1125493"/>
                <a:gd name="connsiteY14" fmla="*/ 1923766 h 2147217"/>
                <a:gd name="connsiteX15" fmla="*/ 973224 w 1125493"/>
                <a:gd name="connsiteY15" fmla="*/ 1921499 h 2147217"/>
                <a:gd name="connsiteX16" fmla="*/ 1012592 w 1125493"/>
                <a:gd name="connsiteY16" fmla="*/ 1829080 h 2147217"/>
                <a:gd name="connsiteX17" fmla="*/ 981618 w 1125493"/>
                <a:gd name="connsiteY17" fmla="*/ 1555683 h 2147217"/>
                <a:gd name="connsiteX18" fmla="*/ 955177 w 1125493"/>
                <a:gd name="connsiteY18" fmla="*/ 1489118 h 2147217"/>
                <a:gd name="connsiteX19" fmla="*/ 1021742 w 1125493"/>
                <a:gd name="connsiteY19" fmla="*/ 1451093 h 2147217"/>
                <a:gd name="connsiteX20" fmla="*/ 1125493 w 1125493"/>
                <a:gd name="connsiteY20" fmla="*/ 1337856 h 2147217"/>
                <a:gd name="connsiteX21" fmla="*/ 1047092 w 1125493"/>
                <a:gd name="connsiteY21" fmla="*/ 1175094 h 2147217"/>
                <a:gd name="connsiteX22" fmla="*/ 909764 w 1125493"/>
                <a:gd name="connsiteY22" fmla="*/ 1168966 h 214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125493" h="2147217">
                  <a:moveTo>
                    <a:pt x="909764" y="1168966"/>
                  </a:moveTo>
                  <a:cubicBezTo>
                    <a:pt x="885673" y="1177612"/>
                    <a:pt x="879210" y="1172072"/>
                    <a:pt x="876188" y="1148904"/>
                  </a:cubicBezTo>
                  <a:cubicBezTo>
                    <a:pt x="870732" y="1107773"/>
                    <a:pt x="862338" y="1066977"/>
                    <a:pt x="856294" y="1025846"/>
                  </a:cubicBezTo>
                  <a:cubicBezTo>
                    <a:pt x="835057" y="879872"/>
                    <a:pt x="829013" y="731296"/>
                    <a:pt x="789644" y="588512"/>
                  </a:cubicBezTo>
                  <a:cubicBezTo>
                    <a:pt x="757663" y="472673"/>
                    <a:pt x="720645" y="357925"/>
                    <a:pt x="639054" y="264583"/>
                  </a:cubicBezTo>
                  <a:cubicBezTo>
                    <a:pt x="611101" y="226138"/>
                    <a:pt x="468317" y="113992"/>
                    <a:pt x="400409" y="68496"/>
                  </a:cubicBezTo>
                  <a:cubicBezTo>
                    <a:pt x="366329" y="45664"/>
                    <a:pt x="338628" y="13179"/>
                    <a:pt x="298168" y="0"/>
                  </a:cubicBezTo>
                  <a:cubicBezTo>
                    <a:pt x="261990" y="33744"/>
                    <a:pt x="230260" y="71518"/>
                    <a:pt x="201804" y="111894"/>
                  </a:cubicBezTo>
                  <a:cubicBezTo>
                    <a:pt x="24520" y="362962"/>
                    <a:pt x="-31973" y="641647"/>
                    <a:pt x="16713" y="942744"/>
                  </a:cubicBezTo>
                  <a:cubicBezTo>
                    <a:pt x="62797" y="1228228"/>
                    <a:pt x="110560" y="1513461"/>
                    <a:pt x="159246" y="1798525"/>
                  </a:cubicBezTo>
                  <a:cubicBezTo>
                    <a:pt x="175027" y="1891280"/>
                    <a:pt x="190808" y="1984371"/>
                    <a:pt x="225140" y="2072845"/>
                  </a:cubicBezTo>
                  <a:cubicBezTo>
                    <a:pt x="238822" y="2108101"/>
                    <a:pt x="259723" y="2135466"/>
                    <a:pt x="297245" y="2147217"/>
                  </a:cubicBezTo>
                  <a:cubicBezTo>
                    <a:pt x="379088" y="2130513"/>
                    <a:pt x="440449" y="2060926"/>
                    <a:pt x="449766" y="2055301"/>
                  </a:cubicBezTo>
                  <a:cubicBezTo>
                    <a:pt x="555952" y="1990667"/>
                    <a:pt x="676324" y="1979587"/>
                    <a:pt x="795520" y="1964813"/>
                  </a:cubicBezTo>
                  <a:cubicBezTo>
                    <a:pt x="851509" y="1957846"/>
                    <a:pt x="908757" y="1957174"/>
                    <a:pt x="957863" y="1923766"/>
                  </a:cubicBezTo>
                  <a:cubicBezTo>
                    <a:pt x="962731" y="1920408"/>
                    <a:pt x="967684" y="1919569"/>
                    <a:pt x="973224" y="1921499"/>
                  </a:cubicBezTo>
                  <a:cubicBezTo>
                    <a:pt x="986655" y="1890861"/>
                    <a:pt x="1007136" y="1863328"/>
                    <a:pt x="1012592" y="1829080"/>
                  </a:cubicBezTo>
                  <a:cubicBezTo>
                    <a:pt x="1027618" y="1734982"/>
                    <a:pt x="1019392" y="1643906"/>
                    <a:pt x="981618" y="1555683"/>
                  </a:cubicBezTo>
                  <a:cubicBezTo>
                    <a:pt x="971965" y="1533271"/>
                    <a:pt x="946531" y="1510523"/>
                    <a:pt x="955177" y="1489118"/>
                  </a:cubicBezTo>
                  <a:cubicBezTo>
                    <a:pt x="964578" y="1466118"/>
                    <a:pt x="998406" y="1462592"/>
                    <a:pt x="1021742" y="1451093"/>
                  </a:cubicBezTo>
                  <a:cubicBezTo>
                    <a:pt x="1071267" y="1426582"/>
                    <a:pt x="1114833" y="1397538"/>
                    <a:pt x="1125493" y="1337856"/>
                  </a:cubicBezTo>
                  <a:cubicBezTo>
                    <a:pt x="1089650" y="1288330"/>
                    <a:pt x="1069421" y="1231166"/>
                    <a:pt x="1047092" y="1175094"/>
                  </a:cubicBezTo>
                  <a:cubicBezTo>
                    <a:pt x="1002771" y="1140845"/>
                    <a:pt x="955428" y="1152597"/>
                    <a:pt x="909764" y="11689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83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Graphic 2">
              <a:extLst>
                <a:ext uri="{FF2B5EF4-FFF2-40B4-BE49-F238E27FC236}">
                  <a16:creationId xmlns:a16="http://schemas.microsoft.com/office/drawing/2014/main" xmlns="" id="{E198FAD8-0ACB-4E5C-A03D-A7841135880E}"/>
                </a:ext>
              </a:extLst>
            </p:cNvPr>
            <p:cNvSpPr/>
            <p:nvPr/>
          </p:nvSpPr>
          <p:spPr>
            <a:xfrm>
              <a:off x="1830380" y="2068107"/>
              <a:ext cx="37287" cy="34067"/>
            </a:xfrm>
            <a:custGeom>
              <a:avLst/>
              <a:gdLst>
                <a:gd name="connsiteX0" fmla="*/ 36996 w 37287"/>
                <a:gd name="connsiteY0" fmla="*/ 8683 h 34067"/>
                <a:gd name="connsiteX1" fmla="*/ 31791 w 37287"/>
                <a:gd name="connsiteY1" fmla="*/ 15650 h 34067"/>
                <a:gd name="connsiteX2" fmla="*/ 17185 w 37287"/>
                <a:gd name="connsiteY2" fmla="*/ 30004 h 34067"/>
                <a:gd name="connsiteX3" fmla="*/ 2664 w 37287"/>
                <a:gd name="connsiteY3" fmla="*/ 31683 h 34067"/>
                <a:gd name="connsiteX4" fmla="*/ 3167 w 37287"/>
                <a:gd name="connsiteY4" fmla="*/ 20603 h 34067"/>
                <a:gd name="connsiteX5" fmla="*/ 22558 w 37287"/>
                <a:gd name="connsiteY5" fmla="*/ 1884 h 34067"/>
                <a:gd name="connsiteX6" fmla="*/ 36996 w 37287"/>
                <a:gd name="connsiteY6" fmla="*/ 8683 h 3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287" h="34067">
                  <a:moveTo>
                    <a:pt x="36996" y="8683"/>
                  </a:moveTo>
                  <a:cubicBezTo>
                    <a:pt x="35485" y="11285"/>
                    <a:pt x="33974" y="13468"/>
                    <a:pt x="31791" y="15650"/>
                  </a:cubicBezTo>
                  <a:cubicBezTo>
                    <a:pt x="14835" y="32354"/>
                    <a:pt x="34477" y="13719"/>
                    <a:pt x="17185" y="30004"/>
                  </a:cubicBezTo>
                  <a:cubicBezTo>
                    <a:pt x="13240" y="33781"/>
                    <a:pt x="8036" y="36048"/>
                    <a:pt x="2664" y="31683"/>
                  </a:cubicBezTo>
                  <a:cubicBezTo>
                    <a:pt x="-2121" y="27822"/>
                    <a:pt x="481" y="23205"/>
                    <a:pt x="3167" y="20603"/>
                  </a:cubicBezTo>
                  <a:cubicBezTo>
                    <a:pt x="21550" y="2303"/>
                    <a:pt x="3419" y="19343"/>
                    <a:pt x="22558" y="1884"/>
                  </a:cubicBezTo>
                  <a:cubicBezTo>
                    <a:pt x="28602" y="-3824"/>
                    <a:pt x="39178" y="4906"/>
                    <a:pt x="36996" y="8683"/>
                  </a:cubicBezTo>
                  <a:close/>
                </a:path>
              </a:pathLst>
            </a:custGeom>
            <a:solidFill>
              <a:srgbClr val="E3E3DF"/>
            </a:solidFill>
            <a:ln w="83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846009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77F5F48A-3DC8-4158-9E09-876781B88DA6}"/>
              </a:ext>
            </a:extLst>
          </p:cNvPr>
          <p:cNvGrpSpPr/>
          <p:nvPr/>
        </p:nvGrpSpPr>
        <p:grpSpPr>
          <a:xfrm flipH="1">
            <a:off x="757971" y="1807708"/>
            <a:ext cx="2924984" cy="1902894"/>
            <a:chOff x="4182621" y="2718148"/>
            <a:chExt cx="1782937" cy="1159917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74BB6868-D119-41B1-9CCF-ACACF24F6C70}"/>
                </a:ext>
              </a:extLst>
            </p:cNvPr>
            <p:cNvSpPr/>
            <p:nvPr/>
          </p:nvSpPr>
          <p:spPr>
            <a:xfrm>
              <a:off x="4182621" y="2718148"/>
              <a:ext cx="1782937" cy="1159917"/>
            </a:xfrm>
            <a:custGeom>
              <a:avLst/>
              <a:gdLst>
                <a:gd name="connsiteX0" fmla="*/ 793734 w 2904432"/>
                <a:gd name="connsiteY0" fmla="*/ 0 h 1881021"/>
                <a:gd name="connsiteX1" fmla="*/ 7756 w 2904432"/>
                <a:gd name="connsiteY1" fmla="*/ 410257 h 1881021"/>
                <a:gd name="connsiteX2" fmla="*/ 0 w 2904432"/>
                <a:gd name="connsiteY2" fmla="*/ 1881022 h 1881021"/>
                <a:gd name="connsiteX3" fmla="*/ 1968312 w 2904432"/>
                <a:gd name="connsiteY3" fmla="*/ 1877656 h 1881021"/>
                <a:gd name="connsiteX4" fmla="*/ 2843337 w 2904432"/>
                <a:gd name="connsiteY4" fmla="*/ 1472009 h 1881021"/>
                <a:gd name="connsiteX5" fmla="*/ 2904433 w 2904432"/>
                <a:gd name="connsiteY5" fmla="*/ 0 h 1881021"/>
                <a:gd name="connsiteX0" fmla="*/ 793734 w 2904433"/>
                <a:gd name="connsiteY0" fmla="*/ 0 h 1881022"/>
                <a:gd name="connsiteX1" fmla="*/ 7756 w 2904433"/>
                <a:gd name="connsiteY1" fmla="*/ 410257 h 1881022"/>
                <a:gd name="connsiteX2" fmla="*/ 0 w 2904433"/>
                <a:gd name="connsiteY2" fmla="*/ 1881022 h 1881022"/>
                <a:gd name="connsiteX3" fmla="*/ 1968312 w 2904433"/>
                <a:gd name="connsiteY3" fmla="*/ 1877656 h 1881022"/>
                <a:gd name="connsiteX4" fmla="*/ 2867071 w 2904433"/>
                <a:gd name="connsiteY4" fmla="*/ 1418605 h 1881022"/>
                <a:gd name="connsiteX5" fmla="*/ 2904433 w 2904433"/>
                <a:gd name="connsiteY5" fmla="*/ 0 h 1881022"/>
                <a:gd name="connsiteX6" fmla="*/ 793734 w 2904433"/>
                <a:gd name="connsiteY6" fmla="*/ 0 h 1881022"/>
                <a:gd name="connsiteX0" fmla="*/ 793734 w 2904433"/>
                <a:gd name="connsiteY0" fmla="*/ 0 h 1881022"/>
                <a:gd name="connsiteX1" fmla="*/ 7756 w 2904433"/>
                <a:gd name="connsiteY1" fmla="*/ 410257 h 1881022"/>
                <a:gd name="connsiteX2" fmla="*/ 0 w 2904433"/>
                <a:gd name="connsiteY2" fmla="*/ 1881022 h 1881022"/>
                <a:gd name="connsiteX3" fmla="*/ 1968312 w 2904433"/>
                <a:gd name="connsiteY3" fmla="*/ 1877656 h 1881022"/>
                <a:gd name="connsiteX4" fmla="*/ 2867071 w 2904433"/>
                <a:gd name="connsiteY4" fmla="*/ 1288063 h 1881022"/>
                <a:gd name="connsiteX5" fmla="*/ 2904433 w 2904433"/>
                <a:gd name="connsiteY5" fmla="*/ 0 h 1881022"/>
                <a:gd name="connsiteX6" fmla="*/ 793734 w 2904433"/>
                <a:gd name="connsiteY6" fmla="*/ 0 h 1881022"/>
                <a:gd name="connsiteX0" fmla="*/ 793734 w 2904433"/>
                <a:gd name="connsiteY0" fmla="*/ 0 h 1881022"/>
                <a:gd name="connsiteX1" fmla="*/ 7756 w 2904433"/>
                <a:gd name="connsiteY1" fmla="*/ 410257 h 1881022"/>
                <a:gd name="connsiteX2" fmla="*/ 0 w 2904433"/>
                <a:gd name="connsiteY2" fmla="*/ 1881022 h 1881022"/>
                <a:gd name="connsiteX3" fmla="*/ 1968312 w 2904433"/>
                <a:gd name="connsiteY3" fmla="*/ 1877656 h 1881022"/>
                <a:gd name="connsiteX4" fmla="*/ 2873005 w 2904433"/>
                <a:gd name="connsiteY4" fmla="*/ 1288063 h 1881022"/>
                <a:gd name="connsiteX5" fmla="*/ 2904433 w 2904433"/>
                <a:gd name="connsiteY5" fmla="*/ 0 h 1881022"/>
                <a:gd name="connsiteX6" fmla="*/ 793734 w 2904433"/>
                <a:gd name="connsiteY6" fmla="*/ 0 h 1881022"/>
                <a:gd name="connsiteX0" fmla="*/ 793734 w 2904433"/>
                <a:gd name="connsiteY0" fmla="*/ 0 h 1889524"/>
                <a:gd name="connsiteX1" fmla="*/ 7756 w 2904433"/>
                <a:gd name="connsiteY1" fmla="*/ 410257 h 1889524"/>
                <a:gd name="connsiteX2" fmla="*/ 0 w 2904433"/>
                <a:gd name="connsiteY2" fmla="*/ 1881022 h 1889524"/>
                <a:gd name="connsiteX3" fmla="*/ 1926776 w 2904433"/>
                <a:gd name="connsiteY3" fmla="*/ 1889524 h 1889524"/>
                <a:gd name="connsiteX4" fmla="*/ 2873005 w 2904433"/>
                <a:gd name="connsiteY4" fmla="*/ 1288063 h 1889524"/>
                <a:gd name="connsiteX5" fmla="*/ 2904433 w 2904433"/>
                <a:gd name="connsiteY5" fmla="*/ 0 h 1889524"/>
                <a:gd name="connsiteX6" fmla="*/ 793734 w 2904433"/>
                <a:gd name="connsiteY6" fmla="*/ 0 h 1889524"/>
                <a:gd name="connsiteX0" fmla="*/ 793734 w 2904433"/>
                <a:gd name="connsiteY0" fmla="*/ 0 h 1889524"/>
                <a:gd name="connsiteX1" fmla="*/ 7756 w 2904433"/>
                <a:gd name="connsiteY1" fmla="*/ 410257 h 1889524"/>
                <a:gd name="connsiteX2" fmla="*/ 0 w 2904433"/>
                <a:gd name="connsiteY2" fmla="*/ 1881022 h 1889524"/>
                <a:gd name="connsiteX3" fmla="*/ 1944577 w 2904433"/>
                <a:gd name="connsiteY3" fmla="*/ 1889524 h 1889524"/>
                <a:gd name="connsiteX4" fmla="*/ 2873005 w 2904433"/>
                <a:gd name="connsiteY4" fmla="*/ 1288063 h 1889524"/>
                <a:gd name="connsiteX5" fmla="*/ 2904433 w 2904433"/>
                <a:gd name="connsiteY5" fmla="*/ 0 h 1889524"/>
                <a:gd name="connsiteX6" fmla="*/ 793734 w 2904433"/>
                <a:gd name="connsiteY6" fmla="*/ 0 h 1889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04433" h="1889524">
                  <a:moveTo>
                    <a:pt x="793734" y="0"/>
                  </a:moveTo>
                  <a:lnTo>
                    <a:pt x="7756" y="410257"/>
                  </a:lnTo>
                  <a:cubicBezTo>
                    <a:pt x="5171" y="900512"/>
                    <a:pt x="2585" y="1390767"/>
                    <a:pt x="0" y="1881022"/>
                  </a:cubicBezTo>
                  <a:lnTo>
                    <a:pt x="1944577" y="1889524"/>
                  </a:lnTo>
                  <a:lnTo>
                    <a:pt x="2873005" y="1288063"/>
                  </a:lnTo>
                  <a:lnTo>
                    <a:pt x="2904433" y="0"/>
                  </a:lnTo>
                  <a:lnTo>
                    <a:pt x="793734" y="0"/>
                  </a:lnTo>
                  <a:close/>
                </a:path>
              </a:pathLst>
            </a:custGeom>
            <a:solidFill>
              <a:srgbClr val="C49D5D"/>
            </a:solidFill>
            <a:ln w="7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58E0D26D-1F87-41BC-8C7F-141E65685E65}"/>
                </a:ext>
              </a:extLst>
            </p:cNvPr>
            <p:cNvSpPr/>
            <p:nvPr/>
          </p:nvSpPr>
          <p:spPr>
            <a:xfrm>
              <a:off x="4187382" y="2718148"/>
              <a:ext cx="1778175" cy="284497"/>
            </a:xfrm>
            <a:custGeom>
              <a:avLst/>
              <a:gdLst>
                <a:gd name="connsiteX0" fmla="*/ 785979 w 2896677"/>
                <a:gd name="connsiteY0" fmla="*/ 0 h 463450"/>
                <a:gd name="connsiteX1" fmla="*/ 0 w 2896677"/>
                <a:gd name="connsiteY1" fmla="*/ 410257 h 463450"/>
                <a:gd name="connsiteX2" fmla="*/ 1929752 w 2896677"/>
                <a:gd name="connsiteY2" fmla="*/ 463451 h 463450"/>
                <a:gd name="connsiteX3" fmla="*/ 2896677 w 2896677"/>
                <a:gd name="connsiteY3" fmla="*/ 0 h 463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96677" h="463450">
                  <a:moveTo>
                    <a:pt x="785979" y="0"/>
                  </a:moveTo>
                  <a:lnTo>
                    <a:pt x="0" y="410257"/>
                  </a:lnTo>
                  <a:lnTo>
                    <a:pt x="1929752" y="463451"/>
                  </a:lnTo>
                  <a:lnTo>
                    <a:pt x="2896677" y="0"/>
                  </a:lnTo>
                  <a:close/>
                </a:path>
              </a:pathLst>
            </a:custGeom>
            <a:solidFill>
              <a:srgbClr val="BB8A38"/>
            </a:solidFill>
            <a:ln w="7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23AD8554-2FD3-4934-ABB6-4A52BB34F8D6}"/>
                </a:ext>
              </a:extLst>
            </p:cNvPr>
            <p:cNvSpPr/>
            <p:nvPr/>
          </p:nvSpPr>
          <p:spPr>
            <a:xfrm>
              <a:off x="5367556" y="3006108"/>
              <a:ext cx="11813" cy="855996"/>
            </a:xfrm>
            <a:custGeom>
              <a:avLst/>
              <a:gdLst>
                <a:gd name="connsiteX0" fmla="*/ 1463 w 19243"/>
                <a:gd name="connsiteY0" fmla="*/ 1096872 h 1098554"/>
                <a:gd name="connsiteX1" fmla="*/ 0 w 19243"/>
                <a:gd name="connsiteY1" fmla="*/ 1088970 h 1098554"/>
                <a:gd name="connsiteX2" fmla="*/ 1902 w 19243"/>
                <a:gd name="connsiteY2" fmla="*/ 49901 h 1098554"/>
                <a:gd name="connsiteX3" fmla="*/ 1902 w 19243"/>
                <a:gd name="connsiteY3" fmla="*/ 0 h 1098554"/>
                <a:gd name="connsiteX4" fmla="*/ 19243 w 19243"/>
                <a:gd name="connsiteY4" fmla="*/ 293 h 1098554"/>
                <a:gd name="connsiteX5" fmla="*/ 19243 w 19243"/>
                <a:gd name="connsiteY5" fmla="*/ 1098555 h 1098554"/>
                <a:gd name="connsiteX6" fmla="*/ 1463 w 19243"/>
                <a:gd name="connsiteY6" fmla="*/ 1096872 h 1098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243" h="1098554">
                  <a:moveTo>
                    <a:pt x="1463" y="1096872"/>
                  </a:moveTo>
                  <a:cubicBezTo>
                    <a:pt x="951" y="1094238"/>
                    <a:pt x="439" y="1091604"/>
                    <a:pt x="0" y="1088970"/>
                  </a:cubicBezTo>
                  <a:cubicBezTo>
                    <a:pt x="658" y="742589"/>
                    <a:pt x="1244" y="396208"/>
                    <a:pt x="1902" y="49901"/>
                  </a:cubicBezTo>
                  <a:cubicBezTo>
                    <a:pt x="1902" y="33292"/>
                    <a:pt x="1902" y="16609"/>
                    <a:pt x="1902" y="0"/>
                  </a:cubicBezTo>
                  <a:cubicBezTo>
                    <a:pt x="7683" y="73"/>
                    <a:pt x="13463" y="219"/>
                    <a:pt x="19243" y="293"/>
                  </a:cubicBezTo>
                  <a:cubicBezTo>
                    <a:pt x="19243" y="366356"/>
                    <a:pt x="19243" y="732492"/>
                    <a:pt x="19243" y="1098555"/>
                  </a:cubicBezTo>
                  <a:cubicBezTo>
                    <a:pt x="13244" y="1097970"/>
                    <a:pt x="7317" y="1097458"/>
                    <a:pt x="1463" y="1096872"/>
                  </a:cubicBezTo>
                  <a:close/>
                </a:path>
              </a:pathLst>
            </a:custGeom>
            <a:solidFill>
              <a:srgbClr val="9A6428"/>
            </a:solidFill>
            <a:ln w="7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8FEB12A4-F413-4DBB-8868-4A05FBD9A3F3}"/>
                </a:ext>
              </a:extLst>
            </p:cNvPr>
            <p:cNvSpPr/>
            <p:nvPr/>
          </p:nvSpPr>
          <p:spPr>
            <a:xfrm>
              <a:off x="4947179" y="2837603"/>
              <a:ext cx="166772" cy="6399"/>
            </a:xfrm>
            <a:custGeom>
              <a:avLst/>
              <a:gdLst>
                <a:gd name="connsiteX0" fmla="*/ 271676 w 271675"/>
                <a:gd name="connsiteY0" fmla="*/ 10425 h 10424"/>
                <a:gd name="connsiteX1" fmla="*/ 0 w 271675"/>
                <a:gd name="connsiteY1" fmla="*/ 10425 h 10424"/>
                <a:gd name="connsiteX2" fmla="*/ 161776 w 271675"/>
                <a:gd name="connsiteY2" fmla="*/ 3181 h 10424"/>
                <a:gd name="connsiteX3" fmla="*/ 271676 w 271675"/>
                <a:gd name="connsiteY3" fmla="*/ 10425 h 10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1675" h="10424">
                  <a:moveTo>
                    <a:pt x="271676" y="10425"/>
                  </a:moveTo>
                  <a:cubicBezTo>
                    <a:pt x="181093" y="10425"/>
                    <a:pt x="90583" y="10425"/>
                    <a:pt x="0" y="10425"/>
                  </a:cubicBezTo>
                  <a:cubicBezTo>
                    <a:pt x="53194" y="-7062"/>
                    <a:pt x="107924" y="4132"/>
                    <a:pt x="161776" y="3181"/>
                  </a:cubicBezTo>
                  <a:cubicBezTo>
                    <a:pt x="198214" y="2523"/>
                    <a:pt x="236116" y="-6989"/>
                    <a:pt x="271676" y="10425"/>
                  </a:cubicBezTo>
                  <a:close/>
                </a:path>
              </a:pathLst>
            </a:custGeom>
            <a:solidFill>
              <a:srgbClr val="BB8A38"/>
            </a:solidFill>
            <a:ln w="7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6F660263-E443-4485-9C14-462B8A9A3F89}"/>
                </a:ext>
              </a:extLst>
            </p:cNvPr>
            <p:cNvSpPr/>
            <p:nvPr/>
          </p:nvSpPr>
          <p:spPr>
            <a:xfrm>
              <a:off x="4434958" y="2775640"/>
              <a:ext cx="1372225" cy="359893"/>
            </a:xfrm>
            <a:custGeom>
              <a:avLst/>
              <a:gdLst>
                <a:gd name="connsiteX0" fmla="*/ 206482 w 2235377"/>
                <a:gd name="connsiteY0" fmla="*/ 0 h 586272"/>
                <a:gd name="connsiteX1" fmla="*/ 2235378 w 2235377"/>
                <a:gd name="connsiteY1" fmla="*/ 29999 h 586272"/>
                <a:gd name="connsiteX2" fmla="*/ 2220671 w 2235377"/>
                <a:gd name="connsiteY2" fmla="*/ 492060 h 586272"/>
                <a:gd name="connsiteX3" fmla="*/ 2154600 w 2235377"/>
                <a:gd name="connsiteY3" fmla="*/ 513937 h 586272"/>
                <a:gd name="connsiteX4" fmla="*/ 2076895 w 2235377"/>
                <a:gd name="connsiteY4" fmla="*/ 578618 h 586272"/>
                <a:gd name="connsiteX5" fmla="*/ 2024798 w 2235377"/>
                <a:gd name="connsiteY5" fmla="*/ 572253 h 586272"/>
                <a:gd name="connsiteX6" fmla="*/ 1998677 w 2235377"/>
                <a:gd name="connsiteY6" fmla="*/ 585862 h 586272"/>
                <a:gd name="connsiteX7" fmla="*/ 1988434 w 2235377"/>
                <a:gd name="connsiteY7" fmla="*/ 148386 h 586272"/>
                <a:gd name="connsiteX8" fmla="*/ 0 w 2235377"/>
                <a:gd name="connsiteY8" fmla="*/ 106168 h 586272"/>
                <a:gd name="connsiteX9" fmla="*/ 206482 w 2235377"/>
                <a:gd name="connsiteY9" fmla="*/ 0 h 586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35377" h="586272">
                  <a:moveTo>
                    <a:pt x="206482" y="0"/>
                  </a:moveTo>
                  <a:lnTo>
                    <a:pt x="2235378" y="29999"/>
                  </a:lnTo>
                  <a:lnTo>
                    <a:pt x="2220671" y="492060"/>
                  </a:lnTo>
                  <a:cubicBezTo>
                    <a:pt x="2220671" y="492060"/>
                    <a:pt x="2191257" y="491621"/>
                    <a:pt x="2154600" y="513937"/>
                  </a:cubicBezTo>
                  <a:cubicBezTo>
                    <a:pt x="2117869" y="536254"/>
                    <a:pt x="2110991" y="596618"/>
                    <a:pt x="2076895" y="578618"/>
                  </a:cubicBezTo>
                  <a:cubicBezTo>
                    <a:pt x="2042871" y="560619"/>
                    <a:pt x="2037896" y="554546"/>
                    <a:pt x="2024798" y="572253"/>
                  </a:cubicBezTo>
                  <a:cubicBezTo>
                    <a:pt x="2011701" y="589960"/>
                    <a:pt x="1998677" y="585862"/>
                    <a:pt x="1998677" y="585862"/>
                  </a:cubicBezTo>
                  <a:lnTo>
                    <a:pt x="1988434" y="148386"/>
                  </a:lnTo>
                  <a:lnTo>
                    <a:pt x="0" y="106168"/>
                  </a:lnTo>
                  <a:lnTo>
                    <a:pt x="206482" y="0"/>
                  </a:lnTo>
                  <a:close/>
                </a:path>
              </a:pathLst>
            </a:custGeom>
            <a:solidFill>
              <a:srgbClr val="9B6C29"/>
            </a:solidFill>
            <a:ln w="7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" name="Freeform: Shape 8">
            <a:extLst>
              <a:ext uri="{FF2B5EF4-FFF2-40B4-BE49-F238E27FC236}">
                <a16:creationId xmlns:a16="http://schemas.microsoft.com/office/drawing/2014/main" xmlns="" id="{DFEA837D-DE94-413A-83DE-0BA96F1A017F}"/>
              </a:ext>
            </a:extLst>
          </p:cNvPr>
          <p:cNvSpPr/>
          <p:nvPr/>
        </p:nvSpPr>
        <p:spPr>
          <a:xfrm>
            <a:off x="2309222" y="2586764"/>
            <a:ext cx="870037" cy="869293"/>
          </a:xfrm>
          <a:custGeom>
            <a:avLst/>
            <a:gdLst>
              <a:gd name="connsiteX0" fmla="*/ 553778 w 1715332"/>
              <a:gd name="connsiteY0" fmla="*/ 1647181 h 1713864"/>
              <a:gd name="connsiteX1" fmla="*/ 617428 w 1715332"/>
              <a:gd name="connsiteY1" fmla="*/ 1647181 h 1713864"/>
              <a:gd name="connsiteX2" fmla="*/ 619026 w 1715332"/>
              <a:gd name="connsiteY2" fmla="*/ 1648779 h 1713864"/>
              <a:gd name="connsiteX3" fmla="*/ 619026 w 1715332"/>
              <a:gd name="connsiteY3" fmla="*/ 1708354 h 1713864"/>
              <a:gd name="connsiteX4" fmla="*/ 613515 w 1715332"/>
              <a:gd name="connsiteY4" fmla="*/ 1713864 h 1713864"/>
              <a:gd name="connsiteX5" fmla="*/ 555115 w 1715332"/>
              <a:gd name="connsiteY5" fmla="*/ 1713864 h 1713864"/>
              <a:gd name="connsiteX6" fmla="*/ 548267 w 1715332"/>
              <a:gd name="connsiteY6" fmla="*/ 1707017 h 1713864"/>
              <a:gd name="connsiteX7" fmla="*/ 548267 w 1715332"/>
              <a:gd name="connsiteY7" fmla="*/ 1652725 h 1713864"/>
              <a:gd name="connsiteX8" fmla="*/ 553778 w 1715332"/>
              <a:gd name="connsiteY8" fmla="*/ 1647181 h 1713864"/>
              <a:gd name="connsiteX9" fmla="*/ 1651617 w 1715332"/>
              <a:gd name="connsiteY9" fmla="*/ 1642779 h 1713864"/>
              <a:gd name="connsiteX10" fmla="*/ 1709724 w 1715332"/>
              <a:gd name="connsiteY10" fmla="*/ 1642779 h 1713864"/>
              <a:gd name="connsiteX11" fmla="*/ 1715332 w 1715332"/>
              <a:gd name="connsiteY11" fmla="*/ 1648388 h 1713864"/>
              <a:gd name="connsiteX12" fmla="*/ 1715332 w 1715332"/>
              <a:gd name="connsiteY12" fmla="*/ 1706495 h 1713864"/>
              <a:gd name="connsiteX13" fmla="*/ 1709821 w 1715332"/>
              <a:gd name="connsiteY13" fmla="*/ 1712005 h 1713864"/>
              <a:gd name="connsiteX14" fmla="*/ 1652954 w 1715332"/>
              <a:gd name="connsiteY14" fmla="*/ 1712005 h 1713864"/>
              <a:gd name="connsiteX15" fmla="*/ 1646106 w 1715332"/>
              <a:gd name="connsiteY15" fmla="*/ 1705157 h 1713864"/>
              <a:gd name="connsiteX16" fmla="*/ 1646106 w 1715332"/>
              <a:gd name="connsiteY16" fmla="*/ 1648290 h 1713864"/>
              <a:gd name="connsiteX17" fmla="*/ 1651617 w 1715332"/>
              <a:gd name="connsiteY17" fmla="*/ 1642779 h 1713864"/>
              <a:gd name="connsiteX18" fmla="*/ 1449904 w 1715332"/>
              <a:gd name="connsiteY18" fmla="*/ 1642779 h 1713864"/>
              <a:gd name="connsiteX19" fmla="*/ 1507327 w 1715332"/>
              <a:gd name="connsiteY19" fmla="*/ 1642779 h 1713864"/>
              <a:gd name="connsiteX20" fmla="*/ 1512935 w 1715332"/>
              <a:gd name="connsiteY20" fmla="*/ 1648388 h 1713864"/>
              <a:gd name="connsiteX21" fmla="*/ 1512935 w 1715332"/>
              <a:gd name="connsiteY21" fmla="*/ 1706495 h 1713864"/>
              <a:gd name="connsiteX22" fmla="*/ 1507425 w 1715332"/>
              <a:gd name="connsiteY22" fmla="*/ 1712005 h 1713864"/>
              <a:gd name="connsiteX23" fmla="*/ 1450557 w 1715332"/>
              <a:gd name="connsiteY23" fmla="*/ 1712005 h 1713864"/>
              <a:gd name="connsiteX24" fmla="*/ 1443709 w 1715332"/>
              <a:gd name="connsiteY24" fmla="*/ 1705157 h 1713864"/>
              <a:gd name="connsiteX25" fmla="*/ 1443709 w 1715332"/>
              <a:gd name="connsiteY25" fmla="*/ 1648975 h 1713864"/>
              <a:gd name="connsiteX26" fmla="*/ 1449904 w 1715332"/>
              <a:gd name="connsiteY26" fmla="*/ 1642779 h 1713864"/>
              <a:gd name="connsiteX27" fmla="*/ 897399 w 1715332"/>
              <a:gd name="connsiteY27" fmla="*/ 1579292 h 1713864"/>
              <a:gd name="connsiteX28" fmla="*/ 956158 w 1715332"/>
              <a:gd name="connsiteY28" fmla="*/ 1579292 h 1713864"/>
              <a:gd name="connsiteX29" fmla="*/ 961766 w 1715332"/>
              <a:gd name="connsiteY29" fmla="*/ 1584901 h 1713864"/>
              <a:gd name="connsiteX30" fmla="*/ 961766 w 1715332"/>
              <a:gd name="connsiteY30" fmla="*/ 1658725 h 1713864"/>
              <a:gd name="connsiteX31" fmla="*/ 961765 w 1715332"/>
              <a:gd name="connsiteY31" fmla="*/ 1658726 h 1713864"/>
              <a:gd name="connsiteX32" fmla="*/ 961765 w 1715332"/>
              <a:gd name="connsiteY32" fmla="*/ 1708354 h 1713864"/>
              <a:gd name="connsiteX33" fmla="*/ 956255 w 1715332"/>
              <a:gd name="connsiteY33" fmla="*/ 1713864 h 1713864"/>
              <a:gd name="connsiteX34" fmla="*/ 763087 w 1715332"/>
              <a:gd name="connsiteY34" fmla="*/ 1713864 h 1713864"/>
              <a:gd name="connsiteX35" fmla="*/ 756239 w 1715332"/>
              <a:gd name="connsiteY35" fmla="*/ 1707017 h 1713864"/>
              <a:gd name="connsiteX36" fmla="*/ 756239 w 1715332"/>
              <a:gd name="connsiteY36" fmla="*/ 1648159 h 1713864"/>
              <a:gd name="connsiteX37" fmla="*/ 756793 w 1715332"/>
              <a:gd name="connsiteY37" fmla="*/ 1647572 h 1713864"/>
              <a:gd name="connsiteX38" fmla="*/ 891888 w 1715332"/>
              <a:gd name="connsiteY38" fmla="*/ 1647572 h 1713864"/>
              <a:gd name="connsiteX39" fmla="*/ 891888 w 1715332"/>
              <a:gd name="connsiteY39" fmla="*/ 1584803 h 1713864"/>
              <a:gd name="connsiteX40" fmla="*/ 897399 w 1715332"/>
              <a:gd name="connsiteY40" fmla="*/ 1579292 h 1713864"/>
              <a:gd name="connsiteX41" fmla="*/ 627830 w 1715332"/>
              <a:gd name="connsiteY41" fmla="*/ 1440905 h 1713864"/>
              <a:gd name="connsiteX42" fmla="*/ 747500 w 1715332"/>
              <a:gd name="connsiteY42" fmla="*/ 1440905 h 1713864"/>
              <a:gd name="connsiteX43" fmla="*/ 756402 w 1715332"/>
              <a:gd name="connsiteY43" fmla="*/ 1449807 h 1713864"/>
              <a:gd name="connsiteX44" fmla="*/ 756402 w 1715332"/>
              <a:gd name="connsiteY44" fmla="*/ 1508761 h 1713864"/>
              <a:gd name="connsiteX45" fmla="*/ 819303 w 1715332"/>
              <a:gd name="connsiteY45" fmla="*/ 1508761 h 1713864"/>
              <a:gd name="connsiteX46" fmla="*/ 824911 w 1715332"/>
              <a:gd name="connsiteY46" fmla="*/ 1514370 h 1713864"/>
              <a:gd name="connsiteX47" fmla="*/ 824911 w 1715332"/>
              <a:gd name="connsiteY47" fmla="*/ 1569543 h 1713864"/>
              <a:gd name="connsiteX48" fmla="*/ 819400 w 1715332"/>
              <a:gd name="connsiteY48" fmla="*/ 1575053 h 1713864"/>
              <a:gd name="connsiteX49" fmla="*/ 756402 w 1715332"/>
              <a:gd name="connsiteY49" fmla="*/ 1575053 h 1713864"/>
              <a:gd name="connsiteX50" fmla="*/ 756402 w 1715332"/>
              <a:gd name="connsiteY50" fmla="*/ 1642715 h 1713864"/>
              <a:gd name="connsiteX51" fmla="*/ 753109 w 1715332"/>
              <a:gd name="connsiteY51" fmla="*/ 1646008 h 1713864"/>
              <a:gd name="connsiteX52" fmla="*/ 622580 w 1715332"/>
              <a:gd name="connsiteY52" fmla="*/ 1646008 h 1713864"/>
              <a:gd name="connsiteX53" fmla="*/ 619026 w 1715332"/>
              <a:gd name="connsiteY53" fmla="*/ 1642454 h 1713864"/>
              <a:gd name="connsiteX54" fmla="*/ 619026 w 1715332"/>
              <a:gd name="connsiteY54" fmla="*/ 1575053 h 1713864"/>
              <a:gd name="connsiteX55" fmla="*/ 555147 w 1715332"/>
              <a:gd name="connsiteY55" fmla="*/ 1575053 h 1713864"/>
              <a:gd name="connsiteX56" fmla="*/ 548299 w 1715332"/>
              <a:gd name="connsiteY56" fmla="*/ 1568206 h 1713864"/>
              <a:gd name="connsiteX57" fmla="*/ 548299 w 1715332"/>
              <a:gd name="connsiteY57" fmla="*/ 1514304 h 1713864"/>
              <a:gd name="connsiteX58" fmla="*/ 553777 w 1715332"/>
              <a:gd name="connsiteY58" fmla="*/ 1508761 h 1713864"/>
              <a:gd name="connsiteX59" fmla="*/ 619026 w 1715332"/>
              <a:gd name="connsiteY59" fmla="*/ 1508761 h 1713864"/>
              <a:gd name="connsiteX60" fmla="*/ 619026 w 1715332"/>
              <a:gd name="connsiteY60" fmla="*/ 1449709 h 1713864"/>
              <a:gd name="connsiteX61" fmla="*/ 627830 w 1715332"/>
              <a:gd name="connsiteY61" fmla="*/ 1440905 h 1713864"/>
              <a:gd name="connsiteX62" fmla="*/ 140148 w 1715332"/>
              <a:gd name="connsiteY62" fmla="*/ 1371580 h 1713864"/>
              <a:gd name="connsiteX63" fmla="*/ 339088 w 1715332"/>
              <a:gd name="connsiteY63" fmla="*/ 1371580 h 1713864"/>
              <a:gd name="connsiteX64" fmla="*/ 342284 w 1715332"/>
              <a:gd name="connsiteY64" fmla="*/ 1374776 h 1713864"/>
              <a:gd name="connsiteX65" fmla="*/ 342284 w 1715332"/>
              <a:gd name="connsiteY65" fmla="*/ 1573716 h 1713864"/>
              <a:gd name="connsiteX66" fmla="*/ 339088 w 1715332"/>
              <a:gd name="connsiteY66" fmla="*/ 1576911 h 1713864"/>
              <a:gd name="connsiteX67" fmla="*/ 140148 w 1715332"/>
              <a:gd name="connsiteY67" fmla="*/ 1576911 h 1713864"/>
              <a:gd name="connsiteX68" fmla="*/ 136953 w 1715332"/>
              <a:gd name="connsiteY68" fmla="*/ 1573716 h 1713864"/>
              <a:gd name="connsiteX69" fmla="*/ 136953 w 1715332"/>
              <a:gd name="connsiteY69" fmla="*/ 1374776 h 1713864"/>
              <a:gd name="connsiteX70" fmla="*/ 140148 w 1715332"/>
              <a:gd name="connsiteY70" fmla="*/ 1371580 h 1713864"/>
              <a:gd name="connsiteX71" fmla="*/ 71085 w 1715332"/>
              <a:gd name="connsiteY71" fmla="*/ 1302485 h 1713864"/>
              <a:gd name="connsiteX72" fmla="*/ 67890 w 1715332"/>
              <a:gd name="connsiteY72" fmla="*/ 1305680 h 1713864"/>
              <a:gd name="connsiteX73" fmla="*/ 67890 w 1715332"/>
              <a:gd name="connsiteY73" fmla="*/ 1642779 h 1713864"/>
              <a:gd name="connsiteX74" fmla="*/ 71085 w 1715332"/>
              <a:gd name="connsiteY74" fmla="*/ 1645975 h 1713864"/>
              <a:gd name="connsiteX75" fmla="*/ 408185 w 1715332"/>
              <a:gd name="connsiteY75" fmla="*/ 1645975 h 1713864"/>
              <a:gd name="connsiteX76" fmla="*/ 411380 w 1715332"/>
              <a:gd name="connsiteY76" fmla="*/ 1642779 h 1713864"/>
              <a:gd name="connsiteX77" fmla="*/ 411380 w 1715332"/>
              <a:gd name="connsiteY77" fmla="*/ 1305680 h 1713864"/>
              <a:gd name="connsiteX78" fmla="*/ 408185 w 1715332"/>
              <a:gd name="connsiteY78" fmla="*/ 1302485 h 1713864"/>
              <a:gd name="connsiteX79" fmla="*/ 3196 w 1715332"/>
              <a:gd name="connsiteY79" fmla="*/ 1234595 h 1713864"/>
              <a:gd name="connsiteX80" fmla="*/ 476041 w 1715332"/>
              <a:gd name="connsiteY80" fmla="*/ 1234595 h 1713864"/>
              <a:gd name="connsiteX81" fmla="*/ 479237 w 1715332"/>
              <a:gd name="connsiteY81" fmla="*/ 1237824 h 1713864"/>
              <a:gd name="connsiteX82" fmla="*/ 479237 w 1715332"/>
              <a:gd name="connsiteY82" fmla="*/ 1710636 h 1713864"/>
              <a:gd name="connsiteX83" fmla="*/ 476041 w 1715332"/>
              <a:gd name="connsiteY83" fmla="*/ 1713832 h 1713864"/>
              <a:gd name="connsiteX84" fmla="*/ 3196 w 1715332"/>
              <a:gd name="connsiteY84" fmla="*/ 1713832 h 1713864"/>
              <a:gd name="connsiteX85" fmla="*/ 0 w 1715332"/>
              <a:gd name="connsiteY85" fmla="*/ 1710636 h 1713864"/>
              <a:gd name="connsiteX86" fmla="*/ 0 w 1715332"/>
              <a:gd name="connsiteY86" fmla="*/ 1237791 h 1713864"/>
              <a:gd name="connsiteX87" fmla="*/ 3196 w 1715332"/>
              <a:gd name="connsiteY87" fmla="*/ 1234595 h 1713864"/>
              <a:gd name="connsiteX88" fmla="*/ 1296388 w 1715332"/>
              <a:gd name="connsiteY88" fmla="*/ 1234400 h 1713864"/>
              <a:gd name="connsiteX89" fmla="*/ 1300790 w 1715332"/>
              <a:gd name="connsiteY89" fmla="*/ 1239226 h 1713864"/>
              <a:gd name="connsiteX90" fmla="*/ 1300790 w 1715332"/>
              <a:gd name="connsiteY90" fmla="*/ 1298572 h 1713864"/>
              <a:gd name="connsiteX91" fmla="*/ 1296127 w 1715332"/>
              <a:gd name="connsiteY91" fmla="*/ 1303138 h 1713864"/>
              <a:gd name="connsiteX92" fmla="*/ 1236781 w 1715332"/>
              <a:gd name="connsiteY92" fmla="*/ 1303138 h 1713864"/>
              <a:gd name="connsiteX93" fmla="*/ 1232053 w 1715332"/>
              <a:gd name="connsiteY93" fmla="*/ 1298637 h 1713864"/>
              <a:gd name="connsiteX94" fmla="*/ 1232085 w 1715332"/>
              <a:gd name="connsiteY94" fmla="*/ 1238704 h 1713864"/>
              <a:gd name="connsiteX95" fmla="*/ 1236455 w 1715332"/>
              <a:gd name="connsiteY95" fmla="*/ 1234432 h 1713864"/>
              <a:gd name="connsiteX96" fmla="*/ 1296388 w 1715332"/>
              <a:gd name="connsiteY96" fmla="*/ 1234400 h 1713864"/>
              <a:gd name="connsiteX97" fmla="*/ 1645943 w 1715332"/>
              <a:gd name="connsiteY97" fmla="*/ 1166021 h 1713864"/>
              <a:gd name="connsiteX98" fmla="*/ 1709723 w 1715332"/>
              <a:gd name="connsiteY98" fmla="*/ 1166021 h 1713864"/>
              <a:gd name="connsiteX99" fmla="*/ 1715332 w 1715332"/>
              <a:gd name="connsiteY99" fmla="*/ 1171630 h 1713864"/>
              <a:gd name="connsiteX100" fmla="*/ 1715332 w 1715332"/>
              <a:gd name="connsiteY100" fmla="*/ 1435166 h 1713864"/>
              <a:gd name="connsiteX101" fmla="*/ 1709821 w 1715332"/>
              <a:gd name="connsiteY101" fmla="*/ 1440677 h 1713864"/>
              <a:gd name="connsiteX102" fmla="*/ 1652628 w 1715332"/>
              <a:gd name="connsiteY102" fmla="*/ 1440677 h 1713864"/>
              <a:gd name="connsiteX103" fmla="*/ 1645780 w 1715332"/>
              <a:gd name="connsiteY103" fmla="*/ 1433829 h 1713864"/>
              <a:gd name="connsiteX104" fmla="*/ 1645780 w 1715332"/>
              <a:gd name="connsiteY104" fmla="*/ 1166217 h 1713864"/>
              <a:gd name="connsiteX105" fmla="*/ 1645943 w 1715332"/>
              <a:gd name="connsiteY105" fmla="*/ 1166021 h 1713864"/>
              <a:gd name="connsiteX106" fmla="*/ 692622 w 1715332"/>
              <a:gd name="connsiteY106" fmla="*/ 1165369 h 1713864"/>
              <a:gd name="connsiteX107" fmla="*/ 752750 w 1715332"/>
              <a:gd name="connsiteY107" fmla="*/ 1165369 h 1713864"/>
              <a:gd name="connsiteX108" fmla="*/ 753761 w 1715332"/>
              <a:gd name="connsiteY108" fmla="*/ 1166380 h 1713864"/>
              <a:gd name="connsiteX109" fmla="*/ 753761 w 1715332"/>
              <a:gd name="connsiteY109" fmla="*/ 1226509 h 1713864"/>
              <a:gd name="connsiteX110" fmla="*/ 748250 w 1715332"/>
              <a:gd name="connsiteY110" fmla="*/ 1232020 h 1713864"/>
              <a:gd name="connsiteX111" fmla="*/ 693959 w 1715332"/>
              <a:gd name="connsiteY111" fmla="*/ 1232020 h 1713864"/>
              <a:gd name="connsiteX112" fmla="*/ 687111 w 1715332"/>
              <a:gd name="connsiteY112" fmla="*/ 1225172 h 1713864"/>
              <a:gd name="connsiteX113" fmla="*/ 687111 w 1715332"/>
              <a:gd name="connsiteY113" fmla="*/ 1170880 h 1713864"/>
              <a:gd name="connsiteX114" fmla="*/ 692622 w 1715332"/>
              <a:gd name="connsiteY114" fmla="*/ 1165369 h 1713864"/>
              <a:gd name="connsiteX115" fmla="*/ 549669 w 1715332"/>
              <a:gd name="connsiteY115" fmla="*/ 1165369 h 1713864"/>
              <a:gd name="connsiteX116" fmla="*/ 613449 w 1715332"/>
              <a:gd name="connsiteY116" fmla="*/ 1165369 h 1713864"/>
              <a:gd name="connsiteX117" fmla="*/ 619058 w 1715332"/>
              <a:gd name="connsiteY117" fmla="*/ 1170978 h 1713864"/>
              <a:gd name="connsiteX118" fmla="*/ 619058 w 1715332"/>
              <a:gd name="connsiteY118" fmla="*/ 1296975 h 1713864"/>
              <a:gd name="connsiteX119" fmla="*/ 613547 w 1715332"/>
              <a:gd name="connsiteY119" fmla="*/ 1302485 h 1713864"/>
              <a:gd name="connsiteX120" fmla="*/ 556516 w 1715332"/>
              <a:gd name="connsiteY120" fmla="*/ 1302485 h 1713864"/>
              <a:gd name="connsiteX121" fmla="*/ 549669 w 1715332"/>
              <a:gd name="connsiteY121" fmla="*/ 1295638 h 1713864"/>
              <a:gd name="connsiteX122" fmla="*/ 1168761 w 1715332"/>
              <a:gd name="connsiteY122" fmla="*/ 1165206 h 1713864"/>
              <a:gd name="connsiteX123" fmla="*/ 1162924 w 1715332"/>
              <a:gd name="connsiteY123" fmla="*/ 1171076 h 1713864"/>
              <a:gd name="connsiteX124" fmla="*/ 1162891 w 1715332"/>
              <a:gd name="connsiteY124" fmla="*/ 1365809 h 1713864"/>
              <a:gd name="connsiteX125" fmla="*/ 1169380 w 1715332"/>
              <a:gd name="connsiteY125" fmla="*/ 1372265 h 1713864"/>
              <a:gd name="connsiteX126" fmla="*/ 1364114 w 1715332"/>
              <a:gd name="connsiteY126" fmla="*/ 1372265 h 1713864"/>
              <a:gd name="connsiteX127" fmla="*/ 1369950 w 1715332"/>
              <a:gd name="connsiteY127" fmla="*/ 1366396 h 1713864"/>
              <a:gd name="connsiteX128" fmla="*/ 1369950 w 1715332"/>
              <a:gd name="connsiteY128" fmla="*/ 1171043 h 1713864"/>
              <a:gd name="connsiteX129" fmla="*/ 1364081 w 1715332"/>
              <a:gd name="connsiteY129" fmla="*/ 1165206 h 1713864"/>
              <a:gd name="connsiteX130" fmla="*/ 1168761 w 1715332"/>
              <a:gd name="connsiteY130" fmla="*/ 1165206 h 1713864"/>
              <a:gd name="connsiteX131" fmla="*/ 887616 w 1715332"/>
              <a:gd name="connsiteY131" fmla="*/ 1099273 h 1713864"/>
              <a:gd name="connsiteX132" fmla="*/ 887634 w 1715332"/>
              <a:gd name="connsiteY132" fmla="*/ 1099338 h 1713864"/>
              <a:gd name="connsiteX133" fmla="*/ 888432 w 1715332"/>
              <a:gd name="connsiteY133" fmla="*/ 1099338 h 1713864"/>
              <a:gd name="connsiteX134" fmla="*/ 894040 w 1715332"/>
              <a:gd name="connsiteY134" fmla="*/ 1104947 h 1713864"/>
              <a:gd name="connsiteX135" fmla="*/ 894040 w 1715332"/>
              <a:gd name="connsiteY135" fmla="*/ 1165369 h 1713864"/>
              <a:gd name="connsiteX136" fmla="*/ 956157 w 1715332"/>
              <a:gd name="connsiteY136" fmla="*/ 1165369 h 1713864"/>
              <a:gd name="connsiteX137" fmla="*/ 961766 w 1715332"/>
              <a:gd name="connsiteY137" fmla="*/ 1170978 h 1713864"/>
              <a:gd name="connsiteX138" fmla="*/ 961766 w 1715332"/>
              <a:gd name="connsiteY138" fmla="*/ 1296975 h 1713864"/>
              <a:gd name="connsiteX139" fmla="*/ 956255 w 1715332"/>
              <a:gd name="connsiteY139" fmla="*/ 1302485 h 1713864"/>
              <a:gd name="connsiteX140" fmla="*/ 890094 w 1715332"/>
              <a:gd name="connsiteY140" fmla="*/ 1302485 h 1713864"/>
              <a:gd name="connsiteX141" fmla="*/ 891496 w 1715332"/>
              <a:gd name="connsiteY141" fmla="*/ 1303887 h 1713864"/>
              <a:gd name="connsiteX142" fmla="*/ 891496 w 1715332"/>
              <a:gd name="connsiteY142" fmla="*/ 1364310 h 1713864"/>
              <a:gd name="connsiteX143" fmla="*/ 885986 w 1715332"/>
              <a:gd name="connsiteY143" fmla="*/ 1369820 h 1713864"/>
              <a:gd name="connsiteX144" fmla="*/ 693959 w 1715332"/>
              <a:gd name="connsiteY144" fmla="*/ 1369820 h 1713864"/>
              <a:gd name="connsiteX145" fmla="*/ 687111 w 1715332"/>
              <a:gd name="connsiteY145" fmla="*/ 1362973 h 1713864"/>
              <a:gd name="connsiteX146" fmla="*/ 687111 w 1715332"/>
              <a:gd name="connsiteY146" fmla="*/ 1308029 h 1713864"/>
              <a:gd name="connsiteX147" fmla="*/ 692622 w 1715332"/>
              <a:gd name="connsiteY147" fmla="*/ 1302485 h 1713864"/>
              <a:gd name="connsiteX148" fmla="*/ 824650 w 1715332"/>
              <a:gd name="connsiteY148" fmla="*/ 1302485 h 1713864"/>
              <a:gd name="connsiteX149" fmla="*/ 824650 w 1715332"/>
              <a:gd name="connsiteY149" fmla="*/ 1168304 h 1713864"/>
              <a:gd name="connsiteX150" fmla="*/ 826907 w 1715332"/>
              <a:gd name="connsiteY150" fmla="*/ 1166021 h 1713864"/>
              <a:gd name="connsiteX151" fmla="*/ 755327 w 1715332"/>
              <a:gd name="connsiteY151" fmla="*/ 1166021 h 1713864"/>
              <a:gd name="connsiteX152" fmla="*/ 754381 w 1715332"/>
              <a:gd name="connsiteY152" fmla="*/ 1165076 h 1713864"/>
              <a:gd name="connsiteX153" fmla="*/ 754381 w 1715332"/>
              <a:gd name="connsiteY153" fmla="*/ 1104881 h 1713864"/>
              <a:gd name="connsiteX154" fmla="*/ 756698 w 1715332"/>
              <a:gd name="connsiteY154" fmla="*/ 1102550 h 1713864"/>
              <a:gd name="connsiteX155" fmla="*/ 756500 w 1715332"/>
              <a:gd name="connsiteY155" fmla="*/ 1102599 h 1713864"/>
              <a:gd name="connsiteX156" fmla="*/ 756337 w 1715332"/>
              <a:gd name="connsiteY156" fmla="*/ 1101132 h 1713864"/>
              <a:gd name="connsiteX157" fmla="*/ 757969 w 1715332"/>
              <a:gd name="connsiteY157" fmla="*/ 1101273 h 1713864"/>
              <a:gd name="connsiteX158" fmla="*/ 759892 w 1715332"/>
              <a:gd name="connsiteY158" fmla="*/ 1099338 h 1713864"/>
              <a:gd name="connsiteX159" fmla="*/ 887496 w 1715332"/>
              <a:gd name="connsiteY159" fmla="*/ 1099338 h 1713864"/>
              <a:gd name="connsiteX160" fmla="*/ 5967 w 1715332"/>
              <a:gd name="connsiteY160" fmla="*/ 1027373 h 1713864"/>
              <a:gd name="connsiteX161" fmla="*/ 134735 w 1715332"/>
              <a:gd name="connsiteY161" fmla="*/ 1027373 h 1713864"/>
              <a:gd name="connsiteX162" fmla="*/ 140245 w 1715332"/>
              <a:gd name="connsiteY162" fmla="*/ 1032884 h 1713864"/>
              <a:gd name="connsiteX163" fmla="*/ 140245 w 1715332"/>
              <a:gd name="connsiteY163" fmla="*/ 1093372 h 1713864"/>
              <a:gd name="connsiteX164" fmla="*/ 134735 w 1715332"/>
              <a:gd name="connsiteY164" fmla="*/ 1098882 h 1713864"/>
              <a:gd name="connsiteX165" fmla="*/ 5967 w 1715332"/>
              <a:gd name="connsiteY165" fmla="*/ 1098882 h 1713864"/>
              <a:gd name="connsiteX166" fmla="*/ 456 w 1715332"/>
              <a:gd name="connsiteY166" fmla="*/ 1093372 h 1713864"/>
              <a:gd name="connsiteX167" fmla="*/ 456 w 1715332"/>
              <a:gd name="connsiteY167" fmla="*/ 1032884 h 1713864"/>
              <a:gd name="connsiteX168" fmla="*/ 5967 w 1715332"/>
              <a:gd name="connsiteY168" fmla="*/ 1027373 h 1713864"/>
              <a:gd name="connsiteX169" fmla="*/ 964538 w 1715332"/>
              <a:gd name="connsiteY169" fmla="*/ 1026590 h 1713864"/>
              <a:gd name="connsiteX170" fmla="*/ 1028221 w 1715332"/>
              <a:gd name="connsiteY170" fmla="*/ 1026590 h 1713864"/>
              <a:gd name="connsiteX171" fmla="*/ 1028351 w 1715332"/>
              <a:gd name="connsiteY171" fmla="*/ 1026721 h 1713864"/>
              <a:gd name="connsiteX172" fmla="*/ 1028351 w 1715332"/>
              <a:gd name="connsiteY172" fmla="*/ 1094839 h 1713864"/>
              <a:gd name="connsiteX173" fmla="*/ 1022840 w 1715332"/>
              <a:gd name="connsiteY173" fmla="*/ 1100350 h 1713864"/>
              <a:gd name="connsiteX174" fmla="*/ 965875 w 1715332"/>
              <a:gd name="connsiteY174" fmla="*/ 1100350 h 1713864"/>
              <a:gd name="connsiteX175" fmla="*/ 959027 w 1715332"/>
              <a:gd name="connsiteY175" fmla="*/ 1093502 h 1713864"/>
              <a:gd name="connsiteX176" fmla="*/ 959027 w 1715332"/>
              <a:gd name="connsiteY176" fmla="*/ 1032101 h 1713864"/>
              <a:gd name="connsiteX177" fmla="*/ 964538 w 1715332"/>
              <a:gd name="connsiteY177" fmla="*/ 1026590 h 1713864"/>
              <a:gd name="connsiteX178" fmla="*/ 1237530 w 1715332"/>
              <a:gd name="connsiteY178" fmla="*/ 1026558 h 1713864"/>
              <a:gd name="connsiteX179" fmla="*/ 1368255 w 1715332"/>
              <a:gd name="connsiteY179" fmla="*/ 1026558 h 1713864"/>
              <a:gd name="connsiteX180" fmla="*/ 1373863 w 1715332"/>
              <a:gd name="connsiteY180" fmla="*/ 1032167 h 1713864"/>
              <a:gd name="connsiteX181" fmla="*/ 1373863 w 1715332"/>
              <a:gd name="connsiteY181" fmla="*/ 1098230 h 1713864"/>
              <a:gd name="connsiteX182" fmla="*/ 1435362 w 1715332"/>
              <a:gd name="connsiteY182" fmla="*/ 1098230 h 1713864"/>
              <a:gd name="connsiteX183" fmla="*/ 1440970 w 1715332"/>
              <a:gd name="connsiteY183" fmla="*/ 1103838 h 1713864"/>
              <a:gd name="connsiteX184" fmla="*/ 1440970 w 1715332"/>
              <a:gd name="connsiteY184" fmla="*/ 1234139 h 1713864"/>
              <a:gd name="connsiteX185" fmla="*/ 1506251 w 1715332"/>
              <a:gd name="connsiteY185" fmla="*/ 1234139 h 1713864"/>
              <a:gd name="connsiteX186" fmla="*/ 1506251 w 1715332"/>
              <a:gd name="connsiteY186" fmla="*/ 1171923 h 1713864"/>
              <a:gd name="connsiteX187" fmla="*/ 1511762 w 1715332"/>
              <a:gd name="connsiteY187" fmla="*/ 1166412 h 1713864"/>
              <a:gd name="connsiteX188" fmla="*/ 1578803 w 1715332"/>
              <a:gd name="connsiteY188" fmla="*/ 1166412 h 1713864"/>
              <a:gd name="connsiteX189" fmla="*/ 1578803 w 1715332"/>
              <a:gd name="connsiteY189" fmla="*/ 1102143 h 1713864"/>
              <a:gd name="connsiteX190" fmla="*/ 1584314 w 1715332"/>
              <a:gd name="connsiteY190" fmla="*/ 1096599 h 1713864"/>
              <a:gd name="connsiteX191" fmla="*/ 1640171 w 1715332"/>
              <a:gd name="connsiteY191" fmla="*/ 1096599 h 1713864"/>
              <a:gd name="connsiteX192" fmla="*/ 1645779 w 1715332"/>
              <a:gd name="connsiteY192" fmla="*/ 1102208 h 1713864"/>
              <a:gd name="connsiteX193" fmla="*/ 1645779 w 1715332"/>
              <a:gd name="connsiteY193" fmla="*/ 1371255 h 1713864"/>
              <a:gd name="connsiteX194" fmla="*/ 1585651 w 1715332"/>
              <a:gd name="connsiteY194" fmla="*/ 1371255 h 1713864"/>
              <a:gd name="connsiteX195" fmla="*/ 1578803 w 1715332"/>
              <a:gd name="connsiteY195" fmla="*/ 1364407 h 1713864"/>
              <a:gd name="connsiteX196" fmla="*/ 1578803 w 1715332"/>
              <a:gd name="connsiteY196" fmla="*/ 1235639 h 1713864"/>
              <a:gd name="connsiteX197" fmla="*/ 1508631 w 1715332"/>
              <a:gd name="connsiteY197" fmla="*/ 1235639 h 1713864"/>
              <a:gd name="connsiteX198" fmla="*/ 1508632 w 1715332"/>
              <a:gd name="connsiteY198" fmla="*/ 1235639 h 1713864"/>
              <a:gd name="connsiteX199" fmla="*/ 1508632 w 1715332"/>
              <a:gd name="connsiteY199" fmla="*/ 1301963 h 1713864"/>
              <a:gd name="connsiteX200" fmla="*/ 1507229 w 1715332"/>
              <a:gd name="connsiteY200" fmla="*/ 1303365 h 1713864"/>
              <a:gd name="connsiteX201" fmla="*/ 1441003 w 1715332"/>
              <a:gd name="connsiteY201" fmla="*/ 1303365 h 1713864"/>
              <a:gd name="connsiteX202" fmla="*/ 1441003 w 1715332"/>
              <a:gd name="connsiteY202" fmla="*/ 1369787 h 1713864"/>
              <a:gd name="connsiteX203" fmla="*/ 1504425 w 1715332"/>
              <a:gd name="connsiteY203" fmla="*/ 1369787 h 1713864"/>
              <a:gd name="connsiteX204" fmla="*/ 1510033 w 1715332"/>
              <a:gd name="connsiteY204" fmla="*/ 1375396 h 1713864"/>
              <a:gd name="connsiteX205" fmla="*/ 1510033 w 1715332"/>
              <a:gd name="connsiteY205" fmla="*/ 1439014 h 1713864"/>
              <a:gd name="connsiteX206" fmla="*/ 1640171 w 1715332"/>
              <a:gd name="connsiteY206" fmla="*/ 1439209 h 1713864"/>
              <a:gd name="connsiteX207" fmla="*/ 1645780 w 1715332"/>
              <a:gd name="connsiteY207" fmla="*/ 1444818 h 1713864"/>
              <a:gd name="connsiteX208" fmla="*/ 1645780 w 1715332"/>
              <a:gd name="connsiteY208" fmla="*/ 1507294 h 1713864"/>
              <a:gd name="connsiteX209" fmla="*/ 1709724 w 1715332"/>
              <a:gd name="connsiteY209" fmla="*/ 1507294 h 1713864"/>
              <a:gd name="connsiteX210" fmla="*/ 1715332 w 1715332"/>
              <a:gd name="connsiteY210" fmla="*/ 1512935 h 1713864"/>
              <a:gd name="connsiteX211" fmla="*/ 1715332 w 1715332"/>
              <a:gd name="connsiteY211" fmla="*/ 1571042 h 1713864"/>
              <a:gd name="connsiteX212" fmla="*/ 1709821 w 1715332"/>
              <a:gd name="connsiteY212" fmla="*/ 1576553 h 1713864"/>
              <a:gd name="connsiteX213" fmla="*/ 1583108 w 1715332"/>
              <a:gd name="connsiteY213" fmla="*/ 1576553 h 1713864"/>
              <a:gd name="connsiteX214" fmla="*/ 1576260 w 1715332"/>
              <a:gd name="connsiteY214" fmla="*/ 1569705 h 1713864"/>
              <a:gd name="connsiteX215" fmla="*/ 1576260 w 1715332"/>
              <a:gd name="connsiteY215" fmla="*/ 1508468 h 1713864"/>
              <a:gd name="connsiteX216" fmla="*/ 1441035 w 1715332"/>
              <a:gd name="connsiteY216" fmla="*/ 1508468 h 1713864"/>
              <a:gd name="connsiteX217" fmla="*/ 1441035 w 1715332"/>
              <a:gd name="connsiteY217" fmla="*/ 1646236 h 1713864"/>
              <a:gd name="connsiteX218" fmla="*/ 1304376 w 1715332"/>
              <a:gd name="connsiteY218" fmla="*/ 1646236 h 1713864"/>
              <a:gd name="connsiteX219" fmla="*/ 1302811 w 1715332"/>
              <a:gd name="connsiteY219" fmla="*/ 1647801 h 1713864"/>
              <a:gd name="connsiteX220" fmla="*/ 1302811 w 1715332"/>
              <a:gd name="connsiteY220" fmla="*/ 1713864 h 1713864"/>
              <a:gd name="connsiteX221" fmla="*/ 1102339 w 1715332"/>
              <a:gd name="connsiteY221" fmla="*/ 1713864 h 1713864"/>
              <a:gd name="connsiteX222" fmla="*/ 1095491 w 1715332"/>
              <a:gd name="connsiteY222" fmla="*/ 1707017 h 1713864"/>
              <a:gd name="connsiteX223" fmla="*/ 1095491 w 1715332"/>
              <a:gd name="connsiteY223" fmla="*/ 1576912 h 1713864"/>
              <a:gd name="connsiteX224" fmla="*/ 1162891 w 1715332"/>
              <a:gd name="connsiteY224" fmla="*/ 1576912 h 1713864"/>
              <a:gd name="connsiteX225" fmla="*/ 1162891 w 1715332"/>
              <a:gd name="connsiteY225" fmla="*/ 1641377 h 1713864"/>
              <a:gd name="connsiteX226" fmla="*/ 1169739 w 1715332"/>
              <a:gd name="connsiteY226" fmla="*/ 1648225 h 1713864"/>
              <a:gd name="connsiteX227" fmla="*/ 1295246 w 1715332"/>
              <a:gd name="connsiteY227" fmla="*/ 1648225 h 1713864"/>
              <a:gd name="connsiteX228" fmla="*/ 1300757 w 1715332"/>
              <a:gd name="connsiteY228" fmla="*/ 1642714 h 1713864"/>
              <a:gd name="connsiteX229" fmla="*/ 1300757 w 1715332"/>
              <a:gd name="connsiteY229" fmla="*/ 1579684 h 1713864"/>
              <a:gd name="connsiteX230" fmla="*/ 1364896 w 1715332"/>
              <a:gd name="connsiteY230" fmla="*/ 1579684 h 1713864"/>
              <a:gd name="connsiteX231" fmla="*/ 1370407 w 1715332"/>
              <a:gd name="connsiteY231" fmla="*/ 1574173 h 1713864"/>
              <a:gd name="connsiteX232" fmla="*/ 1370407 w 1715332"/>
              <a:gd name="connsiteY232" fmla="*/ 1515935 h 1713864"/>
              <a:gd name="connsiteX233" fmla="*/ 1364799 w 1715332"/>
              <a:gd name="connsiteY233" fmla="*/ 1510327 h 1713864"/>
              <a:gd name="connsiteX234" fmla="*/ 1301050 w 1715332"/>
              <a:gd name="connsiteY234" fmla="*/ 1510327 h 1713864"/>
              <a:gd name="connsiteX235" fmla="*/ 1301050 w 1715332"/>
              <a:gd name="connsiteY235" fmla="*/ 1444590 h 1713864"/>
              <a:gd name="connsiteX236" fmla="*/ 1295442 w 1715332"/>
              <a:gd name="connsiteY236" fmla="*/ 1438981 h 1713864"/>
              <a:gd name="connsiteX237" fmla="*/ 1237204 w 1715332"/>
              <a:gd name="connsiteY237" fmla="*/ 1438981 h 1713864"/>
              <a:gd name="connsiteX238" fmla="*/ 1231693 w 1715332"/>
              <a:gd name="connsiteY238" fmla="*/ 1444492 h 1713864"/>
              <a:gd name="connsiteX239" fmla="*/ 1231693 w 1715332"/>
              <a:gd name="connsiteY239" fmla="*/ 1510294 h 1713864"/>
              <a:gd name="connsiteX240" fmla="*/ 1164587 w 1715332"/>
              <a:gd name="connsiteY240" fmla="*/ 1510294 h 1713864"/>
              <a:gd name="connsiteX241" fmla="*/ 1164587 w 1715332"/>
              <a:gd name="connsiteY241" fmla="*/ 1444557 h 1713864"/>
              <a:gd name="connsiteX242" fmla="*/ 1158978 w 1715332"/>
              <a:gd name="connsiteY242" fmla="*/ 1438949 h 1713864"/>
              <a:gd name="connsiteX243" fmla="*/ 1100741 w 1715332"/>
              <a:gd name="connsiteY243" fmla="*/ 1438949 h 1713864"/>
              <a:gd name="connsiteX244" fmla="*/ 1095230 w 1715332"/>
              <a:gd name="connsiteY244" fmla="*/ 1444459 h 1713864"/>
              <a:gd name="connsiteX245" fmla="*/ 1095230 w 1715332"/>
              <a:gd name="connsiteY245" fmla="*/ 1576684 h 1713864"/>
              <a:gd name="connsiteX246" fmla="*/ 1035264 w 1715332"/>
              <a:gd name="connsiteY246" fmla="*/ 1576684 h 1713864"/>
              <a:gd name="connsiteX247" fmla="*/ 1028417 w 1715332"/>
              <a:gd name="connsiteY247" fmla="*/ 1569836 h 1713864"/>
              <a:gd name="connsiteX248" fmla="*/ 1028417 w 1715332"/>
              <a:gd name="connsiteY248" fmla="*/ 1440807 h 1713864"/>
              <a:gd name="connsiteX249" fmla="*/ 962549 w 1715332"/>
              <a:gd name="connsiteY249" fmla="*/ 1440807 h 1713864"/>
              <a:gd name="connsiteX250" fmla="*/ 961701 w 1715332"/>
              <a:gd name="connsiteY250" fmla="*/ 1439959 h 1713864"/>
              <a:gd name="connsiteX251" fmla="*/ 961701 w 1715332"/>
              <a:gd name="connsiteY251" fmla="*/ 1503186 h 1713864"/>
              <a:gd name="connsiteX252" fmla="*/ 956190 w 1715332"/>
              <a:gd name="connsiteY252" fmla="*/ 1508696 h 1713864"/>
              <a:gd name="connsiteX253" fmla="*/ 898311 w 1715332"/>
              <a:gd name="connsiteY253" fmla="*/ 1508696 h 1713864"/>
              <a:gd name="connsiteX254" fmla="*/ 891464 w 1715332"/>
              <a:gd name="connsiteY254" fmla="*/ 1501849 h 1713864"/>
              <a:gd name="connsiteX255" fmla="*/ 891464 w 1715332"/>
              <a:gd name="connsiteY255" fmla="*/ 1376896 h 1713864"/>
              <a:gd name="connsiteX256" fmla="*/ 896975 w 1715332"/>
              <a:gd name="connsiteY256" fmla="*/ 1371385 h 1713864"/>
              <a:gd name="connsiteX257" fmla="*/ 961734 w 1715332"/>
              <a:gd name="connsiteY257" fmla="*/ 1371385 h 1713864"/>
              <a:gd name="connsiteX258" fmla="*/ 961734 w 1715332"/>
              <a:gd name="connsiteY258" fmla="*/ 1305550 h 1713864"/>
              <a:gd name="connsiteX259" fmla="*/ 964212 w 1715332"/>
              <a:gd name="connsiteY259" fmla="*/ 1303072 h 1713864"/>
              <a:gd name="connsiteX260" fmla="*/ 1095426 w 1715332"/>
              <a:gd name="connsiteY260" fmla="*/ 1303072 h 1713864"/>
              <a:gd name="connsiteX261" fmla="*/ 1095426 w 1715332"/>
              <a:gd name="connsiteY261" fmla="*/ 1234563 h 1713864"/>
              <a:gd name="connsiteX262" fmla="*/ 1035851 w 1715332"/>
              <a:gd name="connsiteY262" fmla="*/ 1234563 h 1713864"/>
              <a:gd name="connsiteX263" fmla="*/ 1029003 w 1715332"/>
              <a:gd name="connsiteY263" fmla="*/ 1227715 h 1713864"/>
              <a:gd name="connsiteX264" fmla="*/ 1029003 w 1715332"/>
              <a:gd name="connsiteY264" fmla="*/ 1170847 h 1713864"/>
              <a:gd name="connsiteX265" fmla="*/ 1034514 w 1715332"/>
              <a:gd name="connsiteY265" fmla="*/ 1165337 h 1713864"/>
              <a:gd name="connsiteX266" fmla="*/ 1095426 w 1715332"/>
              <a:gd name="connsiteY266" fmla="*/ 1165337 h 1713864"/>
              <a:gd name="connsiteX267" fmla="*/ 1095426 w 1715332"/>
              <a:gd name="connsiteY267" fmla="*/ 1103741 h 1713864"/>
              <a:gd name="connsiteX268" fmla="*/ 1100936 w 1715332"/>
              <a:gd name="connsiteY268" fmla="*/ 1098230 h 1713864"/>
              <a:gd name="connsiteX269" fmla="*/ 1232020 w 1715332"/>
              <a:gd name="connsiteY269" fmla="*/ 1098230 h 1713864"/>
              <a:gd name="connsiteX270" fmla="*/ 1232020 w 1715332"/>
              <a:gd name="connsiteY270" fmla="*/ 1032069 h 1713864"/>
              <a:gd name="connsiteX271" fmla="*/ 1237530 w 1715332"/>
              <a:gd name="connsiteY271" fmla="*/ 1026558 h 1713864"/>
              <a:gd name="connsiteX272" fmla="*/ 210613 w 1715332"/>
              <a:gd name="connsiteY272" fmla="*/ 960821 h 1713864"/>
              <a:gd name="connsiteX273" fmla="*/ 207124 w 1715332"/>
              <a:gd name="connsiteY273" fmla="*/ 964309 h 1713864"/>
              <a:gd name="connsiteX274" fmla="*/ 207124 w 1715332"/>
              <a:gd name="connsiteY274" fmla="*/ 1029199 h 1713864"/>
              <a:gd name="connsiteX275" fmla="*/ 272013 w 1715332"/>
              <a:gd name="connsiteY275" fmla="*/ 1029199 h 1713864"/>
              <a:gd name="connsiteX276" fmla="*/ 275503 w 1715332"/>
              <a:gd name="connsiteY276" fmla="*/ 1025710 h 1713864"/>
              <a:gd name="connsiteX277" fmla="*/ 275535 w 1715332"/>
              <a:gd name="connsiteY277" fmla="*/ 1025710 h 1713864"/>
              <a:gd name="connsiteX278" fmla="*/ 275535 w 1715332"/>
              <a:gd name="connsiteY278" fmla="*/ 964309 h 1713864"/>
              <a:gd name="connsiteX279" fmla="*/ 272046 w 1715332"/>
              <a:gd name="connsiteY279" fmla="*/ 960821 h 1713864"/>
              <a:gd name="connsiteX280" fmla="*/ 271868 w 1715332"/>
              <a:gd name="connsiteY280" fmla="*/ 960821 h 1713864"/>
              <a:gd name="connsiteX281" fmla="*/ 272863 w 1715332"/>
              <a:gd name="connsiteY281" fmla="*/ 963918 h 1713864"/>
              <a:gd name="connsiteX282" fmla="*/ 272863 w 1715332"/>
              <a:gd name="connsiteY282" fmla="*/ 1024993 h 1713864"/>
              <a:gd name="connsiteX283" fmla="*/ 271721 w 1715332"/>
              <a:gd name="connsiteY283" fmla="*/ 1028548 h 1713864"/>
              <a:gd name="connsiteX284" fmla="*/ 271721 w 1715332"/>
              <a:gd name="connsiteY284" fmla="*/ 960821 h 1713864"/>
              <a:gd name="connsiteX285" fmla="*/ 1444036 w 1715332"/>
              <a:gd name="connsiteY285" fmla="*/ 958799 h 1713864"/>
              <a:gd name="connsiteX286" fmla="*/ 1577271 w 1715332"/>
              <a:gd name="connsiteY286" fmla="*/ 958799 h 1713864"/>
              <a:gd name="connsiteX287" fmla="*/ 1578771 w 1715332"/>
              <a:gd name="connsiteY287" fmla="*/ 960299 h 1713864"/>
              <a:gd name="connsiteX288" fmla="*/ 1578771 w 1715332"/>
              <a:gd name="connsiteY288" fmla="*/ 1022515 h 1713864"/>
              <a:gd name="connsiteX289" fmla="*/ 1573260 w 1715332"/>
              <a:gd name="connsiteY289" fmla="*/ 1028026 h 1713864"/>
              <a:gd name="connsiteX290" fmla="*/ 1444851 w 1715332"/>
              <a:gd name="connsiteY290" fmla="*/ 1028026 h 1713864"/>
              <a:gd name="connsiteX291" fmla="*/ 1438525 w 1715332"/>
              <a:gd name="connsiteY291" fmla="*/ 1021700 h 1713864"/>
              <a:gd name="connsiteX292" fmla="*/ 1438525 w 1715332"/>
              <a:gd name="connsiteY292" fmla="*/ 964310 h 1713864"/>
              <a:gd name="connsiteX293" fmla="*/ 1444036 w 1715332"/>
              <a:gd name="connsiteY293" fmla="*/ 958799 h 1713864"/>
              <a:gd name="connsiteX294" fmla="*/ 897431 w 1715332"/>
              <a:gd name="connsiteY294" fmla="*/ 890127 h 1713864"/>
              <a:gd name="connsiteX295" fmla="*/ 955669 w 1715332"/>
              <a:gd name="connsiteY295" fmla="*/ 890127 h 1713864"/>
              <a:gd name="connsiteX296" fmla="*/ 961277 w 1715332"/>
              <a:gd name="connsiteY296" fmla="*/ 895736 h 1713864"/>
              <a:gd name="connsiteX297" fmla="*/ 961277 w 1715332"/>
              <a:gd name="connsiteY297" fmla="*/ 951300 h 1713864"/>
              <a:gd name="connsiteX298" fmla="*/ 955767 w 1715332"/>
              <a:gd name="connsiteY298" fmla="*/ 956810 h 1713864"/>
              <a:gd name="connsiteX299" fmla="*/ 898801 w 1715332"/>
              <a:gd name="connsiteY299" fmla="*/ 956810 h 1713864"/>
              <a:gd name="connsiteX300" fmla="*/ 891953 w 1715332"/>
              <a:gd name="connsiteY300" fmla="*/ 949963 h 1713864"/>
              <a:gd name="connsiteX301" fmla="*/ 891953 w 1715332"/>
              <a:gd name="connsiteY301" fmla="*/ 895670 h 1713864"/>
              <a:gd name="connsiteX302" fmla="*/ 897431 w 1715332"/>
              <a:gd name="connsiteY302" fmla="*/ 890127 h 1713864"/>
              <a:gd name="connsiteX303" fmla="*/ 1651291 w 1715332"/>
              <a:gd name="connsiteY303" fmla="*/ 822498 h 1713864"/>
              <a:gd name="connsiteX304" fmla="*/ 1709398 w 1715332"/>
              <a:gd name="connsiteY304" fmla="*/ 822498 h 1713864"/>
              <a:gd name="connsiteX305" fmla="*/ 1715006 w 1715332"/>
              <a:gd name="connsiteY305" fmla="*/ 828107 h 1713864"/>
              <a:gd name="connsiteX306" fmla="*/ 1715006 w 1715332"/>
              <a:gd name="connsiteY306" fmla="*/ 1021080 h 1713864"/>
              <a:gd name="connsiteX307" fmla="*/ 1709496 w 1715332"/>
              <a:gd name="connsiteY307" fmla="*/ 1026591 h 1713864"/>
              <a:gd name="connsiteX308" fmla="*/ 1645780 w 1715332"/>
              <a:gd name="connsiteY308" fmla="*/ 1026591 h 1713864"/>
              <a:gd name="connsiteX309" fmla="*/ 1645780 w 1715332"/>
              <a:gd name="connsiteY309" fmla="*/ 959843 h 1713864"/>
              <a:gd name="connsiteX310" fmla="*/ 1578966 w 1715332"/>
              <a:gd name="connsiteY310" fmla="*/ 959843 h 1713864"/>
              <a:gd name="connsiteX311" fmla="*/ 1578966 w 1715332"/>
              <a:gd name="connsiteY311" fmla="*/ 896127 h 1713864"/>
              <a:gd name="connsiteX312" fmla="*/ 1584444 w 1715332"/>
              <a:gd name="connsiteY312" fmla="*/ 890616 h 1713864"/>
              <a:gd name="connsiteX313" fmla="*/ 1645780 w 1715332"/>
              <a:gd name="connsiteY313" fmla="*/ 890616 h 1713864"/>
              <a:gd name="connsiteX314" fmla="*/ 1645780 w 1715332"/>
              <a:gd name="connsiteY314" fmla="*/ 828041 h 1713864"/>
              <a:gd name="connsiteX315" fmla="*/ 1651291 w 1715332"/>
              <a:gd name="connsiteY315" fmla="*/ 822498 h 1713864"/>
              <a:gd name="connsiteX316" fmla="*/ 758293 w 1715332"/>
              <a:gd name="connsiteY316" fmla="*/ 754804 h 1713864"/>
              <a:gd name="connsiteX317" fmla="*/ 820606 w 1715332"/>
              <a:gd name="connsiteY317" fmla="*/ 754804 h 1713864"/>
              <a:gd name="connsiteX318" fmla="*/ 824160 w 1715332"/>
              <a:gd name="connsiteY318" fmla="*/ 758358 h 1713864"/>
              <a:gd name="connsiteX319" fmla="*/ 824160 w 1715332"/>
              <a:gd name="connsiteY319" fmla="*/ 886605 h 1713864"/>
              <a:gd name="connsiteX320" fmla="*/ 820671 w 1715332"/>
              <a:gd name="connsiteY320" fmla="*/ 890094 h 1713864"/>
              <a:gd name="connsiteX321" fmla="*/ 756434 w 1715332"/>
              <a:gd name="connsiteY321" fmla="*/ 890094 h 1713864"/>
              <a:gd name="connsiteX322" fmla="*/ 756434 w 1715332"/>
              <a:gd name="connsiteY322" fmla="*/ 960690 h 1713864"/>
              <a:gd name="connsiteX323" fmla="*/ 756336 w 1715332"/>
              <a:gd name="connsiteY323" fmla="*/ 960788 h 1713864"/>
              <a:gd name="connsiteX324" fmla="*/ 817575 w 1715332"/>
              <a:gd name="connsiteY324" fmla="*/ 960788 h 1713864"/>
              <a:gd name="connsiteX325" fmla="*/ 821064 w 1715332"/>
              <a:gd name="connsiteY325" fmla="*/ 964277 h 1713864"/>
              <a:gd name="connsiteX326" fmla="*/ 821064 w 1715332"/>
              <a:gd name="connsiteY326" fmla="*/ 1025091 h 1713864"/>
              <a:gd name="connsiteX327" fmla="*/ 817510 w 1715332"/>
              <a:gd name="connsiteY327" fmla="*/ 1028645 h 1713864"/>
              <a:gd name="connsiteX328" fmla="*/ 620526 w 1715332"/>
              <a:gd name="connsiteY328" fmla="*/ 1028645 h 1713864"/>
              <a:gd name="connsiteX329" fmla="*/ 617037 w 1715332"/>
              <a:gd name="connsiteY329" fmla="*/ 1025156 h 1713864"/>
              <a:gd name="connsiteX330" fmla="*/ 617037 w 1715332"/>
              <a:gd name="connsiteY330" fmla="*/ 960788 h 1713864"/>
              <a:gd name="connsiteX331" fmla="*/ 687078 w 1715332"/>
              <a:gd name="connsiteY331" fmla="*/ 960788 h 1713864"/>
              <a:gd name="connsiteX332" fmla="*/ 687078 w 1715332"/>
              <a:gd name="connsiteY332" fmla="*/ 889768 h 1713864"/>
              <a:gd name="connsiteX333" fmla="*/ 690567 w 1715332"/>
              <a:gd name="connsiteY333" fmla="*/ 886279 h 1713864"/>
              <a:gd name="connsiteX334" fmla="*/ 752880 w 1715332"/>
              <a:gd name="connsiteY334" fmla="*/ 886279 h 1713864"/>
              <a:gd name="connsiteX335" fmla="*/ 754804 w 1715332"/>
              <a:gd name="connsiteY335" fmla="*/ 888204 h 1713864"/>
              <a:gd name="connsiteX336" fmla="*/ 754804 w 1715332"/>
              <a:gd name="connsiteY336" fmla="*/ 758293 h 1713864"/>
              <a:gd name="connsiteX337" fmla="*/ 758293 w 1715332"/>
              <a:gd name="connsiteY337" fmla="*/ 754804 h 1713864"/>
              <a:gd name="connsiteX338" fmla="*/ 343196 w 1715332"/>
              <a:gd name="connsiteY338" fmla="*/ 752522 h 1713864"/>
              <a:gd name="connsiteX339" fmla="*/ 343196 w 1715332"/>
              <a:gd name="connsiteY339" fmla="*/ 820216 h 1713864"/>
              <a:gd name="connsiteX340" fmla="*/ 346652 w 1715332"/>
              <a:gd name="connsiteY340" fmla="*/ 823672 h 1713864"/>
              <a:gd name="connsiteX341" fmla="*/ 477931 w 1715332"/>
              <a:gd name="connsiteY341" fmla="*/ 823672 h 1713864"/>
              <a:gd name="connsiteX342" fmla="*/ 477931 w 1715332"/>
              <a:gd name="connsiteY342" fmla="*/ 890159 h 1713864"/>
              <a:gd name="connsiteX343" fmla="*/ 413042 w 1715332"/>
              <a:gd name="connsiteY343" fmla="*/ 890159 h 1713864"/>
              <a:gd name="connsiteX344" fmla="*/ 409553 w 1715332"/>
              <a:gd name="connsiteY344" fmla="*/ 893648 h 1713864"/>
              <a:gd name="connsiteX345" fmla="*/ 409553 w 1715332"/>
              <a:gd name="connsiteY345" fmla="*/ 954984 h 1713864"/>
              <a:gd name="connsiteX346" fmla="*/ 413107 w 1715332"/>
              <a:gd name="connsiteY346" fmla="*/ 958538 h 1713864"/>
              <a:gd name="connsiteX347" fmla="*/ 474442 w 1715332"/>
              <a:gd name="connsiteY347" fmla="*/ 958538 h 1713864"/>
              <a:gd name="connsiteX348" fmla="*/ 477931 w 1715332"/>
              <a:gd name="connsiteY348" fmla="*/ 955049 h 1713864"/>
              <a:gd name="connsiteX349" fmla="*/ 477931 w 1715332"/>
              <a:gd name="connsiteY349" fmla="*/ 890616 h 1713864"/>
              <a:gd name="connsiteX350" fmla="*/ 543799 w 1715332"/>
              <a:gd name="connsiteY350" fmla="*/ 890616 h 1713864"/>
              <a:gd name="connsiteX351" fmla="*/ 547288 w 1715332"/>
              <a:gd name="connsiteY351" fmla="*/ 887127 h 1713864"/>
              <a:gd name="connsiteX352" fmla="*/ 547288 w 1715332"/>
              <a:gd name="connsiteY352" fmla="*/ 816270 h 1713864"/>
              <a:gd name="connsiteX353" fmla="*/ 547223 w 1715332"/>
              <a:gd name="connsiteY353" fmla="*/ 815944 h 1713864"/>
              <a:gd name="connsiteX354" fmla="*/ 547223 w 1715332"/>
              <a:gd name="connsiteY354" fmla="*/ 756011 h 1713864"/>
              <a:gd name="connsiteX355" fmla="*/ 543734 w 1715332"/>
              <a:gd name="connsiteY355" fmla="*/ 752522 h 1713864"/>
              <a:gd name="connsiteX356" fmla="*/ 141191 w 1715332"/>
              <a:gd name="connsiteY356" fmla="*/ 752359 h 1713864"/>
              <a:gd name="connsiteX357" fmla="*/ 205461 w 1715332"/>
              <a:gd name="connsiteY357" fmla="*/ 752359 h 1713864"/>
              <a:gd name="connsiteX358" fmla="*/ 208950 w 1715332"/>
              <a:gd name="connsiteY358" fmla="*/ 755848 h 1713864"/>
              <a:gd name="connsiteX359" fmla="*/ 208950 w 1715332"/>
              <a:gd name="connsiteY359" fmla="*/ 820118 h 1713864"/>
              <a:gd name="connsiteX360" fmla="*/ 205494 w 1715332"/>
              <a:gd name="connsiteY360" fmla="*/ 823607 h 1713864"/>
              <a:gd name="connsiteX361" fmla="*/ 141191 w 1715332"/>
              <a:gd name="connsiteY361" fmla="*/ 823607 h 1713864"/>
              <a:gd name="connsiteX362" fmla="*/ 137702 w 1715332"/>
              <a:gd name="connsiteY362" fmla="*/ 820118 h 1713864"/>
              <a:gd name="connsiteX363" fmla="*/ 137702 w 1715332"/>
              <a:gd name="connsiteY363" fmla="*/ 755848 h 1713864"/>
              <a:gd name="connsiteX364" fmla="*/ 141191 w 1715332"/>
              <a:gd name="connsiteY364" fmla="*/ 752359 h 1713864"/>
              <a:gd name="connsiteX365" fmla="*/ 1101230 w 1715332"/>
              <a:gd name="connsiteY365" fmla="*/ 687535 h 1713864"/>
              <a:gd name="connsiteX366" fmla="*/ 1095720 w 1715332"/>
              <a:gd name="connsiteY366" fmla="*/ 693046 h 1713864"/>
              <a:gd name="connsiteX367" fmla="*/ 1095720 w 1715332"/>
              <a:gd name="connsiteY367" fmla="*/ 754088 h 1713864"/>
              <a:gd name="connsiteX368" fmla="*/ 1096274 w 1715332"/>
              <a:gd name="connsiteY368" fmla="*/ 754642 h 1713864"/>
              <a:gd name="connsiteX369" fmla="*/ 1034547 w 1715332"/>
              <a:gd name="connsiteY369" fmla="*/ 754642 h 1713864"/>
              <a:gd name="connsiteX370" fmla="*/ 1029036 w 1715332"/>
              <a:gd name="connsiteY370" fmla="*/ 760152 h 1713864"/>
              <a:gd name="connsiteX371" fmla="*/ 1029036 w 1715332"/>
              <a:gd name="connsiteY371" fmla="*/ 820868 h 1713864"/>
              <a:gd name="connsiteX372" fmla="*/ 1029461 w 1715332"/>
              <a:gd name="connsiteY372" fmla="*/ 821292 h 1713864"/>
              <a:gd name="connsiteX373" fmla="*/ 1161489 w 1715332"/>
              <a:gd name="connsiteY373" fmla="*/ 821292 h 1713864"/>
              <a:gd name="connsiteX374" fmla="*/ 1167000 w 1715332"/>
              <a:gd name="connsiteY374" fmla="*/ 815781 h 1713864"/>
              <a:gd name="connsiteX375" fmla="*/ 1167000 w 1715332"/>
              <a:gd name="connsiteY375" fmla="*/ 755033 h 1713864"/>
              <a:gd name="connsiteX376" fmla="*/ 1166609 w 1715332"/>
              <a:gd name="connsiteY376" fmla="*/ 754642 h 1713864"/>
              <a:gd name="connsiteX377" fmla="*/ 1230552 w 1715332"/>
              <a:gd name="connsiteY377" fmla="*/ 754642 h 1713864"/>
              <a:gd name="connsiteX378" fmla="*/ 1236063 w 1715332"/>
              <a:gd name="connsiteY378" fmla="*/ 749131 h 1713864"/>
              <a:gd name="connsiteX379" fmla="*/ 1236063 w 1715332"/>
              <a:gd name="connsiteY379" fmla="*/ 693144 h 1713864"/>
              <a:gd name="connsiteX380" fmla="*/ 1230455 w 1715332"/>
              <a:gd name="connsiteY380" fmla="*/ 687535 h 1713864"/>
              <a:gd name="connsiteX381" fmla="*/ 1445829 w 1715332"/>
              <a:gd name="connsiteY381" fmla="*/ 619026 h 1713864"/>
              <a:gd name="connsiteX382" fmla="*/ 1509544 w 1715332"/>
              <a:gd name="connsiteY382" fmla="*/ 619026 h 1713864"/>
              <a:gd name="connsiteX383" fmla="*/ 1509544 w 1715332"/>
              <a:gd name="connsiteY383" fmla="*/ 686589 h 1713864"/>
              <a:gd name="connsiteX384" fmla="*/ 1578868 w 1715332"/>
              <a:gd name="connsiteY384" fmla="*/ 686589 h 1713864"/>
              <a:gd name="connsiteX385" fmla="*/ 1578868 w 1715332"/>
              <a:gd name="connsiteY385" fmla="*/ 753990 h 1713864"/>
              <a:gd name="connsiteX386" fmla="*/ 1509544 w 1715332"/>
              <a:gd name="connsiteY386" fmla="*/ 753990 h 1713864"/>
              <a:gd name="connsiteX387" fmla="*/ 1509544 w 1715332"/>
              <a:gd name="connsiteY387" fmla="*/ 815782 h 1713864"/>
              <a:gd name="connsiteX388" fmla="*/ 1504034 w 1715332"/>
              <a:gd name="connsiteY388" fmla="*/ 821325 h 1713864"/>
              <a:gd name="connsiteX389" fmla="*/ 1445927 w 1715332"/>
              <a:gd name="connsiteY389" fmla="*/ 821325 h 1713864"/>
              <a:gd name="connsiteX390" fmla="*/ 1440318 w 1715332"/>
              <a:gd name="connsiteY390" fmla="*/ 815717 h 1713864"/>
              <a:gd name="connsiteX391" fmla="*/ 1440318 w 1715332"/>
              <a:gd name="connsiteY391" fmla="*/ 624537 h 1713864"/>
              <a:gd name="connsiteX392" fmla="*/ 1445829 w 1715332"/>
              <a:gd name="connsiteY392" fmla="*/ 619026 h 1713864"/>
              <a:gd name="connsiteX393" fmla="*/ 412292 w 1715332"/>
              <a:gd name="connsiteY393" fmla="*/ 617526 h 1713864"/>
              <a:gd name="connsiteX394" fmla="*/ 412292 w 1715332"/>
              <a:gd name="connsiteY394" fmla="*/ 683850 h 1713864"/>
              <a:gd name="connsiteX395" fmla="*/ 415781 w 1715332"/>
              <a:gd name="connsiteY395" fmla="*/ 687339 h 1713864"/>
              <a:gd name="connsiteX396" fmla="*/ 478551 w 1715332"/>
              <a:gd name="connsiteY396" fmla="*/ 687339 h 1713864"/>
              <a:gd name="connsiteX397" fmla="*/ 482105 w 1715332"/>
              <a:gd name="connsiteY397" fmla="*/ 683785 h 1713864"/>
              <a:gd name="connsiteX398" fmla="*/ 482105 w 1715332"/>
              <a:gd name="connsiteY398" fmla="*/ 621015 h 1713864"/>
              <a:gd name="connsiteX399" fmla="*/ 478616 w 1715332"/>
              <a:gd name="connsiteY399" fmla="*/ 617526 h 1713864"/>
              <a:gd name="connsiteX400" fmla="*/ 1515153 w 1715332"/>
              <a:gd name="connsiteY400" fmla="*/ 549702 h 1713864"/>
              <a:gd name="connsiteX401" fmla="*/ 1572217 w 1715332"/>
              <a:gd name="connsiteY401" fmla="*/ 549702 h 1713864"/>
              <a:gd name="connsiteX402" fmla="*/ 1577727 w 1715332"/>
              <a:gd name="connsiteY402" fmla="*/ 555213 h 1713864"/>
              <a:gd name="connsiteX403" fmla="*/ 1577727 w 1715332"/>
              <a:gd name="connsiteY403" fmla="*/ 617950 h 1713864"/>
              <a:gd name="connsiteX404" fmla="*/ 1509544 w 1715332"/>
              <a:gd name="connsiteY404" fmla="*/ 617950 h 1713864"/>
              <a:gd name="connsiteX405" fmla="*/ 1509544 w 1715332"/>
              <a:gd name="connsiteY405" fmla="*/ 555311 h 1713864"/>
              <a:gd name="connsiteX406" fmla="*/ 1515153 w 1715332"/>
              <a:gd name="connsiteY406" fmla="*/ 549702 h 1713864"/>
              <a:gd name="connsiteX407" fmla="*/ 5576 w 1715332"/>
              <a:gd name="connsiteY407" fmla="*/ 549702 h 1713864"/>
              <a:gd name="connsiteX408" fmla="*/ 66813 w 1715332"/>
              <a:gd name="connsiteY408" fmla="*/ 549702 h 1713864"/>
              <a:gd name="connsiteX409" fmla="*/ 70302 w 1715332"/>
              <a:gd name="connsiteY409" fmla="*/ 553191 h 1713864"/>
              <a:gd name="connsiteX410" fmla="*/ 70302 w 1715332"/>
              <a:gd name="connsiteY410" fmla="*/ 614428 h 1713864"/>
              <a:gd name="connsiteX411" fmla="*/ 66813 w 1715332"/>
              <a:gd name="connsiteY411" fmla="*/ 617918 h 1713864"/>
              <a:gd name="connsiteX412" fmla="*/ 5576 w 1715332"/>
              <a:gd name="connsiteY412" fmla="*/ 617918 h 1713864"/>
              <a:gd name="connsiteX413" fmla="*/ 2087 w 1715332"/>
              <a:gd name="connsiteY413" fmla="*/ 614428 h 1713864"/>
              <a:gd name="connsiteX414" fmla="*/ 2087 w 1715332"/>
              <a:gd name="connsiteY414" fmla="*/ 553191 h 1713864"/>
              <a:gd name="connsiteX415" fmla="*/ 5576 w 1715332"/>
              <a:gd name="connsiteY415" fmla="*/ 549702 h 1713864"/>
              <a:gd name="connsiteX416" fmla="*/ 829966 w 1715332"/>
              <a:gd name="connsiteY416" fmla="*/ 549636 h 1713864"/>
              <a:gd name="connsiteX417" fmla="*/ 888496 w 1715332"/>
              <a:gd name="connsiteY417" fmla="*/ 549636 h 1713864"/>
              <a:gd name="connsiteX418" fmla="*/ 894105 w 1715332"/>
              <a:gd name="connsiteY418" fmla="*/ 555245 h 1713864"/>
              <a:gd name="connsiteX419" fmla="*/ 894105 w 1715332"/>
              <a:gd name="connsiteY419" fmla="*/ 613776 h 1713864"/>
              <a:gd name="connsiteX420" fmla="*/ 888594 w 1715332"/>
              <a:gd name="connsiteY420" fmla="*/ 619286 h 1713864"/>
              <a:gd name="connsiteX421" fmla="*/ 824455 w 1715332"/>
              <a:gd name="connsiteY421" fmla="*/ 619286 h 1713864"/>
              <a:gd name="connsiteX422" fmla="*/ 824455 w 1715332"/>
              <a:gd name="connsiteY422" fmla="*/ 555147 h 1713864"/>
              <a:gd name="connsiteX423" fmla="*/ 829966 w 1715332"/>
              <a:gd name="connsiteY423" fmla="*/ 549636 h 1713864"/>
              <a:gd name="connsiteX424" fmla="*/ 1651291 w 1715332"/>
              <a:gd name="connsiteY424" fmla="*/ 549343 h 1713864"/>
              <a:gd name="connsiteX425" fmla="*/ 1709398 w 1715332"/>
              <a:gd name="connsiteY425" fmla="*/ 549343 h 1713864"/>
              <a:gd name="connsiteX426" fmla="*/ 1715006 w 1715332"/>
              <a:gd name="connsiteY426" fmla="*/ 554952 h 1713864"/>
              <a:gd name="connsiteX427" fmla="*/ 1715006 w 1715332"/>
              <a:gd name="connsiteY427" fmla="*/ 747925 h 1713864"/>
              <a:gd name="connsiteX428" fmla="*/ 1709496 w 1715332"/>
              <a:gd name="connsiteY428" fmla="*/ 753436 h 1713864"/>
              <a:gd name="connsiteX429" fmla="*/ 1645780 w 1715332"/>
              <a:gd name="connsiteY429" fmla="*/ 753436 h 1713864"/>
              <a:gd name="connsiteX430" fmla="*/ 1645780 w 1715332"/>
              <a:gd name="connsiteY430" fmla="*/ 686623 h 1713864"/>
              <a:gd name="connsiteX431" fmla="*/ 1578934 w 1715332"/>
              <a:gd name="connsiteY431" fmla="*/ 686623 h 1713864"/>
              <a:gd name="connsiteX432" fmla="*/ 1578934 w 1715332"/>
              <a:gd name="connsiteY432" fmla="*/ 618439 h 1713864"/>
              <a:gd name="connsiteX433" fmla="*/ 1645780 w 1715332"/>
              <a:gd name="connsiteY433" fmla="*/ 618439 h 1713864"/>
              <a:gd name="connsiteX434" fmla="*/ 1645780 w 1715332"/>
              <a:gd name="connsiteY434" fmla="*/ 554886 h 1713864"/>
              <a:gd name="connsiteX435" fmla="*/ 1651291 w 1715332"/>
              <a:gd name="connsiteY435" fmla="*/ 549343 h 1713864"/>
              <a:gd name="connsiteX436" fmla="*/ 417803 w 1715332"/>
              <a:gd name="connsiteY436" fmla="*/ 548071 h 1713864"/>
              <a:gd name="connsiteX437" fmla="*/ 545495 w 1715332"/>
              <a:gd name="connsiteY437" fmla="*/ 548071 h 1713864"/>
              <a:gd name="connsiteX438" fmla="*/ 551005 w 1715332"/>
              <a:gd name="connsiteY438" fmla="*/ 553582 h 1713864"/>
              <a:gd name="connsiteX439" fmla="*/ 551005 w 1715332"/>
              <a:gd name="connsiteY439" fmla="*/ 685089 h 1713864"/>
              <a:gd name="connsiteX440" fmla="*/ 613514 w 1715332"/>
              <a:gd name="connsiteY440" fmla="*/ 685089 h 1713864"/>
              <a:gd name="connsiteX441" fmla="*/ 619025 w 1715332"/>
              <a:gd name="connsiteY441" fmla="*/ 690600 h 1713864"/>
              <a:gd name="connsiteX442" fmla="*/ 619025 w 1715332"/>
              <a:gd name="connsiteY442" fmla="*/ 960266 h 1713864"/>
              <a:gd name="connsiteX443" fmla="*/ 549310 w 1715332"/>
              <a:gd name="connsiteY443" fmla="*/ 960266 h 1713864"/>
              <a:gd name="connsiteX444" fmla="*/ 549310 w 1715332"/>
              <a:gd name="connsiteY444" fmla="*/ 1027699 h 1713864"/>
              <a:gd name="connsiteX445" fmla="*/ 413107 w 1715332"/>
              <a:gd name="connsiteY445" fmla="*/ 1027699 h 1713864"/>
              <a:gd name="connsiteX446" fmla="*/ 409553 w 1715332"/>
              <a:gd name="connsiteY446" fmla="*/ 1031253 h 1713864"/>
              <a:gd name="connsiteX447" fmla="*/ 409553 w 1715332"/>
              <a:gd name="connsiteY447" fmla="*/ 1095393 h 1713864"/>
              <a:gd name="connsiteX448" fmla="*/ 413042 w 1715332"/>
              <a:gd name="connsiteY448" fmla="*/ 1098882 h 1713864"/>
              <a:gd name="connsiteX449" fmla="*/ 549636 w 1715332"/>
              <a:gd name="connsiteY449" fmla="*/ 1098882 h 1713864"/>
              <a:gd name="connsiteX450" fmla="*/ 549636 w 1715332"/>
              <a:gd name="connsiteY450" fmla="*/ 1028644 h 1713864"/>
              <a:gd name="connsiteX451" fmla="*/ 619025 w 1715332"/>
              <a:gd name="connsiteY451" fmla="*/ 1028644 h 1713864"/>
              <a:gd name="connsiteX452" fmla="*/ 619025 w 1715332"/>
              <a:gd name="connsiteY452" fmla="*/ 1094838 h 1713864"/>
              <a:gd name="connsiteX453" fmla="*/ 613514 w 1715332"/>
              <a:gd name="connsiteY453" fmla="*/ 1100349 h 1713864"/>
              <a:gd name="connsiteX454" fmla="*/ 549603 w 1715332"/>
              <a:gd name="connsiteY454" fmla="*/ 1100349 h 1713864"/>
              <a:gd name="connsiteX455" fmla="*/ 549603 w 1715332"/>
              <a:gd name="connsiteY455" fmla="*/ 1160641 h 1713864"/>
              <a:gd name="connsiteX456" fmla="*/ 544093 w 1715332"/>
              <a:gd name="connsiteY456" fmla="*/ 1166152 h 1713864"/>
              <a:gd name="connsiteX457" fmla="*/ 212635 w 1715332"/>
              <a:gd name="connsiteY457" fmla="*/ 1166152 h 1713864"/>
              <a:gd name="connsiteX458" fmla="*/ 207124 w 1715332"/>
              <a:gd name="connsiteY458" fmla="*/ 1160641 h 1713864"/>
              <a:gd name="connsiteX459" fmla="*/ 207124 w 1715332"/>
              <a:gd name="connsiteY459" fmla="*/ 1032558 h 1713864"/>
              <a:gd name="connsiteX460" fmla="*/ 143702 w 1715332"/>
              <a:gd name="connsiteY460" fmla="*/ 1032558 h 1713864"/>
              <a:gd name="connsiteX461" fmla="*/ 138191 w 1715332"/>
              <a:gd name="connsiteY461" fmla="*/ 1027047 h 1713864"/>
              <a:gd name="connsiteX462" fmla="*/ 138191 w 1715332"/>
              <a:gd name="connsiteY462" fmla="*/ 960788 h 1713864"/>
              <a:gd name="connsiteX463" fmla="*/ 5967 w 1715332"/>
              <a:gd name="connsiteY463" fmla="*/ 960788 h 1713864"/>
              <a:gd name="connsiteX464" fmla="*/ 456 w 1715332"/>
              <a:gd name="connsiteY464" fmla="*/ 955277 h 1713864"/>
              <a:gd name="connsiteX465" fmla="*/ 456 w 1715332"/>
              <a:gd name="connsiteY465" fmla="*/ 894790 h 1713864"/>
              <a:gd name="connsiteX466" fmla="*/ 5967 w 1715332"/>
              <a:gd name="connsiteY466" fmla="*/ 889279 h 1713864"/>
              <a:gd name="connsiteX467" fmla="*/ 207124 w 1715332"/>
              <a:gd name="connsiteY467" fmla="*/ 889279 h 1713864"/>
              <a:gd name="connsiteX468" fmla="*/ 207124 w 1715332"/>
              <a:gd name="connsiteY468" fmla="*/ 829183 h 1713864"/>
              <a:gd name="connsiteX469" fmla="*/ 212635 w 1715332"/>
              <a:gd name="connsiteY469" fmla="*/ 823672 h 1713864"/>
              <a:gd name="connsiteX470" fmla="*/ 273350 w 1715332"/>
              <a:gd name="connsiteY470" fmla="*/ 823672 h 1713864"/>
              <a:gd name="connsiteX471" fmla="*/ 273350 w 1715332"/>
              <a:gd name="connsiteY471" fmla="*/ 758000 h 1713864"/>
              <a:gd name="connsiteX472" fmla="*/ 278861 w 1715332"/>
              <a:gd name="connsiteY472" fmla="*/ 752489 h 1713864"/>
              <a:gd name="connsiteX473" fmla="*/ 343196 w 1715332"/>
              <a:gd name="connsiteY473" fmla="*/ 752489 h 1713864"/>
              <a:gd name="connsiteX474" fmla="*/ 343196 w 1715332"/>
              <a:gd name="connsiteY474" fmla="*/ 690600 h 1713864"/>
              <a:gd name="connsiteX475" fmla="*/ 343783 w 1715332"/>
              <a:gd name="connsiteY475" fmla="*/ 688187 h 1713864"/>
              <a:gd name="connsiteX476" fmla="*/ 278861 w 1715332"/>
              <a:gd name="connsiteY476" fmla="*/ 688187 h 1713864"/>
              <a:gd name="connsiteX477" fmla="*/ 273350 w 1715332"/>
              <a:gd name="connsiteY477" fmla="*/ 682676 h 1713864"/>
              <a:gd name="connsiteX478" fmla="*/ 273350 w 1715332"/>
              <a:gd name="connsiteY478" fmla="*/ 622189 h 1713864"/>
              <a:gd name="connsiteX479" fmla="*/ 278861 w 1715332"/>
              <a:gd name="connsiteY479" fmla="*/ 616678 h 1713864"/>
              <a:gd name="connsiteX480" fmla="*/ 412292 w 1715332"/>
              <a:gd name="connsiteY480" fmla="*/ 616678 h 1713864"/>
              <a:gd name="connsiteX481" fmla="*/ 412292 w 1715332"/>
              <a:gd name="connsiteY481" fmla="*/ 553582 h 1713864"/>
              <a:gd name="connsiteX482" fmla="*/ 417803 w 1715332"/>
              <a:gd name="connsiteY482" fmla="*/ 548071 h 1713864"/>
              <a:gd name="connsiteX483" fmla="*/ 142985 w 1715332"/>
              <a:gd name="connsiteY483" fmla="*/ 547288 h 1713864"/>
              <a:gd name="connsiteX484" fmla="*/ 203472 w 1715332"/>
              <a:gd name="connsiteY484" fmla="*/ 547288 h 1713864"/>
              <a:gd name="connsiteX485" fmla="*/ 208983 w 1715332"/>
              <a:gd name="connsiteY485" fmla="*/ 552799 h 1713864"/>
              <a:gd name="connsiteX486" fmla="*/ 208983 w 1715332"/>
              <a:gd name="connsiteY486" fmla="*/ 681567 h 1713864"/>
              <a:gd name="connsiteX487" fmla="*/ 203472 w 1715332"/>
              <a:gd name="connsiteY487" fmla="*/ 687078 h 1713864"/>
              <a:gd name="connsiteX488" fmla="*/ 142985 w 1715332"/>
              <a:gd name="connsiteY488" fmla="*/ 687078 h 1713864"/>
              <a:gd name="connsiteX489" fmla="*/ 137474 w 1715332"/>
              <a:gd name="connsiteY489" fmla="*/ 681567 h 1713864"/>
              <a:gd name="connsiteX490" fmla="*/ 137474 w 1715332"/>
              <a:gd name="connsiteY490" fmla="*/ 552799 h 1713864"/>
              <a:gd name="connsiteX491" fmla="*/ 142985 w 1715332"/>
              <a:gd name="connsiteY491" fmla="*/ 547288 h 1713864"/>
              <a:gd name="connsiteX492" fmla="*/ 691383 w 1715332"/>
              <a:gd name="connsiteY492" fmla="*/ 413010 h 1713864"/>
              <a:gd name="connsiteX493" fmla="*/ 749196 w 1715332"/>
              <a:gd name="connsiteY493" fmla="*/ 413010 h 1713864"/>
              <a:gd name="connsiteX494" fmla="*/ 754805 w 1715332"/>
              <a:gd name="connsiteY494" fmla="*/ 418618 h 1713864"/>
              <a:gd name="connsiteX495" fmla="*/ 754805 w 1715332"/>
              <a:gd name="connsiteY495" fmla="*/ 617526 h 1713864"/>
              <a:gd name="connsiteX496" fmla="*/ 824454 w 1715332"/>
              <a:gd name="connsiteY496" fmla="*/ 617526 h 1713864"/>
              <a:gd name="connsiteX497" fmla="*/ 824454 w 1715332"/>
              <a:gd name="connsiteY497" fmla="*/ 681666 h 1713864"/>
              <a:gd name="connsiteX498" fmla="*/ 818943 w 1715332"/>
              <a:gd name="connsiteY498" fmla="*/ 687176 h 1713864"/>
              <a:gd name="connsiteX499" fmla="*/ 761652 w 1715332"/>
              <a:gd name="connsiteY499" fmla="*/ 687176 h 1713864"/>
              <a:gd name="connsiteX500" fmla="*/ 754804 w 1715332"/>
              <a:gd name="connsiteY500" fmla="*/ 680328 h 1713864"/>
              <a:gd name="connsiteX501" fmla="*/ 754804 w 1715332"/>
              <a:gd name="connsiteY501" fmla="*/ 617592 h 1713864"/>
              <a:gd name="connsiteX502" fmla="*/ 754349 w 1715332"/>
              <a:gd name="connsiteY502" fmla="*/ 618048 h 1713864"/>
              <a:gd name="connsiteX503" fmla="*/ 692720 w 1715332"/>
              <a:gd name="connsiteY503" fmla="*/ 618048 h 1713864"/>
              <a:gd name="connsiteX504" fmla="*/ 685872 w 1715332"/>
              <a:gd name="connsiteY504" fmla="*/ 611200 h 1713864"/>
              <a:gd name="connsiteX505" fmla="*/ 685872 w 1715332"/>
              <a:gd name="connsiteY505" fmla="*/ 418553 h 1713864"/>
              <a:gd name="connsiteX506" fmla="*/ 691383 w 1715332"/>
              <a:gd name="connsiteY506" fmla="*/ 413010 h 1713864"/>
              <a:gd name="connsiteX507" fmla="*/ 1103186 w 1715332"/>
              <a:gd name="connsiteY507" fmla="*/ 408543 h 1713864"/>
              <a:gd name="connsiteX508" fmla="*/ 1160152 w 1715332"/>
              <a:gd name="connsiteY508" fmla="*/ 408543 h 1713864"/>
              <a:gd name="connsiteX509" fmla="*/ 1166999 w 1715332"/>
              <a:gd name="connsiteY509" fmla="*/ 415390 h 1713864"/>
              <a:gd name="connsiteX510" fmla="*/ 1166999 w 1715332"/>
              <a:gd name="connsiteY510" fmla="*/ 475128 h 1713864"/>
              <a:gd name="connsiteX511" fmla="*/ 1161488 w 1715332"/>
              <a:gd name="connsiteY511" fmla="*/ 480639 h 1713864"/>
              <a:gd name="connsiteX512" fmla="*/ 1098328 w 1715332"/>
              <a:gd name="connsiteY512" fmla="*/ 480639 h 1713864"/>
              <a:gd name="connsiteX513" fmla="*/ 1098328 w 1715332"/>
              <a:gd name="connsiteY513" fmla="*/ 549702 h 1713864"/>
              <a:gd name="connsiteX514" fmla="*/ 1161359 w 1715332"/>
              <a:gd name="connsiteY514" fmla="*/ 549702 h 1713864"/>
              <a:gd name="connsiteX515" fmla="*/ 1166967 w 1715332"/>
              <a:gd name="connsiteY515" fmla="*/ 555311 h 1713864"/>
              <a:gd name="connsiteX516" fmla="*/ 1166967 w 1715332"/>
              <a:gd name="connsiteY516" fmla="*/ 619124 h 1713864"/>
              <a:gd name="connsiteX517" fmla="*/ 1302420 w 1715332"/>
              <a:gd name="connsiteY517" fmla="*/ 619124 h 1713864"/>
              <a:gd name="connsiteX518" fmla="*/ 1302420 w 1715332"/>
              <a:gd name="connsiteY518" fmla="*/ 554854 h 1713864"/>
              <a:gd name="connsiteX519" fmla="*/ 1307931 w 1715332"/>
              <a:gd name="connsiteY519" fmla="*/ 549343 h 1713864"/>
              <a:gd name="connsiteX520" fmla="*/ 1366168 w 1715332"/>
              <a:gd name="connsiteY520" fmla="*/ 549343 h 1713864"/>
              <a:gd name="connsiteX521" fmla="*/ 1371777 w 1715332"/>
              <a:gd name="connsiteY521" fmla="*/ 554952 h 1713864"/>
              <a:gd name="connsiteX522" fmla="*/ 1371777 w 1715332"/>
              <a:gd name="connsiteY522" fmla="*/ 681112 h 1713864"/>
              <a:gd name="connsiteX523" fmla="*/ 1366266 w 1715332"/>
              <a:gd name="connsiteY523" fmla="*/ 686622 h 1713864"/>
              <a:gd name="connsiteX524" fmla="*/ 1304540 w 1715332"/>
              <a:gd name="connsiteY524" fmla="*/ 686622 h 1713864"/>
              <a:gd name="connsiteX525" fmla="*/ 1304540 w 1715332"/>
              <a:gd name="connsiteY525" fmla="*/ 754642 h 1713864"/>
              <a:gd name="connsiteX526" fmla="*/ 1368287 w 1715332"/>
              <a:gd name="connsiteY526" fmla="*/ 754642 h 1713864"/>
              <a:gd name="connsiteX527" fmla="*/ 1373896 w 1715332"/>
              <a:gd name="connsiteY527" fmla="*/ 760250 h 1713864"/>
              <a:gd name="connsiteX528" fmla="*/ 1373896 w 1715332"/>
              <a:gd name="connsiteY528" fmla="*/ 815814 h 1713864"/>
              <a:gd name="connsiteX529" fmla="*/ 1368385 w 1715332"/>
              <a:gd name="connsiteY529" fmla="*/ 821325 h 1713864"/>
              <a:gd name="connsiteX530" fmla="*/ 1368385 w 1715332"/>
              <a:gd name="connsiteY530" fmla="*/ 821260 h 1713864"/>
              <a:gd name="connsiteX531" fmla="*/ 1304507 w 1715332"/>
              <a:gd name="connsiteY531" fmla="*/ 821260 h 1713864"/>
              <a:gd name="connsiteX532" fmla="*/ 1304507 w 1715332"/>
              <a:gd name="connsiteY532" fmla="*/ 890062 h 1713864"/>
              <a:gd name="connsiteX533" fmla="*/ 1368255 w 1715332"/>
              <a:gd name="connsiteY533" fmla="*/ 890062 h 1713864"/>
              <a:gd name="connsiteX534" fmla="*/ 1373863 w 1715332"/>
              <a:gd name="connsiteY534" fmla="*/ 895671 h 1713864"/>
              <a:gd name="connsiteX535" fmla="*/ 1373863 w 1715332"/>
              <a:gd name="connsiteY535" fmla="*/ 953027 h 1713864"/>
              <a:gd name="connsiteX536" fmla="*/ 1368353 w 1715332"/>
              <a:gd name="connsiteY536" fmla="*/ 958538 h 1713864"/>
              <a:gd name="connsiteX537" fmla="*/ 1242878 w 1715332"/>
              <a:gd name="connsiteY537" fmla="*/ 958538 h 1713864"/>
              <a:gd name="connsiteX538" fmla="*/ 1236030 w 1715332"/>
              <a:gd name="connsiteY538" fmla="*/ 951691 h 1713864"/>
              <a:gd name="connsiteX539" fmla="*/ 1236030 w 1715332"/>
              <a:gd name="connsiteY539" fmla="*/ 891203 h 1713864"/>
              <a:gd name="connsiteX540" fmla="*/ 1237139 w 1715332"/>
              <a:gd name="connsiteY540" fmla="*/ 890095 h 1713864"/>
              <a:gd name="connsiteX541" fmla="*/ 1166967 w 1715332"/>
              <a:gd name="connsiteY541" fmla="*/ 890095 h 1713864"/>
              <a:gd name="connsiteX542" fmla="*/ 1166967 w 1715332"/>
              <a:gd name="connsiteY542" fmla="*/ 1008558 h 1713864"/>
              <a:gd name="connsiteX543" fmla="*/ 1147501 w 1715332"/>
              <a:gd name="connsiteY543" fmla="*/ 1028025 h 1713864"/>
              <a:gd name="connsiteX544" fmla="*/ 1035852 w 1715332"/>
              <a:gd name="connsiteY544" fmla="*/ 1028025 h 1713864"/>
              <a:gd name="connsiteX545" fmla="*/ 1029004 w 1715332"/>
              <a:gd name="connsiteY545" fmla="*/ 1021178 h 1713864"/>
              <a:gd name="connsiteX546" fmla="*/ 1029004 w 1715332"/>
              <a:gd name="connsiteY546" fmla="*/ 823020 h 1713864"/>
              <a:gd name="connsiteX547" fmla="*/ 965680 w 1715332"/>
              <a:gd name="connsiteY547" fmla="*/ 823020 h 1713864"/>
              <a:gd name="connsiteX548" fmla="*/ 958832 w 1715332"/>
              <a:gd name="connsiteY548" fmla="*/ 816173 h 1713864"/>
              <a:gd name="connsiteX549" fmla="*/ 958832 w 1715332"/>
              <a:gd name="connsiteY549" fmla="*/ 692133 h 1713864"/>
              <a:gd name="connsiteX550" fmla="*/ 964343 w 1715332"/>
              <a:gd name="connsiteY550" fmla="*/ 686622 h 1713864"/>
              <a:gd name="connsiteX551" fmla="*/ 1029004 w 1715332"/>
              <a:gd name="connsiteY551" fmla="*/ 686622 h 1713864"/>
              <a:gd name="connsiteX552" fmla="*/ 1029004 w 1715332"/>
              <a:gd name="connsiteY552" fmla="*/ 594570 h 1713864"/>
              <a:gd name="connsiteX553" fmla="*/ 1029004 w 1715332"/>
              <a:gd name="connsiteY553" fmla="*/ 555246 h 1713864"/>
              <a:gd name="connsiteX554" fmla="*/ 1029004 w 1715332"/>
              <a:gd name="connsiteY554" fmla="*/ 478617 h 1713864"/>
              <a:gd name="connsiteX555" fmla="*/ 1097675 w 1715332"/>
              <a:gd name="connsiteY555" fmla="*/ 478617 h 1713864"/>
              <a:gd name="connsiteX556" fmla="*/ 1097675 w 1715332"/>
              <a:gd name="connsiteY556" fmla="*/ 414053 h 1713864"/>
              <a:gd name="connsiteX557" fmla="*/ 1103186 w 1715332"/>
              <a:gd name="connsiteY557" fmla="*/ 408543 h 1713864"/>
              <a:gd name="connsiteX558" fmla="*/ 554886 w 1715332"/>
              <a:gd name="connsiteY558" fmla="*/ 343294 h 1713864"/>
              <a:gd name="connsiteX559" fmla="*/ 613416 w 1715332"/>
              <a:gd name="connsiteY559" fmla="*/ 343294 h 1713864"/>
              <a:gd name="connsiteX560" fmla="*/ 619025 w 1715332"/>
              <a:gd name="connsiteY560" fmla="*/ 348902 h 1713864"/>
              <a:gd name="connsiteX561" fmla="*/ 619025 w 1715332"/>
              <a:gd name="connsiteY561" fmla="*/ 474181 h 1713864"/>
              <a:gd name="connsiteX562" fmla="*/ 613514 w 1715332"/>
              <a:gd name="connsiteY562" fmla="*/ 479692 h 1713864"/>
              <a:gd name="connsiteX563" fmla="*/ 556223 w 1715332"/>
              <a:gd name="connsiteY563" fmla="*/ 479692 h 1713864"/>
              <a:gd name="connsiteX564" fmla="*/ 549375 w 1715332"/>
              <a:gd name="connsiteY564" fmla="*/ 472844 h 1713864"/>
              <a:gd name="connsiteX565" fmla="*/ 549375 w 1715332"/>
              <a:gd name="connsiteY565" fmla="*/ 348804 h 1713864"/>
              <a:gd name="connsiteX566" fmla="*/ 554886 w 1715332"/>
              <a:gd name="connsiteY566" fmla="*/ 343294 h 1713864"/>
              <a:gd name="connsiteX567" fmla="*/ 963430 w 1715332"/>
              <a:gd name="connsiteY567" fmla="*/ 272894 h 1713864"/>
              <a:gd name="connsiteX568" fmla="*/ 1025026 w 1715332"/>
              <a:gd name="connsiteY568" fmla="*/ 272894 h 1713864"/>
              <a:gd name="connsiteX569" fmla="*/ 1028580 w 1715332"/>
              <a:gd name="connsiteY569" fmla="*/ 276448 h 1713864"/>
              <a:gd name="connsiteX570" fmla="*/ 1028580 w 1715332"/>
              <a:gd name="connsiteY570" fmla="*/ 478616 h 1713864"/>
              <a:gd name="connsiteX571" fmla="*/ 964343 w 1715332"/>
              <a:gd name="connsiteY571" fmla="*/ 478616 h 1713864"/>
              <a:gd name="connsiteX572" fmla="*/ 960723 w 1715332"/>
              <a:gd name="connsiteY572" fmla="*/ 474996 h 1713864"/>
              <a:gd name="connsiteX573" fmla="*/ 960723 w 1715332"/>
              <a:gd name="connsiteY573" fmla="*/ 275600 h 1713864"/>
              <a:gd name="connsiteX574" fmla="*/ 963430 w 1715332"/>
              <a:gd name="connsiteY574" fmla="*/ 272894 h 1713864"/>
              <a:gd name="connsiteX575" fmla="*/ 1374353 w 1715332"/>
              <a:gd name="connsiteY575" fmla="*/ 138517 h 1713864"/>
              <a:gd name="connsiteX576" fmla="*/ 1568499 w 1715332"/>
              <a:gd name="connsiteY576" fmla="*/ 138517 h 1713864"/>
              <a:gd name="connsiteX577" fmla="*/ 1574173 w 1715332"/>
              <a:gd name="connsiteY577" fmla="*/ 143995 h 1713864"/>
              <a:gd name="connsiteX578" fmla="*/ 1574140 w 1715332"/>
              <a:gd name="connsiteY578" fmla="*/ 338761 h 1713864"/>
              <a:gd name="connsiteX579" fmla="*/ 1568891 w 1715332"/>
              <a:gd name="connsiteY579" fmla="*/ 343913 h 1713864"/>
              <a:gd name="connsiteX580" fmla="*/ 1471230 w 1715332"/>
              <a:gd name="connsiteY580" fmla="*/ 343815 h 1713864"/>
              <a:gd name="connsiteX581" fmla="*/ 1375331 w 1715332"/>
              <a:gd name="connsiteY581" fmla="*/ 343913 h 1713864"/>
              <a:gd name="connsiteX582" fmla="*/ 1368711 w 1715332"/>
              <a:gd name="connsiteY582" fmla="*/ 337620 h 1713864"/>
              <a:gd name="connsiteX583" fmla="*/ 1368777 w 1715332"/>
              <a:gd name="connsiteY583" fmla="*/ 144060 h 1713864"/>
              <a:gd name="connsiteX584" fmla="*/ 1374353 w 1715332"/>
              <a:gd name="connsiteY584" fmla="*/ 138517 h 1713864"/>
              <a:gd name="connsiteX585" fmla="*/ 141843 w 1715332"/>
              <a:gd name="connsiteY585" fmla="*/ 138517 h 1713864"/>
              <a:gd name="connsiteX586" fmla="*/ 335990 w 1715332"/>
              <a:gd name="connsiteY586" fmla="*/ 138517 h 1713864"/>
              <a:gd name="connsiteX587" fmla="*/ 341664 w 1715332"/>
              <a:gd name="connsiteY587" fmla="*/ 143995 h 1713864"/>
              <a:gd name="connsiteX588" fmla="*/ 341631 w 1715332"/>
              <a:gd name="connsiteY588" fmla="*/ 338761 h 1713864"/>
              <a:gd name="connsiteX589" fmla="*/ 336382 w 1715332"/>
              <a:gd name="connsiteY589" fmla="*/ 343913 h 1713864"/>
              <a:gd name="connsiteX590" fmla="*/ 238721 w 1715332"/>
              <a:gd name="connsiteY590" fmla="*/ 343815 h 1713864"/>
              <a:gd name="connsiteX591" fmla="*/ 142822 w 1715332"/>
              <a:gd name="connsiteY591" fmla="*/ 343913 h 1713864"/>
              <a:gd name="connsiteX592" fmla="*/ 136202 w 1715332"/>
              <a:gd name="connsiteY592" fmla="*/ 337620 h 1713864"/>
              <a:gd name="connsiteX593" fmla="*/ 136268 w 1715332"/>
              <a:gd name="connsiteY593" fmla="*/ 144060 h 1713864"/>
              <a:gd name="connsiteX594" fmla="*/ 141843 w 1715332"/>
              <a:gd name="connsiteY594" fmla="*/ 138517 h 1713864"/>
              <a:gd name="connsiteX595" fmla="*/ 754218 w 1715332"/>
              <a:gd name="connsiteY595" fmla="*/ 135518 h 1713864"/>
              <a:gd name="connsiteX596" fmla="*/ 953419 w 1715332"/>
              <a:gd name="connsiteY596" fmla="*/ 135518 h 1713864"/>
              <a:gd name="connsiteX597" fmla="*/ 959027 w 1715332"/>
              <a:gd name="connsiteY597" fmla="*/ 141126 h 1713864"/>
              <a:gd name="connsiteX598" fmla="*/ 959027 w 1715332"/>
              <a:gd name="connsiteY598" fmla="*/ 274199 h 1713864"/>
              <a:gd name="connsiteX599" fmla="*/ 894073 w 1715332"/>
              <a:gd name="connsiteY599" fmla="*/ 274199 h 1713864"/>
              <a:gd name="connsiteX600" fmla="*/ 894073 w 1715332"/>
              <a:gd name="connsiteY600" fmla="*/ 475128 h 1713864"/>
              <a:gd name="connsiteX601" fmla="*/ 890584 w 1715332"/>
              <a:gd name="connsiteY601" fmla="*/ 478617 h 1713864"/>
              <a:gd name="connsiteX602" fmla="*/ 829868 w 1715332"/>
              <a:gd name="connsiteY602" fmla="*/ 478617 h 1713864"/>
              <a:gd name="connsiteX603" fmla="*/ 826248 w 1715332"/>
              <a:gd name="connsiteY603" fmla="*/ 474998 h 1713864"/>
              <a:gd name="connsiteX604" fmla="*/ 826248 w 1715332"/>
              <a:gd name="connsiteY604" fmla="*/ 408574 h 1713864"/>
              <a:gd name="connsiteX605" fmla="*/ 755196 w 1715332"/>
              <a:gd name="connsiteY605" fmla="*/ 408574 h 1713864"/>
              <a:gd name="connsiteX606" fmla="*/ 751707 w 1715332"/>
              <a:gd name="connsiteY606" fmla="*/ 405085 h 1713864"/>
              <a:gd name="connsiteX607" fmla="*/ 751707 w 1715332"/>
              <a:gd name="connsiteY607" fmla="*/ 342772 h 1713864"/>
              <a:gd name="connsiteX608" fmla="*/ 755261 w 1715332"/>
              <a:gd name="connsiteY608" fmla="*/ 339218 h 1713864"/>
              <a:gd name="connsiteX609" fmla="*/ 826248 w 1715332"/>
              <a:gd name="connsiteY609" fmla="*/ 339218 h 1713864"/>
              <a:gd name="connsiteX610" fmla="*/ 826248 w 1715332"/>
              <a:gd name="connsiteY610" fmla="*/ 274199 h 1713864"/>
              <a:gd name="connsiteX611" fmla="*/ 761065 w 1715332"/>
              <a:gd name="connsiteY611" fmla="*/ 274199 h 1713864"/>
              <a:gd name="connsiteX612" fmla="*/ 754218 w 1715332"/>
              <a:gd name="connsiteY612" fmla="*/ 267351 h 1713864"/>
              <a:gd name="connsiteX613" fmla="*/ 1106610 w 1715332"/>
              <a:gd name="connsiteY613" fmla="*/ 71280 h 1713864"/>
              <a:gd name="connsiteX614" fmla="*/ 1167424 w 1715332"/>
              <a:gd name="connsiteY614" fmla="*/ 71280 h 1713864"/>
              <a:gd name="connsiteX615" fmla="*/ 1170978 w 1715332"/>
              <a:gd name="connsiteY615" fmla="*/ 74834 h 1713864"/>
              <a:gd name="connsiteX616" fmla="*/ 1170978 w 1715332"/>
              <a:gd name="connsiteY616" fmla="*/ 201352 h 1713864"/>
              <a:gd name="connsiteX617" fmla="*/ 1167489 w 1715332"/>
              <a:gd name="connsiteY617" fmla="*/ 204841 h 1713864"/>
              <a:gd name="connsiteX618" fmla="*/ 1117468 w 1715332"/>
              <a:gd name="connsiteY618" fmla="*/ 204841 h 1713864"/>
              <a:gd name="connsiteX619" fmla="*/ 1117468 w 1715332"/>
              <a:gd name="connsiteY619" fmla="*/ 204842 h 1713864"/>
              <a:gd name="connsiteX620" fmla="*/ 1032068 w 1715332"/>
              <a:gd name="connsiteY620" fmla="*/ 204842 h 1713864"/>
              <a:gd name="connsiteX621" fmla="*/ 1028612 w 1715332"/>
              <a:gd name="connsiteY621" fmla="*/ 201353 h 1713864"/>
              <a:gd name="connsiteX622" fmla="*/ 1028612 w 1715332"/>
              <a:gd name="connsiteY622" fmla="*/ 139072 h 1713864"/>
              <a:gd name="connsiteX623" fmla="*/ 1032166 w 1715332"/>
              <a:gd name="connsiteY623" fmla="*/ 135518 h 1713864"/>
              <a:gd name="connsiteX624" fmla="*/ 1103121 w 1715332"/>
              <a:gd name="connsiteY624" fmla="*/ 135518 h 1713864"/>
              <a:gd name="connsiteX625" fmla="*/ 1103121 w 1715332"/>
              <a:gd name="connsiteY625" fmla="*/ 74769 h 1713864"/>
              <a:gd name="connsiteX626" fmla="*/ 1106610 w 1715332"/>
              <a:gd name="connsiteY626" fmla="*/ 71280 h 1713864"/>
              <a:gd name="connsiteX627" fmla="*/ 1636029 w 1715332"/>
              <a:gd name="connsiteY627" fmla="*/ 69324 h 1713864"/>
              <a:gd name="connsiteX628" fmla="*/ 1305941 w 1715332"/>
              <a:gd name="connsiteY628" fmla="*/ 69357 h 1713864"/>
              <a:gd name="connsiteX629" fmla="*/ 1299680 w 1715332"/>
              <a:gd name="connsiteY629" fmla="*/ 76106 h 1713864"/>
              <a:gd name="connsiteX630" fmla="*/ 1299647 w 1715332"/>
              <a:gd name="connsiteY630" fmla="*/ 406227 h 1713864"/>
              <a:gd name="connsiteX631" fmla="*/ 1306332 w 1715332"/>
              <a:gd name="connsiteY631" fmla="*/ 413075 h 1713864"/>
              <a:gd name="connsiteX632" fmla="*/ 1636420 w 1715332"/>
              <a:gd name="connsiteY632" fmla="*/ 413042 h 1713864"/>
              <a:gd name="connsiteX633" fmla="*/ 1643268 w 1715332"/>
              <a:gd name="connsiteY633" fmla="*/ 406390 h 1713864"/>
              <a:gd name="connsiteX634" fmla="*/ 1643138 w 1715332"/>
              <a:gd name="connsiteY634" fmla="*/ 241623 h 1713864"/>
              <a:gd name="connsiteX635" fmla="*/ 1643268 w 1715332"/>
              <a:gd name="connsiteY635" fmla="*/ 76857 h 1713864"/>
              <a:gd name="connsiteX636" fmla="*/ 1636029 w 1715332"/>
              <a:gd name="connsiteY636" fmla="*/ 69324 h 1713864"/>
              <a:gd name="connsiteX637" fmla="*/ 403521 w 1715332"/>
              <a:gd name="connsiteY637" fmla="*/ 69324 h 1713864"/>
              <a:gd name="connsiteX638" fmla="*/ 73433 w 1715332"/>
              <a:gd name="connsiteY638" fmla="*/ 69357 h 1713864"/>
              <a:gd name="connsiteX639" fmla="*/ 67172 w 1715332"/>
              <a:gd name="connsiteY639" fmla="*/ 76106 h 1713864"/>
              <a:gd name="connsiteX640" fmla="*/ 67139 w 1715332"/>
              <a:gd name="connsiteY640" fmla="*/ 406227 h 1713864"/>
              <a:gd name="connsiteX641" fmla="*/ 73824 w 1715332"/>
              <a:gd name="connsiteY641" fmla="*/ 413075 h 1713864"/>
              <a:gd name="connsiteX642" fmla="*/ 403912 w 1715332"/>
              <a:gd name="connsiteY642" fmla="*/ 413042 h 1713864"/>
              <a:gd name="connsiteX643" fmla="*/ 410760 w 1715332"/>
              <a:gd name="connsiteY643" fmla="*/ 406390 h 1713864"/>
              <a:gd name="connsiteX644" fmla="*/ 410630 w 1715332"/>
              <a:gd name="connsiteY644" fmla="*/ 241623 h 1713864"/>
              <a:gd name="connsiteX645" fmla="*/ 410760 w 1715332"/>
              <a:gd name="connsiteY645" fmla="*/ 76857 h 1713864"/>
              <a:gd name="connsiteX646" fmla="*/ 403521 w 1715332"/>
              <a:gd name="connsiteY646" fmla="*/ 69324 h 1713864"/>
              <a:gd name="connsiteX647" fmla="*/ 1239291 w 1715332"/>
              <a:gd name="connsiteY647" fmla="*/ 1924 h 1713864"/>
              <a:gd name="connsiteX648" fmla="*/ 1712136 w 1715332"/>
              <a:gd name="connsiteY648" fmla="*/ 1924 h 1713864"/>
              <a:gd name="connsiteX649" fmla="*/ 1712861 w 1715332"/>
              <a:gd name="connsiteY649" fmla="*/ 2656 h 1713864"/>
              <a:gd name="connsiteX650" fmla="*/ 1715006 w 1715332"/>
              <a:gd name="connsiteY650" fmla="*/ 3782 h 1713864"/>
              <a:gd name="connsiteX651" fmla="*/ 1715028 w 1715332"/>
              <a:gd name="connsiteY651" fmla="*/ 4846 h 1713864"/>
              <a:gd name="connsiteX652" fmla="*/ 1715331 w 1715332"/>
              <a:gd name="connsiteY652" fmla="*/ 5152 h 1713864"/>
              <a:gd name="connsiteX653" fmla="*/ 1715331 w 1715332"/>
              <a:gd name="connsiteY653" fmla="*/ 477964 h 1713864"/>
              <a:gd name="connsiteX654" fmla="*/ 1712136 w 1715332"/>
              <a:gd name="connsiteY654" fmla="*/ 481160 h 1713864"/>
              <a:gd name="connsiteX655" fmla="*/ 1239291 w 1715332"/>
              <a:gd name="connsiteY655" fmla="*/ 481160 h 1713864"/>
              <a:gd name="connsiteX656" fmla="*/ 1238731 w 1715332"/>
              <a:gd name="connsiteY656" fmla="*/ 480600 h 1713864"/>
              <a:gd name="connsiteX657" fmla="*/ 1238349 w 1715332"/>
              <a:gd name="connsiteY657" fmla="*/ 480655 h 1713864"/>
              <a:gd name="connsiteX658" fmla="*/ 1237431 w 1715332"/>
              <a:gd name="connsiteY658" fmla="*/ 479300 h 1713864"/>
              <a:gd name="connsiteX659" fmla="*/ 1236095 w 1715332"/>
              <a:gd name="connsiteY659" fmla="*/ 477964 h 1713864"/>
              <a:gd name="connsiteX660" fmla="*/ 1236095 w 1715332"/>
              <a:gd name="connsiteY660" fmla="*/ 5119 h 1713864"/>
              <a:gd name="connsiteX661" fmla="*/ 1239291 w 1715332"/>
              <a:gd name="connsiteY661" fmla="*/ 1924 h 1713864"/>
              <a:gd name="connsiteX662" fmla="*/ 662884 w 1715332"/>
              <a:gd name="connsiteY662" fmla="*/ 1924 h 1713864"/>
              <a:gd name="connsiteX663" fmla="*/ 748609 w 1715332"/>
              <a:gd name="connsiteY663" fmla="*/ 1924 h 1713864"/>
              <a:gd name="connsiteX664" fmla="*/ 754218 w 1715332"/>
              <a:gd name="connsiteY664" fmla="*/ 7532 h 1713864"/>
              <a:gd name="connsiteX665" fmla="*/ 754218 w 1715332"/>
              <a:gd name="connsiteY665" fmla="*/ 134735 h 1713864"/>
              <a:gd name="connsiteX666" fmla="*/ 686198 w 1715332"/>
              <a:gd name="connsiteY666" fmla="*/ 134735 h 1713864"/>
              <a:gd name="connsiteX667" fmla="*/ 686198 w 1715332"/>
              <a:gd name="connsiteY667" fmla="*/ 271427 h 1713864"/>
              <a:gd name="connsiteX668" fmla="*/ 682709 w 1715332"/>
              <a:gd name="connsiteY668" fmla="*/ 274916 h 1713864"/>
              <a:gd name="connsiteX669" fmla="*/ 621961 w 1715332"/>
              <a:gd name="connsiteY669" fmla="*/ 274916 h 1713864"/>
              <a:gd name="connsiteX670" fmla="*/ 618341 w 1715332"/>
              <a:gd name="connsiteY670" fmla="*/ 271297 h 1713864"/>
              <a:gd name="connsiteX671" fmla="*/ 618341 w 1715332"/>
              <a:gd name="connsiteY671" fmla="*/ 204874 h 1713864"/>
              <a:gd name="connsiteX672" fmla="*/ 552473 w 1715332"/>
              <a:gd name="connsiteY672" fmla="*/ 204874 h 1713864"/>
              <a:gd name="connsiteX673" fmla="*/ 549017 w 1715332"/>
              <a:gd name="connsiteY673" fmla="*/ 201385 h 1713864"/>
              <a:gd name="connsiteX674" fmla="*/ 549017 w 1715332"/>
              <a:gd name="connsiteY674" fmla="*/ 139072 h 1713864"/>
              <a:gd name="connsiteX675" fmla="*/ 552571 w 1715332"/>
              <a:gd name="connsiteY675" fmla="*/ 135518 h 1713864"/>
              <a:gd name="connsiteX676" fmla="*/ 618341 w 1715332"/>
              <a:gd name="connsiteY676" fmla="*/ 135518 h 1713864"/>
              <a:gd name="connsiteX677" fmla="*/ 618341 w 1715332"/>
              <a:gd name="connsiteY677" fmla="*/ 71312 h 1713864"/>
              <a:gd name="connsiteX678" fmla="*/ 552506 w 1715332"/>
              <a:gd name="connsiteY678" fmla="*/ 71312 h 1713864"/>
              <a:gd name="connsiteX679" fmla="*/ 549017 w 1715332"/>
              <a:gd name="connsiteY679" fmla="*/ 67790 h 1713864"/>
              <a:gd name="connsiteX680" fmla="*/ 549017 w 1715332"/>
              <a:gd name="connsiteY680" fmla="*/ 5510 h 1713864"/>
              <a:gd name="connsiteX681" fmla="*/ 552571 w 1715332"/>
              <a:gd name="connsiteY681" fmla="*/ 1956 h 1713864"/>
              <a:gd name="connsiteX682" fmla="*/ 662852 w 1715332"/>
              <a:gd name="connsiteY682" fmla="*/ 1956 h 1713864"/>
              <a:gd name="connsiteX683" fmla="*/ 6782 w 1715332"/>
              <a:gd name="connsiteY683" fmla="*/ 1924 h 1713864"/>
              <a:gd name="connsiteX684" fmla="*/ 479628 w 1715332"/>
              <a:gd name="connsiteY684" fmla="*/ 1924 h 1713864"/>
              <a:gd name="connsiteX685" fmla="*/ 480379 w 1715332"/>
              <a:gd name="connsiteY685" fmla="*/ 2683 h 1713864"/>
              <a:gd name="connsiteX686" fmla="*/ 481551 w 1715332"/>
              <a:gd name="connsiteY686" fmla="*/ 3456 h 1713864"/>
              <a:gd name="connsiteX687" fmla="*/ 481571 w 1715332"/>
              <a:gd name="connsiteY687" fmla="*/ 3887 h 1713864"/>
              <a:gd name="connsiteX688" fmla="*/ 482823 w 1715332"/>
              <a:gd name="connsiteY688" fmla="*/ 5152 h 1713864"/>
              <a:gd name="connsiteX689" fmla="*/ 482823 w 1715332"/>
              <a:gd name="connsiteY689" fmla="*/ 477964 h 1713864"/>
              <a:gd name="connsiteX690" fmla="*/ 481272 w 1715332"/>
              <a:gd name="connsiteY690" fmla="*/ 479515 h 1713864"/>
              <a:gd name="connsiteX691" fmla="*/ 481258 w 1715332"/>
              <a:gd name="connsiteY691" fmla="*/ 479693 h 1713864"/>
              <a:gd name="connsiteX692" fmla="*/ 481081 w 1715332"/>
              <a:gd name="connsiteY692" fmla="*/ 479707 h 1713864"/>
              <a:gd name="connsiteX693" fmla="*/ 479628 w 1715332"/>
              <a:gd name="connsiteY693" fmla="*/ 481160 h 1713864"/>
              <a:gd name="connsiteX694" fmla="*/ 6782 w 1715332"/>
              <a:gd name="connsiteY694" fmla="*/ 481160 h 1713864"/>
              <a:gd name="connsiteX695" fmla="*/ 5416 w 1715332"/>
              <a:gd name="connsiteY695" fmla="*/ 479794 h 1713864"/>
              <a:gd name="connsiteX696" fmla="*/ 4467 w 1715332"/>
              <a:gd name="connsiteY696" fmla="*/ 479726 h 1713864"/>
              <a:gd name="connsiteX697" fmla="*/ 4473 w 1715332"/>
              <a:gd name="connsiteY697" fmla="*/ 478850 h 1713864"/>
              <a:gd name="connsiteX698" fmla="*/ 3587 w 1715332"/>
              <a:gd name="connsiteY698" fmla="*/ 477964 h 1713864"/>
              <a:gd name="connsiteX699" fmla="*/ 3587 w 1715332"/>
              <a:gd name="connsiteY699" fmla="*/ 5119 h 1713864"/>
              <a:gd name="connsiteX700" fmla="*/ 6782 w 1715332"/>
              <a:gd name="connsiteY700" fmla="*/ 1924 h 1713864"/>
              <a:gd name="connsiteX701" fmla="*/ 832509 w 1715332"/>
              <a:gd name="connsiteY701" fmla="*/ 0 h 1713864"/>
              <a:gd name="connsiteX702" fmla="*/ 885790 w 1715332"/>
              <a:gd name="connsiteY702" fmla="*/ 0 h 1713864"/>
              <a:gd name="connsiteX703" fmla="*/ 893779 w 1715332"/>
              <a:gd name="connsiteY703" fmla="*/ 7989 h 1713864"/>
              <a:gd name="connsiteX704" fmla="*/ 893779 w 1715332"/>
              <a:gd name="connsiteY704" fmla="*/ 62085 h 1713864"/>
              <a:gd name="connsiteX705" fmla="*/ 886508 w 1715332"/>
              <a:gd name="connsiteY705" fmla="*/ 69356 h 1713864"/>
              <a:gd name="connsiteX706" fmla="*/ 832411 w 1715332"/>
              <a:gd name="connsiteY706" fmla="*/ 69356 h 1713864"/>
              <a:gd name="connsiteX707" fmla="*/ 824455 w 1715332"/>
              <a:gd name="connsiteY707" fmla="*/ 61367 h 1713864"/>
              <a:gd name="connsiteX708" fmla="*/ 824455 w 1715332"/>
              <a:gd name="connsiteY708" fmla="*/ 8054 h 1713864"/>
              <a:gd name="connsiteX709" fmla="*/ 832509 w 1715332"/>
              <a:gd name="connsiteY709" fmla="*/ 0 h 1713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</a:cxnLst>
            <a:rect l="l" t="t" r="r" b="b"/>
            <a:pathLst>
              <a:path w="1715332" h="1713864">
                <a:moveTo>
                  <a:pt x="553778" y="1647181"/>
                </a:moveTo>
                <a:lnTo>
                  <a:pt x="617428" y="1647181"/>
                </a:lnTo>
                <a:cubicBezTo>
                  <a:pt x="618309" y="1647181"/>
                  <a:pt x="619026" y="1647899"/>
                  <a:pt x="619026" y="1648779"/>
                </a:cubicBezTo>
                <a:lnTo>
                  <a:pt x="619026" y="1708354"/>
                </a:lnTo>
                <a:cubicBezTo>
                  <a:pt x="619026" y="1711386"/>
                  <a:pt x="616548" y="1713864"/>
                  <a:pt x="613515" y="1713864"/>
                </a:cubicBezTo>
                <a:lnTo>
                  <a:pt x="555115" y="1713864"/>
                </a:lnTo>
                <a:cubicBezTo>
                  <a:pt x="551332" y="1713864"/>
                  <a:pt x="548267" y="1710799"/>
                  <a:pt x="548267" y="1707017"/>
                </a:cubicBezTo>
                <a:lnTo>
                  <a:pt x="548267" y="1652725"/>
                </a:lnTo>
                <a:cubicBezTo>
                  <a:pt x="548267" y="1649659"/>
                  <a:pt x="550745" y="1647181"/>
                  <a:pt x="553778" y="1647181"/>
                </a:cubicBezTo>
                <a:close/>
                <a:moveTo>
                  <a:pt x="1651617" y="1642779"/>
                </a:moveTo>
                <a:lnTo>
                  <a:pt x="1709724" y="1642779"/>
                </a:lnTo>
                <a:cubicBezTo>
                  <a:pt x="1712822" y="1642779"/>
                  <a:pt x="1715332" y="1645290"/>
                  <a:pt x="1715332" y="1648388"/>
                </a:cubicBezTo>
                <a:lnTo>
                  <a:pt x="1715332" y="1706495"/>
                </a:lnTo>
                <a:cubicBezTo>
                  <a:pt x="1715332" y="1709527"/>
                  <a:pt x="1712854" y="1712005"/>
                  <a:pt x="1709821" y="1712005"/>
                </a:cubicBezTo>
                <a:lnTo>
                  <a:pt x="1652954" y="1712005"/>
                </a:lnTo>
                <a:cubicBezTo>
                  <a:pt x="1649171" y="1712005"/>
                  <a:pt x="1646106" y="1708940"/>
                  <a:pt x="1646106" y="1705157"/>
                </a:cubicBezTo>
                <a:lnTo>
                  <a:pt x="1646106" y="1648290"/>
                </a:lnTo>
                <a:cubicBezTo>
                  <a:pt x="1646106" y="1645257"/>
                  <a:pt x="1648552" y="1642779"/>
                  <a:pt x="1651617" y="1642779"/>
                </a:cubicBezTo>
                <a:close/>
                <a:moveTo>
                  <a:pt x="1449904" y="1642779"/>
                </a:moveTo>
                <a:lnTo>
                  <a:pt x="1507327" y="1642779"/>
                </a:lnTo>
                <a:cubicBezTo>
                  <a:pt x="1510424" y="1642779"/>
                  <a:pt x="1512935" y="1645290"/>
                  <a:pt x="1512935" y="1648388"/>
                </a:cubicBezTo>
                <a:lnTo>
                  <a:pt x="1512935" y="1706495"/>
                </a:lnTo>
                <a:cubicBezTo>
                  <a:pt x="1512935" y="1709527"/>
                  <a:pt x="1510457" y="1712005"/>
                  <a:pt x="1507425" y="1712005"/>
                </a:cubicBezTo>
                <a:lnTo>
                  <a:pt x="1450557" y="1712005"/>
                </a:lnTo>
                <a:cubicBezTo>
                  <a:pt x="1446774" y="1712005"/>
                  <a:pt x="1443709" y="1708940"/>
                  <a:pt x="1443709" y="1705157"/>
                </a:cubicBezTo>
                <a:lnTo>
                  <a:pt x="1443709" y="1648975"/>
                </a:lnTo>
                <a:cubicBezTo>
                  <a:pt x="1443709" y="1645551"/>
                  <a:pt x="1446481" y="1642779"/>
                  <a:pt x="1449904" y="1642779"/>
                </a:cubicBezTo>
                <a:close/>
                <a:moveTo>
                  <a:pt x="897399" y="1579292"/>
                </a:moveTo>
                <a:lnTo>
                  <a:pt x="956158" y="1579292"/>
                </a:lnTo>
                <a:cubicBezTo>
                  <a:pt x="959256" y="1579292"/>
                  <a:pt x="961766" y="1581803"/>
                  <a:pt x="961766" y="1584901"/>
                </a:cubicBezTo>
                <a:lnTo>
                  <a:pt x="961766" y="1658725"/>
                </a:lnTo>
                <a:lnTo>
                  <a:pt x="961765" y="1658726"/>
                </a:lnTo>
                <a:lnTo>
                  <a:pt x="961765" y="1708354"/>
                </a:lnTo>
                <a:cubicBezTo>
                  <a:pt x="961765" y="1711386"/>
                  <a:pt x="959287" y="1713864"/>
                  <a:pt x="956255" y="1713864"/>
                </a:cubicBezTo>
                <a:lnTo>
                  <a:pt x="763087" y="1713864"/>
                </a:lnTo>
                <a:cubicBezTo>
                  <a:pt x="759304" y="1713864"/>
                  <a:pt x="756239" y="1710799"/>
                  <a:pt x="756239" y="1707017"/>
                </a:cubicBezTo>
                <a:lnTo>
                  <a:pt x="756239" y="1648159"/>
                </a:lnTo>
                <a:cubicBezTo>
                  <a:pt x="756206" y="1647833"/>
                  <a:pt x="756467" y="1647572"/>
                  <a:pt x="756793" y="1647572"/>
                </a:cubicBezTo>
                <a:lnTo>
                  <a:pt x="891888" y="1647572"/>
                </a:lnTo>
                <a:lnTo>
                  <a:pt x="891888" y="1584803"/>
                </a:lnTo>
                <a:cubicBezTo>
                  <a:pt x="891888" y="1581770"/>
                  <a:pt x="894366" y="1579292"/>
                  <a:pt x="897399" y="1579292"/>
                </a:cubicBezTo>
                <a:close/>
                <a:moveTo>
                  <a:pt x="627830" y="1440905"/>
                </a:moveTo>
                <a:lnTo>
                  <a:pt x="747500" y="1440905"/>
                </a:lnTo>
                <a:cubicBezTo>
                  <a:pt x="752424" y="1440905"/>
                  <a:pt x="756402" y="1444883"/>
                  <a:pt x="756402" y="1449807"/>
                </a:cubicBezTo>
                <a:lnTo>
                  <a:pt x="756402" y="1508761"/>
                </a:lnTo>
                <a:lnTo>
                  <a:pt x="819303" y="1508761"/>
                </a:lnTo>
                <a:cubicBezTo>
                  <a:pt x="822401" y="1508761"/>
                  <a:pt x="824911" y="1511272"/>
                  <a:pt x="824911" y="1514370"/>
                </a:cubicBezTo>
                <a:lnTo>
                  <a:pt x="824911" y="1569543"/>
                </a:lnTo>
                <a:cubicBezTo>
                  <a:pt x="824911" y="1572575"/>
                  <a:pt x="822433" y="1575053"/>
                  <a:pt x="819400" y="1575053"/>
                </a:cubicBezTo>
                <a:lnTo>
                  <a:pt x="756402" y="1575053"/>
                </a:lnTo>
                <a:lnTo>
                  <a:pt x="756402" y="1642715"/>
                </a:lnTo>
                <a:cubicBezTo>
                  <a:pt x="756402" y="1644541"/>
                  <a:pt x="754935" y="1646008"/>
                  <a:pt x="753109" y="1646008"/>
                </a:cubicBezTo>
                <a:lnTo>
                  <a:pt x="622580" y="1646008"/>
                </a:lnTo>
                <a:cubicBezTo>
                  <a:pt x="620624" y="1646008"/>
                  <a:pt x="619026" y="1644411"/>
                  <a:pt x="619026" y="1642454"/>
                </a:cubicBezTo>
                <a:lnTo>
                  <a:pt x="619026" y="1575053"/>
                </a:lnTo>
                <a:lnTo>
                  <a:pt x="555147" y="1575053"/>
                </a:lnTo>
                <a:cubicBezTo>
                  <a:pt x="551364" y="1575053"/>
                  <a:pt x="548299" y="1571988"/>
                  <a:pt x="548299" y="1568206"/>
                </a:cubicBezTo>
                <a:lnTo>
                  <a:pt x="548299" y="1514304"/>
                </a:lnTo>
                <a:cubicBezTo>
                  <a:pt x="548267" y="1511239"/>
                  <a:pt x="550745" y="1508761"/>
                  <a:pt x="553777" y="1508761"/>
                </a:cubicBezTo>
                <a:lnTo>
                  <a:pt x="619026" y="1508761"/>
                </a:lnTo>
                <a:lnTo>
                  <a:pt x="619026" y="1449709"/>
                </a:lnTo>
                <a:cubicBezTo>
                  <a:pt x="619026" y="1444851"/>
                  <a:pt x="622971" y="1440905"/>
                  <a:pt x="627830" y="1440905"/>
                </a:cubicBezTo>
                <a:close/>
                <a:moveTo>
                  <a:pt x="140148" y="1371580"/>
                </a:moveTo>
                <a:lnTo>
                  <a:pt x="339088" y="1371580"/>
                </a:lnTo>
                <a:cubicBezTo>
                  <a:pt x="340849" y="1371580"/>
                  <a:pt x="342284" y="1373015"/>
                  <a:pt x="342284" y="1374776"/>
                </a:cubicBezTo>
                <a:lnTo>
                  <a:pt x="342284" y="1573716"/>
                </a:lnTo>
                <a:cubicBezTo>
                  <a:pt x="342317" y="1575477"/>
                  <a:pt x="340882" y="1576911"/>
                  <a:pt x="339088" y="1576911"/>
                </a:cubicBezTo>
                <a:lnTo>
                  <a:pt x="140148" y="1576911"/>
                </a:lnTo>
                <a:cubicBezTo>
                  <a:pt x="138388" y="1576911"/>
                  <a:pt x="136953" y="1575477"/>
                  <a:pt x="136953" y="1573716"/>
                </a:cubicBezTo>
                <a:lnTo>
                  <a:pt x="136953" y="1374776"/>
                </a:lnTo>
                <a:cubicBezTo>
                  <a:pt x="136953" y="1373015"/>
                  <a:pt x="138388" y="1371580"/>
                  <a:pt x="140148" y="1371580"/>
                </a:cubicBezTo>
                <a:close/>
                <a:moveTo>
                  <a:pt x="71085" y="1302485"/>
                </a:moveTo>
                <a:cubicBezTo>
                  <a:pt x="69324" y="1302485"/>
                  <a:pt x="67890" y="1303919"/>
                  <a:pt x="67890" y="1305680"/>
                </a:cubicBezTo>
                <a:lnTo>
                  <a:pt x="67890" y="1642779"/>
                </a:lnTo>
                <a:cubicBezTo>
                  <a:pt x="67890" y="1644540"/>
                  <a:pt x="69324" y="1645975"/>
                  <a:pt x="71085" y="1645975"/>
                </a:cubicBezTo>
                <a:lnTo>
                  <a:pt x="408185" y="1645975"/>
                </a:lnTo>
                <a:cubicBezTo>
                  <a:pt x="409945" y="1645975"/>
                  <a:pt x="411380" y="1644540"/>
                  <a:pt x="411380" y="1642779"/>
                </a:cubicBezTo>
                <a:lnTo>
                  <a:pt x="411380" y="1305680"/>
                </a:lnTo>
                <a:cubicBezTo>
                  <a:pt x="411380" y="1303919"/>
                  <a:pt x="409945" y="1302485"/>
                  <a:pt x="408185" y="1302485"/>
                </a:cubicBezTo>
                <a:close/>
                <a:moveTo>
                  <a:pt x="3196" y="1234595"/>
                </a:moveTo>
                <a:lnTo>
                  <a:pt x="476041" y="1234595"/>
                </a:lnTo>
                <a:cubicBezTo>
                  <a:pt x="477834" y="1234595"/>
                  <a:pt x="479270" y="1236030"/>
                  <a:pt x="479237" y="1237824"/>
                </a:cubicBezTo>
                <a:lnTo>
                  <a:pt x="479237" y="1710636"/>
                </a:lnTo>
                <a:cubicBezTo>
                  <a:pt x="479237" y="1712397"/>
                  <a:pt x="477802" y="1713832"/>
                  <a:pt x="476041" y="1713832"/>
                </a:cubicBezTo>
                <a:lnTo>
                  <a:pt x="3196" y="1713832"/>
                </a:lnTo>
                <a:cubicBezTo>
                  <a:pt x="1435" y="1713832"/>
                  <a:pt x="0" y="1712397"/>
                  <a:pt x="0" y="1710636"/>
                </a:cubicBezTo>
                <a:lnTo>
                  <a:pt x="0" y="1237791"/>
                </a:lnTo>
                <a:cubicBezTo>
                  <a:pt x="0" y="1236030"/>
                  <a:pt x="1435" y="1234595"/>
                  <a:pt x="3196" y="1234595"/>
                </a:cubicBezTo>
                <a:close/>
                <a:moveTo>
                  <a:pt x="1296388" y="1234400"/>
                </a:moveTo>
                <a:cubicBezTo>
                  <a:pt x="1300301" y="1234367"/>
                  <a:pt x="1300855" y="1235932"/>
                  <a:pt x="1300790" y="1239226"/>
                </a:cubicBezTo>
                <a:cubicBezTo>
                  <a:pt x="1300594" y="1249204"/>
                  <a:pt x="1300529" y="1288790"/>
                  <a:pt x="1300790" y="1298572"/>
                </a:cubicBezTo>
                <a:cubicBezTo>
                  <a:pt x="1300888" y="1302290"/>
                  <a:pt x="1299681" y="1303170"/>
                  <a:pt x="1296127" y="1303138"/>
                </a:cubicBezTo>
                <a:cubicBezTo>
                  <a:pt x="1276334" y="1302974"/>
                  <a:pt x="1256574" y="1302974"/>
                  <a:pt x="1236781" y="1303138"/>
                </a:cubicBezTo>
                <a:cubicBezTo>
                  <a:pt x="1233324" y="1303170"/>
                  <a:pt x="1232020" y="1302420"/>
                  <a:pt x="1232053" y="1298637"/>
                </a:cubicBezTo>
                <a:cubicBezTo>
                  <a:pt x="1232248" y="1278649"/>
                  <a:pt x="1232216" y="1258693"/>
                  <a:pt x="1232085" y="1238704"/>
                </a:cubicBezTo>
                <a:cubicBezTo>
                  <a:pt x="1232053" y="1235313"/>
                  <a:pt x="1233161" y="1234432"/>
                  <a:pt x="1236455" y="1234432"/>
                </a:cubicBezTo>
                <a:cubicBezTo>
                  <a:pt x="1256443" y="1234563"/>
                  <a:pt x="1276399" y="1234595"/>
                  <a:pt x="1296388" y="1234400"/>
                </a:cubicBezTo>
                <a:close/>
                <a:moveTo>
                  <a:pt x="1645943" y="1166021"/>
                </a:moveTo>
                <a:lnTo>
                  <a:pt x="1709723" y="1166021"/>
                </a:lnTo>
                <a:cubicBezTo>
                  <a:pt x="1712821" y="1166021"/>
                  <a:pt x="1715332" y="1168532"/>
                  <a:pt x="1715332" y="1171630"/>
                </a:cubicBezTo>
                <a:lnTo>
                  <a:pt x="1715332" y="1435166"/>
                </a:lnTo>
                <a:cubicBezTo>
                  <a:pt x="1715332" y="1438198"/>
                  <a:pt x="1712854" y="1440677"/>
                  <a:pt x="1709821" y="1440677"/>
                </a:cubicBezTo>
                <a:lnTo>
                  <a:pt x="1652628" y="1440677"/>
                </a:lnTo>
                <a:cubicBezTo>
                  <a:pt x="1648845" y="1440677"/>
                  <a:pt x="1645780" y="1437611"/>
                  <a:pt x="1645780" y="1433829"/>
                </a:cubicBezTo>
                <a:lnTo>
                  <a:pt x="1645780" y="1166217"/>
                </a:lnTo>
                <a:cubicBezTo>
                  <a:pt x="1645780" y="1166086"/>
                  <a:pt x="1645845" y="1166021"/>
                  <a:pt x="1645943" y="1166021"/>
                </a:cubicBezTo>
                <a:close/>
                <a:moveTo>
                  <a:pt x="692622" y="1165369"/>
                </a:moveTo>
                <a:lnTo>
                  <a:pt x="752750" y="1165369"/>
                </a:lnTo>
                <a:cubicBezTo>
                  <a:pt x="753305" y="1165369"/>
                  <a:pt x="753761" y="1165826"/>
                  <a:pt x="753761" y="1166380"/>
                </a:cubicBezTo>
                <a:lnTo>
                  <a:pt x="753761" y="1226509"/>
                </a:lnTo>
                <a:cubicBezTo>
                  <a:pt x="753761" y="1229541"/>
                  <a:pt x="751283" y="1232020"/>
                  <a:pt x="748250" y="1232020"/>
                </a:cubicBezTo>
                <a:lnTo>
                  <a:pt x="693959" y="1232020"/>
                </a:lnTo>
                <a:cubicBezTo>
                  <a:pt x="690176" y="1232020"/>
                  <a:pt x="687111" y="1228955"/>
                  <a:pt x="687111" y="1225172"/>
                </a:cubicBezTo>
                <a:lnTo>
                  <a:pt x="687111" y="1170880"/>
                </a:lnTo>
                <a:cubicBezTo>
                  <a:pt x="687111" y="1167847"/>
                  <a:pt x="689557" y="1165369"/>
                  <a:pt x="692622" y="1165369"/>
                </a:cubicBezTo>
                <a:close/>
                <a:moveTo>
                  <a:pt x="549669" y="1165369"/>
                </a:moveTo>
                <a:lnTo>
                  <a:pt x="613449" y="1165369"/>
                </a:lnTo>
                <a:cubicBezTo>
                  <a:pt x="616547" y="1165369"/>
                  <a:pt x="619058" y="1167880"/>
                  <a:pt x="619058" y="1170978"/>
                </a:cubicBezTo>
                <a:lnTo>
                  <a:pt x="619058" y="1296975"/>
                </a:lnTo>
                <a:cubicBezTo>
                  <a:pt x="619058" y="1300007"/>
                  <a:pt x="616580" y="1302485"/>
                  <a:pt x="613547" y="1302485"/>
                </a:cubicBezTo>
                <a:lnTo>
                  <a:pt x="556516" y="1302485"/>
                </a:lnTo>
                <a:cubicBezTo>
                  <a:pt x="552734" y="1302485"/>
                  <a:pt x="549669" y="1299420"/>
                  <a:pt x="549669" y="1295638"/>
                </a:cubicBezTo>
                <a:close/>
                <a:moveTo>
                  <a:pt x="1168761" y="1165206"/>
                </a:moveTo>
                <a:cubicBezTo>
                  <a:pt x="1164098" y="1165174"/>
                  <a:pt x="1162891" y="1166445"/>
                  <a:pt x="1162924" y="1171076"/>
                </a:cubicBezTo>
                <a:cubicBezTo>
                  <a:pt x="1163119" y="1203618"/>
                  <a:pt x="1163152" y="1333462"/>
                  <a:pt x="1162891" y="1365809"/>
                </a:cubicBezTo>
                <a:cubicBezTo>
                  <a:pt x="1162826" y="1371092"/>
                  <a:pt x="1164261" y="1372265"/>
                  <a:pt x="1169380" y="1372265"/>
                </a:cubicBezTo>
                <a:cubicBezTo>
                  <a:pt x="1234302" y="1372102"/>
                  <a:pt x="1299192" y="1372102"/>
                  <a:pt x="1364114" y="1372265"/>
                </a:cubicBezTo>
                <a:cubicBezTo>
                  <a:pt x="1368842" y="1372298"/>
                  <a:pt x="1369950" y="1370994"/>
                  <a:pt x="1369950" y="1366396"/>
                </a:cubicBezTo>
                <a:cubicBezTo>
                  <a:pt x="1369787" y="1301278"/>
                  <a:pt x="1369787" y="1236161"/>
                  <a:pt x="1369950" y="1171043"/>
                </a:cubicBezTo>
                <a:cubicBezTo>
                  <a:pt x="1369950" y="1166380"/>
                  <a:pt x="1368711" y="1165206"/>
                  <a:pt x="1364081" y="1165206"/>
                </a:cubicBezTo>
                <a:cubicBezTo>
                  <a:pt x="1298963" y="1165369"/>
                  <a:pt x="1233878" y="1165369"/>
                  <a:pt x="1168761" y="1165206"/>
                </a:cubicBezTo>
                <a:close/>
                <a:moveTo>
                  <a:pt x="887616" y="1099273"/>
                </a:moveTo>
                <a:lnTo>
                  <a:pt x="887634" y="1099338"/>
                </a:lnTo>
                <a:lnTo>
                  <a:pt x="888432" y="1099338"/>
                </a:lnTo>
                <a:cubicBezTo>
                  <a:pt x="891529" y="1099338"/>
                  <a:pt x="894040" y="1101849"/>
                  <a:pt x="894040" y="1104947"/>
                </a:cubicBezTo>
                <a:lnTo>
                  <a:pt x="894040" y="1165369"/>
                </a:lnTo>
                <a:lnTo>
                  <a:pt x="956157" y="1165369"/>
                </a:lnTo>
                <a:cubicBezTo>
                  <a:pt x="959255" y="1165369"/>
                  <a:pt x="961766" y="1167880"/>
                  <a:pt x="961766" y="1170978"/>
                </a:cubicBezTo>
                <a:lnTo>
                  <a:pt x="961766" y="1296975"/>
                </a:lnTo>
                <a:cubicBezTo>
                  <a:pt x="961766" y="1300007"/>
                  <a:pt x="959288" y="1302485"/>
                  <a:pt x="956255" y="1302485"/>
                </a:cubicBezTo>
                <a:lnTo>
                  <a:pt x="890094" y="1302485"/>
                </a:lnTo>
                <a:cubicBezTo>
                  <a:pt x="890877" y="1302485"/>
                  <a:pt x="891496" y="1303105"/>
                  <a:pt x="891496" y="1303887"/>
                </a:cubicBezTo>
                <a:lnTo>
                  <a:pt x="891496" y="1364310"/>
                </a:lnTo>
                <a:cubicBezTo>
                  <a:pt x="891496" y="1367342"/>
                  <a:pt x="889018" y="1369820"/>
                  <a:pt x="885986" y="1369820"/>
                </a:cubicBezTo>
                <a:lnTo>
                  <a:pt x="693959" y="1369820"/>
                </a:lnTo>
                <a:cubicBezTo>
                  <a:pt x="690176" y="1369820"/>
                  <a:pt x="687111" y="1366755"/>
                  <a:pt x="687111" y="1362973"/>
                </a:cubicBezTo>
                <a:lnTo>
                  <a:pt x="687111" y="1308029"/>
                </a:lnTo>
                <a:cubicBezTo>
                  <a:pt x="687111" y="1304963"/>
                  <a:pt x="689557" y="1302485"/>
                  <a:pt x="692622" y="1302485"/>
                </a:cubicBezTo>
                <a:lnTo>
                  <a:pt x="824650" y="1302485"/>
                </a:lnTo>
                <a:lnTo>
                  <a:pt x="824650" y="1168304"/>
                </a:lnTo>
                <a:lnTo>
                  <a:pt x="826907" y="1166021"/>
                </a:lnTo>
                <a:lnTo>
                  <a:pt x="755327" y="1166021"/>
                </a:lnTo>
                <a:cubicBezTo>
                  <a:pt x="754805" y="1166021"/>
                  <a:pt x="754381" y="1165597"/>
                  <a:pt x="754381" y="1165076"/>
                </a:cubicBezTo>
                <a:lnTo>
                  <a:pt x="754381" y="1104881"/>
                </a:lnTo>
                <a:lnTo>
                  <a:pt x="756698" y="1102550"/>
                </a:lnTo>
                <a:lnTo>
                  <a:pt x="756500" y="1102599"/>
                </a:lnTo>
                <a:cubicBezTo>
                  <a:pt x="756239" y="1102403"/>
                  <a:pt x="756142" y="1101295"/>
                  <a:pt x="756337" y="1101132"/>
                </a:cubicBezTo>
                <a:lnTo>
                  <a:pt x="757969" y="1101273"/>
                </a:lnTo>
                <a:lnTo>
                  <a:pt x="759892" y="1099338"/>
                </a:lnTo>
                <a:lnTo>
                  <a:pt x="887496" y="1099338"/>
                </a:lnTo>
                <a:close/>
                <a:moveTo>
                  <a:pt x="5967" y="1027373"/>
                </a:moveTo>
                <a:lnTo>
                  <a:pt x="134735" y="1027373"/>
                </a:lnTo>
                <a:cubicBezTo>
                  <a:pt x="137800" y="1027373"/>
                  <a:pt x="140245" y="1029851"/>
                  <a:pt x="140245" y="1032884"/>
                </a:cubicBezTo>
                <a:lnTo>
                  <a:pt x="140245" y="1093372"/>
                </a:lnTo>
                <a:cubicBezTo>
                  <a:pt x="140245" y="1096404"/>
                  <a:pt x="137767" y="1098882"/>
                  <a:pt x="134735" y="1098882"/>
                </a:cubicBezTo>
                <a:lnTo>
                  <a:pt x="5967" y="1098882"/>
                </a:lnTo>
                <a:cubicBezTo>
                  <a:pt x="2934" y="1098882"/>
                  <a:pt x="456" y="1096404"/>
                  <a:pt x="456" y="1093372"/>
                </a:cubicBezTo>
                <a:lnTo>
                  <a:pt x="456" y="1032884"/>
                </a:lnTo>
                <a:cubicBezTo>
                  <a:pt x="456" y="1029851"/>
                  <a:pt x="2934" y="1027373"/>
                  <a:pt x="5967" y="1027373"/>
                </a:cubicBezTo>
                <a:close/>
                <a:moveTo>
                  <a:pt x="964538" y="1026590"/>
                </a:moveTo>
                <a:lnTo>
                  <a:pt x="1028221" y="1026590"/>
                </a:lnTo>
                <a:cubicBezTo>
                  <a:pt x="1028286" y="1026590"/>
                  <a:pt x="1028351" y="1026656"/>
                  <a:pt x="1028351" y="1026721"/>
                </a:cubicBezTo>
                <a:lnTo>
                  <a:pt x="1028351" y="1094839"/>
                </a:lnTo>
                <a:cubicBezTo>
                  <a:pt x="1028351" y="1097871"/>
                  <a:pt x="1025873" y="1100350"/>
                  <a:pt x="1022840" y="1100350"/>
                </a:cubicBezTo>
                <a:lnTo>
                  <a:pt x="965875" y="1100350"/>
                </a:lnTo>
                <a:cubicBezTo>
                  <a:pt x="962092" y="1100350"/>
                  <a:pt x="959027" y="1097284"/>
                  <a:pt x="959027" y="1093502"/>
                </a:cubicBezTo>
                <a:lnTo>
                  <a:pt x="959027" y="1032101"/>
                </a:lnTo>
                <a:cubicBezTo>
                  <a:pt x="959027" y="1029036"/>
                  <a:pt x="961505" y="1026590"/>
                  <a:pt x="964538" y="1026590"/>
                </a:cubicBezTo>
                <a:close/>
                <a:moveTo>
                  <a:pt x="1237530" y="1026558"/>
                </a:moveTo>
                <a:lnTo>
                  <a:pt x="1368255" y="1026558"/>
                </a:lnTo>
                <a:cubicBezTo>
                  <a:pt x="1371353" y="1026558"/>
                  <a:pt x="1373863" y="1029069"/>
                  <a:pt x="1373863" y="1032167"/>
                </a:cubicBezTo>
                <a:lnTo>
                  <a:pt x="1373863" y="1098230"/>
                </a:lnTo>
                <a:lnTo>
                  <a:pt x="1435362" y="1098230"/>
                </a:lnTo>
                <a:cubicBezTo>
                  <a:pt x="1438460" y="1098230"/>
                  <a:pt x="1440970" y="1100741"/>
                  <a:pt x="1440970" y="1103838"/>
                </a:cubicBezTo>
                <a:lnTo>
                  <a:pt x="1440970" y="1234139"/>
                </a:lnTo>
                <a:lnTo>
                  <a:pt x="1506251" y="1234139"/>
                </a:lnTo>
                <a:lnTo>
                  <a:pt x="1506251" y="1171923"/>
                </a:lnTo>
                <a:cubicBezTo>
                  <a:pt x="1506251" y="1168890"/>
                  <a:pt x="1508697" y="1166412"/>
                  <a:pt x="1511762" y="1166412"/>
                </a:cubicBezTo>
                <a:lnTo>
                  <a:pt x="1578803" y="1166412"/>
                </a:lnTo>
                <a:lnTo>
                  <a:pt x="1578803" y="1102143"/>
                </a:lnTo>
                <a:cubicBezTo>
                  <a:pt x="1578803" y="1099077"/>
                  <a:pt x="1581249" y="1096599"/>
                  <a:pt x="1584314" y="1096599"/>
                </a:cubicBezTo>
                <a:lnTo>
                  <a:pt x="1640171" y="1096599"/>
                </a:lnTo>
                <a:cubicBezTo>
                  <a:pt x="1643268" y="1096599"/>
                  <a:pt x="1645779" y="1099110"/>
                  <a:pt x="1645779" y="1102208"/>
                </a:cubicBezTo>
                <a:lnTo>
                  <a:pt x="1645779" y="1371255"/>
                </a:lnTo>
                <a:lnTo>
                  <a:pt x="1585651" y="1371255"/>
                </a:lnTo>
                <a:cubicBezTo>
                  <a:pt x="1581868" y="1371255"/>
                  <a:pt x="1578803" y="1368189"/>
                  <a:pt x="1578803" y="1364407"/>
                </a:cubicBezTo>
                <a:lnTo>
                  <a:pt x="1578803" y="1235639"/>
                </a:lnTo>
                <a:lnTo>
                  <a:pt x="1508631" y="1235639"/>
                </a:lnTo>
                <a:lnTo>
                  <a:pt x="1508632" y="1235639"/>
                </a:lnTo>
                <a:lnTo>
                  <a:pt x="1508632" y="1301963"/>
                </a:lnTo>
                <a:cubicBezTo>
                  <a:pt x="1508632" y="1302746"/>
                  <a:pt x="1508012" y="1303365"/>
                  <a:pt x="1507229" y="1303365"/>
                </a:cubicBezTo>
                <a:lnTo>
                  <a:pt x="1441003" y="1303365"/>
                </a:lnTo>
                <a:lnTo>
                  <a:pt x="1441003" y="1369787"/>
                </a:lnTo>
                <a:lnTo>
                  <a:pt x="1504425" y="1369787"/>
                </a:lnTo>
                <a:cubicBezTo>
                  <a:pt x="1507523" y="1369787"/>
                  <a:pt x="1510033" y="1372298"/>
                  <a:pt x="1510033" y="1375396"/>
                </a:cubicBezTo>
                <a:lnTo>
                  <a:pt x="1510033" y="1439014"/>
                </a:lnTo>
                <a:lnTo>
                  <a:pt x="1640171" y="1439209"/>
                </a:lnTo>
                <a:cubicBezTo>
                  <a:pt x="1643269" y="1439209"/>
                  <a:pt x="1645780" y="1441720"/>
                  <a:pt x="1645780" y="1444818"/>
                </a:cubicBezTo>
                <a:lnTo>
                  <a:pt x="1645780" y="1507294"/>
                </a:lnTo>
                <a:lnTo>
                  <a:pt x="1709724" y="1507294"/>
                </a:lnTo>
                <a:cubicBezTo>
                  <a:pt x="1712822" y="1507294"/>
                  <a:pt x="1715332" y="1509805"/>
                  <a:pt x="1715332" y="1512935"/>
                </a:cubicBezTo>
                <a:lnTo>
                  <a:pt x="1715332" y="1571042"/>
                </a:lnTo>
                <a:cubicBezTo>
                  <a:pt x="1715332" y="1574075"/>
                  <a:pt x="1712854" y="1576553"/>
                  <a:pt x="1709821" y="1576553"/>
                </a:cubicBezTo>
                <a:lnTo>
                  <a:pt x="1583108" y="1576553"/>
                </a:lnTo>
                <a:cubicBezTo>
                  <a:pt x="1579325" y="1576553"/>
                  <a:pt x="1576260" y="1573488"/>
                  <a:pt x="1576260" y="1569705"/>
                </a:cubicBezTo>
                <a:lnTo>
                  <a:pt x="1576260" y="1508468"/>
                </a:lnTo>
                <a:lnTo>
                  <a:pt x="1441035" y="1508468"/>
                </a:lnTo>
                <a:lnTo>
                  <a:pt x="1441035" y="1646236"/>
                </a:lnTo>
                <a:lnTo>
                  <a:pt x="1304376" y="1646236"/>
                </a:lnTo>
                <a:cubicBezTo>
                  <a:pt x="1303528" y="1646236"/>
                  <a:pt x="1302811" y="1646921"/>
                  <a:pt x="1302811" y="1647801"/>
                </a:cubicBezTo>
                <a:lnTo>
                  <a:pt x="1302811" y="1713864"/>
                </a:lnTo>
                <a:lnTo>
                  <a:pt x="1102339" y="1713864"/>
                </a:lnTo>
                <a:cubicBezTo>
                  <a:pt x="1098556" y="1713864"/>
                  <a:pt x="1095491" y="1710799"/>
                  <a:pt x="1095491" y="1707017"/>
                </a:cubicBezTo>
                <a:lnTo>
                  <a:pt x="1095491" y="1576912"/>
                </a:lnTo>
                <a:lnTo>
                  <a:pt x="1162891" y="1576912"/>
                </a:lnTo>
                <a:lnTo>
                  <a:pt x="1162891" y="1641377"/>
                </a:lnTo>
                <a:cubicBezTo>
                  <a:pt x="1162891" y="1645160"/>
                  <a:pt x="1165956" y="1648225"/>
                  <a:pt x="1169739" y="1648225"/>
                </a:cubicBezTo>
                <a:lnTo>
                  <a:pt x="1295246" y="1648225"/>
                </a:lnTo>
                <a:cubicBezTo>
                  <a:pt x="1298279" y="1648225"/>
                  <a:pt x="1300757" y="1645747"/>
                  <a:pt x="1300757" y="1642714"/>
                </a:cubicBezTo>
                <a:lnTo>
                  <a:pt x="1300757" y="1579684"/>
                </a:lnTo>
                <a:lnTo>
                  <a:pt x="1364896" y="1579684"/>
                </a:lnTo>
                <a:cubicBezTo>
                  <a:pt x="1367929" y="1579684"/>
                  <a:pt x="1370407" y="1577205"/>
                  <a:pt x="1370407" y="1574173"/>
                </a:cubicBezTo>
                <a:lnTo>
                  <a:pt x="1370407" y="1515935"/>
                </a:lnTo>
                <a:cubicBezTo>
                  <a:pt x="1370407" y="1512838"/>
                  <a:pt x="1367896" y="1510327"/>
                  <a:pt x="1364799" y="1510327"/>
                </a:cubicBezTo>
                <a:lnTo>
                  <a:pt x="1301050" y="1510327"/>
                </a:lnTo>
                <a:lnTo>
                  <a:pt x="1301050" y="1444590"/>
                </a:lnTo>
                <a:cubicBezTo>
                  <a:pt x="1301050" y="1441492"/>
                  <a:pt x="1298540" y="1438981"/>
                  <a:pt x="1295442" y="1438981"/>
                </a:cubicBezTo>
                <a:lnTo>
                  <a:pt x="1237204" y="1438981"/>
                </a:lnTo>
                <a:cubicBezTo>
                  <a:pt x="1234172" y="1438981"/>
                  <a:pt x="1231693" y="1441459"/>
                  <a:pt x="1231693" y="1444492"/>
                </a:cubicBezTo>
                <a:lnTo>
                  <a:pt x="1231693" y="1510294"/>
                </a:lnTo>
                <a:lnTo>
                  <a:pt x="1164587" y="1510294"/>
                </a:lnTo>
                <a:lnTo>
                  <a:pt x="1164587" y="1444557"/>
                </a:lnTo>
                <a:cubicBezTo>
                  <a:pt x="1164587" y="1441459"/>
                  <a:pt x="1162076" y="1438949"/>
                  <a:pt x="1158978" y="1438949"/>
                </a:cubicBezTo>
                <a:lnTo>
                  <a:pt x="1100741" y="1438949"/>
                </a:lnTo>
                <a:cubicBezTo>
                  <a:pt x="1097708" y="1438949"/>
                  <a:pt x="1095230" y="1441427"/>
                  <a:pt x="1095230" y="1444459"/>
                </a:cubicBezTo>
                <a:lnTo>
                  <a:pt x="1095230" y="1576684"/>
                </a:lnTo>
                <a:lnTo>
                  <a:pt x="1035264" y="1576684"/>
                </a:lnTo>
                <a:cubicBezTo>
                  <a:pt x="1031482" y="1576684"/>
                  <a:pt x="1028417" y="1573618"/>
                  <a:pt x="1028417" y="1569836"/>
                </a:cubicBezTo>
                <a:lnTo>
                  <a:pt x="1028417" y="1440807"/>
                </a:lnTo>
                <a:lnTo>
                  <a:pt x="962549" y="1440807"/>
                </a:lnTo>
                <a:cubicBezTo>
                  <a:pt x="962092" y="1440807"/>
                  <a:pt x="961701" y="1440448"/>
                  <a:pt x="961701" y="1439959"/>
                </a:cubicBezTo>
                <a:lnTo>
                  <a:pt x="961701" y="1503186"/>
                </a:lnTo>
                <a:cubicBezTo>
                  <a:pt x="961701" y="1506218"/>
                  <a:pt x="959223" y="1508696"/>
                  <a:pt x="956190" y="1508696"/>
                </a:cubicBezTo>
                <a:lnTo>
                  <a:pt x="898311" y="1508696"/>
                </a:lnTo>
                <a:cubicBezTo>
                  <a:pt x="894529" y="1508696"/>
                  <a:pt x="891464" y="1505631"/>
                  <a:pt x="891464" y="1501849"/>
                </a:cubicBezTo>
                <a:lnTo>
                  <a:pt x="891464" y="1376896"/>
                </a:lnTo>
                <a:cubicBezTo>
                  <a:pt x="891464" y="1373863"/>
                  <a:pt x="893942" y="1371385"/>
                  <a:pt x="896975" y="1371385"/>
                </a:cubicBezTo>
                <a:lnTo>
                  <a:pt x="961734" y="1371385"/>
                </a:lnTo>
                <a:lnTo>
                  <a:pt x="961734" y="1305550"/>
                </a:lnTo>
                <a:cubicBezTo>
                  <a:pt x="961734" y="1304180"/>
                  <a:pt x="962842" y="1303072"/>
                  <a:pt x="964212" y="1303072"/>
                </a:cubicBezTo>
                <a:lnTo>
                  <a:pt x="1095426" y="1303072"/>
                </a:lnTo>
                <a:lnTo>
                  <a:pt x="1095426" y="1234563"/>
                </a:lnTo>
                <a:lnTo>
                  <a:pt x="1035851" y="1234563"/>
                </a:lnTo>
                <a:cubicBezTo>
                  <a:pt x="1032069" y="1234563"/>
                  <a:pt x="1029003" y="1231498"/>
                  <a:pt x="1029003" y="1227715"/>
                </a:cubicBezTo>
                <a:lnTo>
                  <a:pt x="1029003" y="1170847"/>
                </a:lnTo>
                <a:cubicBezTo>
                  <a:pt x="1029003" y="1167815"/>
                  <a:pt x="1031482" y="1165337"/>
                  <a:pt x="1034514" y="1165337"/>
                </a:cubicBezTo>
                <a:lnTo>
                  <a:pt x="1095426" y="1165337"/>
                </a:lnTo>
                <a:lnTo>
                  <a:pt x="1095426" y="1103741"/>
                </a:lnTo>
                <a:cubicBezTo>
                  <a:pt x="1095426" y="1100708"/>
                  <a:pt x="1097904" y="1098230"/>
                  <a:pt x="1100936" y="1098230"/>
                </a:cubicBezTo>
                <a:lnTo>
                  <a:pt x="1232020" y="1098230"/>
                </a:lnTo>
                <a:lnTo>
                  <a:pt x="1232020" y="1032069"/>
                </a:lnTo>
                <a:cubicBezTo>
                  <a:pt x="1232020" y="1029036"/>
                  <a:pt x="1234498" y="1026558"/>
                  <a:pt x="1237530" y="1026558"/>
                </a:cubicBezTo>
                <a:close/>
                <a:moveTo>
                  <a:pt x="210613" y="960821"/>
                </a:moveTo>
                <a:cubicBezTo>
                  <a:pt x="208689" y="960821"/>
                  <a:pt x="207124" y="962386"/>
                  <a:pt x="207124" y="964309"/>
                </a:cubicBezTo>
                <a:lnTo>
                  <a:pt x="207124" y="1029199"/>
                </a:lnTo>
                <a:lnTo>
                  <a:pt x="272013" y="1029199"/>
                </a:lnTo>
                <a:cubicBezTo>
                  <a:pt x="273937" y="1029199"/>
                  <a:pt x="275503" y="1027634"/>
                  <a:pt x="275503" y="1025710"/>
                </a:cubicBezTo>
                <a:lnTo>
                  <a:pt x="275535" y="1025710"/>
                </a:lnTo>
                <a:lnTo>
                  <a:pt x="275535" y="964309"/>
                </a:lnTo>
                <a:cubicBezTo>
                  <a:pt x="275535" y="962386"/>
                  <a:pt x="273970" y="960821"/>
                  <a:pt x="272046" y="960821"/>
                </a:cubicBezTo>
                <a:lnTo>
                  <a:pt x="271868" y="960821"/>
                </a:lnTo>
                <a:lnTo>
                  <a:pt x="272863" y="963918"/>
                </a:lnTo>
                <a:cubicBezTo>
                  <a:pt x="272895" y="984266"/>
                  <a:pt x="272895" y="1004646"/>
                  <a:pt x="272863" y="1024993"/>
                </a:cubicBezTo>
                <a:cubicBezTo>
                  <a:pt x="272830" y="1026232"/>
                  <a:pt x="273450" y="1027798"/>
                  <a:pt x="271721" y="1028548"/>
                </a:cubicBezTo>
                <a:lnTo>
                  <a:pt x="271721" y="960821"/>
                </a:lnTo>
                <a:close/>
                <a:moveTo>
                  <a:pt x="1444036" y="958799"/>
                </a:moveTo>
                <a:lnTo>
                  <a:pt x="1577271" y="958799"/>
                </a:lnTo>
                <a:cubicBezTo>
                  <a:pt x="1578086" y="958799"/>
                  <a:pt x="1578771" y="959484"/>
                  <a:pt x="1578771" y="960299"/>
                </a:cubicBezTo>
                <a:lnTo>
                  <a:pt x="1578771" y="1022515"/>
                </a:lnTo>
                <a:cubicBezTo>
                  <a:pt x="1578771" y="1025547"/>
                  <a:pt x="1576293" y="1028026"/>
                  <a:pt x="1573260" y="1028026"/>
                </a:cubicBezTo>
                <a:lnTo>
                  <a:pt x="1444851" y="1028026"/>
                </a:lnTo>
                <a:cubicBezTo>
                  <a:pt x="1441362" y="1028026"/>
                  <a:pt x="1438525" y="1025189"/>
                  <a:pt x="1438525" y="1021700"/>
                </a:cubicBezTo>
                <a:lnTo>
                  <a:pt x="1438525" y="964310"/>
                </a:lnTo>
                <a:cubicBezTo>
                  <a:pt x="1438525" y="961277"/>
                  <a:pt x="1441003" y="958799"/>
                  <a:pt x="1444036" y="958799"/>
                </a:cubicBezTo>
                <a:close/>
                <a:moveTo>
                  <a:pt x="897431" y="890127"/>
                </a:moveTo>
                <a:lnTo>
                  <a:pt x="955669" y="890127"/>
                </a:lnTo>
                <a:cubicBezTo>
                  <a:pt x="958767" y="890127"/>
                  <a:pt x="961277" y="892638"/>
                  <a:pt x="961277" y="895736"/>
                </a:cubicBezTo>
                <a:lnTo>
                  <a:pt x="961277" y="951300"/>
                </a:lnTo>
                <a:cubicBezTo>
                  <a:pt x="961277" y="954332"/>
                  <a:pt x="958799" y="956810"/>
                  <a:pt x="955767" y="956810"/>
                </a:cubicBezTo>
                <a:lnTo>
                  <a:pt x="898801" y="956810"/>
                </a:lnTo>
                <a:cubicBezTo>
                  <a:pt x="895018" y="956810"/>
                  <a:pt x="891953" y="953745"/>
                  <a:pt x="891953" y="949963"/>
                </a:cubicBezTo>
                <a:lnTo>
                  <a:pt x="891953" y="895670"/>
                </a:lnTo>
                <a:cubicBezTo>
                  <a:pt x="891888" y="892573"/>
                  <a:pt x="894366" y="890127"/>
                  <a:pt x="897431" y="890127"/>
                </a:cubicBezTo>
                <a:close/>
                <a:moveTo>
                  <a:pt x="1651291" y="822498"/>
                </a:moveTo>
                <a:lnTo>
                  <a:pt x="1709398" y="822498"/>
                </a:lnTo>
                <a:cubicBezTo>
                  <a:pt x="1712495" y="822498"/>
                  <a:pt x="1715006" y="825009"/>
                  <a:pt x="1715006" y="828107"/>
                </a:cubicBezTo>
                <a:lnTo>
                  <a:pt x="1715006" y="1021080"/>
                </a:lnTo>
                <a:cubicBezTo>
                  <a:pt x="1715006" y="1024112"/>
                  <a:pt x="1712528" y="1026591"/>
                  <a:pt x="1709496" y="1026591"/>
                </a:cubicBezTo>
                <a:lnTo>
                  <a:pt x="1645780" y="1026591"/>
                </a:lnTo>
                <a:lnTo>
                  <a:pt x="1645780" y="959843"/>
                </a:lnTo>
                <a:lnTo>
                  <a:pt x="1578966" y="959843"/>
                </a:lnTo>
                <a:lnTo>
                  <a:pt x="1578966" y="896127"/>
                </a:lnTo>
                <a:cubicBezTo>
                  <a:pt x="1578901" y="893094"/>
                  <a:pt x="1581379" y="890616"/>
                  <a:pt x="1584444" y="890616"/>
                </a:cubicBezTo>
                <a:lnTo>
                  <a:pt x="1645780" y="890616"/>
                </a:lnTo>
                <a:lnTo>
                  <a:pt x="1645780" y="828041"/>
                </a:lnTo>
                <a:cubicBezTo>
                  <a:pt x="1645780" y="824976"/>
                  <a:pt x="1648258" y="822498"/>
                  <a:pt x="1651291" y="822498"/>
                </a:cubicBezTo>
                <a:close/>
                <a:moveTo>
                  <a:pt x="758293" y="754804"/>
                </a:moveTo>
                <a:lnTo>
                  <a:pt x="820606" y="754804"/>
                </a:lnTo>
                <a:cubicBezTo>
                  <a:pt x="822562" y="754804"/>
                  <a:pt x="824160" y="756402"/>
                  <a:pt x="824160" y="758358"/>
                </a:cubicBezTo>
                <a:lnTo>
                  <a:pt x="824160" y="886605"/>
                </a:lnTo>
                <a:cubicBezTo>
                  <a:pt x="824160" y="888529"/>
                  <a:pt x="822595" y="890094"/>
                  <a:pt x="820671" y="890094"/>
                </a:cubicBezTo>
                <a:lnTo>
                  <a:pt x="756434" y="890094"/>
                </a:lnTo>
                <a:lnTo>
                  <a:pt x="756434" y="960690"/>
                </a:lnTo>
                <a:lnTo>
                  <a:pt x="756336" y="960788"/>
                </a:lnTo>
                <a:lnTo>
                  <a:pt x="817575" y="960788"/>
                </a:lnTo>
                <a:cubicBezTo>
                  <a:pt x="819499" y="960821"/>
                  <a:pt x="821064" y="962353"/>
                  <a:pt x="821064" y="964277"/>
                </a:cubicBezTo>
                <a:lnTo>
                  <a:pt x="821064" y="1025091"/>
                </a:lnTo>
                <a:cubicBezTo>
                  <a:pt x="821064" y="1027048"/>
                  <a:pt x="819466" y="1028645"/>
                  <a:pt x="817510" y="1028645"/>
                </a:cubicBezTo>
                <a:lnTo>
                  <a:pt x="620526" y="1028645"/>
                </a:lnTo>
                <a:cubicBezTo>
                  <a:pt x="618602" y="1028645"/>
                  <a:pt x="617037" y="1027080"/>
                  <a:pt x="617037" y="1025156"/>
                </a:cubicBezTo>
                <a:lnTo>
                  <a:pt x="617037" y="960788"/>
                </a:lnTo>
                <a:lnTo>
                  <a:pt x="687078" y="960788"/>
                </a:lnTo>
                <a:lnTo>
                  <a:pt x="687078" y="889768"/>
                </a:lnTo>
                <a:cubicBezTo>
                  <a:pt x="687111" y="887844"/>
                  <a:pt x="688643" y="886279"/>
                  <a:pt x="690567" y="886279"/>
                </a:cubicBezTo>
                <a:lnTo>
                  <a:pt x="752880" y="886279"/>
                </a:lnTo>
                <a:lnTo>
                  <a:pt x="754804" y="888204"/>
                </a:lnTo>
                <a:lnTo>
                  <a:pt x="754804" y="758293"/>
                </a:lnTo>
                <a:cubicBezTo>
                  <a:pt x="754804" y="756369"/>
                  <a:pt x="756369" y="754804"/>
                  <a:pt x="758293" y="754804"/>
                </a:cubicBezTo>
                <a:close/>
                <a:moveTo>
                  <a:pt x="343196" y="752522"/>
                </a:moveTo>
                <a:lnTo>
                  <a:pt x="343196" y="820216"/>
                </a:lnTo>
                <a:cubicBezTo>
                  <a:pt x="343196" y="822107"/>
                  <a:pt x="344729" y="823672"/>
                  <a:pt x="346652" y="823672"/>
                </a:cubicBezTo>
                <a:lnTo>
                  <a:pt x="477931" y="823672"/>
                </a:lnTo>
                <a:lnTo>
                  <a:pt x="477931" y="890159"/>
                </a:lnTo>
                <a:lnTo>
                  <a:pt x="413042" y="890159"/>
                </a:lnTo>
                <a:cubicBezTo>
                  <a:pt x="411118" y="890159"/>
                  <a:pt x="409553" y="891725"/>
                  <a:pt x="409553" y="893648"/>
                </a:cubicBezTo>
                <a:lnTo>
                  <a:pt x="409553" y="954984"/>
                </a:lnTo>
                <a:cubicBezTo>
                  <a:pt x="409553" y="956940"/>
                  <a:pt x="411151" y="958538"/>
                  <a:pt x="413107" y="958538"/>
                </a:cubicBezTo>
                <a:lnTo>
                  <a:pt x="474442" y="958538"/>
                </a:lnTo>
                <a:cubicBezTo>
                  <a:pt x="476366" y="958538"/>
                  <a:pt x="477931" y="956973"/>
                  <a:pt x="477931" y="955049"/>
                </a:cubicBezTo>
                <a:lnTo>
                  <a:pt x="477931" y="890616"/>
                </a:lnTo>
                <a:lnTo>
                  <a:pt x="543799" y="890616"/>
                </a:lnTo>
                <a:cubicBezTo>
                  <a:pt x="545723" y="890616"/>
                  <a:pt x="547288" y="889051"/>
                  <a:pt x="547288" y="887127"/>
                </a:cubicBezTo>
                <a:lnTo>
                  <a:pt x="547288" y="816270"/>
                </a:lnTo>
                <a:cubicBezTo>
                  <a:pt x="547288" y="816172"/>
                  <a:pt x="547223" y="816075"/>
                  <a:pt x="547223" y="815944"/>
                </a:cubicBezTo>
                <a:lnTo>
                  <a:pt x="547223" y="756011"/>
                </a:lnTo>
                <a:cubicBezTo>
                  <a:pt x="547223" y="754087"/>
                  <a:pt x="545658" y="752522"/>
                  <a:pt x="543734" y="752522"/>
                </a:cubicBezTo>
                <a:close/>
                <a:moveTo>
                  <a:pt x="141191" y="752359"/>
                </a:moveTo>
                <a:lnTo>
                  <a:pt x="205461" y="752359"/>
                </a:lnTo>
                <a:cubicBezTo>
                  <a:pt x="207385" y="752359"/>
                  <a:pt x="208950" y="753924"/>
                  <a:pt x="208950" y="755848"/>
                </a:cubicBezTo>
                <a:lnTo>
                  <a:pt x="208950" y="820118"/>
                </a:lnTo>
                <a:cubicBezTo>
                  <a:pt x="208950" y="822042"/>
                  <a:pt x="207418" y="823607"/>
                  <a:pt x="205494" y="823607"/>
                </a:cubicBezTo>
                <a:lnTo>
                  <a:pt x="141191" y="823607"/>
                </a:lnTo>
                <a:cubicBezTo>
                  <a:pt x="139267" y="823607"/>
                  <a:pt x="137702" y="822042"/>
                  <a:pt x="137702" y="820118"/>
                </a:cubicBezTo>
                <a:lnTo>
                  <a:pt x="137702" y="755848"/>
                </a:lnTo>
                <a:cubicBezTo>
                  <a:pt x="137702" y="753924"/>
                  <a:pt x="139267" y="752359"/>
                  <a:pt x="141191" y="752359"/>
                </a:cubicBezTo>
                <a:close/>
                <a:moveTo>
                  <a:pt x="1101230" y="687535"/>
                </a:moveTo>
                <a:cubicBezTo>
                  <a:pt x="1098198" y="687535"/>
                  <a:pt x="1095720" y="690013"/>
                  <a:pt x="1095720" y="693046"/>
                </a:cubicBezTo>
                <a:lnTo>
                  <a:pt x="1095720" y="754088"/>
                </a:lnTo>
                <a:cubicBezTo>
                  <a:pt x="1095720" y="754381"/>
                  <a:pt x="1095980" y="754642"/>
                  <a:pt x="1096274" y="754642"/>
                </a:cubicBezTo>
                <a:lnTo>
                  <a:pt x="1034547" y="754642"/>
                </a:lnTo>
                <a:cubicBezTo>
                  <a:pt x="1031515" y="754642"/>
                  <a:pt x="1029036" y="757120"/>
                  <a:pt x="1029036" y="760152"/>
                </a:cubicBezTo>
                <a:lnTo>
                  <a:pt x="1029036" y="820868"/>
                </a:lnTo>
                <a:cubicBezTo>
                  <a:pt x="1029036" y="821097"/>
                  <a:pt x="1029232" y="821292"/>
                  <a:pt x="1029461" y="821292"/>
                </a:cubicBezTo>
                <a:lnTo>
                  <a:pt x="1161489" y="821292"/>
                </a:lnTo>
                <a:cubicBezTo>
                  <a:pt x="1164522" y="821292"/>
                  <a:pt x="1167000" y="818814"/>
                  <a:pt x="1167000" y="815781"/>
                </a:cubicBezTo>
                <a:lnTo>
                  <a:pt x="1167000" y="755033"/>
                </a:lnTo>
                <a:cubicBezTo>
                  <a:pt x="1167000" y="754838"/>
                  <a:pt x="1166837" y="754642"/>
                  <a:pt x="1166609" y="754642"/>
                </a:cubicBezTo>
                <a:lnTo>
                  <a:pt x="1230552" y="754642"/>
                </a:lnTo>
                <a:cubicBezTo>
                  <a:pt x="1233585" y="754642"/>
                  <a:pt x="1236063" y="752164"/>
                  <a:pt x="1236063" y="749131"/>
                </a:cubicBezTo>
                <a:lnTo>
                  <a:pt x="1236063" y="693144"/>
                </a:lnTo>
                <a:cubicBezTo>
                  <a:pt x="1236063" y="690046"/>
                  <a:pt x="1233552" y="687535"/>
                  <a:pt x="1230455" y="687535"/>
                </a:cubicBezTo>
                <a:close/>
                <a:moveTo>
                  <a:pt x="1445829" y="619026"/>
                </a:moveTo>
                <a:lnTo>
                  <a:pt x="1509544" y="619026"/>
                </a:lnTo>
                <a:lnTo>
                  <a:pt x="1509544" y="686589"/>
                </a:lnTo>
                <a:lnTo>
                  <a:pt x="1578868" y="686589"/>
                </a:lnTo>
                <a:lnTo>
                  <a:pt x="1578868" y="753990"/>
                </a:lnTo>
                <a:lnTo>
                  <a:pt x="1509544" y="753990"/>
                </a:lnTo>
                <a:lnTo>
                  <a:pt x="1509544" y="815782"/>
                </a:lnTo>
                <a:cubicBezTo>
                  <a:pt x="1509544" y="818847"/>
                  <a:pt x="1507066" y="821325"/>
                  <a:pt x="1504034" y="821325"/>
                </a:cubicBezTo>
                <a:lnTo>
                  <a:pt x="1445927" y="821325"/>
                </a:lnTo>
                <a:cubicBezTo>
                  <a:pt x="1442829" y="821325"/>
                  <a:pt x="1440318" y="818815"/>
                  <a:pt x="1440318" y="815717"/>
                </a:cubicBezTo>
                <a:lnTo>
                  <a:pt x="1440318" y="624537"/>
                </a:lnTo>
                <a:cubicBezTo>
                  <a:pt x="1440318" y="621504"/>
                  <a:pt x="1442796" y="619026"/>
                  <a:pt x="1445829" y="619026"/>
                </a:cubicBezTo>
                <a:close/>
                <a:moveTo>
                  <a:pt x="412292" y="617526"/>
                </a:moveTo>
                <a:lnTo>
                  <a:pt x="412292" y="683850"/>
                </a:lnTo>
                <a:cubicBezTo>
                  <a:pt x="412292" y="685774"/>
                  <a:pt x="413857" y="687339"/>
                  <a:pt x="415781" y="687339"/>
                </a:cubicBezTo>
                <a:lnTo>
                  <a:pt x="478551" y="687339"/>
                </a:lnTo>
                <a:cubicBezTo>
                  <a:pt x="480508" y="687339"/>
                  <a:pt x="482105" y="685741"/>
                  <a:pt x="482105" y="683785"/>
                </a:cubicBezTo>
                <a:lnTo>
                  <a:pt x="482105" y="621015"/>
                </a:lnTo>
                <a:cubicBezTo>
                  <a:pt x="482105" y="619091"/>
                  <a:pt x="480540" y="617526"/>
                  <a:pt x="478616" y="617526"/>
                </a:cubicBezTo>
                <a:close/>
                <a:moveTo>
                  <a:pt x="1515153" y="549702"/>
                </a:moveTo>
                <a:lnTo>
                  <a:pt x="1572217" y="549702"/>
                </a:lnTo>
                <a:cubicBezTo>
                  <a:pt x="1575249" y="549702"/>
                  <a:pt x="1577727" y="552180"/>
                  <a:pt x="1577727" y="555213"/>
                </a:cubicBezTo>
                <a:lnTo>
                  <a:pt x="1577727" y="617950"/>
                </a:lnTo>
                <a:lnTo>
                  <a:pt x="1509544" y="617950"/>
                </a:lnTo>
                <a:lnTo>
                  <a:pt x="1509544" y="555311"/>
                </a:lnTo>
                <a:cubicBezTo>
                  <a:pt x="1509544" y="552213"/>
                  <a:pt x="1512055" y="549702"/>
                  <a:pt x="1515153" y="549702"/>
                </a:cubicBezTo>
                <a:close/>
                <a:moveTo>
                  <a:pt x="5576" y="549702"/>
                </a:moveTo>
                <a:lnTo>
                  <a:pt x="66813" y="549702"/>
                </a:lnTo>
                <a:cubicBezTo>
                  <a:pt x="68737" y="549702"/>
                  <a:pt x="70302" y="551267"/>
                  <a:pt x="70302" y="553191"/>
                </a:cubicBezTo>
                <a:lnTo>
                  <a:pt x="70302" y="614428"/>
                </a:lnTo>
                <a:cubicBezTo>
                  <a:pt x="70302" y="616352"/>
                  <a:pt x="68737" y="617918"/>
                  <a:pt x="66813" y="617918"/>
                </a:cubicBezTo>
                <a:lnTo>
                  <a:pt x="5576" y="617918"/>
                </a:lnTo>
                <a:cubicBezTo>
                  <a:pt x="3652" y="617918"/>
                  <a:pt x="2087" y="616352"/>
                  <a:pt x="2087" y="614428"/>
                </a:cubicBezTo>
                <a:lnTo>
                  <a:pt x="2087" y="553191"/>
                </a:lnTo>
                <a:cubicBezTo>
                  <a:pt x="2087" y="551267"/>
                  <a:pt x="3652" y="549702"/>
                  <a:pt x="5576" y="549702"/>
                </a:cubicBezTo>
                <a:close/>
                <a:moveTo>
                  <a:pt x="829966" y="549636"/>
                </a:moveTo>
                <a:lnTo>
                  <a:pt x="888496" y="549636"/>
                </a:lnTo>
                <a:cubicBezTo>
                  <a:pt x="891594" y="549636"/>
                  <a:pt x="894105" y="552147"/>
                  <a:pt x="894105" y="555245"/>
                </a:cubicBezTo>
                <a:lnTo>
                  <a:pt x="894105" y="613776"/>
                </a:lnTo>
                <a:cubicBezTo>
                  <a:pt x="894105" y="616808"/>
                  <a:pt x="891627" y="619286"/>
                  <a:pt x="888594" y="619286"/>
                </a:cubicBezTo>
                <a:lnTo>
                  <a:pt x="824455" y="619286"/>
                </a:lnTo>
                <a:lnTo>
                  <a:pt x="824455" y="555147"/>
                </a:lnTo>
                <a:cubicBezTo>
                  <a:pt x="824455" y="552114"/>
                  <a:pt x="826933" y="549636"/>
                  <a:pt x="829966" y="549636"/>
                </a:cubicBezTo>
                <a:close/>
                <a:moveTo>
                  <a:pt x="1651291" y="549343"/>
                </a:moveTo>
                <a:lnTo>
                  <a:pt x="1709398" y="549343"/>
                </a:lnTo>
                <a:cubicBezTo>
                  <a:pt x="1712495" y="549343"/>
                  <a:pt x="1715006" y="551854"/>
                  <a:pt x="1715006" y="554952"/>
                </a:cubicBezTo>
                <a:lnTo>
                  <a:pt x="1715006" y="747925"/>
                </a:lnTo>
                <a:cubicBezTo>
                  <a:pt x="1715006" y="750957"/>
                  <a:pt x="1712528" y="753436"/>
                  <a:pt x="1709496" y="753436"/>
                </a:cubicBezTo>
                <a:lnTo>
                  <a:pt x="1645780" y="753436"/>
                </a:lnTo>
                <a:lnTo>
                  <a:pt x="1645780" y="686623"/>
                </a:lnTo>
                <a:lnTo>
                  <a:pt x="1578934" y="686623"/>
                </a:lnTo>
                <a:lnTo>
                  <a:pt x="1578934" y="618439"/>
                </a:lnTo>
                <a:lnTo>
                  <a:pt x="1645780" y="618439"/>
                </a:lnTo>
                <a:lnTo>
                  <a:pt x="1645780" y="554886"/>
                </a:lnTo>
                <a:cubicBezTo>
                  <a:pt x="1645780" y="551821"/>
                  <a:pt x="1648258" y="549343"/>
                  <a:pt x="1651291" y="549343"/>
                </a:cubicBezTo>
                <a:close/>
                <a:moveTo>
                  <a:pt x="417803" y="548071"/>
                </a:moveTo>
                <a:lnTo>
                  <a:pt x="545495" y="548071"/>
                </a:lnTo>
                <a:cubicBezTo>
                  <a:pt x="548527" y="548071"/>
                  <a:pt x="551005" y="550549"/>
                  <a:pt x="551005" y="553582"/>
                </a:cubicBezTo>
                <a:lnTo>
                  <a:pt x="551005" y="685089"/>
                </a:lnTo>
                <a:lnTo>
                  <a:pt x="613514" y="685089"/>
                </a:lnTo>
                <a:cubicBezTo>
                  <a:pt x="616547" y="685089"/>
                  <a:pt x="619025" y="687567"/>
                  <a:pt x="619025" y="690600"/>
                </a:cubicBezTo>
                <a:lnTo>
                  <a:pt x="619025" y="960266"/>
                </a:lnTo>
                <a:lnTo>
                  <a:pt x="549310" y="960266"/>
                </a:lnTo>
                <a:lnTo>
                  <a:pt x="549310" y="1027699"/>
                </a:lnTo>
                <a:lnTo>
                  <a:pt x="413107" y="1027699"/>
                </a:lnTo>
                <a:cubicBezTo>
                  <a:pt x="411151" y="1027699"/>
                  <a:pt x="409553" y="1029297"/>
                  <a:pt x="409553" y="1031253"/>
                </a:cubicBezTo>
                <a:lnTo>
                  <a:pt x="409553" y="1095393"/>
                </a:lnTo>
                <a:cubicBezTo>
                  <a:pt x="409553" y="1097316"/>
                  <a:pt x="411118" y="1098882"/>
                  <a:pt x="413042" y="1098882"/>
                </a:cubicBezTo>
                <a:lnTo>
                  <a:pt x="549636" y="1098882"/>
                </a:lnTo>
                <a:lnTo>
                  <a:pt x="549636" y="1028644"/>
                </a:lnTo>
                <a:lnTo>
                  <a:pt x="619025" y="1028644"/>
                </a:lnTo>
                <a:lnTo>
                  <a:pt x="619025" y="1094838"/>
                </a:lnTo>
                <a:cubicBezTo>
                  <a:pt x="619025" y="1097871"/>
                  <a:pt x="616547" y="1100349"/>
                  <a:pt x="613514" y="1100349"/>
                </a:cubicBezTo>
                <a:lnTo>
                  <a:pt x="549603" y="1100349"/>
                </a:lnTo>
                <a:lnTo>
                  <a:pt x="549603" y="1160641"/>
                </a:lnTo>
                <a:cubicBezTo>
                  <a:pt x="549603" y="1163673"/>
                  <a:pt x="547125" y="1166152"/>
                  <a:pt x="544093" y="1166152"/>
                </a:cubicBezTo>
                <a:lnTo>
                  <a:pt x="212635" y="1166152"/>
                </a:lnTo>
                <a:cubicBezTo>
                  <a:pt x="209602" y="1166152"/>
                  <a:pt x="207124" y="1163673"/>
                  <a:pt x="207124" y="1160641"/>
                </a:cubicBezTo>
                <a:lnTo>
                  <a:pt x="207124" y="1032558"/>
                </a:lnTo>
                <a:lnTo>
                  <a:pt x="143702" y="1032558"/>
                </a:lnTo>
                <a:cubicBezTo>
                  <a:pt x="140669" y="1032558"/>
                  <a:pt x="138191" y="1030079"/>
                  <a:pt x="138191" y="1027047"/>
                </a:cubicBezTo>
                <a:lnTo>
                  <a:pt x="138191" y="960788"/>
                </a:lnTo>
                <a:lnTo>
                  <a:pt x="5967" y="960788"/>
                </a:lnTo>
                <a:cubicBezTo>
                  <a:pt x="2934" y="960788"/>
                  <a:pt x="456" y="958309"/>
                  <a:pt x="456" y="955277"/>
                </a:cubicBezTo>
                <a:lnTo>
                  <a:pt x="456" y="894790"/>
                </a:lnTo>
                <a:cubicBezTo>
                  <a:pt x="456" y="891757"/>
                  <a:pt x="2934" y="889279"/>
                  <a:pt x="5967" y="889279"/>
                </a:cubicBezTo>
                <a:lnTo>
                  <a:pt x="207124" y="889279"/>
                </a:lnTo>
                <a:lnTo>
                  <a:pt x="207124" y="829183"/>
                </a:lnTo>
                <a:cubicBezTo>
                  <a:pt x="207124" y="826150"/>
                  <a:pt x="209602" y="823672"/>
                  <a:pt x="212635" y="823672"/>
                </a:cubicBezTo>
                <a:lnTo>
                  <a:pt x="273350" y="823672"/>
                </a:lnTo>
                <a:lnTo>
                  <a:pt x="273350" y="758000"/>
                </a:lnTo>
                <a:cubicBezTo>
                  <a:pt x="273350" y="754967"/>
                  <a:pt x="275828" y="752489"/>
                  <a:pt x="278861" y="752489"/>
                </a:cubicBezTo>
                <a:lnTo>
                  <a:pt x="343196" y="752489"/>
                </a:lnTo>
                <a:lnTo>
                  <a:pt x="343196" y="690600"/>
                </a:lnTo>
                <a:cubicBezTo>
                  <a:pt x="343196" y="689719"/>
                  <a:pt x="343425" y="688904"/>
                  <a:pt x="343783" y="688187"/>
                </a:cubicBezTo>
                <a:lnTo>
                  <a:pt x="278861" y="688187"/>
                </a:lnTo>
                <a:cubicBezTo>
                  <a:pt x="275828" y="688187"/>
                  <a:pt x="273350" y="685709"/>
                  <a:pt x="273350" y="682676"/>
                </a:cubicBezTo>
                <a:lnTo>
                  <a:pt x="273350" y="622189"/>
                </a:lnTo>
                <a:cubicBezTo>
                  <a:pt x="273350" y="619156"/>
                  <a:pt x="275828" y="616678"/>
                  <a:pt x="278861" y="616678"/>
                </a:cubicBezTo>
                <a:lnTo>
                  <a:pt x="412292" y="616678"/>
                </a:lnTo>
                <a:lnTo>
                  <a:pt x="412292" y="553582"/>
                </a:lnTo>
                <a:cubicBezTo>
                  <a:pt x="412292" y="550549"/>
                  <a:pt x="414770" y="548071"/>
                  <a:pt x="417803" y="548071"/>
                </a:cubicBezTo>
                <a:close/>
                <a:moveTo>
                  <a:pt x="142985" y="547288"/>
                </a:moveTo>
                <a:lnTo>
                  <a:pt x="203472" y="547288"/>
                </a:lnTo>
                <a:cubicBezTo>
                  <a:pt x="206505" y="547288"/>
                  <a:pt x="208983" y="549766"/>
                  <a:pt x="208983" y="552799"/>
                </a:cubicBezTo>
                <a:lnTo>
                  <a:pt x="208983" y="681567"/>
                </a:lnTo>
                <a:cubicBezTo>
                  <a:pt x="208983" y="684599"/>
                  <a:pt x="206538" y="687078"/>
                  <a:pt x="203472" y="687078"/>
                </a:cubicBezTo>
                <a:lnTo>
                  <a:pt x="142985" y="687078"/>
                </a:lnTo>
                <a:cubicBezTo>
                  <a:pt x="139952" y="687078"/>
                  <a:pt x="137474" y="684599"/>
                  <a:pt x="137474" y="681567"/>
                </a:cubicBezTo>
                <a:lnTo>
                  <a:pt x="137474" y="552799"/>
                </a:lnTo>
                <a:cubicBezTo>
                  <a:pt x="137474" y="549766"/>
                  <a:pt x="139952" y="547288"/>
                  <a:pt x="142985" y="547288"/>
                </a:cubicBezTo>
                <a:close/>
                <a:moveTo>
                  <a:pt x="691383" y="413010"/>
                </a:moveTo>
                <a:lnTo>
                  <a:pt x="749196" y="413010"/>
                </a:lnTo>
                <a:cubicBezTo>
                  <a:pt x="752294" y="413010"/>
                  <a:pt x="754805" y="415520"/>
                  <a:pt x="754805" y="418618"/>
                </a:cubicBezTo>
                <a:lnTo>
                  <a:pt x="754805" y="617526"/>
                </a:lnTo>
                <a:lnTo>
                  <a:pt x="824454" y="617526"/>
                </a:lnTo>
                <a:lnTo>
                  <a:pt x="824454" y="681666"/>
                </a:lnTo>
                <a:cubicBezTo>
                  <a:pt x="824454" y="684698"/>
                  <a:pt x="821976" y="687176"/>
                  <a:pt x="818943" y="687176"/>
                </a:cubicBezTo>
                <a:lnTo>
                  <a:pt x="761652" y="687176"/>
                </a:lnTo>
                <a:cubicBezTo>
                  <a:pt x="757869" y="687176"/>
                  <a:pt x="754804" y="684111"/>
                  <a:pt x="754804" y="680328"/>
                </a:cubicBezTo>
                <a:lnTo>
                  <a:pt x="754804" y="617592"/>
                </a:lnTo>
                <a:lnTo>
                  <a:pt x="754349" y="618048"/>
                </a:lnTo>
                <a:lnTo>
                  <a:pt x="692720" y="618048"/>
                </a:lnTo>
                <a:cubicBezTo>
                  <a:pt x="688937" y="618048"/>
                  <a:pt x="685872" y="614983"/>
                  <a:pt x="685872" y="611200"/>
                </a:cubicBezTo>
                <a:lnTo>
                  <a:pt x="685872" y="418553"/>
                </a:lnTo>
                <a:cubicBezTo>
                  <a:pt x="685872" y="415455"/>
                  <a:pt x="688318" y="413010"/>
                  <a:pt x="691383" y="413010"/>
                </a:cubicBezTo>
                <a:close/>
                <a:moveTo>
                  <a:pt x="1103186" y="408543"/>
                </a:moveTo>
                <a:lnTo>
                  <a:pt x="1160152" y="408543"/>
                </a:lnTo>
                <a:cubicBezTo>
                  <a:pt x="1163934" y="408543"/>
                  <a:pt x="1166999" y="411608"/>
                  <a:pt x="1166999" y="415390"/>
                </a:cubicBezTo>
                <a:lnTo>
                  <a:pt x="1166999" y="475128"/>
                </a:lnTo>
                <a:cubicBezTo>
                  <a:pt x="1166999" y="478193"/>
                  <a:pt x="1164521" y="480639"/>
                  <a:pt x="1161488" y="480639"/>
                </a:cubicBezTo>
                <a:lnTo>
                  <a:pt x="1098328" y="480639"/>
                </a:lnTo>
                <a:lnTo>
                  <a:pt x="1098328" y="549702"/>
                </a:lnTo>
                <a:lnTo>
                  <a:pt x="1161359" y="549702"/>
                </a:lnTo>
                <a:cubicBezTo>
                  <a:pt x="1164457" y="549702"/>
                  <a:pt x="1166967" y="552213"/>
                  <a:pt x="1166967" y="555311"/>
                </a:cubicBezTo>
                <a:lnTo>
                  <a:pt x="1166967" y="619124"/>
                </a:lnTo>
                <a:lnTo>
                  <a:pt x="1302420" y="619124"/>
                </a:lnTo>
                <a:lnTo>
                  <a:pt x="1302420" y="554854"/>
                </a:lnTo>
                <a:cubicBezTo>
                  <a:pt x="1302420" y="551822"/>
                  <a:pt x="1304898" y="549343"/>
                  <a:pt x="1307931" y="549343"/>
                </a:cubicBezTo>
                <a:lnTo>
                  <a:pt x="1366168" y="549343"/>
                </a:lnTo>
                <a:cubicBezTo>
                  <a:pt x="1369266" y="549343"/>
                  <a:pt x="1371777" y="551854"/>
                  <a:pt x="1371777" y="554952"/>
                </a:cubicBezTo>
                <a:lnTo>
                  <a:pt x="1371777" y="681112"/>
                </a:lnTo>
                <a:cubicBezTo>
                  <a:pt x="1371777" y="684144"/>
                  <a:pt x="1369298" y="686622"/>
                  <a:pt x="1366266" y="686622"/>
                </a:cubicBezTo>
                <a:lnTo>
                  <a:pt x="1304540" y="686622"/>
                </a:lnTo>
                <a:lnTo>
                  <a:pt x="1304540" y="754642"/>
                </a:lnTo>
                <a:lnTo>
                  <a:pt x="1368287" y="754642"/>
                </a:lnTo>
                <a:cubicBezTo>
                  <a:pt x="1371385" y="754642"/>
                  <a:pt x="1373896" y="757153"/>
                  <a:pt x="1373896" y="760250"/>
                </a:cubicBezTo>
                <a:lnTo>
                  <a:pt x="1373896" y="815814"/>
                </a:lnTo>
                <a:cubicBezTo>
                  <a:pt x="1373896" y="818846"/>
                  <a:pt x="1371418" y="821325"/>
                  <a:pt x="1368385" y="821325"/>
                </a:cubicBezTo>
                <a:lnTo>
                  <a:pt x="1368385" y="821260"/>
                </a:lnTo>
                <a:lnTo>
                  <a:pt x="1304507" y="821260"/>
                </a:lnTo>
                <a:lnTo>
                  <a:pt x="1304507" y="890062"/>
                </a:lnTo>
                <a:lnTo>
                  <a:pt x="1368255" y="890062"/>
                </a:lnTo>
                <a:cubicBezTo>
                  <a:pt x="1371353" y="890062"/>
                  <a:pt x="1373863" y="892573"/>
                  <a:pt x="1373863" y="895671"/>
                </a:cubicBezTo>
                <a:lnTo>
                  <a:pt x="1373863" y="953027"/>
                </a:lnTo>
                <a:cubicBezTo>
                  <a:pt x="1373863" y="956060"/>
                  <a:pt x="1371385" y="958538"/>
                  <a:pt x="1368353" y="958538"/>
                </a:cubicBezTo>
                <a:lnTo>
                  <a:pt x="1242878" y="958538"/>
                </a:lnTo>
                <a:cubicBezTo>
                  <a:pt x="1239096" y="958538"/>
                  <a:pt x="1236030" y="955473"/>
                  <a:pt x="1236030" y="951691"/>
                </a:cubicBezTo>
                <a:lnTo>
                  <a:pt x="1236030" y="891203"/>
                </a:lnTo>
                <a:cubicBezTo>
                  <a:pt x="1236030" y="890584"/>
                  <a:pt x="1236520" y="890095"/>
                  <a:pt x="1237139" y="890095"/>
                </a:cubicBezTo>
                <a:lnTo>
                  <a:pt x="1166967" y="890095"/>
                </a:lnTo>
                <a:lnTo>
                  <a:pt x="1166967" y="1008558"/>
                </a:lnTo>
                <a:cubicBezTo>
                  <a:pt x="1166967" y="1019319"/>
                  <a:pt x="1158229" y="1028025"/>
                  <a:pt x="1147501" y="1028025"/>
                </a:cubicBezTo>
                <a:lnTo>
                  <a:pt x="1035852" y="1028025"/>
                </a:lnTo>
                <a:cubicBezTo>
                  <a:pt x="1032069" y="1028025"/>
                  <a:pt x="1029004" y="1024960"/>
                  <a:pt x="1029004" y="1021178"/>
                </a:cubicBezTo>
                <a:lnTo>
                  <a:pt x="1029004" y="823020"/>
                </a:lnTo>
                <a:lnTo>
                  <a:pt x="965680" y="823020"/>
                </a:lnTo>
                <a:cubicBezTo>
                  <a:pt x="961897" y="823020"/>
                  <a:pt x="958832" y="819955"/>
                  <a:pt x="958832" y="816173"/>
                </a:cubicBezTo>
                <a:lnTo>
                  <a:pt x="958832" y="692133"/>
                </a:lnTo>
                <a:cubicBezTo>
                  <a:pt x="958832" y="689100"/>
                  <a:pt x="961310" y="686622"/>
                  <a:pt x="964343" y="686622"/>
                </a:cubicBezTo>
                <a:lnTo>
                  <a:pt x="1029004" y="686622"/>
                </a:lnTo>
                <a:lnTo>
                  <a:pt x="1029004" y="594570"/>
                </a:lnTo>
                <a:lnTo>
                  <a:pt x="1029004" y="555246"/>
                </a:lnTo>
                <a:lnTo>
                  <a:pt x="1029004" y="478617"/>
                </a:lnTo>
                <a:lnTo>
                  <a:pt x="1097675" y="478617"/>
                </a:lnTo>
                <a:lnTo>
                  <a:pt x="1097675" y="414053"/>
                </a:lnTo>
                <a:cubicBezTo>
                  <a:pt x="1097675" y="411021"/>
                  <a:pt x="1100153" y="408543"/>
                  <a:pt x="1103186" y="408543"/>
                </a:cubicBezTo>
                <a:close/>
                <a:moveTo>
                  <a:pt x="554886" y="343294"/>
                </a:moveTo>
                <a:lnTo>
                  <a:pt x="613416" y="343294"/>
                </a:lnTo>
                <a:cubicBezTo>
                  <a:pt x="616514" y="343294"/>
                  <a:pt x="619025" y="345804"/>
                  <a:pt x="619025" y="348902"/>
                </a:cubicBezTo>
                <a:lnTo>
                  <a:pt x="619025" y="474181"/>
                </a:lnTo>
                <a:cubicBezTo>
                  <a:pt x="619025" y="477214"/>
                  <a:pt x="616547" y="479692"/>
                  <a:pt x="613514" y="479692"/>
                </a:cubicBezTo>
                <a:lnTo>
                  <a:pt x="556223" y="479692"/>
                </a:lnTo>
                <a:cubicBezTo>
                  <a:pt x="552440" y="479692"/>
                  <a:pt x="549375" y="476627"/>
                  <a:pt x="549375" y="472844"/>
                </a:cubicBezTo>
                <a:lnTo>
                  <a:pt x="549375" y="348804"/>
                </a:lnTo>
                <a:cubicBezTo>
                  <a:pt x="549375" y="345739"/>
                  <a:pt x="551853" y="343294"/>
                  <a:pt x="554886" y="343294"/>
                </a:cubicBezTo>
                <a:close/>
                <a:moveTo>
                  <a:pt x="963430" y="272894"/>
                </a:moveTo>
                <a:lnTo>
                  <a:pt x="1025026" y="272894"/>
                </a:lnTo>
                <a:cubicBezTo>
                  <a:pt x="1026982" y="272894"/>
                  <a:pt x="1028580" y="274491"/>
                  <a:pt x="1028580" y="276448"/>
                </a:cubicBezTo>
                <a:lnTo>
                  <a:pt x="1028580" y="478616"/>
                </a:lnTo>
                <a:lnTo>
                  <a:pt x="964343" y="478616"/>
                </a:lnTo>
                <a:cubicBezTo>
                  <a:pt x="962354" y="478616"/>
                  <a:pt x="960723" y="476986"/>
                  <a:pt x="960723" y="474996"/>
                </a:cubicBezTo>
                <a:lnTo>
                  <a:pt x="960723" y="275600"/>
                </a:lnTo>
                <a:cubicBezTo>
                  <a:pt x="960756" y="274100"/>
                  <a:pt x="961962" y="272894"/>
                  <a:pt x="963430" y="272894"/>
                </a:cubicBezTo>
                <a:close/>
                <a:moveTo>
                  <a:pt x="1374353" y="138517"/>
                </a:moveTo>
                <a:cubicBezTo>
                  <a:pt x="1439079" y="138647"/>
                  <a:pt x="1503773" y="138647"/>
                  <a:pt x="1568499" y="138517"/>
                </a:cubicBezTo>
                <a:cubicBezTo>
                  <a:pt x="1572771" y="138517"/>
                  <a:pt x="1574173" y="139462"/>
                  <a:pt x="1574173" y="143995"/>
                </a:cubicBezTo>
                <a:cubicBezTo>
                  <a:pt x="1574010" y="208917"/>
                  <a:pt x="1574010" y="273839"/>
                  <a:pt x="1574140" y="338761"/>
                </a:cubicBezTo>
                <a:cubicBezTo>
                  <a:pt x="1574140" y="342935"/>
                  <a:pt x="1572934" y="343946"/>
                  <a:pt x="1568891" y="343913"/>
                </a:cubicBezTo>
                <a:cubicBezTo>
                  <a:pt x="1536348" y="343717"/>
                  <a:pt x="1503806" y="343783"/>
                  <a:pt x="1471230" y="343815"/>
                </a:cubicBezTo>
                <a:cubicBezTo>
                  <a:pt x="1439275" y="343815"/>
                  <a:pt x="1407286" y="343717"/>
                  <a:pt x="1375331" y="343913"/>
                </a:cubicBezTo>
                <a:cubicBezTo>
                  <a:pt x="1370505" y="343946"/>
                  <a:pt x="1368679" y="343130"/>
                  <a:pt x="1368711" y="337620"/>
                </a:cubicBezTo>
                <a:cubicBezTo>
                  <a:pt x="1368940" y="273089"/>
                  <a:pt x="1368907" y="208558"/>
                  <a:pt x="1368777" y="144060"/>
                </a:cubicBezTo>
                <a:cubicBezTo>
                  <a:pt x="1368777" y="139626"/>
                  <a:pt x="1369983" y="138517"/>
                  <a:pt x="1374353" y="138517"/>
                </a:cubicBezTo>
                <a:close/>
                <a:moveTo>
                  <a:pt x="141843" y="138517"/>
                </a:moveTo>
                <a:cubicBezTo>
                  <a:pt x="206570" y="138647"/>
                  <a:pt x="271264" y="138647"/>
                  <a:pt x="335990" y="138517"/>
                </a:cubicBezTo>
                <a:cubicBezTo>
                  <a:pt x="340262" y="138517"/>
                  <a:pt x="341664" y="139462"/>
                  <a:pt x="341664" y="143995"/>
                </a:cubicBezTo>
                <a:cubicBezTo>
                  <a:pt x="341501" y="208917"/>
                  <a:pt x="341501" y="273839"/>
                  <a:pt x="341631" y="338761"/>
                </a:cubicBezTo>
                <a:cubicBezTo>
                  <a:pt x="341631" y="342935"/>
                  <a:pt x="340425" y="343946"/>
                  <a:pt x="336382" y="343913"/>
                </a:cubicBezTo>
                <a:cubicBezTo>
                  <a:pt x="303839" y="343717"/>
                  <a:pt x="271297" y="343783"/>
                  <a:pt x="238721" y="343815"/>
                </a:cubicBezTo>
                <a:cubicBezTo>
                  <a:pt x="206766" y="343815"/>
                  <a:pt x="174777" y="343717"/>
                  <a:pt x="142822" y="343913"/>
                </a:cubicBezTo>
                <a:cubicBezTo>
                  <a:pt x="137996" y="343946"/>
                  <a:pt x="136170" y="343130"/>
                  <a:pt x="136202" y="337620"/>
                </a:cubicBezTo>
                <a:cubicBezTo>
                  <a:pt x="136431" y="273089"/>
                  <a:pt x="136398" y="208558"/>
                  <a:pt x="136268" y="144060"/>
                </a:cubicBezTo>
                <a:cubicBezTo>
                  <a:pt x="136268" y="139626"/>
                  <a:pt x="137474" y="138517"/>
                  <a:pt x="141843" y="138517"/>
                </a:cubicBezTo>
                <a:close/>
                <a:moveTo>
                  <a:pt x="754218" y="135518"/>
                </a:moveTo>
                <a:lnTo>
                  <a:pt x="953419" y="135518"/>
                </a:lnTo>
                <a:cubicBezTo>
                  <a:pt x="956516" y="135518"/>
                  <a:pt x="959027" y="138028"/>
                  <a:pt x="959027" y="141126"/>
                </a:cubicBezTo>
                <a:lnTo>
                  <a:pt x="959027" y="274199"/>
                </a:lnTo>
                <a:lnTo>
                  <a:pt x="894073" y="274199"/>
                </a:lnTo>
                <a:lnTo>
                  <a:pt x="894073" y="475128"/>
                </a:lnTo>
                <a:cubicBezTo>
                  <a:pt x="894073" y="477052"/>
                  <a:pt x="892508" y="478617"/>
                  <a:pt x="890584" y="478617"/>
                </a:cubicBezTo>
                <a:lnTo>
                  <a:pt x="829868" y="478617"/>
                </a:lnTo>
                <a:cubicBezTo>
                  <a:pt x="827879" y="478617"/>
                  <a:pt x="826248" y="476987"/>
                  <a:pt x="826248" y="474998"/>
                </a:cubicBezTo>
                <a:lnTo>
                  <a:pt x="826248" y="408574"/>
                </a:lnTo>
                <a:lnTo>
                  <a:pt x="755196" y="408574"/>
                </a:lnTo>
                <a:cubicBezTo>
                  <a:pt x="753272" y="408574"/>
                  <a:pt x="751707" y="407009"/>
                  <a:pt x="751707" y="405085"/>
                </a:cubicBezTo>
                <a:lnTo>
                  <a:pt x="751707" y="342772"/>
                </a:lnTo>
                <a:cubicBezTo>
                  <a:pt x="751707" y="340815"/>
                  <a:pt x="753305" y="339218"/>
                  <a:pt x="755261" y="339218"/>
                </a:cubicBezTo>
                <a:lnTo>
                  <a:pt x="826248" y="339218"/>
                </a:lnTo>
                <a:lnTo>
                  <a:pt x="826248" y="274199"/>
                </a:lnTo>
                <a:lnTo>
                  <a:pt x="761065" y="274199"/>
                </a:lnTo>
                <a:cubicBezTo>
                  <a:pt x="757283" y="274199"/>
                  <a:pt x="754218" y="271134"/>
                  <a:pt x="754218" y="267351"/>
                </a:cubicBezTo>
                <a:close/>
                <a:moveTo>
                  <a:pt x="1106610" y="71280"/>
                </a:moveTo>
                <a:lnTo>
                  <a:pt x="1167424" y="71280"/>
                </a:lnTo>
                <a:cubicBezTo>
                  <a:pt x="1169380" y="71280"/>
                  <a:pt x="1170978" y="72877"/>
                  <a:pt x="1170978" y="74834"/>
                </a:cubicBezTo>
                <a:lnTo>
                  <a:pt x="1170978" y="201352"/>
                </a:lnTo>
                <a:cubicBezTo>
                  <a:pt x="1170978" y="203276"/>
                  <a:pt x="1169413" y="204841"/>
                  <a:pt x="1167489" y="204841"/>
                </a:cubicBezTo>
                <a:lnTo>
                  <a:pt x="1117468" y="204841"/>
                </a:lnTo>
                <a:lnTo>
                  <a:pt x="1117468" y="204842"/>
                </a:lnTo>
                <a:lnTo>
                  <a:pt x="1032068" y="204842"/>
                </a:lnTo>
                <a:cubicBezTo>
                  <a:pt x="1030177" y="204842"/>
                  <a:pt x="1028612" y="203277"/>
                  <a:pt x="1028612" y="201353"/>
                </a:cubicBezTo>
                <a:lnTo>
                  <a:pt x="1028612" y="139072"/>
                </a:lnTo>
                <a:cubicBezTo>
                  <a:pt x="1028612" y="137115"/>
                  <a:pt x="1030210" y="135518"/>
                  <a:pt x="1032166" y="135518"/>
                </a:cubicBezTo>
                <a:lnTo>
                  <a:pt x="1103121" y="135518"/>
                </a:lnTo>
                <a:lnTo>
                  <a:pt x="1103121" y="74769"/>
                </a:lnTo>
                <a:cubicBezTo>
                  <a:pt x="1103121" y="72845"/>
                  <a:pt x="1104686" y="71280"/>
                  <a:pt x="1106610" y="71280"/>
                </a:cubicBezTo>
                <a:close/>
                <a:moveTo>
                  <a:pt x="1636029" y="69324"/>
                </a:moveTo>
                <a:cubicBezTo>
                  <a:pt x="1526011" y="69552"/>
                  <a:pt x="1415959" y="69520"/>
                  <a:pt x="1305941" y="69357"/>
                </a:cubicBezTo>
                <a:cubicBezTo>
                  <a:pt x="1300397" y="69357"/>
                  <a:pt x="1299680" y="71248"/>
                  <a:pt x="1299680" y="76106"/>
                </a:cubicBezTo>
                <a:cubicBezTo>
                  <a:pt x="1299811" y="186158"/>
                  <a:pt x="1299811" y="296176"/>
                  <a:pt x="1299647" y="406227"/>
                </a:cubicBezTo>
                <a:cubicBezTo>
                  <a:pt x="1299647" y="411510"/>
                  <a:pt x="1300821" y="413075"/>
                  <a:pt x="1306332" y="413075"/>
                </a:cubicBezTo>
                <a:cubicBezTo>
                  <a:pt x="1416351" y="412879"/>
                  <a:pt x="1526402" y="412912"/>
                  <a:pt x="1636420" y="413042"/>
                </a:cubicBezTo>
                <a:cubicBezTo>
                  <a:pt x="1641605" y="413042"/>
                  <a:pt x="1643333" y="411966"/>
                  <a:pt x="1643268" y="406390"/>
                </a:cubicBezTo>
                <a:cubicBezTo>
                  <a:pt x="1643040" y="351479"/>
                  <a:pt x="1643138" y="296535"/>
                  <a:pt x="1643138" y="241623"/>
                </a:cubicBezTo>
                <a:cubicBezTo>
                  <a:pt x="1643138" y="186712"/>
                  <a:pt x="1643073" y="131768"/>
                  <a:pt x="1643268" y="76857"/>
                </a:cubicBezTo>
                <a:cubicBezTo>
                  <a:pt x="1643301" y="71183"/>
                  <a:pt x="1642290" y="69324"/>
                  <a:pt x="1636029" y="69324"/>
                </a:cubicBezTo>
                <a:close/>
                <a:moveTo>
                  <a:pt x="403521" y="69324"/>
                </a:moveTo>
                <a:cubicBezTo>
                  <a:pt x="293503" y="69552"/>
                  <a:pt x="183451" y="69520"/>
                  <a:pt x="73433" y="69357"/>
                </a:cubicBezTo>
                <a:cubicBezTo>
                  <a:pt x="67889" y="69357"/>
                  <a:pt x="67172" y="71248"/>
                  <a:pt x="67172" y="76106"/>
                </a:cubicBezTo>
                <a:cubicBezTo>
                  <a:pt x="67303" y="186158"/>
                  <a:pt x="67303" y="296176"/>
                  <a:pt x="67139" y="406227"/>
                </a:cubicBezTo>
                <a:cubicBezTo>
                  <a:pt x="67139" y="411510"/>
                  <a:pt x="68313" y="413075"/>
                  <a:pt x="73824" y="413075"/>
                </a:cubicBezTo>
                <a:cubicBezTo>
                  <a:pt x="183843" y="412879"/>
                  <a:pt x="293894" y="412912"/>
                  <a:pt x="403912" y="413042"/>
                </a:cubicBezTo>
                <a:cubicBezTo>
                  <a:pt x="409097" y="413042"/>
                  <a:pt x="410825" y="411966"/>
                  <a:pt x="410760" y="406390"/>
                </a:cubicBezTo>
                <a:cubicBezTo>
                  <a:pt x="410532" y="351479"/>
                  <a:pt x="410630" y="296535"/>
                  <a:pt x="410630" y="241623"/>
                </a:cubicBezTo>
                <a:cubicBezTo>
                  <a:pt x="410630" y="186712"/>
                  <a:pt x="410564" y="131768"/>
                  <a:pt x="410760" y="76857"/>
                </a:cubicBezTo>
                <a:cubicBezTo>
                  <a:pt x="410793" y="71183"/>
                  <a:pt x="409782" y="69324"/>
                  <a:pt x="403521" y="69324"/>
                </a:cubicBezTo>
                <a:close/>
                <a:moveTo>
                  <a:pt x="1239291" y="1924"/>
                </a:moveTo>
                <a:lnTo>
                  <a:pt x="1712136" y="1924"/>
                </a:lnTo>
                <a:lnTo>
                  <a:pt x="1712861" y="2656"/>
                </a:lnTo>
                <a:lnTo>
                  <a:pt x="1715006" y="3782"/>
                </a:lnTo>
                <a:lnTo>
                  <a:pt x="1715028" y="4846"/>
                </a:lnTo>
                <a:lnTo>
                  <a:pt x="1715331" y="5152"/>
                </a:lnTo>
                <a:lnTo>
                  <a:pt x="1715331" y="477964"/>
                </a:lnTo>
                <a:cubicBezTo>
                  <a:pt x="1715331" y="479725"/>
                  <a:pt x="1713896" y="481160"/>
                  <a:pt x="1712136" y="481160"/>
                </a:cubicBezTo>
                <a:lnTo>
                  <a:pt x="1239291" y="481160"/>
                </a:lnTo>
                <a:lnTo>
                  <a:pt x="1238731" y="480600"/>
                </a:lnTo>
                <a:lnTo>
                  <a:pt x="1238349" y="480655"/>
                </a:lnTo>
                <a:lnTo>
                  <a:pt x="1237431" y="479300"/>
                </a:lnTo>
                <a:lnTo>
                  <a:pt x="1236095" y="477964"/>
                </a:lnTo>
                <a:lnTo>
                  <a:pt x="1236095" y="5119"/>
                </a:lnTo>
                <a:cubicBezTo>
                  <a:pt x="1236095" y="3358"/>
                  <a:pt x="1237530" y="1924"/>
                  <a:pt x="1239291" y="1924"/>
                </a:cubicBezTo>
                <a:close/>
                <a:moveTo>
                  <a:pt x="662884" y="1924"/>
                </a:moveTo>
                <a:lnTo>
                  <a:pt x="748609" y="1924"/>
                </a:lnTo>
                <a:cubicBezTo>
                  <a:pt x="751707" y="1924"/>
                  <a:pt x="754218" y="4434"/>
                  <a:pt x="754218" y="7532"/>
                </a:cubicBezTo>
                <a:lnTo>
                  <a:pt x="754218" y="134735"/>
                </a:lnTo>
                <a:lnTo>
                  <a:pt x="686198" y="134735"/>
                </a:lnTo>
                <a:lnTo>
                  <a:pt x="686198" y="271427"/>
                </a:lnTo>
                <a:cubicBezTo>
                  <a:pt x="686198" y="273351"/>
                  <a:pt x="684633" y="274916"/>
                  <a:pt x="682709" y="274916"/>
                </a:cubicBezTo>
                <a:lnTo>
                  <a:pt x="621961" y="274916"/>
                </a:lnTo>
                <a:cubicBezTo>
                  <a:pt x="619972" y="274916"/>
                  <a:pt x="618341" y="273286"/>
                  <a:pt x="618341" y="271297"/>
                </a:cubicBezTo>
                <a:lnTo>
                  <a:pt x="618341" y="204874"/>
                </a:lnTo>
                <a:lnTo>
                  <a:pt x="552473" y="204874"/>
                </a:lnTo>
                <a:cubicBezTo>
                  <a:pt x="550582" y="204841"/>
                  <a:pt x="549017" y="203276"/>
                  <a:pt x="549017" y="201385"/>
                </a:cubicBezTo>
                <a:lnTo>
                  <a:pt x="549017" y="139072"/>
                </a:lnTo>
                <a:cubicBezTo>
                  <a:pt x="549017" y="137115"/>
                  <a:pt x="550615" y="135518"/>
                  <a:pt x="552571" y="135518"/>
                </a:cubicBezTo>
                <a:lnTo>
                  <a:pt x="618341" y="135518"/>
                </a:lnTo>
                <a:lnTo>
                  <a:pt x="618341" y="71312"/>
                </a:lnTo>
                <a:lnTo>
                  <a:pt x="552506" y="71312"/>
                </a:lnTo>
                <a:cubicBezTo>
                  <a:pt x="550582" y="71280"/>
                  <a:pt x="549017" y="69714"/>
                  <a:pt x="549017" y="67790"/>
                </a:cubicBezTo>
                <a:lnTo>
                  <a:pt x="549017" y="5510"/>
                </a:lnTo>
                <a:cubicBezTo>
                  <a:pt x="549017" y="3553"/>
                  <a:pt x="550615" y="1956"/>
                  <a:pt x="552571" y="1956"/>
                </a:cubicBezTo>
                <a:lnTo>
                  <a:pt x="662852" y="1956"/>
                </a:lnTo>
                <a:close/>
                <a:moveTo>
                  <a:pt x="6782" y="1924"/>
                </a:moveTo>
                <a:lnTo>
                  <a:pt x="479628" y="1924"/>
                </a:lnTo>
                <a:lnTo>
                  <a:pt x="480379" y="2683"/>
                </a:lnTo>
                <a:lnTo>
                  <a:pt x="481551" y="3456"/>
                </a:lnTo>
                <a:lnTo>
                  <a:pt x="481571" y="3887"/>
                </a:lnTo>
                <a:lnTo>
                  <a:pt x="482823" y="5152"/>
                </a:lnTo>
                <a:lnTo>
                  <a:pt x="482823" y="477964"/>
                </a:lnTo>
                <a:lnTo>
                  <a:pt x="481272" y="479515"/>
                </a:lnTo>
                <a:lnTo>
                  <a:pt x="481258" y="479693"/>
                </a:lnTo>
                <a:lnTo>
                  <a:pt x="481081" y="479707"/>
                </a:lnTo>
                <a:lnTo>
                  <a:pt x="479628" y="481160"/>
                </a:lnTo>
                <a:lnTo>
                  <a:pt x="6782" y="481160"/>
                </a:lnTo>
                <a:lnTo>
                  <a:pt x="5416" y="479794"/>
                </a:lnTo>
                <a:lnTo>
                  <a:pt x="4467" y="479726"/>
                </a:lnTo>
                <a:lnTo>
                  <a:pt x="4473" y="478850"/>
                </a:lnTo>
                <a:lnTo>
                  <a:pt x="3587" y="477964"/>
                </a:lnTo>
                <a:lnTo>
                  <a:pt x="3587" y="5119"/>
                </a:lnTo>
                <a:cubicBezTo>
                  <a:pt x="3587" y="3358"/>
                  <a:pt x="5022" y="1924"/>
                  <a:pt x="6782" y="1924"/>
                </a:cubicBezTo>
                <a:close/>
                <a:moveTo>
                  <a:pt x="832509" y="0"/>
                </a:moveTo>
                <a:lnTo>
                  <a:pt x="885790" y="0"/>
                </a:lnTo>
                <a:cubicBezTo>
                  <a:pt x="890192" y="0"/>
                  <a:pt x="893779" y="3587"/>
                  <a:pt x="893779" y="7989"/>
                </a:cubicBezTo>
                <a:lnTo>
                  <a:pt x="893779" y="62085"/>
                </a:lnTo>
                <a:cubicBezTo>
                  <a:pt x="893779" y="66095"/>
                  <a:pt x="890519" y="69356"/>
                  <a:pt x="886508" y="69356"/>
                </a:cubicBezTo>
                <a:lnTo>
                  <a:pt x="832411" y="69356"/>
                </a:lnTo>
                <a:cubicBezTo>
                  <a:pt x="828042" y="69324"/>
                  <a:pt x="824455" y="65769"/>
                  <a:pt x="824455" y="61367"/>
                </a:cubicBezTo>
                <a:lnTo>
                  <a:pt x="824455" y="8054"/>
                </a:lnTo>
                <a:cubicBezTo>
                  <a:pt x="824455" y="3587"/>
                  <a:pt x="828075" y="0"/>
                  <a:pt x="832509" y="0"/>
                </a:cubicBezTo>
                <a:close/>
              </a:path>
            </a:pathLst>
          </a:custGeom>
          <a:solidFill>
            <a:schemeClr val="tx1"/>
          </a:solidFill>
          <a:ln w="9525" cap="flat">
            <a:noFill/>
            <a:prstDash val="solid"/>
            <a:miter/>
          </a:ln>
          <a:scene3d>
            <a:camera prst="orthographicFront"/>
            <a:lightRig rig="balanced" dir="t"/>
          </a:scene3d>
          <a:sp3d extrusionH="44450" prstMaterial="matte">
            <a:extrusionClr>
              <a:schemeClr val="accent1">
                <a:lumMod val="50000"/>
              </a:schemeClr>
            </a:extrusionClr>
            <a:contourClr>
              <a:schemeClr val="bg1"/>
            </a:contourClr>
          </a:sp3d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xmlns="" id="{A4902BD6-C694-4DB0-95D8-B7AB889E9FC6}"/>
              </a:ext>
            </a:extLst>
          </p:cNvPr>
          <p:cNvSpPr/>
          <p:nvPr/>
        </p:nvSpPr>
        <p:spPr>
          <a:xfrm>
            <a:off x="854842" y="3068395"/>
            <a:ext cx="1085160" cy="337691"/>
          </a:xfrm>
          <a:custGeom>
            <a:avLst/>
            <a:gdLst>
              <a:gd name="connsiteX0" fmla="*/ 3928459 w 5186590"/>
              <a:gd name="connsiteY0" fmla="*/ 529570 h 1614016"/>
              <a:gd name="connsiteX1" fmla="*/ 3960577 w 5186590"/>
              <a:gd name="connsiteY1" fmla="*/ 547619 h 1614016"/>
              <a:gd name="connsiteX2" fmla="*/ 3975447 w 5186590"/>
              <a:gd name="connsiteY2" fmla="*/ 591424 h 1614016"/>
              <a:gd name="connsiteX3" fmla="*/ 3974678 w 5186590"/>
              <a:gd name="connsiteY3" fmla="*/ 769022 h 1614016"/>
              <a:gd name="connsiteX4" fmla="*/ 4017398 w 5186590"/>
              <a:gd name="connsiteY4" fmla="*/ 900437 h 1614016"/>
              <a:gd name="connsiteX5" fmla="*/ 4092552 w 5186590"/>
              <a:gd name="connsiteY5" fmla="*/ 1001692 h 1614016"/>
              <a:gd name="connsiteX6" fmla="*/ 4117778 w 5186590"/>
              <a:gd name="connsiteY6" fmla="*/ 1018171 h 1614016"/>
              <a:gd name="connsiteX7" fmla="*/ 4133768 w 5186590"/>
              <a:gd name="connsiteY7" fmla="*/ 993295 h 1614016"/>
              <a:gd name="connsiteX8" fmla="*/ 4126351 w 5186590"/>
              <a:gd name="connsiteY8" fmla="*/ 980979 h 1614016"/>
              <a:gd name="connsiteX9" fmla="*/ 4062253 w 5186590"/>
              <a:gd name="connsiteY9" fmla="*/ 884867 h 1614016"/>
              <a:gd name="connsiteX10" fmla="*/ 4049622 w 5186590"/>
              <a:gd name="connsiteY10" fmla="*/ 827242 h 1614016"/>
              <a:gd name="connsiteX11" fmla="*/ 4106687 w 5186590"/>
              <a:gd name="connsiteY11" fmla="*/ 792919 h 1614016"/>
              <a:gd name="connsiteX12" fmla="*/ 4139611 w 5186590"/>
              <a:gd name="connsiteY12" fmla="*/ 813072 h 1614016"/>
              <a:gd name="connsiteX13" fmla="*/ 4280752 w 5186590"/>
              <a:gd name="connsiteY13" fmla="*/ 987732 h 1614016"/>
              <a:gd name="connsiteX14" fmla="*/ 4324032 w 5186590"/>
              <a:gd name="connsiteY14" fmla="*/ 1083844 h 1614016"/>
              <a:gd name="connsiteX15" fmla="*/ 4325502 w 5186590"/>
              <a:gd name="connsiteY15" fmla="*/ 1096824 h 1614016"/>
              <a:gd name="connsiteX16" fmla="*/ 4325642 w 5186590"/>
              <a:gd name="connsiteY16" fmla="*/ 1324490 h 1614016"/>
              <a:gd name="connsiteX17" fmla="*/ 4325222 w 5186590"/>
              <a:gd name="connsiteY17" fmla="*/ 1331978 h 1614016"/>
              <a:gd name="connsiteX18" fmla="*/ 4041295 w 5186590"/>
              <a:gd name="connsiteY18" fmla="*/ 1331978 h 1614016"/>
              <a:gd name="connsiteX19" fmla="*/ 4041435 w 5186590"/>
              <a:gd name="connsiteY19" fmla="*/ 1297585 h 1614016"/>
              <a:gd name="connsiteX20" fmla="*/ 4022016 w 5186590"/>
              <a:gd name="connsiteY20" fmla="*/ 1223935 h 1614016"/>
              <a:gd name="connsiteX21" fmla="*/ 3927199 w 5186590"/>
              <a:gd name="connsiteY21" fmla="*/ 1086922 h 1614016"/>
              <a:gd name="connsiteX22" fmla="*/ 3884829 w 5186590"/>
              <a:gd name="connsiteY22" fmla="*/ 1022265 h 1614016"/>
              <a:gd name="connsiteX23" fmla="*/ 3874402 w 5186590"/>
              <a:gd name="connsiteY23" fmla="*/ 981154 h 1614016"/>
              <a:gd name="connsiteX24" fmla="*/ 3873877 w 5186590"/>
              <a:gd name="connsiteY24" fmla="*/ 592963 h 1614016"/>
              <a:gd name="connsiteX25" fmla="*/ 3893715 w 5186590"/>
              <a:gd name="connsiteY25" fmla="*/ 542196 h 1614016"/>
              <a:gd name="connsiteX26" fmla="*/ 3928459 w 5186590"/>
              <a:gd name="connsiteY26" fmla="*/ 529570 h 1614016"/>
              <a:gd name="connsiteX27" fmla="*/ 4831462 w 5186590"/>
              <a:gd name="connsiteY27" fmla="*/ 529426 h 1614016"/>
              <a:gd name="connsiteX28" fmla="*/ 4878381 w 5186590"/>
              <a:gd name="connsiteY28" fmla="*/ 581838 h 1614016"/>
              <a:gd name="connsiteX29" fmla="*/ 4878451 w 5186590"/>
              <a:gd name="connsiteY29" fmla="*/ 593699 h 1614016"/>
              <a:gd name="connsiteX30" fmla="*/ 4878871 w 5186590"/>
              <a:gd name="connsiteY30" fmla="*/ 971428 h 1614016"/>
              <a:gd name="connsiteX31" fmla="*/ 4859103 w 5186590"/>
              <a:gd name="connsiteY31" fmla="*/ 1037975 h 1614016"/>
              <a:gd name="connsiteX32" fmla="*/ 4770233 w 5186590"/>
              <a:gd name="connsiteY32" fmla="*/ 1161727 h 1614016"/>
              <a:gd name="connsiteX33" fmla="*/ 4745707 w 5186590"/>
              <a:gd name="connsiteY33" fmla="*/ 1197450 h 1614016"/>
              <a:gd name="connsiteX34" fmla="*/ 4711034 w 5186590"/>
              <a:gd name="connsiteY34" fmla="*/ 1316899 h 1614016"/>
              <a:gd name="connsiteX35" fmla="*/ 4710929 w 5186590"/>
              <a:gd name="connsiteY35" fmla="*/ 1328724 h 1614016"/>
              <a:gd name="connsiteX36" fmla="*/ 4709669 w 5186590"/>
              <a:gd name="connsiteY36" fmla="*/ 1331803 h 1614016"/>
              <a:gd name="connsiteX37" fmla="*/ 4426057 w 5186590"/>
              <a:gd name="connsiteY37" fmla="*/ 1331803 h 1614016"/>
              <a:gd name="connsiteX38" fmla="*/ 4426057 w 5186590"/>
              <a:gd name="connsiteY38" fmla="*/ 1317388 h 1614016"/>
              <a:gd name="connsiteX39" fmla="*/ 4425602 w 5186590"/>
              <a:gd name="connsiteY39" fmla="*/ 1133142 h 1614016"/>
              <a:gd name="connsiteX40" fmla="*/ 4469757 w 5186590"/>
              <a:gd name="connsiteY40" fmla="*/ 990532 h 1614016"/>
              <a:gd name="connsiteX41" fmla="*/ 4613907 w 5186590"/>
              <a:gd name="connsiteY41" fmla="*/ 811464 h 1614016"/>
              <a:gd name="connsiteX42" fmla="*/ 4661876 w 5186590"/>
              <a:gd name="connsiteY42" fmla="*/ 790401 h 1614016"/>
              <a:gd name="connsiteX43" fmla="*/ 4703196 w 5186590"/>
              <a:gd name="connsiteY43" fmla="*/ 842288 h 1614016"/>
              <a:gd name="connsiteX44" fmla="*/ 4687872 w 5186590"/>
              <a:gd name="connsiteY44" fmla="*/ 887317 h 1614016"/>
              <a:gd name="connsiteX45" fmla="*/ 4623494 w 5186590"/>
              <a:gd name="connsiteY45" fmla="*/ 984793 h 1614016"/>
              <a:gd name="connsiteX46" fmla="*/ 4622864 w 5186590"/>
              <a:gd name="connsiteY46" fmla="*/ 1014743 h 1614016"/>
              <a:gd name="connsiteX47" fmla="*/ 4655333 w 5186590"/>
              <a:gd name="connsiteY47" fmla="*/ 1007396 h 1614016"/>
              <a:gd name="connsiteX48" fmla="*/ 4755189 w 5186590"/>
              <a:gd name="connsiteY48" fmla="*/ 868913 h 1614016"/>
              <a:gd name="connsiteX49" fmla="*/ 4776951 w 5186590"/>
              <a:gd name="connsiteY49" fmla="*/ 790681 h 1614016"/>
              <a:gd name="connsiteX50" fmla="*/ 4776951 w 5186590"/>
              <a:gd name="connsiteY50" fmla="*/ 599822 h 1614016"/>
              <a:gd name="connsiteX51" fmla="*/ 4780905 w 5186590"/>
              <a:gd name="connsiteY51" fmla="*/ 568788 h 1614016"/>
              <a:gd name="connsiteX52" fmla="*/ 4831462 w 5186590"/>
              <a:gd name="connsiteY52" fmla="*/ 529426 h 1614016"/>
              <a:gd name="connsiteX53" fmla="*/ 4175509 w 5186590"/>
              <a:gd name="connsiteY53" fmla="*/ 501785 h 1614016"/>
              <a:gd name="connsiteX54" fmla="*/ 4227116 w 5186590"/>
              <a:gd name="connsiteY54" fmla="*/ 540307 h 1614016"/>
              <a:gd name="connsiteX55" fmla="*/ 4338378 w 5186590"/>
              <a:gd name="connsiteY55" fmla="*/ 624138 h 1614016"/>
              <a:gd name="connsiteX56" fmla="*/ 4346110 w 5186590"/>
              <a:gd name="connsiteY56" fmla="*/ 637503 h 1614016"/>
              <a:gd name="connsiteX57" fmla="*/ 4346460 w 5186590"/>
              <a:gd name="connsiteY57" fmla="*/ 830426 h 1614016"/>
              <a:gd name="connsiteX58" fmla="*/ 4271026 w 5186590"/>
              <a:gd name="connsiteY58" fmla="*/ 774026 h 1614016"/>
              <a:gd name="connsiteX59" fmla="*/ 4184851 w 5186590"/>
              <a:gd name="connsiteY59" fmla="*/ 709333 h 1614016"/>
              <a:gd name="connsiteX60" fmla="*/ 4175894 w 5186590"/>
              <a:gd name="connsiteY60" fmla="*/ 696423 h 1614016"/>
              <a:gd name="connsiteX61" fmla="*/ 4175509 w 5186590"/>
              <a:gd name="connsiteY61" fmla="*/ 501785 h 1614016"/>
              <a:gd name="connsiteX62" fmla="*/ 4577030 w 5186590"/>
              <a:gd name="connsiteY62" fmla="*/ 501540 h 1614016"/>
              <a:gd name="connsiteX63" fmla="*/ 4577030 w 5186590"/>
              <a:gd name="connsiteY63" fmla="*/ 525822 h 1614016"/>
              <a:gd name="connsiteX64" fmla="*/ 4577205 w 5186590"/>
              <a:gd name="connsiteY64" fmla="*/ 691560 h 1614016"/>
              <a:gd name="connsiteX65" fmla="*/ 4568493 w 5186590"/>
              <a:gd name="connsiteY65" fmla="*/ 708879 h 1614016"/>
              <a:gd name="connsiteX66" fmla="*/ 4417100 w 5186590"/>
              <a:gd name="connsiteY66" fmla="*/ 822275 h 1614016"/>
              <a:gd name="connsiteX67" fmla="*/ 4406919 w 5186590"/>
              <a:gd name="connsiteY67" fmla="*/ 829133 h 1614016"/>
              <a:gd name="connsiteX68" fmla="*/ 4406919 w 5186590"/>
              <a:gd name="connsiteY68" fmla="*/ 815732 h 1614016"/>
              <a:gd name="connsiteX69" fmla="*/ 4407269 w 5186590"/>
              <a:gd name="connsiteY69" fmla="*/ 639498 h 1614016"/>
              <a:gd name="connsiteX70" fmla="*/ 4414966 w 5186590"/>
              <a:gd name="connsiteY70" fmla="*/ 623438 h 1614016"/>
              <a:gd name="connsiteX71" fmla="*/ 4577030 w 5186590"/>
              <a:gd name="connsiteY71" fmla="*/ 501540 h 1614016"/>
              <a:gd name="connsiteX72" fmla="*/ 344631 w 5186590"/>
              <a:gd name="connsiteY72" fmla="*/ 378919 h 1614016"/>
              <a:gd name="connsiteX73" fmla="*/ 503162 w 5186590"/>
              <a:gd name="connsiteY73" fmla="*/ 378919 h 1614016"/>
              <a:gd name="connsiteX74" fmla="*/ 437314 w 5186590"/>
              <a:gd name="connsiteY74" fmla="*/ 495674 h 1614016"/>
              <a:gd name="connsiteX75" fmla="*/ 485528 w 5186590"/>
              <a:gd name="connsiteY75" fmla="*/ 513448 h 1614016"/>
              <a:gd name="connsiteX76" fmla="*/ 415132 w 5186590"/>
              <a:gd name="connsiteY76" fmla="*/ 623309 h 1614016"/>
              <a:gd name="connsiteX77" fmla="*/ 344631 w 5186590"/>
              <a:gd name="connsiteY77" fmla="*/ 378919 h 1614016"/>
              <a:gd name="connsiteX78" fmla="*/ 575762 w 5186590"/>
              <a:gd name="connsiteY78" fmla="*/ 377974 h 1614016"/>
              <a:gd name="connsiteX79" fmla="*/ 1232625 w 5186590"/>
              <a:gd name="connsiteY79" fmla="*/ 377974 h 1614016"/>
              <a:gd name="connsiteX80" fmla="*/ 1249139 w 5186590"/>
              <a:gd name="connsiteY80" fmla="*/ 377974 h 1614016"/>
              <a:gd name="connsiteX81" fmla="*/ 1239623 w 5186590"/>
              <a:gd name="connsiteY81" fmla="*/ 447880 h 1614016"/>
              <a:gd name="connsiteX82" fmla="*/ 1115695 w 5186590"/>
              <a:gd name="connsiteY82" fmla="*/ 720716 h 1614016"/>
              <a:gd name="connsiteX83" fmla="*/ 881136 w 5186590"/>
              <a:gd name="connsiteY83" fmla="*/ 870919 h 1614016"/>
              <a:gd name="connsiteX84" fmla="*/ 847443 w 5186590"/>
              <a:gd name="connsiteY84" fmla="*/ 877671 h 1614016"/>
              <a:gd name="connsiteX85" fmla="*/ 847443 w 5186590"/>
              <a:gd name="connsiteY85" fmla="*/ 1201485 h 1614016"/>
              <a:gd name="connsiteX86" fmla="*/ 1047014 w 5186590"/>
              <a:gd name="connsiteY86" fmla="*/ 1201485 h 1614016"/>
              <a:gd name="connsiteX87" fmla="*/ 1047014 w 5186590"/>
              <a:gd name="connsiteY87" fmla="*/ 1281922 h 1614016"/>
              <a:gd name="connsiteX88" fmla="*/ 546302 w 5186590"/>
              <a:gd name="connsiteY88" fmla="*/ 1281922 h 1614016"/>
              <a:gd name="connsiteX89" fmla="*/ 546302 w 5186590"/>
              <a:gd name="connsiteY89" fmla="*/ 1202114 h 1614016"/>
              <a:gd name="connsiteX90" fmla="*/ 745873 w 5186590"/>
              <a:gd name="connsiteY90" fmla="*/ 1202114 h 1614016"/>
              <a:gd name="connsiteX91" fmla="*/ 745873 w 5186590"/>
              <a:gd name="connsiteY91" fmla="*/ 1184830 h 1614016"/>
              <a:gd name="connsiteX92" fmla="*/ 746223 w 5186590"/>
              <a:gd name="connsiteY92" fmla="*/ 895235 h 1614016"/>
              <a:gd name="connsiteX93" fmla="*/ 728379 w 5186590"/>
              <a:gd name="connsiteY93" fmla="*/ 873788 h 1614016"/>
              <a:gd name="connsiteX94" fmla="*/ 511769 w 5186590"/>
              <a:gd name="connsiteY94" fmla="*/ 755984 h 1614016"/>
              <a:gd name="connsiteX95" fmla="*/ 451485 w 5186590"/>
              <a:gd name="connsiteY95" fmla="*/ 684888 h 1614016"/>
              <a:gd name="connsiteX96" fmla="*/ 450609 w 5186590"/>
              <a:gd name="connsiteY96" fmla="*/ 660781 h 1614016"/>
              <a:gd name="connsiteX97" fmla="*/ 554139 w 5186590"/>
              <a:gd name="connsiteY97" fmla="*/ 499452 h 1614016"/>
              <a:gd name="connsiteX98" fmla="*/ 561662 w 5186590"/>
              <a:gd name="connsiteY98" fmla="*/ 487276 h 1614016"/>
              <a:gd name="connsiteX99" fmla="*/ 510299 w 5186590"/>
              <a:gd name="connsiteY99" fmla="*/ 468662 h 1614016"/>
              <a:gd name="connsiteX100" fmla="*/ 558757 w 5186590"/>
              <a:gd name="connsiteY100" fmla="*/ 383607 h 1614016"/>
              <a:gd name="connsiteX101" fmla="*/ 567924 w 5186590"/>
              <a:gd name="connsiteY101" fmla="*/ 378149 h 1614016"/>
              <a:gd name="connsiteX102" fmla="*/ 575762 w 5186590"/>
              <a:gd name="connsiteY102" fmla="*/ 377974 h 1614016"/>
              <a:gd name="connsiteX103" fmla="*/ 2540507 w 5186590"/>
              <a:gd name="connsiteY103" fmla="*/ 302400 h 1614016"/>
              <a:gd name="connsiteX104" fmla="*/ 2621609 w 5186590"/>
              <a:gd name="connsiteY104" fmla="*/ 302400 h 1614016"/>
              <a:gd name="connsiteX105" fmla="*/ 2621609 w 5186590"/>
              <a:gd name="connsiteY105" fmla="*/ 401101 h 1614016"/>
              <a:gd name="connsiteX106" fmla="*/ 2726713 w 5186590"/>
              <a:gd name="connsiteY106" fmla="*/ 417406 h 1614016"/>
              <a:gd name="connsiteX107" fmla="*/ 2995980 w 5186590"/>
              <a:gd name="connsiteY107" fmla="*/ 555328 h 1614016"/>
              <a:gd name="connsiteX108" fmla="*/ 3082330 w 5186590"/>
              <a:gd name="connsiteY108" fmla="*/ 725299 h 1614016"/>
              <a:gd name="connsiteX109" fmla="*/ 3083450 w 5186590"/>
              <a:gd name="connsiteY109" fmla="*/ 742129 h 1614016"/>
              <a:gd name="connsiteX110" fmla="*/ 2981670 w 5186590"/>
              <a:gd name="connsiteY110" fmla="*/ 694510 h 1614016"/>
              <a:gd name="connsiteX111" fmla="*/ 2868869 w 5186590"/>
              <a:gd name="connsiteY111" fmla="*/ 711724 h 1614016"/>
              <a:gd name="connsiteX112" fmla="*/ 2833111 w 5186590"/>
              <a:gd name="connsiteY112" fmla="*/ 747097 h 1614016"/>
              <a:gd name="connsiteX113" fmla="*/ 2761981 w 5186590"/>
              <a:gd name="connsiteY113" fmla="*/ 699723 h 1614016"/>
              <a:gd name="connsiteX114" fmla="*/ 2637493 w 5186590"/>
              <a:gd name="connsiteY114" fmla="*/ 703607 h 1614016"/>
              <a:gd name="connsiteX115" fmla="*/ 2621818 w 5186590"/>
              <a:gd name="connsiteY115" fmla="*/ 724320 h 1614016"/>
              <a:gd name="connsiteX116" fmla="*/ 2622169 w 5186590"/>
              <a:gd name="connsiteY116" fmla="*/ 1199456 h 1614016"/>
              <a:gd name="connsiteX117" fmla="*/ 2523398 w 5186590"/>
              <a:gd name="connsiteY117" fmla="*/ 1324153 h 1614016"/>
              <a:gd name="connsiteX118" fmla="*/ 2382816 w 5186590"/>
              <a:gd name="connsiteY118" fmla="*/ 1225312 h 1614016"/>
              <a:gd name="connsiteX119" fmla="*/ 2379597 w 5186590"/>
              <a:gd name="connsiteY119" fmla="*/ 1186720 h 1614016"/>
              <a:gd name="connsiteX120" fmla="*/ 2461574 w 5186590"/>
              <a:gd name="connsiteY120" fmla="*/ 1186720 h 1614016"/>
              <a:gd name="connsiteX121" fmla="*/ 2461574 w 5186590"/>
              <a:gd name="connsiteY121" fmla="*/ 1204389 h 1614016"/>
              <a:gd name="connsiteX122" fmla="*/ 2501390 w 5186590"/>
              <a:gd name="connsiteY122" fmla="*/ 1246130 h 1614016"/>
              <a:gd name="connsiteX123" fmla="*/ 2541031 w 5186590"/>
              <a:gd name="connsiteY123" fmla="*/ 1204179 h 1614016"/>
              <a:gd name="connsiteX124" fmla="*/ 2541102 w 5186590"/>
              <a:gd name="connsiteY124" fmla="*/ 756684 h 1614016"/>
              <a:gd name="connsiteX125" fmla="*/ 2540752 w 5186590"/>
              <a:gd name="connsiteY125" fmla="*/ 717217 h 1614016"/>
              <a:gd name="connsiteX126" fmla="*/ 2533824 w 5186590"/>
              <a:gd name="connsiteY126" fmla="*/ 706896 h 1614016"/>
              <a:gd name="connsiteX127" fmla="*/ 2356191 w 5186590"/>
              <a:gd name="connsiteY127" fmla="*/ 717917 h 1614016"/>
              <a:gd name="connsiteX128" fmla="*/ 2329110 w 5186590"/>
              <a:gd name="connsiteY128" fmla="*/ 743318 h 1614016"/>
              <a:gd name="connsiteX129" fmla="*/ 2262877 w 5186590"/>
              <a:gd name="connsiteY129" fmla="*/ 700808 h 1614016"/>
              <a:gd name="connsiteX130" fmla="*/ 2108546 w 5186590"/>
              <a:gd name="connsiteY130" fmla="*/ 715853 h 1614016"/>
              <a:gd name="connsiteX131" fmla="*/ 2078421 w 5186590"/>
              <a:gd name="connsiteY131" fmla="*/ 740309 h 1614016"/>
              <a:gd name="connsiteX132" fmla="*/ 2090107 w 5186590"/>
              <a:gd name="connsiteY132" fmla="*/ 682684 h 1614016"/>
              <a:gd name="connsiteX133" fmla="*/ 2226805 w 5186590"/>
              <a:gd name="connsiteY133" fmla="*/ 505190 h 1614016"/>
              <a:gd name="connsiteX134" fmla="*/ 2466508 w 5186590"/>
              <a:gd name="connsiteY134" fmla="*/ 411807 h 1614016"/>
              <a:gd name="connsiteX135" fmla="*/ 2540507 w 5186590"/>
              <a:gd name="connsiteY135" fmla="*/ 402081 h 1614016"/>
              <a:gd name="connsiteX136" fmla="*/ 2540507 w 5186590"/>
              <a:gd name="connsiteY136" fmla="*/ 302400 h 1614016"/>
              <a:gd name="connsiteX137" fmla="*/ 4376164 w 5186590"/>
              <a:gd name="connsiteY137" fmla="*/ 287939 h 1614016"/>
              <a:gd name="connsiteX138" fmla="*/ 4577100 w 5186590"/>
              <a:gd name="connsiteY138" fmla="*/ 438562 h 1614016"/>
              <a:gd name="connsiteX139" fmla="*/ 4376199 w 5186590"/>
              <a:gd name="connsiteY139" fmla="*/ 589186 h 1614016"/>
              <a:gd name="connsiteX140" fmla="*/ 4175438 w 5186590"/>
              <a:gd name="connsiteY140" fmla="*/ 438562 h 1614016"/>
              <a:gd name="connsiteX141" fmla="*/ 4376164 w 5186590"/>
              <a:gd name="connsiteY141" fmla="*/ 287939 h 1614016"/>
              <a:gd name="connsiteX142" fmla="*/ 3654049 w 5186590"/>
              <a:gd name="connsiteY142" fmla="*/ 83049 h 1614016"/>
              <a:gd name="connsiteX143" fmla="*/ 3654049 w 5186590"/>
              <a:gd name="connsiteY143" fmla="*/ 1533299 h 1614016"/>
              <a:gd name="connsiteX144" fmla="*/ 5104228 w 5186590"/>
              <a:gd name="connsiteY144" fmla="*/ 1533299 h 1614016"/>
              <a:gd name="connsiteX145" fmla="*/ 5104228 w 5186590"/>
              <a:gd name="connsiteY145" fmla="*/ 83049 h 1614016"/>
              <a:gd name="connsiteX146" fmla="*/ 3654049 w 5186590"/>
              <a:gd name="connsiteY146" fmla="*/ 83049 h 1614016"/>
              <a:gd name="connsiteX147" fmla="*/ 1838474 w 5186590"/>
              <a:gd name="connsiteY147" fmla="*/ 80996 h 1614016"/>
              <a:gd name="connsiteX148" fmla="*/ 1838474 w 5186590"/>
              <a:gd name="connsiteY148" fmla="*/ 1530825 h 1614016"/>
              <a:gd name="connsiteX149" fmla="*/ 3288654 w 5186590"/>
              <a:gd name="connsiteY149" fmla="*/ 1530825 h 1614016"/>
              <a:gd name="connsiteX150" fmla="*/ 3288654 w 5186590"/>
              <a:gd name="connsiteY150" fmla="*/ 80996 h 1614016"/>
              <a:gd name="connsiteX151" fmla="*/ 1838474 w 5186590"/>
              <a:gd name="connsiteY151" fmla="*/ 80996 h 1614016"/>
              <a:gd name="connsiteX152" fmla="*/ 81487 w 5186590"/>
              <a:gd name="connsiteY152" fmla="*/ 80822 h 1614016"/>
              <a:gd name="connsiteX153" fmla="*/ 81487 w 5186590"/>
              <a:gd name="connsiteY153" fmla="*/ 1530932 h 1614016"/>
              <a:gd name="connsiteX154" fmla="*/ 1531736 w 5186590"/>
              <a:gd name="connsiteY154" fmla="*/ 1530932 h 1614016"/>
              <a:gd name="connsiteX155" fmla="*/ 1531736 w 5186590"/>
              <a:gd name="connsiteY155" fmla="*/ 80822 h 1614016"/>
              <a:gd name="connsiteX156" fmla="*/ 81487 w 5186590"/>
              <a:gd name="connsiteY156" fmla="*/ 80822 h 1614016"/>
              <a:gd name="connsiteX157" fmla="*/ 3572597 w 5186590"/>
              <a:gd name="connsiteY157" fmla="*/ 1598 h 1614016"/>
              <a:gd name="connsiteX158" fmla="*/ 5186590 w 5186590"/>
              <a:gd name="connsiteY158" fmla="*/ 1598 h 1614016"/>
              <a:gd name="connsiteX159" fmla="*/ 5185190 w 5186590"/>
              <a:gd name="connsiteY159" fmla="*/ 19757 h 1614016"/>
              <a:gd name="connsiteX160" fmla="*/ 5185120 w 5186590"/>
              <a:gd name="connsiteY160" fmla="*/ 1595228 h 1614016"/>
              <a:gd name="connsiteX161" fmla="*/ 5185120 w 5186590"/>
              <a:gd name="connsiteY161" fmla="*/ 1614016 h 1614016"/>
              <a:gd name="connsiteX162" fmla="*/ 5168956 w 5186590"/>
              <a:gd name="connsiteY162" fmla="*/ 1614016 h 1614016"/>
              <a:gd name="connsiteX163" fmla="*/ 3588237 w 5186590"/>
              <a:gd name="connsiteY163" fmla="*/ 1613981 h 1614016"/>
              <a:gd name="connsiteX164" fmla="*/ 3572597 w 5186590"/>
              <a:gd name="connsiteY164" fmla="*/ 1613002 h 1614016"/>
              <a:gd name="connsiteX165" fmla="*/ 3572597 w 5186590"/>
              <a:gd name="connsiteY165" fmla="*/ 1598 h 1614016"/>
              <a:gd name="connsiteX166" fmla="*/ 1758527 w 5186590"/>
              <a:gd name="connsiteY166" fmla="*/ 909 h 1614016"/>
              <a:gd name="connsiteX167" fmla="*/ 3369406 w 5186590"/>
              <a:gd name="connsiteY167" fmla="*/ 909 h 1614016"/>
              <a:gd name="connsiteX168" fmla="*/ 3369406 w 5186590"/>
              <a:gd name="connsiteY168" fmla="*/ 1611437 h 1614016"/>
              <a:gd name="connsiteX169" fmla="*/ 1758527 w 5186590"/>
              <a:gd name="connsiteY169" fmla="*/ 1611437 h 1614016"/>
              <a:gd name="connsiteX170" fmla="*/ 1758527 w 5186590"/>
              <a:gd name="connsiteY170" fmla="*/ 909 h 1614016"/>
              <a:gd name="connsiteX171" fmla="*/ 1595274 w 5186590"/>
              <a:gd name="connsiteY171" fmla="*/ 0 h 1614016"/>
              <a:gd name="connsiteX172" fmla="*/ 1611684 w 5186590"/>
              <a:gd name="connsiteY172" fmla="*/ 0 h 1614016"/>
              <a:gd name="connsiteX173" fmla="*/ 1611684 w 5186590"/>
              <a:gd name="connsiteY173" fmla="*/ 1612418 h 1614016"/>
              <a:gd name="connsiteX174" fmla="*/ 0 w 5186590"/>
              <a:gd name="connsiteY174" fmla="*/ 1612418 h 1614016"/>
              <a:gd name="connsiteX175" fmla="*/ 0 w 5186590"/>
              <a:gd name="connsiteY175" fmla="*/ 1014 h 1614016"/>
              <a:gd name="connsiteX176" fmla="*/ 15640 w 5186590"/>
              <a:gd name="connsiteY176" fmla="*/ 35 h 1614016"/>
              <a:gd name="connsiteX177" fmla="*/ 1595274 w 5186590"/>
              <a:gd name="connsiteY177" fmla="*/ 0 h 1614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</a:cxnLst>
            <a:rect l="l" t="t" r="r" b="b"/>
            <a:pathLst>
              <a:path w="5186590" h="1614016">
                <a:moveTo>
                  <a:pt x="3928459" y="529570"/>
                </a:moveTo>
                <a:cubicBezTo>
                  <a:pt x="3940381" y="530501"/>
                  <a:pt x="3951865" y="536545"/>
                  <a:pt x="3960577" y="547619"/>
                </a:cubicBezTo>
                <a:cubicBezTo>
                  <a:pt x="3970654" y="560390"/>
                  <a:pt x="3975517" y="574979"/>
                  <a:pt x="3975447" y="591424"/>
                </a:cubicBezTo>
                <a:cubicBezTo>
                  <a:pt x="3975272" y="650623"/>
                  <a:pt x="3977686" y="709963"/>
                  <a:pt x="3974678" y="769022"/>
                </a:cubicBezTo>
                <a:cubicBezTo>
                  <a:pt x="3972089" y="819370"/>
                  <a:pt x="3987763" y="861495"/>
                  <a:pt x="4017398" y="900437"/>
                </a:cubicBezTo>
                <a:cubicBezTo>
                  <a:pt x="4042834" y="933885"/>
                  <a:pt x="4067430" y="967999"/>
                  <a:pt x="4092552" y="1001692"/>
                </a:cubicBezTo>
                <a:cubicBezTo>
                  <a:pt x="4098850" y="1010159"/>
                  <a:pt x="4105533" y="1018311"/>
                  <a:pt x="4117778" y="1018171"/>
                </a:cubicBezTo>
                <a:cubicBezTo>
                  <a:pt x="4132683" y="1017996"/>
                  <a:pt x="4140066" y="1006905"/>
                  <a:pt x="4133768" y="993295"/>
                </a:cubicBezTo>
                <a:cubicBezTo>
                  <a:pt x="4131774" y="988957"/>
                  <a:pt x="4129010" y="984968"/>
                  <a:pt x="4126351" y="980979"/>
                </a:cubicBezTo>
                <a:cubicBezTo>
                  <a:pt x="4105043" y="948895"/>
                  <a:pt x="4083910" y="916706"/>
                  <a:pt x="4062253" y="884867"/>
                </a:cubicBezTo>
                <a:cubicBezTo>
                  <a:pt x="4050182" y="867163"/>
                  <a:pt x="4046998" y="847675"/>
                  <a:pt x="4049622" y="827242"/>
                </a:cubicBezTo>
                <a:cubicBezTo>
                  <a:pt x="4053365" y="798028"/>
                  <a:pt x="4077087" y="783263"/>
                  <a:pt x="4106687" y="792919"/>
                </a:cubicBezTo>
                <a:cubicBezTo>
                  <a:pt x="4118688" y="796838"/>
                  <a:pt x="4131424" y="803800"/>
                  <a:pt x="4139611" y="813072"/>
                </a:cubicBezTo>
                <a:cubicBezTo>
                  <a:pt x="4189259" y="869158"/>
                  <a:pt x="4239536" y="924823"/>
                  <a:pt x="4280752" y="987732"/>
                </a:cubicBezTo>
                <a:cubicBezTo>
                  <a:pt x="4300206" y="1017472"/>
                  <a:pt x="4317490" y="1048261"/>
                  <a:pt x="4324032" y="1083844"/>
                </a:cubicBezTo>
                <a:cubicBezTo>
                  <a:pt x="4324837" y="1088112"/>
                  <a:pt x="4325502" y="1092521"/>
                  <a:pt x="4325502" y="1096824"/>
                </a:cubicBezTo>
                <a:cubicBezTo>
                  <a:pt x="4325607" y="1172713"/>
                  <a:pt x="4325607" y="1248602"/>
                  <a:pt x="4325642" y="1324490"/>
                </a:cubicBezTo>
                <a:cubicBezTo>
                  <a:pt x="4325642" y="1326659"/>
                  <a:pt x="4325397" y="1328794"/>
                  <a:pt x="4325222" y="1331978"/>
                </a:cubicBezTo>
                <a:cubicBezTo>
                  <a:pt x="4230159" y="1331978"/>
                  <a:pt x="4136392" y="1331978"/>
                  <a:pt x="4041295" y="1331978"/>
                </a:cubicBezTo>
                <a:cubicBezTo>
                  <a:pt x="4041295" y="1320187"/>
                  <a:pt x="4040665" y="1308851"/>
                  <a:pt x="4041435" y="1297585"/>
                </a:cubicBezTo>
                <a:cubicBezTo>
                  <a:pt x="4043254" y="1270749"/>
                  <a:pt x="4036501" y="1245732"/>
                  <a:pt x="4022016" y="1223935"/>
                </a:cubicBezTo>
                <a:cubicBezTo>
                  <a:pt x="3991262" y="1177681"/>
                  <a:pt x="3958723" y="1132651"/>
                  <a:pt x="3927199" y="1086922"/>
                </a:cubicBezTo>
                <a:cubicBezTo>
                  <a:pt x="3912574" y="1065685"/>
                  <a:pt x="3897144" y="1044797"/>
                  <a:pt x="3884829" y="1022265"/>
                </a:cubicBezTo>
                <a:cubicBezTo>
                  <a:pt x="3878216" y="1010194"/>
                  <a:pt x="3874472" y="994974"/>
                  <a:pt x="3874402" y="981154"/>
                </a:cubicBezTo>
                <a:cubicBezTo>
                  <a:pt x="3873632" y="851769"/>
                  <a:pt x="3874017" y="722349"/>
                  <a:pt x="3873877" y="592963"/>
                </a:cubicBezTo>
                <a:cubicBezTo>
                  <a:pt x="3873842" y="573265"/>
                  <a:pt x="3878426" y="555876"/>
                  <a:pt x="3893715" y="542196"/>
                </a:cubicBezTo>
                <a:cubicBezTo>
                  <a:pt x="3904177" y="532819"/>
                  <a:pt x="3916536" y="528638"/>
                  <a:pt x="3928459" y="529570"/>
                </a:cubicBezTo>
                <a:close/>
                <a:moveTo>
                  <a:pt x="4831462" y="529426"/>
                </a:moveTo>
                <a:cubicBezTo>
                  <a:pt x="4856654" y="532855"/>
                  <a:pt x="4876911" y="555457"/>
                  <a:pt x="4878381" y="581838"/>
                </a:cubicBezTo>
                <a:cubicBezTo>
                  <a:pt x="4878591" y="585792"/>
                  <a:pt x="4878451" y="589745"/>
                  <a:pt x="4878451" y="593699"/>
                </a:cubicBezTo>
                <a:cubicBezTo>
                  <a:pt x="4878451" y="719620"/>
                  <a:pt x="4877961" y="845542"/>
                  <a:pt x="4878871" y="971428"/>
                </a:cubicBezTo>
                <a:cubicBezTo>
                  <a:pt x="4879046" y="996375"/>
                  <a:pt x="4873028" y="1018207"/>
                  <a:pt x="4859103" y="1037975"/>
                </a:cubicBezTo>
                <a:cubicBezTo>
                  <a:pt x="4829818" y="1079471"/>
                  <a:pt x="4799798" y="1120442"/>
                  <a:pt x="4770233" y="1161727"/>
                </a:cubicBezTo>
                <a:cubicBezTo>
                  <a:pt x="4761836" y="1173483"/>
                  <a:pt x="4753999" y="1185624"/>
                  <a:pt x="4745707" y="1197450"/>
                </a:cubicBezTo>
                <a:cubicBezTo>
                  <a:pt x="4720586" y="1233347"/>
                  <a:pt x="4706275" y="1272324"/>
                  <a:pt x="4711034" y="1316899"/>
                </a:cubicBezTo>
                <a:cubicBezTo>
                  <a:pt x="4711454" y="1320782"/>
                  <a:pt x="4711069" y="1324771"/>
                  <a:pt x="4710929" y="1328724"/>
                </a:cubicBezTo>
                <a:cubicBezTo>
                  <a:pt x="4710929" y="1329564"/>
                  <a:pt x="4710334" y="1330334"/>
                  <a:pt x="4709669" y="1331803"/>
                </a:cubicBezTo>
                <a:cubicBezTo>
                  <a:pt x="4615831" y="1331803"/>
                  <a:pt x="4521749" y="1331803"/>
                  <a:pt x="4426057" y="1331803"/>
                </a:cubicBezTo>
                <a:cubicBezTo>
                  <a:pt x="4426057" y="1326660"/>
                  <a:pt x="4426057" y="1322042"/>
                  <a:pt x="4426057" y="1317388"/>
                </a:cubicBezTo>
                <a:cubicBezTo>
                  <a:pt x="4426057" y="1255949"/>
                  <a:pt x="4427771" y="1194476"/>
                  <a:pt x="4425602" y="1133142"/>
                </a:cubicBezTo>
                <a:cubicBezTo>
                  <a:pt x="4423713" y="1079751"/>
                  <a:pt x="4441242" y="1033987"/>
                  <a:pt x="4469757" y="990532"/>
                </a:cubicBezTo>
                <a:cubicBezTo>
                  <a:pt x="4512023" y="926154"/>
                  <a:pt x="4563490" y="869228"/>
                  <a:pt x="4613907" y="811464"/>
                </a:cubicBezTo>
                <a:cubicBezTo>
                  <a:pt x="4626258" y="797329"/>
                  <a:pt x="4643052" y="790716"/>
                  <a:pt x="4661876" y="790401"/>
                </a:cubicBezTo>
                <a:cubicBezTo>
                  <a:pt x="4688817" y="789981"/>
                  <a:pt x="4707080" y="811359"/>
                  <a:pt x="4703196" y="842288"/>
                </a:cubicBezTo>
                <a:cubicBezTo>
                  <a:pt x="4701237" y="857752"/>
                  <a:pt x="4695954" y="873987"/>
                  <a:pt x="4687872" y="887317"/>
                </a:cubicBezTo>
                <a:cubicBezTo>
                  <a:pt x="4667719" y="920591"/>
                  <a:pt x="4645081" y="952360"/>
                  <a:pt x="4623494" y="984793"/>
                </a:cubicBezTo>
                <a:cubicBezTo>
                  <a:pt x="4613767" y="999418"/>
                  <a:pt x="4613662" y="1007956"/>
                  <a:pt x="4622864" y="1014743"/>
                </a:cubicBezTo>
                <a:cubicBezTo>
                  <a:pt x="4632241" y="1021671"/>
                  <a:pt x="4646621" y="1019291"/>
                  <a:pt x="4655333" y="1007396"/>
                </a:cubicBezTo>
                <a:cubicBezTo>
                  <a:pt x="4688991" y="961491"/>
                  <a:pt x="4722300" y="915343"/>
                  <a:pt x="4755189" y="868913"/>
                </a:cubicBezTo>
                <a:cubicBezTo>
                  <a:pt x="4771668" y="845647"/>
                  <a:pt x="4777231" y="819126"/>
                  <a:pt x="4776951" y="790681"/>
                </a:cubicBezTo>
                <a:cubicBezTo>
                  <a:pt x="4776356" y="727073"/>
                  <a:pt x="4776601" y="663465"/>
                  <a:pt x="4776951" y="599822"/>
                </a:cubicBezTo>
                <a:cubicBezTo>
                  <a:pt x="4777021" y="589430"/>
                  <a:pt x="4778036" y="578689"/>
                  <a:pt x="4780905" y="568788"/>
                </a:cubicBezTo>
                <a:cubicBezTo>
                  <a:pt x="4788357" y="543211"/>
                  <a:pt x="4810575" y="526592"/>
                  <a:pt x="4831462" y="529426"/>
                </a:cubicBezTo>
                <a:close/>
                <a:moveTo>
                  <a:pt x="4175509" y="501785"/>
                </a:moveTo>
                <a:cubicBezTo>
                  <a:pt x="4193878" y="515465"/>
                  <a:pt x="4210532" y="527851"/>
                  <a:pt x="4227116" y="540307"/>
                </a:cubicBezTo>
                <a:cubicBezTo>
                  <a:pt x="4264273" y="568157"/>
                  <a:pt x="4301501" y="595902"/>
                  <a:pt x="4338378" y="624138"/>
                </a:cubicBezTo>
                <a:cubicBezTo>
                  <a:pt x="4342227" y="627077"/>
                  <a:pt x="4346075" y="632955"/>
                  <a:pt x="4346110" y="637503"/>
                </a:cubicBezTo>
                <a:cubicBezTo>
                  <a:pt x="4346600" y="700656"/>
                  <a:pt x="4346460" y="763809"/>
                  <a:pt x="4346460" y="830426"/>
                </a:cubicBezTo>
                <a:cubicBezTo>
                  <a:pt x="4319799" y="810483"/>
                  <a:pt x="4295413" y="792290"/>
                  <a:pt x="4271026" y="774026"/>
                </a:cubicBezTo>
                <a:cubicBezTo>
                  <a:pt x="4242266" y="752508"/>
                  <a:pt x="4213366" y="731166"/>
                  <a:pt x="4184851" y="709333"/>
                </a:cubicBezTo>
                <a:cubicBezTo>
                  <a:pt x="4180792" y="706219"/>
                  <a:pt x="4175929" y="700796"/>
                  <a:pt x="4175894" y="696423"/>
                </a:cubicBezTo>
                <a:cubicBezTo>
                  <a:pt x="4175334" y="632430"/>
                  <a:pt x="4175509" y="568472"/>
                  <a:pt x="4175509" y="501785"/>
                </a:cubicBezTo>
                <a:close/>
                <a:moveTo>
                  <a:pt x="4577030" y="501540"/>
                </a:moveTo>
                <a:cubicBezTo>
                  <a:pt x="4577030" y="511232"/>
                  <a:pt x="4577030" y="518509"/>
                  <a:pt x="4577030" y="525822"/>
                </a:cubicBezTo>
                <a:cubicBezTo>
                  <a:pt x="4577030" y="581068"/>
                  <a:pt x="4576890" y="636314"/>
                  <a:pt x="4577205" y="691560"/>
                </a:cubicBezTo>
                <a:cubicBezTo>
                  <a:pt x="4577240" y="699362"/>
                  <a:pt x="4574896" y="704156"/>
                  <a:pt x="4568493" y="708879"/>
                </a:cubicBezTo>
                <a:cubicBezTo>
                  <a:pt x="4517831" y="746421"/>
                  <a:pt x="4467553" y="784453"/>
                  <a:pt x="4417100" y="822275"/>
                </a:cubicBezTo>
                <a:cubicBezTo>
                  <a:pt x="4414441" y="824269"/>
                  <a:pt x="4411572" y="826019"/>
                  <a:pt x="4406919" y="829133"/>
                </a:cubicBezTo>
                <a:cubicBezTo>
                  <a:pt x="4406919" y="823219"/>
                  <a:pt x="4406919" y="819476"/>
                  <a:pt x="4406919" y="815732"/>
                </a:cubicBezTo>
                <a:cubicBezTo>
                  <a:pt x="4406919" y="756987"/>
                  <a:pt x="4406709" y="698242"/>
                  <a:pt x="4407269" y="639498"/>
                </a:cubicBezTo>
                <a:cubicBezTo>
                  <a:pt x="4407304" y="634040"/>
                  <a:pt x="4410698" y="626692"/>
                  <a:pt x="4414966" y="623438"/>
                </a:cubicBezTo>
                <a:cubicBezTo>
                  <a:pt x="4467868" y="583097"/>
                  <a:pt x="4521225" y="543351"/>
                  <a:pt x="4577030" y="501540"/>
                </a:cubicBezTo>
                <a:close/>
                <a:moveTo>
                  <a:pt x="344631" y="378919"/>
                </a:moveTo>
                <a:cubicBezTo>
                  <a:pt x="397428" y="378919"/>
                  <a:pt x="449350" y="378919"/>
                  <a:pt x="503162" y="378919"/>
                </a:cubicBezTo>
                <a:cubicBezTo>
                  <a:pt x="481119" y="417966"/>
                  <a:pt x="459426" y="456452"/>
                  <a:pt x="437314" y="495674"/>
                </a:cubicBezTo>
                <a:cubicBezTo>
                  <a:pt x="453444" y="501622"/>
                  <a:pt x="468873" y="507325"/>
                  <a:pt x="485528" y="513448"/>
                </a:cubicBezTo>
                <a:cubicBezTo>
                  <a:pt x="461946" y="550220"/>
                  <a:pt x="438924" y="586152"/>
                  <a:pt x="415132" y="623309"/>
                </a:cubicBezTo>
                <a:cubicBezTo>
                  <a:pt x="374931" y="545811"/>
                  <a:pt x="351524" y="465339"/>
                  <a:pt x="344631" y="378919"/>
                </a:cubicBezTo>
                <a:close/>
                <a:moveTo>
                  <a:pt x="575762" y="377974"/>
                </a:moveTo>
                <a:cubicBezTo>
                  <a:pt x="794716" y="377974"/>
                  <a:pt x="1013671" y="377974"/>
                  <a:pt x="1232625" y="377974"/>
                </a:cubicBezTo>
                <a:cubicBezTo>
                  <a:pt x="1237349" y="377974"/>
                  <a:pt x="1242072" y="377974"/>
                  <a:pt x="1249139" y="377974"/>
                </a:cubicBezTo>
                <a:cubicBezTo>
                  <a:pt x="1245885" y="402291"/>
                  <a:pt x="1243891" y="425313"/>
                  <a:pt x="1239623" y="447880"/>
                </a:cubicBezTo>
                <a:cubicBezTo>
                  <a:pt x="1220554" y="548855"/>
                  <a:pt x="1181683" y="641118"/>
                  <a:pt x="1115695" y="720716"/>
                </a:cubicBezTo>
                <a:cubicBezTo>
                  <a:pt x="1053592" y="795590"/>
                  <a:pt x="976933" y="848386"/>
                  <a:pt x="881136" y="870919"/>
                </a:cubicBezTo>
                <a:cubicBezTo>
                  <a:pt x="870150" y="873508"/>
                  <a:pt x="858954" y="875362"/>
                  <a:pt x="847443" y="877671"/>
                </a:cubicBezTo>
                <a:cubicBezTo>
                  <a:pt x="847443" y="985644"/>
                  <a:pt x="847443" y="1092952"/>
                  <a:pt x="847443" y="1201485"/>
                </a:cubicBezTo>
                <a:cubicBezTo>
                  <a:pt x="914025" y="1201485"/>
                  <a:pt x="980082" y="1201485"/>
                  <a:pt x="1047014" y="1201485"/>
                </a:cubicBezTo>
                <a:cubicBezTo>
                  <a:pt x="1047014" y="1228775"/>
                  <a:pt x="1047014" y="1254841"/>
                  <a:pt x="1047014" y="1281922"/>
                </a:cubicBezTo>
                <a:cubicBezTo>
                  <a:pt x="880436" y="1281922"/>
                  <a:pt x="713929" y="1281922"/>
                  <a:pt x="546302" y="1281922"/>
                </a:cubicBezTo>
                <a:cubicBezTo>
                  <a:pt x="546302" y="1256066"/>
                  <a:pt x="546302" y="1230035"/>
                  <a:pt x="546302" y="1202114"/>
                </a:cubicBezTo>
                <a:cubicBezTo>
                  <a:pt x="612009" y="1202114"/>
                  <a:pt x="678346" y="1202114"/>
                  <a:pt x="745873" y="1202114"/>
                </a:cubicBezTo>
                <a:cubicBezTo>
                  <a:pt x="745873" y="1195152"/>
                  <a:pt x="745873" y="1190008"/>
                  <a:pt x="745873" y="1184830"/>
                </a:cubicBezTo>
                <a:cubicBezTo>
                  <a:pt x="745873" y="1088298"/>
                  <a:pt x="745558" y="991767"/>
                  <a:pt x="746223" y="895235"/>
                </a:cubicBezTo>
                <a:cubicBezTo>
                  <a:pt x="746328" y="881135"/>
                  <a:pt x="742864" y="876412"/>
                  <a:pt x="728379" y="873788"/>
                </a:cubicBezTo>
                <a:cubicBezTo>
                  <a:pt x="643428" y="858393"/>
                  <a:pt x="571773" y="817212"/>
                  <a:pt x="511769" y="755984"/>
                </a:cubicBezTo>
                <a:cubicBezTo>
                  <a:pt x="490076" y="733871"/>
                  <a:pt x="471742" y="708470"/>
                  <a:pt x="451485" y="684888"/>
                </a:cubicBezTo>
                <a:cubicBezTo>
                  <a:pt x="444382" y="676596"/>
                  <a:pt x="444557" y="670088"/>
                  <a:pt x="450609" y="660781"/>
                </a:cubicBezTo>
                <a:cubicBezTo>
                  <a:pt x="485528" y="607285"/>
                  <a:pt x="519711" y="553298"/>
                  <a:pt x="554139" y="499452"/>
                </a:cubicBezTo>
                <a:cubicBezTo>
                  <a:pt x="556448" y="495849"/>
                  <a:pt x="558652" y="492175"/>
                  <a:pt x="561662" y="487276"/>
                </a:cubicBezTo>
                <a:cubicBezTo>
                  <a:pt x="543747" y="480769"/>
                  <a:pt x="527443" y="474856"/>
                  <a:pt x="510299" y="468662"/>
                </a:cubicBezTo>
                <a:cubicBezTo>
                  <a:pt x="526709" y="439728"/>
                  <a:pt x="542488" y="411528"/>
                  <a:pt x="558757" y="383607"/>
                </a:cubicBezTo>
                <a:cubicBezTo>
                  <a:pt x="560332" y="380878"/>
                  <a:pt x="564565" y="379339"/>
                  <a:pt x="567924" y="378149"/>
                </a:cubicBezTo>
                <a:cubicBezTo>
                  <a:pt x="570268" y="377309"/>
                  <a:pt x="573137" y="377974"/>
                  <a:pt x="575762" y="377974"/>
                </a:cubicBezTo>
                <a:close/>
                <a:moveTo>
                  <a:pt x="2540507" y="302400"/>
                </a:moveTo>
                <a:cubicBezTo>
                  <a:pt x="2567763" y="302400"/>
                  <a:pt x="2593829" y="302400"/>
                  <a:pt x="2621609" y="302400"/>
                </a:cubicBezTo>
                <a:cubicBezTo>
                  <a:pt x="2621609" y="335324"/>
                  <a:pt x="2621609" y="368807"/>
                  <a:pt x="2621609" y="401101"/>
                </a:cubicBezTo>
                <a:cubicBezTo>
                  <a:pt x="2657891" y="406629"/>
                  <a:pt x="2692669" y="410198"/>
                  <a:pt x="2726713" y="417406"/>
                </a:cubicBezTo>
                <a:cubicBezTo>
                  <a:pt x="2828772" y="438958"/>
                  <a:pt x="2921280" y="480244"/>
                  <a:pt x="2995980" y="555328"/>
                </a:cubicBezTo>
                <a:cubicBezTo>
                  <a:pt x="3042934" y="602527"/>
                  <a:pt x="3073653" y="658437"/>
                  <a:pt x="3082330" y="725299"/>
                </a:cubicBezTo>
                <a:cubicBezTo>
                  <a:pt x="3082960" y="730058"/>
                  <a:pt x="3082960" y="734886"/>
                  <a:pt x="3083450" y="742129"/>
                </a:cubicBezTo>
                <a:cubicBezTo>
                  <a:pt x="3057419" y="706126"/>
                  <a:pt x="3019701" y="698709"/>
                  <a:pt x="2981670" y="694510"/>
                </a:cubicBezTo>
                <a:cubicBezTo>
                  <a:pt x="2942973" y="690242"/>
                  <a:pt x="2904696" y="694790"/>
                  <a:pt x="2868869" y="711724"/>
                </a:cubicBezTo>
                <a:cubicBezTo>
                  <a:pt x="2853264" y="719106"/>
                  <a:pt x="2839339" y="728658"/>
                  <a:pt x="2833111" y="747097"/>
                </a:cubicBezTo>
                <a:cubicBezTo>
                  <a:pt x="2818521" y="715607"/>
                  <a:pt x="2790321" y="706616"/>
                  <a:pt x="2761981" y="699723"/>
                </a:cubicBezTo>
                <a:cubicBezTo>
                  <a:pt x="2720415" y="689612"/>
                  <a:pt x="2678744" y="691221"/>
                  <a:pt x="2637493" y="703607"/>
                </a:cubicBezTo>
                <a:cubicBezTo>
                  <a:pt x="2626437" y="706931"/>
                  <a:pt x="2621749" y="711374"/>
                  <a:pt x="2621818" y="724320"/>
                </a:cubicBezTo>
                <a:cubicBezTo>
                  <a:pt x="2622413" y="882710"/>
                  <a:pt x="2622309" y="1041065"/>
                  <a:pt x="2622169" y="1199456"/>
                </a:cubicBezTo>
                <a:cubicBezTo>
                  <a:pt x="2622134" y="1263484"/>
                  <a:pt x="2584452" y="1310752"/>
                  <a:pt x="2523398" y="1324153"/>
                </a:cubicBezTo>
                <a:cubicBezTo>
                  <a:pt x="2459790" y="1338113"/>
                  <a:pt x="2391073" y="1289900"/>
                  <a:pt x="2382816" y="1225312"/>
                </a:cubicBezTo>
                <a:cubicBezTo>
                  <a:pt x="2381207" y="1212856"/>
                  <a:pt x="2380717" y="1200226"/>
                  <a:pt x="2379597" y="1186720"/>
                </a:cubicBezTo>
                <a:cubicBezTo>
                  <a:pt x="2407413" y="1186720"/>
                  <a:pt x="2433514" y="1186720"/>
                  <a:pt x="2461574" y="1186720"/>
                </a:cubicBezTo>
                <a:cubicBezTo>
                  <a:pt x="2461574" y="1192528"/>
                  <a:pt x="2461504" y="1198441"/>
                  <a:pt x="2461574" y="1204389"/>
                </a:cubicBezTo>
                <a:cubicBezTo>
                  <a:pt x="2461959" y="1228356"/>
                  <a:pt x="2478998" y="1246199"/>
                  <a:pt x="2501390" y="1246130"/>
                </a:cubicBezTo>
                <a:cubicBezTo>
                  <a:pt x="2523713" y="1246059"/>
                  <a:pt x="2540997" y="1228111"/>
                  <a:pt x="2541031" y="1204179"/>
                </a:cubicBezTo>
                <a:cubicBezTo>
                  <a:pt x="2541137" y="1055026"/>
                  <a:pt x="2541102" y="905837"/>
                  <a:pt x="2541102" y="756684"/>
                </a:cubicBezTo>
                <a:cubicBezTo>
                  <a:pt x="2541102" y="743528"/>
                  <a:pt x="2541592" y="730338"/>
                  <a:pt x="2540752" y="717217"/>
                </a:cubicBezTo>
                <a:cubicBezTo>
                  <a:pt x="2540507" y="713543"/>
                  <a:pt x="2537043" y="707945"/>
                  <a:pt x="2533824" y="706896"/>
                </a:cubicBezTo>
                <a:cubicBezTo>
                  <a:pt x="2473225" y="686777"/>
                  <a:pt x="2413396" y="686568"/>
                  <a:pt x="2356191" y="717917"/>
                </a:cubicBezTo>
                <a:cubicBezTo>
                  <a:pt x="2345694" y="723690"/>
                  <a:pt x="2338102" y="734676"/>
                  <a:pt x="2329110" y="743318"/>
                </a:cubicBezTo>
                <a:cubicBezTo>
                  <a:pt x="2316619" y="717147"/>
                  <a:pt x="2290448" y="707491"/>
                  <a:pt x="2262877" y="700808"/>
                </a:cubicBezTo>
                <a:cubicBezTo>
                  <a:pt x="2209836" y="687932"/>
                  <a:pt x="2157739" y="689856"/>
                  <a:pt x="2108546" y="715853"/>
                </a:cubicBezTo>
                <a:cubicBezTo>
                  <a:pt x="2098119" y="721346"/>
                  <a:pt x="2089827" y="730897"/>
                  <a:pt x="2078421" y="740309"/>
                </a:cubicBezTo>
                <a:cubicBezTo>
                  <a:pt x="2082305" y="720646"/>
                  <a:pt x="2084649" y="701193"/>
                  <a:pt x="2090107" y="682684"/>
                </a:cubicBezTo>
                <a:cubicBezTo>
                  <a:pt x="2112744" y="606096"/>
                  <a:pt x="2162777" y="549940"/>
                  <a:pt x="2226805" y="505190"/>
                </a:cubicBezTo>
                <a:cubicBezTo>
                  <a:pt x="2299055" y="454738"/>
                  <a:pt x="2379912" y="425593"/>
                  <a:pt x="2466508" y="411807"/>
                </a:cubicBezTo>
                <a:cubicBezTo>
                  <a:pt x="2490649" y="407959"/>
                  <a:pt x="2514966" y="405405"/>
                  <a:pt x="2540507" y="402081"/>
                </a:cubicBezTo>
                <a:cubicBezTo>
                  <a:pt x="2540507" y="369752"/>
                  <a:pt x="2540507" y="336618"/>
                  <a:pt x="2540507" y="302400"/>
                </a:cubicBezTo>
                <a:close/>
                <a:moveTo>
                  <a:pt x="4376164" y="287939"/>
                </a:moveTo>
                <a:cubicBezTo>
                  <a:pt x="4442501" y="337692"/>
                  <a:pt x="4509188" y="387655"/>
                  <a:pt x="4577100" y="438562"/>
                </a:cubicBezTo>
                <a:cubicBezTo>
                  <a:pt x="4509188" y="489505"/>
                  <a:pt x="4442991" y="539118"/>
                  <a:pt x="4376199" y="589186"/>
                </a:cubicBezTo>
                <a:cubicBezTo>
                  <a:pt x="4309582" y="539223"/>
                  <a:pt x="4243175" y="489400"/>
                  <a:pt x="4175438" y="438562"/>
                </a:cubicBezTo>
                <a:cubicBezTo>
                  <a:pt x="4242650" y="388110"/>
                  <a:pt x="4308707" y="338567"/>
                  <a:pt x="4376164" y="287939"/>
                </a:cubicBezTo>
                <a:close/>
                <a:moveTo>
                  <a:pt x="3654049" y="83049"/>
                </a:moveTo>
                <a:cubicBezTo>
                  <a:pt x="3654049" y="566898"/>
                  <a:pt x="3654049" y="1049801"/>
                  <a:pt x="3654049" y="1533299"/>
                </a:cubicBezTo>
                <a:cubicBezTo>
                  <a:pt x="4137512" y="1533299"/>
                  <a:pt x="4620101" y="1533299"/>
                  <a:pt x="5104228" y="1533299"/>
                </a:cubicBezTo>
                <a:cubicBezTo>
                  <a:pt x="5104228" y="1049417"/>
                  <a:pt x="5104228" y="566513"/>
                  <a:pt x="5104228" y="83049"/>
                </a:cubicBezTo>
                <a:cubicBezTo>
                  <a:pt x="4620275" y="83049"/>
                  <a:pt x="4137022" y="83049"/>
                  <a:pt x="3654049" y="83049"/>
                </a:cubicBezTo>
                <a:close/>
                <a:moveTo>
                  <a:pt x="1838474" y="80996"/>
                </a:moveTo>
                <a:cubicBezTo>
                  <a:pt x="1838474" y="564424"/>
                  <a:pt x="1838474" y="1046978"/>
                  <a:pt x="1838474" y="1530825"/>
                </a:cubicBezTo>
                <a:cubicBezTo>
                  <a:pt x="2322672" y="1530825"/>
                  <a:pt x="2805925" y="1530825"/>
                  <a:pt x="3288654" y="1530825"/>
                </a:cubicBezTo>
                <a:cubicBezTo>
                  <a:pt x="3288654" y="1046908"/>
                  <a:pt x="3288654" y="564004"/>
                  <a:pt x="3288654" y="80996"/>
                </a:cubicBezTo>
                <a:cubicBezTo>
                  <a:pt x="2804806" y="80996"/>
                  <a:pt x="2321938" y="80996"/>
                  <a:pt x="1838474" y="80996"/>
                </a:cubicBezTo>
                <a:close/>
                <a:moveTo>
                  <a:pt x="81487" y="80822"/>
                </a:moveTo>
                <a:cubicBezTo>
                  <a:pt x="81487" y="564740"/>
                  <a:pt x="81487" y="1047993"/>
                  <a:pt x="81487" y="1530932"/>
                </a:cubicBezTo>
                <a:cubicBezTo>
                  <a:pt x="565335" y="1530932"/>
                  <a:pt x="1048273" y="1530932"/>
                  <a:pt x="1531736" y="1530932"/>
                </a:cubicBezTo>
                <a:cubicBezTo>
                  <a:pt x="1531736" y="1047469"/>
                  <a:pt x="1531736" y="564880"/>
                  <a:pt x="1531736" y="80822"/>
                </a:cubicBezTo>
                <a:cubicBezTo>
                  <a:pt x="1047783" y="80822"/>
                  <a:pt x="564880" y="80822"/>
                  <a:pt x="81487" y="80822"/>
                </a:cubicBezTo>
                <a:close/>
                <a:moveTo>
                  <a:pt x="3572597" y="1598"/>
                </a:moveTo>
                <a:cubicBezTo>
                  <a:pt x="4110606" y="1598"/>
                  <a:pt x="4648581" y="1598"/>
                  <a:pt x="5186590" y="1598"/>
                </a:cubicBezTo>
                <a:cubicBezTo>
                  <a:pt x="5186100" y="7651"/>
                  <a:pt x="5185190" y="13703"/>
                  <a:pt x="5185190" y="19757"/>
                </a:cubicBezTo>
                <a:cubicBezTo>
                  <a:pt x="5185120" y="544926"/>
                  <a:pt x="5185120" y="1070059"/>
                  <a:pt x="5185120" y="1595228"/>
                </a:cubicBezTo>
                <a:cubicBezTo>
                  <a:pt x="5185120" y="1600861"/>
                  <a:pt x="5185120" y="1606494"/>
                  <a:pt x="5185120" y="1614016"/>
                </a:cubicBezTo>
                <a:cubicBezTo>
                  <a:pt x="5179137" y="1614016"/>
                  <a:pt x="5174029" y="1614016"/>
                  <a:pt x="5168956" y="1614016"/>
                </a:cubicBezTo>
                <a:cubicBezTo>
                  <a:pt x="4642038" y="1614016"/>
                  <a:pt x="4115155" y="1614016"/>
                  <a:pt x="3588237" y="1613981"/>
                </a:cubicBezTo>
                <a:cubicBezTo>
                  <a:pt x="3583023" y="1613981"/>
                  <a:pt x="3577810" y="1613351"/>
                  <a:pt x="3572597" y="1613002"/>
                </a:cubicBezTo>
                <a:cubicBezTo>
                  <a:pt x="3572597" y="1075867"/>
                  <a:pt x="3572597" y="538733"/>
                  <a:pt x="3572597" y="1598"/>
                </a:cubicBezTo>
                <a:close/>
                <a:moveTo>
                  <a:pt x="1758527" y="909"/>
                </a:moveTo>
                <a:cubicBezTo>
                  <a:pt x="2295242" y="909"/>
                  <a:pt x="2831956" y="909"/>
                  <a:pt x="3369406" y="909"/>
                </a:cubicBezTo>
                <a:cubicBezTo>
                  <a:pt x="3369406" y="537659"/>
                  <a:pt x="3369406" y="1074058"/>
                  <a:pt x="3369406" y="1611437"/>
                </a:cubicBezTo>
                <a:cubicBezTo>
                  <a:pt x="2832691" y="1611437"/>
                  <a:pt x="2295976" y="1611437"/>
                  <a:pt x="1758527" y="1611437"/>
                </a:cubicBezTo>
                <a:cubicBezTo>
                  <a:pt x="1758527" y="1074653"/>
                  <a:pt x="1758527" y="538253"/>
                  <a:pt x="1758527" y="909"/>
                </a:cubicBezTo>
                <a:close/>
                <a:moveTo>
                  <a:pt x="1595274" y="0"/>
                </a:moveTo>
                <a:cubicBezTo>
                  <a:pt x="1600453" y="0"/>
                  <a:pt x="1605666" y="0"/>
                  <a:pt x="1611684" y="0"/>
                </a:cubicBezTo>
                <a:cubicBezTo>
                  <a:pt x="1611684" y="537590"/>
                  <a:pt x="1611684" y="1074024"/>
                  <a:pt x="1611684" y="1612418"/>
                </a:cubicBezTo>
                <a:cubicBezTo>
                  <a:pt x="1074619" y="1612418"/>
                  <a:pt x="537310" y="1612418"/>
                  <a:pt x="0" y="1612418"/>
                </a:cubicBezTo>
                <a:cubicBezTo>
                  <a:pt x="0" y="1075284"/>
                  <a:pt x="0" y="538149"/>
                  <a:pt x="0" y="1014"/>
                </a:cubicBezTo>
                <a:cubicBezTo>
                  <a:pt x="5213" y="664"/>
                  <a:pt x="10427" y="35"/>
                  <a:pt x="15640" y="35"/>
                </a:cubicBezTo>
                <a:cubicBezTo>
                  <a:pt x="542173" y="0"/>
                  <a:pt x="1068741" y="0"/>
                  <a:pt x="1595274" y="0"/>
                </a:cubicBezTo>
                <a:close/>
              </a:path>
            </a:pathLst>
          </a:custGeom>
          <a:solidFill>
            <a:srgbClr val="000000"/>
          </a:solidFill>
          <a:ln w="7121" cap="flat">
            <a:noFill/>
            <a:prstDash val="solid"/>
            <a:miter/>
          </a:ln>
          <a:scene3d>
            <a:camera prst="isometricOffAxis1Left"/>
            <a:lightRig rig="threePt" dir="t"/>
          </a:scene3d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03" name="Graphic 106">
            <a:extLst>
              <a:ext uri="{FF2B5EF4-FFF2-40B4-BE49-F238E27FC236}">
                <a16:creationId xmlns:a16="http://schemas.microsoft.com/office/drawing/2014/main" xmlns="" id="{C942E9A8-918E-4F68-89D2-3B5631B68B42}"/>
              </a:ext>
            </a:extLst>
          </p:cNvPr>
          <p:cNvSpPr/>
          <p:nvPr/>
        </p:nvSpPr>
        <p:spPr>
          <a:xfrm>
            <a:off x="3335500" y="4366287"/>
            <a:ext cx="357919" cy="255587"/>
          </a:xfrm>
          <a:custGeom>
            <a:avLst/>
            <a:gdLst>
              <a:gd name="connsiteX0" fmla="*/ 146118 w 370097"/>
              <a:gd name="connsiteY0" fmla="*/ 2633 h 264283"/>
              <a:gd name="connsiteX1" fmla="*/ 364018 w 370097"/>
              <a:gd name="connsiteY1" fmla="*/ 92188 h 264283"/>
              <a:gd name="connsiteX2" fmla="*/ 359677 w 370097"/>
              <a:gd name="connsiteY2" fmla="*/ 110373 h 264283"/>
              <a:gd name="connsiteX3" fmla="*/ 272636 w 370097"/>
              <a:gd name="connsiteY3" fmla="*/ 177218 h 264283"/>
              <a:gd name="connsiteX4" fmla="*/ 178375 w 370097"/>
              <a:gd name="connsiteY4" fmla="*/ 250598 h 264283"/>
              <a:gd name="connsiteX5" fmla="*/ 122632 w 370097"/>
              <a:gd name="connsiteY5" fmla="*/ 248999 h 264283"/>
              <a:gd name="connsiteX6" fmla="*/ 34495 w 370097"/>
              <a:gd name="connsiteY6" fmla="*/ 171827 h 264283"/>
              <a:gd name="connsiteX7" fmla="*/ 23026 w 370097"/>
              <a:gd name="connsiteY7" fmla="*/ 46314 h 264283"/>
              <a:gd name="connsiteX8" fmla="*/ 146118 w 370097"/>
              <a:gd name="connsiteY8" fmla="*/ 2633 h 264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0097" h="264283">
                <a:moveTo>
                  <a:pt x="146118" y="2633"/>
                </a:moveTo>
                <a:cubicBezTo>
                  <a:pt x="186874" y="5695"/>
                  <a:pt x="327876" y="67058"/>
                  <a:pt x="364018" y="92188"/>
                </a:cubicBezTo>
                <a:cubicBezTo>
                  <a:pt x="377862" y="101828"/>
                  <a:pt x="364383" y="106626"/>
                  <a:pt x="359677" y="110373"/>
                </a:cubicBezTo>
                <a:cubicBezTo>
                  <a:pt x="331029" y="133127"/>
                  <a:pt x="301604" y="154876"/>
                  <a:pt x="272636" y="177218"/>
                </a:cubicBezTo>
                <a:cubicBezTo>
                  <a:pt x="241109" y="201526"/>
                  <a:pt x="209628" y="225925"/>
                  <a:pt x="178375" y="250598"/>
                </a:cubicBezTo>
                <a:cubicBezTo>
                  <a:pt x="154844" y="269149"/>
                  <a:pt x="145341" y="269057"/>
                  <a:pt x="122632" y="248999"/>
                </a:cubicBezTo>
                <a:cubicBezTo>
                  <a:pt x="112809" y="240318"/>
                  <a:pt x="43724" y="181148"/>
                  <a:pt x="34495" y="171827"/>
                </a:cubicBezTo>
                <a:cubicBezTo>
                  <a:pt x="4247" y="141260"/>
                  <a:pt x="-19421" y="88761"/>
                  <a:pt x="23026" y="46314"/>
                </a:cubicBezTo>
                <a:cubicBezTo>
                  <a:pt x="65427" y="3821"/>
                  <a:pt x="102803" y="-5408"/>
                  <a:pt x="146118" y="2633"/>
                </a:cubicBezTo>
                <a:close/>
              </a:path>
            </a:pathLst>
          </a:custGeom>
          <a:solidFill>
            <a:srgbClr val="FAEFE9">
              <a:alpha val="70000"/>
            </a:srgbClr>
          </a:solidFill>
          <a:ln w="45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306" name="Group 305">
            <a:extLst>
              <a:ext uri="{FF2B5EF4-FFF2-40B4-BE49-F238E27FC236}">
                <a16:creationId xmlns:a16="http://schemas.microsoft.com/office/drawing/2014/main" xmlns="" id="{C01FE607-4D4C-4B86-B233-F4C5DA30F233}"/>
              </a:ext>
            </a:extLst>
          </p:cNvPr>
          <p:cNvGrpSpPr/>
          <p:nvPr/>
        </p:nvGrpSpPr>
        <p:grpSpPr>
          <a:xfrm>
            <a:off x="2131011" y="3196480"/>
            <a:ext cx="2509359" cy="3661520"/>
            <a:chOff x="2722715" y="2634777"/>
            <a:chExt cx="2894312" cy="4223223"/>
          </a:xfrm>
        </p:grpSpPr>
        <p:grpSp>
          <p:nvGrpSpPr>
            <p:cNvPr id="281" name="Group 280">
              <a:extLst>
                <a:ext uri="{FF2B5EF4-FFF2-40B4-BE49-F238E27FC236}">
                  <a16:creationId xmlns:a16="http://schemas.microsoft.com/office/drawing/2014/main" xmlns="" id="{7DE12CE7-319A-46EC-8BF8-762661CC76C1}"/>
                </a:ext>
              </a:extLst>
            </p:cNvPr>
            <p:cNvGrpSpPr/>
            <p:nvPr/>
          </p:nvGrpSpPr>
          <p:grpSpPr>
            <a:xfrm rot="21344502">
              <a:off x="2866701" y="2634777"/>
              <a:ext cx="1393571" cy="2781323"/>
              <a:chOff x="8767903" y="321074"/>
              <a:chExt cx="1576880" cy="3147176"/>
            </a:xfrm>
          </p:grpSpPr>
          <p:sp>
            <p:nvSpPr>
              <p:cNvPr id="282" name="Graphic 2">
                <a:extLst>
                  <a:ext uri="{FF2B5EF4-FFF2-40B4-BE49-F238E27FC236}">
                    <a16:creationId xmlns:a16="http://schemas.microsoft.com/office/drawing/2014/main" xmlns="" id="{89E67FC6-BA4D-4A48-93A1-F2FBEE3084D4}"/>
                  </a:ext>
                </a:extLst>
              </p:cNvPr>
              <p:cNvSpPr/>
              <p:nvPr/>
            </p:nvSpPr>
            <p:spPr>
              <a:xfrm>
                <a:off x="8770344" y="321074"/>
                <a:ext cx="1572693" cy="3147176"/>
              </a:xfrm>
              <a:custGeom>
                <a:avLst/>
                <a:gdLst>
                  <a:gd name="connsiteX0" fmla="*/ 2940654 w 3387838"/>
                  <a:gd name="connsiteY0" fmla="*/ 6858876 h 6858875"/>
                  <a:gd name="connsiteX1" fmla="*/ 447185 w 3387838"/>
                  <a:gd name="connsiteY1" fmla="*/ 6858876 h 6858875"/>
                  <a:gd name="connsiteX2" fmla="*/ 0 w 3387838"/>
                  <a:gd name="connsiteY2" fmla="*/ 6411691 h 6858875"/>
                  <a:gd name="connsiteX3" fmla="*/ 0 w 3387838"/>
                  <a:gd name="connsiteY3" fmla="*/ 447185 h 6858875"/>
                  <a:gd name="connsiteX4" fmla="*/ 447185 w 3387838"/>
                  <a:gd name="connsiteY4" fmla="*/ 0 h 6858875"/>
                  <a:gd name="connsiteX5" fmla="*/ 2940654 w 3387838"/>
                  <a:gd name="connsiteY5" fmla="*/ 0 h 6858875"/>
                  <a:gd name="connsiteX6" fmla="*/ 3387838 w 3387838"/>
                  <a:gd name="connsiteY6" fmla="*/ 447185 h 6858875"/>
                  <a:gd name="connsiteX7" fmla="*/ 3387838 w 3387838"/>
                  <a:gd name="connsiteY7" fmla="*/ 6411759 h 6858875"/>
                  <a:gd name="connsiteX8" fmla="*/ 2940654 w 3387838"/>
                  <a:gd name="connsiteY8" fmla="*/ 6858876 h 6858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387838" h="6858875">
                    <a:moveTo>
                      <a:pt x="2940654" y="6858876"/>
                    </a:moveTo>
                    <a:lnTo>
                      <a:pt x="447185" y="6858876"/>
                    </a:lnTo>
                    <a:cubicBezTo>
                      <a:pt x="200216" y="6858876"/>
                      <a:pt x="0" y="6658660"/>
                      <a:pt x="0" y="6411691"/>
                    </a:cubicBezTo>
                    <a:lnTo>
                      <a:pt x="0" y="447185"/>
                    </a:lnTo>
                    <a:cubicBezTo>
                      <a:pt x="67" y="200216"/>
                      <a:pt x="200216" y="0"/>
                      <a:pt x="447185" y="0"/>
                    </a:cubicBezTo>
                    <a:lnTo>
                      <a:pt x="2940654" y="0"/>
                    </a:lnTo>
                    <a:cubicBezTo>
                      <a:pt x="3187622" y="0"/>
                      <a:pt x="3387838" y="200216"/>
                      <a:pt x="3387838" y="447185"/>
                    </a:cubicBezTo>
                    <a:lnTo>
                      <a:pt x="3387838" y="6411759"/>
                    </a:lnTo>
                    <a:cubicBezTo>
                      <a:pt x="3387771" y="6658660"/>
                      <a:pt x="3187555" y="6858876"/>
                      <a:pt x="2940654" y="6858876"/>
                    </a:cubicBezTo>
                    <a:close/>
                  </a:path>
                </a:pathLst>
              </a:custGeom>
              <a:solidFill>
                <a:srgbClr val="D0D4D8"/>
              </a:solidFill>
              <a:ln w="672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3" name="Graphic 2">
                <a:extLst>
                  <a:ext uri="{FF2B5EF4-FFF2-40B4-BE49-F238E27FC236}">
                    <a16:creationId xmlns:a16="http://schemas.microsoft.com/office/drawing/2014/main" xmlns="" id="{DF9C713E-16AD-4A42-9F10-3967638DE2AC}"/>
                  </a:ext>
                </a:extLst>
              </p:cNvPr>
              <p:cNvSpPr/>
              <p:nvPr/>
            </p:nvSpPr>
            <p:spPr>
              <a:xfrm>
                <a:off x="8791415" y="337581"/>
                <a:ext cx="1530550" cy="3114132"/>
              </a:xfrm>
              <a:custGeom>
                <a:avLst/>
                <a:gdLst>
                  <a:gd name="connsiteX0" fmla="*/ 2858870 w 3305986"/>
                  <a:gd name="connsiteY0" fmla="*/ 6786860 h 6786860"/>
                  <a:gd name="connsiteX1" fmla="*/ 447185 w 3305986"/>
                  <a:gd name="connsiteY1" fmla="*/ 6786860 h 6786860"/>
                  <a:gd name="connsiteX2" fmla="*/ 0 w 3305986"/>
                  <a:gd name="connsiteY2" fmla="*/ 6339676 h 6786860"/>
                  <a:gd name="connsiteX3" fmla="*/ 0 w 3305986"/>
                  <a:gd name="connsiteY3" fmla="*/ 447185 h 6786860"/>
                  <a:gd name="connsiteX4" fmla="*/ 447185 w 3305986"/>
                  <a:gd name="connsiteY4" fmla="*/ 0 h 6786860"/>
                  <a:gd name="connsiteX5" fmla="*/ 2858802 w 3305986"/>
                  <a:gd name="connsiteY5" fmla="*/ 0 h 6786860"/>
                  <a:gd name="connsiteX6" fmla="*/ 3305987 w 3305986"/>
                  <a:gd name="connsiteY6" fmla="*/ 447185 h 6786860"/>
                  <a:gd name="connsiteX7" fmla="*/ 3305987 w 3305986"/>
                  <a:gd name="connsiteY7" fmla="*/ 6339743 h 6786860"/>
                  <a:gd name="connsiteX8" fmla="*/ 2858870 w 3305986"/>
                  <a:gd name="connsiteY8" fmla="*/ 6786860 h 6786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305986" h="6786860">
                    <a:moveTo>
                      <a:pt x="2858870" y="6786860"/>
                    </a:moveTo>
                    <a:lnTo>
                      <a:pt x="447185" y="6786860"/>
                    </a:lnTo>
                    <a:cubicBezTo>
                      <a:pt x="200216" y="6786860"/>
                      <a:pt x="0" y="6586644"/>
                      <a:pt x="0" y="6339676"/>
                    </a:cubicBezTo>
                    <a:lnTo>
                      <a:pt x="0" y="447185"/>
                    </a:lnTo>
                    <a:cubicBezTo>
                      <a:pt x="0" y="200216"/>
                      <a:pt x="200216" y="0"/>
                      <a:pt x="447185" y="0"/>
                    </a:cubicBezTo>
                    <a:lnTo>
                      <a:pt x="2858802" y="0"/>
                    </a:lnTo>
                    <a:cubicBezTo>
                      <a:pt x="3105771" y="0"/>
                      <a:pt x="3305987" y="200216"/>
                      <a:pt x="3305987" y="447185"/>
                    </a:cubicBezTo>
                    <a:lnTo>
                      <a:pt x="3305987" y="6339743"/>
                    </a:lnTo>
                    <a:cubicBezTo>
                      <a:pt x="3305987" y="6586644"/>
                      <a:pt x="3105771" y="6786860"/>
                      <a:pt x="2858870" y="6786860"/>
                    </a:cubicBezTo>
                    <a:close/>
                  </a:path>
                </a:pathLst>
              </a:custGeom>
              <a:solidFill>
                <a:srgbClr val="070808"/>
              </a:solidFill>
              <a:ln w="672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4" name="Graphic 2">
                <a:extLst>
                  <a:ext uri="{FF2B5EF4-FFF2-40B4-BE49-F238E27FC236}">
                    <a16:creationId xmlns:a16="http://schemas.microsoft.com/office/drawing/2014/main" xmlns="" id="{58ED4519-1BFC-4208-8333-4D11C3DBEE48}"/>
                  </a:ext>
                </a:extLst>
              </p:cNvPr>
              <p:cNvSpPr/>
              <p:nvPr/>
            </p:nvSpPr>
            <p:spPr>
              <a:xfrm>
                <a:off x="8828208" y="391212"/>
                <a:ext cx="1456965" cy="3006900"/>
              </a:xfrm>
              <a:custGeom>
                <a:avLst/>
                <a:gdLst>
                  <a:gd name="connsiteX0" fmla="*/ 2682906 w 3006269"/>
                  <a:gd name="connsiteY0" fmla="*/ 0 h 6553162"/>
                  <a:gd name="connsiteX1" fmla="*/ 2383121 w 3006269"/>
                  <a:gd name="connsiteY1" fmla="*/ 0 h 6553162"/>
                  <a:gd name="connsiteX2" fmla="*/ 2355366 w 3006269"/>
                  <a:gd name="connsiteY2" fmla="*/ 27755 h 6553162"/>
                  <a:gd name="connsiteX3" fmla="*/ 2355366 w 3006269"/>
                  <a:gd name="connsiteY3" fmla="*/ 27755 h 6553162"/>
                  <a:gd name="connsiteX4" fmla="*/ 2140599 w 3006269"/>
                  <a:gd name="connsiteY4" fmla="*/ 242523 h 6553162"/>
                  <a:gd name="connsiteX5" fmla="*/ 852197 w 3006269"/>
                  <a:gd name="connsiteY5" fmla="*/ 242523 h 6553162"/>
                  <a:gd name="connsiteX6" fmla="*/ 637430 w 3006269"/>
                  <a:gd name="connsiteY6" fmla="*/ 27755 h 6553162"/>
                  <a:gd name="connsiteX7" fmla="*/ 637430 w 3006269"/>
                  <a:gd name="connsiteY7" fmla="*/ 27755 h 6553162"/>
                  <a:gd name="connsiteX8" fmla="*/ 609675 w 3006269"/>
                  <a:gd name="connsiteY8" fmla="*/ 0 h 6553162"/>
                  <a:gd name="connsiteX9" fmla="*/ 323363 w 3006269"/>
                  <a:gd name="connsiteY9" fmla="*/ 0 h 6553162"/>
                  <a:gd name="connsiteX10" fmla="*/ 0 w 3006269"/>
                  <a:gd name="connsiteY10" fmla="*/ 323363 h 6553162"/>
                  <a:gd name="connsiteX11" fmla="*/ 0 w 3006269"/>
                  <a:gd name="connsiteY11" fmla="*/ 6229799 h 6553162"/>
                  <a:gd name="connsiteX12" fmla="*/ 323363 w 3006269"/>
                  <a:gd name="connsiteY12" fmla="*/ 6553163 h 6553162"/>
                  <a:gd name="connsiteX13" fmla="*/ 2682906 w 3006269"/>
                  <a:gd name="connsiteY13" fmla="*/ 6553163 h 6553162"/>
                  <a:gd name="connsiteX14" fmla="*/ 3006269 w 3006269"/>
                  <a:gd name="connsiteY14" fmla="*/ 6229799 h 6553162"/>
                  <a:gd name="connsiteX15" fmla="*/ 3006269 w 3006269"/>
                  <a:gd name="connsiteY15" fmla="*/ 323363 h 6553162"/>
                  <a:gd name="connsiteX16" fmla="*/ 2682906 w 3006269"/>
                  <a:gd name="connsiteY16" fmla="*/ 0 h 6553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006269" h="6553162">
                    <a:moveTo>
                      <a:pt x="2682906" y="0"/>
                    </a:moveTo>
                    <a:lnTo>
                      <a:pt x="2383121" y="0"/>
                    </a:lnTo>
                    <a:cubicBezTo>
                      <a:pt x="2367761" y="0"/>
                      <a:pt x="2355366" y="12463"/>
                      <a:pt x="2355366" y="27755"/>
                    </a:cubicBezTo>
                    <a:lnTo>
                      <a:pt x="2355366" y="27755"/>
                    </a:lnTo>
                    <a:cubicBezTo>
                      <a:pt x="2355366" y="146322"/>
                      <a:pt x="2259233" y="242523"/>
                      <a:pt x="2140599" y="242523"/>
                    </a:cubicBezTo>
                    <a:lnTo>
                      <a:pt x="852197" y="242523"/>
                    </a:lnTo>
                    <a:cubicBezTo>
                      <a:pt x="733631" y="242523"/>
                      <a:pt x="637430" y="146389"/>
                      <a:pt x="637430" y="27755"/>
                    </a:cubicBezTo>
                    <a:lnTo>
                      <a:pt x="637430" y="27755"/>
                    </a:lnTo>
                    <a:cubicBezTo>
                      <a:pt x="637430" y="12396"/>
                      <a:pt x="624967" y="0"/>
                      <a:pt x="609675" y="0"/>
                    </a:cubicBezTo>
                    <a:lnTo>
                      <a:pt x="323363" y="0"/>
                    </a:lnTo>
                    <a:cubicBezTo>
                      <a:pt x="144772" y="0"/>
                      <a:pt x="0" y="144773"/>
                      <a:pt x="0" y="323363"/>
                    </a:cubicBezTo>
                    <a:lnTo>
                      <a:pt x="0" y="6229799"/>
                    </a:lnTo>
                    <a:cubicBezTo>
                      <a:pt x="0" y="6408390"/>
                      <a:pt x="144772" y="6553163"/>
                      <a:pt x="323363" y="6553163"/>
                    </a:cubicBezTo>
                    <a:lnTo>
                      <a:pt x="2682906" y="6553163"/>
                    </a:lnTo>
                    <a:cubicBezTo>
                      <a:pt x="2861497" y="6553163"/>
                      <a:pt x="3006269" y="6408390"/>
                      <a:pt x="3006269" y="6229799"/>
                    </a:cubicBezTo>
                    <a:lnTo>
                      <a:pt x="3006269" y="323363"/>
                    </a:lnTo>
                    <a:cubicBezTo>
                      <a:pt x="3006269" y="144773"/>
                      <a:pt x="2861497" y="0"/>
                      <a:pt x="2682906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72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5" name="Graphic 2">
                <a:extLst>
                  <a:ext uri="{FF2B5EF4-FFF2-40B4-BE49-F238E27FC236}">
                    <a16:creationId xmlns:a16="http://schemas.microsoft.com/office/drawing/2014/main" xmlns="" id="{9F8A12C3-0072-4FEC-9BF8-FF4EB67947A2}"/>
                  </a:ext>
                </a:extLst>
              </p:cNvPr>
              <p:cNvSpPr/>
              <p:nvPr/>
            </p:nvSpPr>
            <p:spPr>
              <a:xfrm>
                <a:off x="8768181" y="768762"/>
                <a:ext cx="11004" cy="107231"/>
              </a:xfrm>
              <a:custGeom>
                <a:avLst/>
                <a:gdLst>
                  <a:gd name="connsiteX0" fmla="*/ 15158 w 23982"/>
                  <a:gd name="connsiteY0" fmla="*/ 233697 h 233697"/>
                  <a:gd name="connsiteX1" fmla="*/ 0 w 23982"/>
                  <a:gd name="connsiteY1" fmla="*/ 233697 h 233697"/>
                  <a:gd name="connsiteX2" fmla="*/ 0 w 23982"/>
                  <a:gd name="connsiteY2" fmla="*/ 0 h 233697"/>
                  <a:gd name="connsiteX3" fmla="*/ 15158 w 23982"/>
                  <a:gd name="connsiteY3" fmla="*/ 0 h 233697"/>
                  <a:gd name="connsiteX4" fmla="*/ 23983 w 23982"/>
                  <a:gd name="connsiteY4" fmla="*/ 8825 h 233697"/>
                  <a:gd name="connsiteX5" fmla="*/ 23983 w 23982"/>
                  <a:gd name="connsiteY5" fmla="*/ 224805 h 233697"/>
                  <a:gd name="connsiteX6" fmla="*/ 15158 w 23982"/>
                  <a:gd name="connsiteY6" fmla="*/ 233697 h 23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982" h="233697">
                    <a:moveTo>
                      <a:pt x="15158" y="233697"/>
                    </a:moveTo>
                    <a:lnTo>
                      <a:pt x="0" y="233697"/>
                    </a:lnTo>
                    <a:lnTo>
                      <a:pt x="0" y="0"/>
                    </a:lnTo>
                    <a:lnTo>
                      <a:pt x="15158" y="0"/>
                    </a:lnTo>
                    <a:cubicBezTo>
                      <a:pt x="20008" y="0"/>
                      <a:pt x="23983" y="3975"/>
                      <a:pt x="23983" y="8825"/>
                    </a:cubicBezTo>
                    <a:lnTo>
                      <a:pt x="23983" y="224805"/>
                    </a:lnTo>
                    <a:cubicBezTo>
                      <a:pt x="23983" y="229723"/>
                      <a:pt x="20008" y="233697"/>
                      <a:pt x="15158" y="233697"/>
                    </a:cubicBezTo>
                    <a:close/>
                  </a:path>
                </a:pathLst>
              </a:custGeom>
              <a:solidFill>
                <a:srgbClr val="364551"/>
              </a:solidFill>
              <a:ln w="672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6" name="Graphic 2">
                <a:extLst>
                  <a:ext uri="{FF2B5EF4-FFF2-40B4-BE49-F238E27FC236}">
                    <a16:creationId xmlns:a16="http://schemas.microsoft.com/office/drawing/2014/main" xmlns="" id="{58C6DB61-A92E-4A4E-93E9-C0310D1B2951}"/>
                  </a:ext>
                </a:extLst>
              </p:cNvPr>
              <p:cNvSpPr/>
              <p:nvPr/>
            </p:nvSpPr>
            <p:spPr>
              <a:xfrm>
                <a:off x="8768181" y="998836"/>
                <a:ext cx="15362" cy="213875"/>
              </a:xfrm>
              <a:custGeom>
                <a:avLst/>
                <a:gdLst>
                  <a:gd name="connsiteX0" fmla="*/ 24656 w 33481"/>
                  <a:gd name="connsiteY0" fmla="*/ 466115 h 466115"/>
                  <a:gd name="connsiteX1" fmla="*/ 10105 w 33481"/>
                  <a:gd name="connsiteY1" fmla="*/ 466115 h 466115"/>
                  <a:gd name="connsiteX2" fmla="*/ 0 w 33481"/>
                  <a:gd name="connsiteY2" fmla="*/ 456010 h 466115"/>
                  <a:gd name="connsiteX3" fmla="*/ 0 w 33481"/>
                  <a:gd name="connsiteY3" fmla="*/ 10105 h 466115"/>
                  <a:gd name="connsiteX4" fmla="*/ 10105 w 33481"/>
                  <a:gd name="connsiteY4" fmla="*/ 0 h 466115"/>
                  <a:gd name="connsiteX5" fmla="*/ 24656 w 33481"/>
                  <a:gd name="connsiteY5" fmla="*/ 0 h 466115"/>
                  <a:gd name="connsiteX6" fmla="*/ 33482 w 33481"/>
                  <a:gd name="connsiteY6" fmla="*/ 8825 h 466115"/>
                  <a:gd name="connsiteX7" fmla="*/ 33482 w 33481"/>
                  <a:gd name="connsiteY7" fmla="*/ 457223 h 466115"/>
                  <a:gd name="connsiteX8" fmla="*/ 24656 w 33481"/>
                  <a:gd name="connsiteY8" fmla="*/ 466115 h 4661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3481" h="466115">
                    <a:moveTo>
                      <a:pt x="24656" y="466115"/>
                    </a:moveTo>
                    <a:lnTo>
                      <a:pt x="10105" y="466115"/>
                    </a:lnTo>
                    <a:cubicBezTo>
                      <a:pt x="4514" y="466115"/>
                      <a:pt x="0" y="461601"/>
                      <a:pt x="0" y="456010"/>
                    </a:cubicBezTo>
                    <a:lnTo>
                      <a:pt x="0" y="10105"/>
                    </a:lnTo>
                    <a:cubicBezTo>
                      <a:pt x="0" y="4514"/>
                      <a:pt x="4514" y="0"/>
                      <a:pt x="10105" y="0"/>
                    </a:cubicBezTo>
                    <a:lnTo>
                      <a:pt x="24656" y="0"/>
                    </a:lnTo>
                    <a:cubicBezTo>
                      <a:pt x="29507" y="0"/>
                      <a:pt x="33482" y="3975"/>
                      <a:pt x="33482" y="8825"/>
                    </a:cubicBezTo>
                    <a:lnTo>
                      <a:pt x="33482" y="457223"/>
                    </a:lnTo>
                    <a:cubicBezTo>
                      <a:pt x="33482" y="462140"/>
                      <a:pt x="29507" y="466115"/>
                      <a:pt x="24656" y="466115"/>
                    </a:cubicBezTo>
                    <a:close/>
                  </a:path>
                </a:pathLst>
              </a:custGeom>
              <a:solidFill>
                <a:srgbClr val="364551"/>
              </a:solidFill>
              <a:ln w="672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7" name="Graphic 2">
                <a:extLst>
                  <a:ext uri="{FF2B5EF4-FFF2-40B4-BE49-F238E27FC236}">
                    <a16:creationId xmlns:a16="http://schemas.microsoft.com/office/drawing/2014/main" xmlns="" id="{FB27E4E1-85DA-480E-86CF-8D80DEF5A704}"/>
                  </a:ext>
                </a:extLst>
              </p:cNvPr>
              <p:cNvSpPr/>
              <p:nvPr/>
            </p:nvSpPr>
            <p:spPr>
              <a:xfrm>
                <a:off x="8768212" y="1014199"/>
                <a:ext cx="8686" cy="179100"/>
              </a:xfrm>
              <a:custGeom>
                <a:avLst/>
                <a:gdLst>
                  <a:gd name="connsiteX0" fmla="*/ 17650 w 18930"/>
                  <a:gd name="connsiteY0" fmla="*/ 390327 h 390326"/>
                  <a:gd name="connsiteX1" fmla="*/ 1886 w 18930"/>
                  <a:gd name="connsiteY1" fmla="*/ 390327 h 390326"/>
                  <a:gd name="connsiteX2" fmla="*/ 0 w 18930"/>
                  <a:gd name="connsiteY2" fmla="*/ 388440 h 390326"/>
                  <a:gd name="connsiteX3" fmla="*/ 0 w 18930"/>
                  <a:gd name="connsiteY3" fmla="*/ 1886 h 390326"/>
                  <a:gd name="connsiteX4" fmla="*/ 1886 w 18930"/>
                  <a:gd name="connsiteY4" fmla="*/ 0 h 390326"/>
                  <a:gd name="connsiteX5" fmla="*/ 17650 w 18930"/>
                  <a:gd name="connsiteY5" fmla="*/ 0 h 390326"/>
                  <a:gd name="connsiteX6" fmla="*/ 18930 w 18930"/>
                  <a:gd name="connsiteY6" fmla="*/ 1280 h 390326"/>
                  <a:gd name="connsiteX7" fmla="*/ 18930 w 18930"/>
                  <a:gd name="connsiteY7" fmla="*/ 389047 h 390326"/>
                  <a:gd name="connsiteX8" fmla="*/ 17650 w 18930"/>
                  <a:gd name="connsiteY8" fmla="*/ 390327 h 390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930" h="390326">
                    <a:moveTo>
                      <a:pt x="17650" y="390327"/>
                    </a:moveTo>
                    <a:lnTo>
                      <a:pt x="1886" y="390327"/>
                    </a:lnTo>
                    <a:cubicBezTo>
                      <a:pt x="808" y="390327"/>
                      <a:pt x="0" y="389451"/>
                      <a:pt x="0" y="388440"/>
                    </a:cubicBezTo>
                    <a:lnTo>
                      <a:pt x="0" y="1886"/>
                    </a:lnTo>
                    <a:cubicBezTo>
                      <a:pt x="0" y="808"/>
                      <a:pt x="876" y="0"/>
                      <a:pt x="1886" y="0"/>
                    </a:cubicBezTo>
                    <a:lnTo>
                      <a:pt x="17650" y="0"/>
                    </a:lnTo>
                    <a:cubicBezTo>
                      <a:pt x="18324" y="0"/>
                      <a:pt x="18930" y="539"/>
                      <a:pt x="18930" y="1280"/>
                    </a:cubicBezTo>
                    <a:lnTo>
                      <a:pt x="18930" y="389047"/>
                    </a:lnTo>
                    <a:cubicBezTo>
                      <a:pt x="18930" y="389788"/>
                      <a:pt x="18324" y="390327"/>
                      <a:pt x="17650" y="390327"/>
                    </a:cubicBezTo>
                    <a:close/>
                  </a:path>
                </a:pathLst>
              </a:custGeom>
              <a:solidFill>
                <a:srgbClr val="FAFDFF"/>
              </a:solidFill>
              <a:ln w="672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8" name="Graphic 2">
                <a:extLst>
                  <a:ext uri="{FF2B5EF4-FFF2-40B4-BE49-F238E27FC236}">
                    <a16:creationId xmlns:a16="http://schemas.microsoft.com/office/drawing/2014/main" xmlns="" id="{EC97980A-7573-419C-9D60-2A1163C49004}"/>
                  </a:ext>
                </a:extLst>
              </p:cNvPr>
              <p:cNvSpPr/>
              <p:nvPr/>
            </p:nvSpPr>
            <p:spPr>
              <a:xfrm>
                <a:off x="8767903" y="1284426"/>
                <a:ext cx="15362" cy="213875"/>
              </a:xfrm>
              <a:custGeom>
                <a:avLst/>
                <a:gdLst>
                  <a:gd name="connsiteX0" fmla="*/ 24656 w 33481"/>
                  <a:gd name="connsiteY0" fmla="*/ 466115 h 466114"/>
                  <a:gd name="connsiteX1" fmla="*/ 10105 w 33481"/>
                  <a:gd name="connsiteY1" fmla="*/ 466115 h 466114"/>
                  <a:gd name="connsiteX2" fmla="*/ 0 w 33481"/>
                  <a:gd name="connsiteY2" fmla="*/ 456010 h 466114"/>
                  <a:gd name="connsiteX3" fmla="*/ 0 w 33481"/>
                  <a:gd name="connsiteY3" fmla="*/ 10105 h 466114"/>
                  <a:gd name="connsiteX4" fmla="*/ 10105 w 33481"/>
                  <a:gd name="connsiteY4" fmla="*/ 0 h 466114"/>
                  <a:gd name="connsiteX5" fmla="*/ 24656 w 33481"/>
                  <a:gd name="connsiteY5" fmla="*/ 0 h 466114"/>
                  <a:gd name="connsiteX6" fmla="*/ 33482 w 33481"/>
                  <a:gd name="connsiteY6" fmla="*/ 8825 h 466114"/>
                  <a:gd name="connsiteX7" fmla="*/ 33482 w 33481"/>
                  <a:gd name="connsiteY7" fmla="*/ 457222 h 466114"/>
                  <a:gd name="connsiteX8" fmla="*/ 24656 w 33481"/>
                  <a:gd name="connsiteY8" fmla="*/ 466115 h 466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3481" h="466114">
                    <a:moveTo>
                      <a:pt x="24656" y="466115"/>
                    </a:moveTo>
                    <a:lnTo>
                      <a:pt x="10105" y="466115"/>
                    </a:lnTo>
                    <a:cubicBezTo>
                      <a:pt x="4514" y="466115"/>
                      <a:pt x="0" y="461601"/>
                      <a:pt x="0" y="456010"/>
                    </a:cubicBezTo>
                    <a:lnTo>
                      <a:pt x="0" y="10105"/>
                    </a:lnTo>
                    <a:cubicBezTo>
                      <a:pt x="0" y="4514"/>
                      <a:pt x="4514" y="0"/>
                      <a:pt x="10105" y="0"/>
                    </a:cubicBezTo>
                    <a:lnTo>
                      <a:pt x="24656" y="0"/>
                    </a:lnTo>
                    <a:cubicBezTo>
                      <a:pt x="29507" y="0"/>
                      <a:pt x="33482" y="3975"/>
                      <a:pt x="33482" y="8825"/>
                    </a:cubicBezTo>
                    <a:lnTo>
                      <a:pt x="33482" y="457222"/>
                    </a:lnTo>
                    <a:cubicBezTo>
                      <a:pt x="33482" y="462208"/>
                      <a:pt x="29507" y="466115"/>
                      <a:pt x="24656" y="466115"/>
                    </a:cubicBezTo>
                    <a:close/>
                  </a:path>
                </a:pathLst>
              </a:custGeom>
              <a:solidFill>
                <a:srgbClr val="364551"/>
              </a:solidFill>
              <a:ln w="672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9" name="Graphic 2">
                <a:extLst>
                  <a:ext uri="{FF2B5EF4-FFF2-40B4-BE49-F238E27FC236}">
                    <a16:creationId xmlns:a16="http://schemas.microsoft.com/office/drawing/2014/main" xmlns="" id="{FE2C41DD-22F2-4CA7-A90D-1284EB82720A}"/>
                  </a:ext>
                </a:extLst>
              </p:cNvPr>
              <p:cNvSpPr/>
              <p:nvPr/>
            </p:nvSpPr>
            <p:spPr>
              <a:xfrm>
                <a:off x="8767903" y="1299789"/>
                <a:ext cx="8686" cy="179100"/>
              </a:xfrm>
              <a:custGeom>
                <a:avLst/>
                <a:gdLst>
                  <a:gd name="connsiteX0" fmla="*/ 17718 w 18930"/>
                  <a:gd name="connsiteY0" fmla="*/ 390327 h 390326"/>
                  <a:gd name="connsiteX1" fmla="*/ 1886 w 18930"/>
                  <a:gd name="connsiteY1" fmla="*/ 390327 h 390326"/>
                  <a:gd name="connsiteX2" fmla="*/ 0 w 18930"/>
                  <a:gd name="connsiteY2" fmla="*/ 388440 h 390326"/>
                  <a:gd name="connsiteX3" fmla="*/ 0 w 18930"/>
                  <a:gd name="connsiteY3" fmla="*/ 1886 h 390326"/>
                  <a:gd name="connsiteX4" fmla="*/ 1886 w 18930"/>
                  <a:gd name="connsiteY4" fmla="*/ 0 h 390326"/>
                  <a:gd name="connsiteX5" fmla="*/ 17650 w 18930"/>
                  <a:gd name="connsiteY5" fmla="*/ 0 h 390326"/>
                  <a:gd name="connsiteX6" fmla="*/ 18930 w 18930"/>
                  <a:gd name="connsiteY6" fmla="*/ 1280 h 390326"/>
                  <a:gd name="connsiteX7" fmla="*/ 18930 w 18930"/>
                  <a:gd name="connsiteY7" fmla="*/ 389047 h 390326"/>
                  <a:gd name="connsiteX8" fmla="*/ 17718 w 18930"/>
                  <a:gd name="connsiteY8" fmla="*/ 390327 h 390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930" h="390326">
                    <a:moveTo>
                      <a:pt x="17718" y="390327"/>
                    </a:moveTo>
                    <a:lnTo>
                      <a:pt x="1886" y="390327"/>
                    </a:lnTo>
                    <a:cubicBezTo>
                      <a:pt x="808" y="390327"/>
                      <a:pt x="0" y="389451"/>
                      <a:pt x="0" y="388440"/>
                    </a:cubicBezTo>
                    <a:lnTo>
                      <a:pt x="0" y="1886"/>
                    </a:lnTo>
                    <a:cubicBezTo>
                      <a:pt x="0" y="808"/>
                      <a:pt x="876" y="0"/>
                      <a:pt x="1886" y="0"/>
                    </a:cubicBezTo>
                    <a:lnTo>
                      <a:pt x="17650" y="0"/>
                    </a:lnTo>
                    <a:cubicBezTo>
                      <a:pt x="18324" y="0"/>
                      <a:pt x="18930" y="539"/>
                      <a:pt x="18930" y="1280"/>
                    </a:cubicBezTo>
                    <a:lnTo>
                      <a:pt x="18930" y="389047"/>
                    </a:lnTo>
                    <a:cubicBezTo>
                      <a:pt x="18930" y="389788"/>
                      <a:pt x="18391" y="390327"/>
                      <a:pt x="17718" y="390327"/>
                    </a:cubicBezTo>
                    <a:close/>
                  </a:path>
                </a:pathLst>
              </a:custGeom>
              <a:solidFill>
                <a:srgbClr val="FAFDFF"/>
              </a:solidFill>
              <a:ln w="672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0" name="Graphic 2">
                <a:extLst>
                  <a:ext uri="{FF2B5EF4-FFF2-40B4-BE49-F238E27FC236}">
                    <a16:creationId xmlns:a16="http://schemas.microsoft.com/office/drawing/2014/main" xmlns="" id="{0F6D968E-667C-4A19-852C-841892FD3436}"/>
                  </a:ext>
                </a:extLst>
              </p:cNvPr>
              <p:cNvSpPr/>
              <p:nvPr/>
            </p:nvSpPr>
            <p:spPr>
              <a:xfrm>
                <a:off x="10329421" y="1070581"/>
                <a:ext cx="15362" cy="346145"/>
              </a:xfrm>
              <a:custGeom>
                <a:avLst/>
                <a:gdLst>
                  <a:gd name="connsiteX0" fmla="*/ 24656 w 33481"/>
                  <a:gd name="connsiteY0" fmla="*/ 754380 h 754380"/>
                  <a:gd name="connsiteX1" fmla="*/ 10105 w 33481"/>
                  <a:gd name="connsiteY1" fmla="*/ 754380 h 754380"/>
                  <a:gd name="connsiteX2" fmla="*/ 0 w 33481"/>
                  <a:gd name="connsiteY2" fmla="*/ 744275 h 754380"/>
                  <a:gd name="connsiteX3" fmla="*/ 0 w 33481"/>
                  <a:gd name="connsiteY3" fmla="*/ 10105 h 754380"/>
                  <a:gd name="connsiteX4" fmla="*/ 10105 w 33481"/>
                  <a:gd name="connsiteY4" fmla="*/ 0 h 754380"/>
                  <a:gd name="connsiteX5" fmla="*/ 24656 w 33481"/>
                  <a:gd name="connsiteY5" fmla="*/ 0 h 754380"/>
                  <a:gd name="connsiteX6" fmla="*/ 33482 w 33481"/>
                  <a:gd name="connsiteY6" fmla="*/ 8825 h 754380"/>
                  <a:gd name="connsiteX7" fmla="*/ 33482 w 33481"/>
                  <a:gd name="connsiteY7" fmla="*/ 745555 h 754380"/>
                  <a:gd name="connsiteX8" fmla="*/ 24656 w 33481"/>
                  <a:gd name="connsiteY8" fmla="*/ 754380 h 754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3481" h="754380">
                    <a:moveTo>
                      <a:pt x="24656" y="754380"/>
                    </a:moveTo>
                    <a:lnTo>
                      <a:pt x="10105" y="754380"/>
                    </a:lnTo>
                    <a:cubicBezTo>
                      <a:pt x="4514" y="754380"/>
                      <a:pt x="0" y="749866"/>
                      <a:pt x="0" y="744275"/>
                    </a:cubicBezTo>
                    <a:lnTo>
                      <a:pt x="0" y="10105"/>
                    </a:lnTo>
                    <a:cubicBezTo>
                      <a:pt x="0" y="4514"/>
                      <a:pt x="4514" y="0"/>
                      <a:pt x="10105" y="0"/>
                    </a:cubicBezTo>
                    <a:lnTo>
                      <a:pt x="24656" y="0"/>
                    </a:lnTo>
                    <a:cubicBezTo>
                      <a:pt x="29507" y="0"/>
                      <a:pt x="33482" y="3975"/>
                      <a:pt x="33482" y="8825"/>
                    </a:cubicBezTo>
                    <a:lnTo>
                      <a:pt x="33482" y="745555"/>
                    </a:lnTo>
                    <a:cubicBezTo>
                      <a:pt x="33482" y="750405"/>
                      <a:pt x="29507" y="754380"/>
                      <a:pt x="24656" y="754380"/>
                    </a:cubicBezTo>
                    <a:close/>
                  </a:path>
                </a:pathLst>
              </a:custGeom>
              <a:solidFill>
                <a:srgbClr val="8A9096"/>
              </a:solidFill>
              <a:ln w="672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lvl="0"/>
                <a:endParaRPr lang="en-US"/>
              </a:p>
            </p:txBody>
          </p:sp>
          <p:sp>
            <p:nvSpPr>
              <p:cNvPr id="291" name="Graphic 2">
                <a:extLst>
                  <a:ext uri="{FF2B5EF4-FFF2-40B4-BE49-F238E27FC236}">
                    <a16:creationId xmlns:a16="http://schemas.microsoft.com/office/drawing/2014/main" xmlns="" id="{E835079A-92EF-481C-8F96-4443644D68A2}"/>
                  </a:ext>
                </a:extLst>
              </p:cNvPr>
              <p:cNvSpPr/>
              <p:nvPr/>
            </p:nvSpPr>
            <p:spPr>
              <a:xfrm>
                <a:off x="10336097" y="1095464"/>
                <a:ext cx="8686" cy="289856"/>
              </a:xfrm>
              <a:custGeom>
                <a:avLst/>
                <a:gdLst>
                  <a:gd name="connsiteX0" fmla="*/ 17650 w 18930"/>
                  <a:gd name="connsiteY0" fmla="*/ 631704 h 631704"/>
                  <a:gd name="connsiteX1" fmla="*/ 1886 w 18930"/>
                  <a:gd name="connsiteY1" fmla="*/ 631704 h 631704"/>
                  <a:gd name="connsiteX2" fmla="*/ 0 w 18930"/>
                  <a:gd name="connsiteY2" fmla="*/ 629818 h 631704"/>
                  <a:gd name="connsiteX3" fmla="*/ 0 w 18930"/>
                  <a:gd name="connsiteY3" fmla="*/ 1886 h 631704"/>
                  <a:gd name="connsiteX4" fmla="*/ 1886 w 18930"/>
                  <a:gd name="connsiteY4" fmla="*/ 0 h 631704"/>
                  <a:gd name="connsiteX5" fmla="*/ 17650 w 18930"/>
                  <a:gd name="connsiteY5" fmla="*/ 0 h 631704"/>
                  <a:gd name="connsiteX6" fmla="*/ 18930 w 18930"/>
                  <a:gd name="connsiteY6" fmla="*/ 1280 h 631704"/>
                  <a:gd name="connsiteX7" fmla="*/ 18930 w 18930"/>
                  <a:gd name="connsiteY7" fmla="*/ 630491 h 631704"/>
                  <a:gd name="connsiteX8" fmla="*/ 17650 w 18930"/>
                  <a:gd name="connsiteY8" fmla="*/ 631704 h 631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930" h="631704">
                    <a:moveTo>
                      <a:pt x="17650" y="631704"/>
                    </a:moveTo>
                    <a:lnTo>
                      <a:pt x="1886" y="631704"/>
                    </a:lnTo>
                    <a:cubicBezTo>
                      <a:pt x="808" y="631704"/>
                      <a:pt x="0" y="630828"/>
                      <a:pt x="0" y="629818"/>
                    </a:cubicBezTo>
                    <a:lnTo>
                      <a:pt x="0" y="1886"/>
                    </a:lnTo>
                    <a:cubicBezTo>
                      <a:pt x="0" y="808"/>
                      <a:pt x="876" y="0"/>
                      <a:pt x="1886" y="0"/>
                    </a:cubicBezTo>
                    <a:lnTo>
                      <a:pt x="17650" y="0"/>
                    </a:lnTo>
                    <a:cubicBezTo>
                      <a:pt x="18324" y="0"/>
                      <a:pt x="18930" y="539"/>
                      <a:pt x="18930" y="1280"/>
                    </a:cubicBezTo>
                    <a:lnTo>
                      <a:pt x="18930" y="630491"/>
                    </a:lnTo>
                    <a:cubicBezTo>
                      <a:pt x="18863" y="631098"/>
                      <a:pt x="18324" y="631704"/>
                      <a:pt x="17650" y="631704"/>
                    </a:cubicBezTo>
                    <a:close/>
                  </a:path>
                </a:pathLst>
              </a:custGeom>
              <a:solidFill>
                <a:srgbClr val="4A4C4D"/>
              </a:solidFill>
              <a:ln w="672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lvl="0"/>
                <a:endParaRPr lang="en-US"/>
              </a:p>
            </p:txBody>
          </p:sp>
          <p:sp>
            <p:nvSpPr>
              <p:cNvPr id="292" name="Graphic 2">
                <a:extLst>
                  <a:ext uri="{FF2B5EF4-FFF2-40B4-BE49-F238E27FC236}">
                    <a16:creationId xmlns:a16="http://schemas.microsoft.com/office/drawing/2014/main" xmlns="" id="{10817750-6635-4EA2-BBAB-2E79D26BDFF8}"/>
                  </a:ext>
                </a:extLst>
              </p:cNvPr>
              <p:cNvSpPr/>
              <p:nvPr/>
            </p:nvSpPr>
            <p:spPr>
              <a:xfrm>
                <a:off x="10332357" y="1794710"/>
                <a:ext cx="12426" cy="237214"/>
              </a:xfrm>
              <a:custGeom>
                <a:avLst/>
                <a:gdLst>
                  <a:gd name="connsiteX0" fmla="*/ 18257 w 27081"/>
                  <a:gd name="connsiteY0" fmla="*/ 516977 h 516977"/>
                  <a:gd name="connsiteX1" fmla="*/ 10105 w 27081"/>
                  <a:gd name="connsiteY1" fmla="*/ 516977 h 516977"/>
                  <a:gd name="connsiteX2" fmla="*/ 0 w 27081"/>
                  <a:gd name="connsiteY2" fmla="*/ 506872 h 516977"/>
                  <a:gd name="connsiteX3" fmla="*/ 0 w 27081"/>
                  <a:gd name="connsiteY3" fmla="*/ 10105 h 516977"/>
                  <a:gd name="connsiteX4" fmla="*/ 10105 w 27081"/>
                  <a:gd name="connsiteY4" fmla="*/ 0 h 516977"/>
                  <a:gd name="connsiteX5" fmla="*/ 18257 w 27081"/>
                  <a:gd name="connsiteY5" fmla="*/ 0 h 516977"/>
                  <a:gd name="connsiteX6" fmla="*/ 27082 w 27081"/>
                  <a:gd name="connsiteY6" fmla="*/ 8825 h 516977"/>
                  <a:gd name="connsiteX7" fmla="*/ 27082 w 27081"/>
                  <a:gd name="connsiteY7" fmla="*/ 508152 h 516977"/>
                  <a:gd name="connsiteX8" fmla="*/ 18257 w 27081"/>
                  <a:gd name="connsiteY8" fmla="*/ 516977 h 516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081" h="516977">
                    <a:moveTo>
                      <a:pt x="18257" y="516977"/>
                    </a:moveTo>
                    <a:lnTo>
                      <a:pt x="10105" y="516977"/>
                    </a:lnTo>
                    <a:cubicBezTo>
                      <a:pt x="4514" y="516977"/>
                      <a:pt x="0" y="512464"/>
                      <a:pt x="0" y="506872"/>
                    </a:cubicBezTo>
                    <a:lnTo>
                      <a:pt x="0" y="10105"/>
                    </a:lnTo>
                    <a:cubicBezTo>
                      <a:pt x="0" y="4514"/>
                      <a:pt x="4514" y="0"/>
                      <a:pt x="10105" y="0"/>
                    </a:cubicBezTo>
                    <a:lnTo>
                      <a:pt x="18257" y="0"/>
                    </a:lnTo>
                    <a:cubicBezTo>
                      <a:pt x="23107" y="0"/>
                      <a:pt x="27082" y="3975"/>
                      <a:pt x="27082" y="8825"/>
                    </a:cubicBezTo>
                    <a:lnTo>
                      <a:pt x="27082" y="508152"/>
                    </a:lnTo>
                    <a:cubicBezTo>
                      <a:pt x="27082" y="513003"/>
                      <a:pt x="23107" y="516977"/>
                      <a:pt x="18257" y="516977"/>
                    </a:cubicBezTo>
                    <a:close/>
                  </a:path>
                </a:pathLst>
              </a:custGeom>
              <a:solidFill>
                <a:srgbClr val="8A9096"/>
              </a:solidFill>
              <a:ln w="672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3" name="Graphic 2">
                <a:extLst>
                  <a:ext uri="{FF2B5EF4-FFF2-40B4-BE49-F238E27FC236}">
                    <a16:creationId xmlns:a16="http://schemas.microsoft.com/office/drawing/2014/main" xmlns="" id="{6EE4C85D-4FC1-4F53-8647-D97A90AB62FD}"/>
                  </a:ext>
                </a:extLst>
              </p:cNvPr>
              <p:cNvSpPr/>
              <p:nvPr/>
            </p:nvSpPr>
            <p:spPr>
              <a:xfrm>
                <a:off x="10337736" y="1811742"/>
                <a:ext cx="7047" cy="198636"/>
              </a:xfrm>
              <a:custGeom>
                <a:avLst/>
                <a:gdLst>
                  <a:gd name="connsiteX0" fmla="*/ 14080 w 15359"/>
                  <a:gd name="connsiteY0" fmla="*/ 432903 h 432902"/>
                  <a:gd name="connsiteX1" fmla="*/ 1886 w 15359"/>
                  <a:gd name="connsiteY1" fmla="*/ 432903 h 432902"/>
                  <a:gd name="connsiteX2" fmla="*/ 0 w 15359"/>
                  <a:gd name="connsiteY2" fmla="*/ 431016 h 432902"/>
                  <a:gd name="connsiteX3" fmla="*/ 0 w 15359"/>
                  <a:gd name="connsiteY3" fmla="*/ 1886 h 432902"/>
                  <a:gd name="connsiteX4" fmla="*/ 1886 w 15359"/>
                  <a:gd name="connsiteY4" fmla="*/ 0 h 432902"/>
                  <a:gd name="connsiteX5" fmla="*/ 14080 w 15359"/>
                  <a:gd name="connsiteY5" fmla="*/ 0 h 432902"/>
                  <a:gd name="connsiteX6" fmla="*/ 15360 w 15359"/>
                  <a:gd name="connsiteY6" fmla="*/ 1280 h 432902"/>
                  <a:gd name="connsiteX7" fmla="*/ 15360 w 15359"/>
                  <a:gd name="connsiteY7" fmla="*/ 431690 h 432902"/>
                  <a:gd name="connsiteX8" fmla="*/ 14080 w 15359"/>
                  <a:gd name="connsiteY8" fmla="*/ 432903 h 4329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359" h="432902">
                    <a:moveTo>
                      <a:pt x="14080" y="432903"/>
                    </a:moveTo>
                    <a:lnTo>
                      <a:pt x="1886" y="432903"/>
                    </a:lnTo>
                    <a:cubicBezTo>
                      <a:pt x="808" y="432903"/>
                      <a:pt x="0" y="432027"/>
                      <a:pt x="0" y="431016"/>
                    </a:cubicBezTo>
                    <a:lnTo>
                      <a:pt x="0" y="1886"/>
                    </a:lnTo>
                    <a:cubicBezTo>
                      <a:pt x="0" y="808"/>
                      <a:pt x="876" y="0"/>
                      <a:pt x="1886" y="0"/>
                    </a:cubicBezTo>
                    <a:lnTo>
                      <a:pt x="14080" y="0"/>
                    </a:lnTo>
                    <a:cubicBezTo>
                      <a:pt x="14753" y="0"/>
                      <a:pt x="15360" y="539"/>
                      <a:pt x="15360" y="1280"/>
                    </a:cubicBezTo>
                    <a:lnTo>
                      <a:pt x="15360" y="431690"/>
                    </a:lnTo>
                    <a:cubicBezTo>
                      <a:pt x="15360" y="432364"/>
                      <a:pt x="14821" y="432903"/>
                      <a:pt x="14080" y="432903"/>
                    </a:cubicBezTo>
                    <a:close/>
                  </a:path>
                </a:pathLst>
              </a:custGeom>
              <a:solidFill>
                <a:srgbClr val="4A4C4D"/>
              </a:solidFill>
              <a:ln w="672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4" name="Oval 293">
                <a:extLst>
                  <a:ext uri="{FF2B5EF4-FFF2-40B4-BE49-F238E27FC236}">
                    <a16:creationId xmlns:a16="http://schemas.microsoft.com/office/drawing/2014/main" xmlns="" id="{91734596-49D8-4C6C-AC3B-CE2A13E0D30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814828" y="385879"/>
                <a:ext cx="73152" cy="7315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5" name="Oval 294">
                <a:extLst>
                  <a:ext uri="{FF2B5EF4-FFF2-40B4-BE49-F238E27FC236}">
                    <a16:creationId xmlns:a16="http://schemas.microsoft.com/office/drawing/2014/main" xmlns="" id="{7945893A-EF82-4127-8B31-2941DF1674F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819400" y="390451"/>
                <a:ext cx="64008" cy="64008"/>
              </a:xfrm>
              <a:prstGeom prst="ellipse">
                <a:avLst/>
              </a:prstGeom>
              <a:solidFill>
                <a:srgbClr val="070808"/>
              </a:solidFill>
              <a:ln w="6728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6" name="Oval 295">
                <a:extLst>
                  <a:ext uri="{FF2B5EF4-FFF2-40B4-BE49-F238E27FC236}">
                    <a16:creationId xmlns:a16="http://schemas.microsoft.com/office/drawing/2014/main" xmlns="" id="{699659C7-E07A-41E0-A7A9-F3EF5A427571}"/>
                  </a:ext>
                </a:extLst>
              </p:cNvPr>
              <p:cNvSpPr/>
              <p:nvPr/>
            </p:nvSpPr>
            <p:spPr>
              <a:xfrm>
                <a:off x="9835585" y="406636"/>
                <a:ext cx="31638" cy="3163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6728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7" name="Oval 296">
                <a:extLst>
                  <a:ext uri="{FF2B5EF4-FFF2-40B4-BE49-F238E27FC236}">
                    <a16:creationId xmlns:a16="http://schemas.microsoft.com/office/drawing/2014/main" xmlns="" id="{EB8FD290-9DDD-4F92-AF8D-BB04BA37B97F}"/>
                  </a:ext>
                </a:extLst>
              </p:cNvPr>
              <p:cNvSpPr/>
              <p:nvPr/>
            </p:nvSpPr>
            <p:spPr>
              <a:xfrm>
                <a:off x="9843013" y="414064"/>
                <a:ext cx="16783" cy="16783"/>
              </a:xfrm>
              <a:prstGeom prst="ellipse">
                <a:avLst/>
              </a:prstGeom>
              <a:solidFill>
                <a:srgbClr val="081422"/>
              </a:solidFill>
              <a:ln w="6728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8" name="Graphic 2">
                <a:extLst>
                  <a:ext uri="{FF2B5EF4-FFF2-40B4-BE49-F238E27FC236}">
                    <a16:creationId xmlns:a16="http://schemas.microsoft.com/office/drawing/2014/main" xmlns="" id="{FD8D8CD1-D03D-403B-9333-313015AEA656}"/>
                  </a:ext>
                </a:extLst>
              </p:cNvPr>
              <p:cNvSpPr/>
              <p:nvPr userDrawn="1"/>
            </p:nvSpPr>
            <p:spPr>
              <a:xfrm flipH="1">
                <a:off x="8769273" y="781546"/>
                <a:ext cx="5842" cy="81663"/>
              </a:xfrm>
              <a:custGeom>
                <a:avLst/>
                <a:gdLst>
                  <a:gd name="connsiteX0" fmla="*/ 17650 w 18930"/>
                  <a:gd name="connsiteY0" fmla="*/ 390327 h 390326"/>
                  <a:gd name="connsiteX1" fmla="*/ 1886 w 18930"/>
                  <a:gd name="connsiteY1" fmla="*/ 390327 h 390326"/>
                  <a:gd name="connsiteX2" fmla="*/ 0 w 18930"/>
                  <a:gd name="connsiteY2" fmla="*/ 388440 h 390326"/>
                  <a:gd name="connsiteX3" fmla="*/ 0 w 18930"/>
                  <a:gd name="connsiteY3" fmla="*/ 1886 h 390326"/>
                  <a:gd name="connsiteX4" fmla="*/ 1886 w 18930"/>
                  <a:gd name="connsiteY4" fmla="*/ 0 h 390326"/>
                  <a:gd name="connsiteX5" fmla="*/ 17650 w 18930"/>
                  <a:gd name="connsiteY5" fmla="*/ 0 h 390326"/>
                  <a:gd name="connsiteX6" fmla="*/ 18930 w 18930"/>
                  <a:gd name="connsiteY6" fmla="*/ 1280 h 390326"/>
                  <a:gd name="connsiteX7" fmla="*/ 18930 w 18930"/>
                  <a:gd name="connsiteY7" fmla="*/ 389047 h 390326"/>
                  <a:gd name="connsiteX8" fmla="*/ 17650 w 18930"/>
                  <a:gd name="connsiteY8" fmla="*/ 390327 h 390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930" h="390326">
                    <a:moveTo>
                      <a:pt x="17650" y="390327"/>
                    </a:moveTo>
                    <a:lnTo>
                      <a:pt x="1886" y="390327"/>
                    </a:lnTo>
                    <a:cubicBezTo>
                      <a:pt x="808" y="390327"/>
                      <a:pt x="0" y="389451"/>
                      <a:pt x="0" y="388440"/>
                    </a:cubicBezTo>
                    <a:lnTo>
                      <a:pt x="0" y="1886"/>
                    </a:lnTo>
                    <a:cubicBezTo>
                      <a:pt x="0" y="808"/>
                      <a:pt x="876" y="0"/>
                      <a:pt x="1886" y="0"/>
                    </a:cubicBezTo>
                    <a:lnTo>
                      <a:pt x="17650" y="0"/>
                    </a:lnTo>
                    <a:cubicBezTo>
                      <a:pt x="18324" y="0"/>
                      <a:pt x="18930" y="539"/>
                      <a:pt x="18930" y="1280"/>
                    </a:cubicBezTo>
                    <a:lnTo>
                      <a:pt x="18930" y="389047"/>
                    </a:lnTo>
                    <a:cubicBezTo>
                      <a:pt x="18930" y="389788"/>
                      <a:pt x="18324" y="390327"/>
                      <a:pt x="17650" y="390327"/>
                    </a:cubicBezTo>
                    <a:close/>
                  </a:path>
                </a:pathLst>
              </a:custGeom>
              <a:solidFill>
                <a:srgbClr val="FAFDFF"/>
              </a:solidFill>
              <a:ln w="672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04" name="Group 303">
              <a:extLst>
                <a:ext uri="{FF2B5EF4-FFF2-40B4-BE49-F238E27FC236}">
                  <a16:creationId xmlns:a16="http://schemas.microsoft.com/office/drawing/2014/main" xmlns="" id="{CA1D4D29-D6C2-4C1E-BC8C-24F70426C98D}"/>
                </a:ext>
              </a:extLst>
            </p:cNvPr>
            <p:cNvGrpSpPr/>
            <p:nvPr/>
          </p:nvGrpSpPr>
          <p:grpSpPr>
            <a:xfrm>
              <a:off x="2722715" y="3919006"/>
              <a:ext cx="2894312" cy="2938994"/>
              <a:chOff x="2722715" y="3919006"/>
              <a:chExt cx="2894312" cy="2938994"/>
            </a:xfrm>
          </p:grpSpPr>
          <p:sp>
            <p:nvSpPr>
              <p:cNvPr id="303" name="Freeform: Shape 302">
                <a:extLst>
                  <a:ext uri="{FF2B5EF4-FFF2-40B4-BE49-F238E27FC236}">
                    <a16:creationId xmlns:a16="http://schemas.microsoft.com/office/drawing/2014/main" xmlns="" id="{17D94347-EA48-4680-99A1-FD5EEC89F603}"/>
                  </a:ext>
                </a:extLst>
              </p:cNvPr>
              <p:cNvSpPr/>
              <p:nvPr/>
            </p:nvSpPr>
            <p:spPr>
              <a:xfrm>
                <a:off x="2722715" y="4413841"/>
                <a:ext cx="675640" cy="1302987"/>
              </a:xfrm>
              <a:custGeom>
                <a:avLst/>
                <a:gdLst>
                  <a:gd name="connsiteX0" fmla="*/ 659259 w 675640"/>
                  <a:gd name="connsiteY0" fmla="*/ 1016091 h 1302987"/>
                  <a:gd name="connsiteX1" fmla="*/ 673178 w 675640"/>
                  <a:gd name="connsiteY1" fmla="*/ 1079059 h 1302987"/>
                  <a:gd name="connsiteX2" fmla="*/ 665710 w 675640"/>
                  <a:gd name="connsiteY2" fmla="*/ 1212769 h 1302987"/>
                  <a:gd name="connsiteX3" fmla="*/ 589000 w 675640"/>
                  <a:gd name="connsiteY3" fmla="*/ 1294825 h 1302987"/>
                  <a:gd name="connsiteX4" fmla="*/ 473406 w 675640"/>
                  <a:gd name="connsiteY4" fmla="*/ 1285060 h 1302987"/>
                  <a:gd name="connsiteX5" fmla="*/ 432356 w 675640"/>
                  <a:gd name="connsiteY5" fmla="*/ 1235968 h 1302987"/>
                  <a:gd name="connsiteX6" fmla="*/ 400364 w 675640"/>
                  <a:gd name="connsiteY6" fmla="*/ 1048879 h 1302987"/>
                  <a:gd name="connsiteX7" fmla="*/ 400055 w 675640"/>
                  <a:gd name="connsiteY7" fmla="*/ 1032750 h 1302987"/>
                  <a:gd name="connsiteX8" fmla="*/ 659259 w 675640"/>
                  <a:gd name="connsiteY8" fmla="*/ 1016091 h 1302987"/>
                  <a:gd name="connsiteX9" fmla="*/ 206078 w 675640"/>
                  <a:gd name="connsiteY9" fmla="*/ 455522 h 1302987"/>
                  <a:gd name="connsiteX10" fmla="*/ 216507 w 675640"/>
                  <a:gd name="connsiteY10" fmla="*/ 542969 h 1302987"/>
                  <a:gd name="connsiteX11" fmla="*/ 216998 w 675640"/>
                  <a:gd name="connsiteY11" fmla="*/ 541680 h 1302987"/>
                  <a:gd name="connsiteX12" fmla="*/ 241817 w 675640"/>
                  <a:gd name="connsiteY12" fmla="*/ 875011 h 1302987"/>
                  <a:gd name="connsiteX13" fmla="*/ 210626 w 675640"/>
                  <a:gd name="connsiteY13" fmla="*/ 875626 h 1302987"/>
                  <a:gd name="connsiteX14" fmla="*/ 130871 w 675640"/>
                  <a:gd name="connsiteY14" fmla="*/ 797401 h 1302987"/>
                  <a:gd name="connsiteX15" fmla="*/ 128529 w 675640"/>
                  <a:gd name="connsiteY15" fmla="*/ 694444 h 1302987"/>
                  <a:gd name="connsiteX16" fmla="*/ 153407 w 675640"/>
                  <a:gd name="connsiteY16" fmla="*/ 597055 h 1302987"/>
                  <a:gd name="connsiteX17" fmla="*/ 191275 w 675640"/>
                  <a:gd name="connsiteY17" fmla="*/ 486763 h 1302987"/>
                  <a:gd name="connsiteX18" fmla="*/ 206078 w 675640"/>
                  <a:gd name="connsiteY18" fmla="*/ 455522 h 1302987"/>
                  <a:gd name="connsiteX19" fmla="*/ 174720 w 675640"/>
                  <a:gd name="connsiteY19" fmla="*/ 0 h 1302987"/>
                  <a:gd name="connsiteX20" fmla="*/ 193518 w 675640"/>
                  <a:gd name="connsiteY20" fmla="*/ 252468 h 1302987"/>
                  <a:gd name="connsiteX21" fmla="*/ 193099 w 675640"/>
                  <a:gd name="connsiteY21" fmla="*/ 256175 h 1302987"/>
                  <a:gd name="connsiteX22" fmla="*/ 195396 w 675640"/>
                  <a:gd name="connsiteY22" fmla="*/ 292099 h 1302987"/>
                  <a:gd name="connsiteX23" fmla="*/ 167426 w 675640"/>
                  <a:gd name="connsiteY23" fmla="*/ 335845 h 1302987"/>
                  <a:gd name="connsiteX24" fmla="*/ 99201 w 675640"/>
                  <a:gd name="connsiteY24" fmla="*/ 346759 h 1302987"/>
                  <a:gd name="connsiteX25" fmla="*/ 0 w 675640"/>
                  <a:gd name="connsiteY25" fmla="*/ 249414 h 1302987"/>
                  <a:gd name="connsiteX26" fmla="*/ 58504 w 675640"/>
                  <a:gd name="connsiteY26" fmla="*/ 118090 h 1302987"/>
                  <a:gd name="connsiteX27" fmla="*/ 157705 w 675640"/>
                  <a:gd name="connsiteY27" fmla="*/ 5809 h 1302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75640" h="1302987">
                    <a:moveTo>
                      <a:pt x="659259" y="1016091"/>
                    </a:moveTo>
                    <a:cubicBezTo>
                      <a:pt x="676801" y="1034075"/>
                      <a:pt x="671498" y="1058158"/>
                      <a:pt x="673178" y="1079059"/>
                    </a:cubicBezTo>
                    <a:cubicBezTo>
                      <a:pt x="676801" y="1123644"/>
                      <a:pt x="677950" y="1169201"/>
                      <a:pt x="665710" y="1212769"/>
                    </a:cubicBezTo>
                    <a:cubicBezTo>
                      <a:pt x="654618" y="1252228"/>
                      <a:pt x="630669" y="1280995"/>
                      <a:pt x="589000" y="1294825"/>
                    </a:cubicBezTo>
                    <a:cubicBezTo>
                      <a:pt x="548083" y="1308390"/>
                      <a:pt x="508977" y="1304988"/>
                      <a:pt x="473406" y="1285060"/>
                    </a:cubicBezTo>
                    <a:cubicBezTo>
                      <a:pt x="455908" y="1275250"/>
                      <a:pt x="442033" y="1256117"/>
                      <a:pt x="432356" y="1235968"/>
                    </a:cubicBezTo>
                    <a:cubicBezTo>
                      <a:pt x="403811" y="1176536"/>
                      <a:pt x="396741" y="1113701"/>
                      <a:pt x="400364" y="1048879"/>
                    </a:cubicBezTo>
                    <a:cubicBezTo>
                      <a:pt x="400629" y="1043487"/>
                      <a:pt x="400143" y="1038096"/>
                      <a:pt x="400055" y="1032750"/>
                    </a:cubicBezTo>
                    <a:cubicBezTo>
                      <a:pt x="486354" y="1025945"/>
                      <a:pt x="572607" y="1017727"/>
                      <a:pt x="659259" y="1016091"/>
                    </a:cubicBezTo>
                    <a:close/>
                    <a:moveTo>
                      <a:pt x="206078" y="455522"/>
                    </a:moveTo>
                    <a:cubicBezTo>
                      <a:pt x="213988" y="484464"/>
                      <a:pt x="209393" y="514557"/>
                      <a:pt x="216507" y="542969"/>
                    </a:cubicBezTo>
                    <a:lnTo>
                      <a:pt x="216998" y="541680"/>
                    </a:lnTo>
                    <a:lnTo>
                      <a:pt x="241817" y="875011"/>
                    </a:lnTo>
                    <a:lnTo>
                      <a:pt x="210626" y="875626"/>
                    </a:lnTo>
                    <a:cubicBezTo>
                      <a:pt x="176225" y="869099"/>
                      <a:pt x="148801" y="841377"/>
                      <a:pt x="130871" y="797401"/>
                    </a:cubicBezTo>
                    <a:cubicBezTo>
                      <a:pt x="117129" y="763729"/>
                      <a:pt x="119471" y="729396"/>
                      <a:pt x="128529" y="694444"/>
                    </a:cubicBezTo>
                    <a:cubicBezTo>
                      <a:pt x="136925" y="662010"/>
                      <a:pt x="141918" y="628781"/>
                      <a:pt x="153407" y="597055"/>
                    </a:cubicBezTo>
                    <a:cubicBezTo>
                      <a:pt x="166619" y="560512"/>
                      <a:pt x="178329" y="523394"/>
                      <a:pt x="191275" y="486763"/>
                    </a:cubicBezTo>
                    <a:cubicBezTo>
                      <a:pt x="194943" y="476423"/>
                      <a:pt x="194324" y="464050"/>
                      <a:pt x="206078" y="455522"/>
                    </a:cubicBezTo>
                    <a:close/>
                    <a:moveTo>
                      <a:pt x="174720" y="0"/>
                    </a:moveTo>
                    <a:lnTo>
                      <a:pt x="193518" y="252468"/>
                    </a:lnTo>
                    <a:lnTo>
                      <a:pt x="193099" y="256175"/>
                    </a:lnTo>
                    <a:cubicBezTo>
                      <a:pt x="193187" y="268194"/>
                      <a:pt x="194336" y="280213"/>
                      <a:pt x="195396" y="292099"/>
                    </a:cubicBezTo>
                    <a:cubicBezTo>
                      <a:pt x="198048" y="321749"/>
                      <a:pt x="195618" y="331205"/>
                      <a:pt x="167426" y="335845"/>
                    </a:cubicBezTo>
                    <a:cubicBezTo>
                      <a:pt x="144846" y="339601"/>
                      <a:pt x="123018" y="346671"/>
                      <a:pt x="99201" y="346759"/>
                    </a:cubicBezTo>
                    <a:cubicBezTo>
                      <a:pt x="45116" y="346981"/>
                      <a:pt x="45" y="305400"/>
                      <a:pt x="0" y="249414"/>
                    </a:cubicBezTo>
                    <a:cubicBezTo>
                      <a:pt x="-45" y="195727"/>
                      <a:pt x="27838" y="156223"/>
                      <a:pt x="58504" y="118090"/>
                    </a:cubicBezTo>
                    <a:cubicBezTo>
                      <a:pt x="89789" y="79248"/>
                      <a:pt x="124608" y="43236"/>
                      <a:pt x="157705" y="5809"/>
                    </a:cubicBezTo>
                    <a:close/>
                  </a:path>
                </a:pathLst>
              </a:custGeom>
              <a:solidFill>
                <a:srgbClr val="F0B88F"/>
              </a:solidFill>
              <a:ln w="4567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97" name="Graphic 106">
                <a:extLst>
                  <a:ext uri="{FF2B5EF4-FFF2-40B4-BE49-F238E27FC236}">
                    <a16:creationId xmlns:a16="http://schemas.microsoft.com/office/drawing/2014/main" xmlns="" id="{5647E435-2A4B-4484-BDE1-C8A1558FEE05}"/>
                  </a:ext>
                </a:extLst>
              </p:cNvPr>
              <p:cNvSpPr/>
              <p:nvPr/>
            </p:nvSpPr>
            <p:spPr>
              <a:xfrm>
                <a:off x="3850414" y="6073282"/>
                <a:ext cx="1766613" cy="784718"/>
              </a:xfrm>
              <a:custGeom>
                <a:avLst/>
                <a:gdLst>
                  <a:gd name="connsiteX0" fmla="*/ 135565 w 1826722"/>
                  <a:gd name="connsiteY0" fmla="*/ 811419 h 811418"/>
                  <a:gd name="connsiteX1" fmla="*/ 0 w 1826722"/>
                  <a:gd name="connsiteY1" fmla="*/ 325770 h 811418"/>
                  <a:gd name="connsiteX2" fmla="*/ 1617275 w 1826722"/>
                  <a:gd name="connsiteY2" fmla="*/ 1913 h 811418"/>
                  <a:gd name="connsiteX3" fmla="*/ 1639527 w 1826722"/>
                  <a:gd name="connsiteY3" fmla="*/ 16260 h 811418"/>
                  <a:gd name="connsiteX4" fmla="*/ 1826723 w 1826722"/>
                  <a:gd name="connsiteY4" fmla="*/ 811419 h 811418"/>
                  <a:gd name="connsiteX5" fmla="*/ 135565 w 1826722"/>
                  <a:gd name="connsiteY5" fmla="*/ 811419 h 811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26722" h="811418">
                    <a:moveTo>
                      <a:pt x="135565" y="811419"/>
                    </a:moveTo>
                    <a:cubicBezTo>
                      <a:pt x="120853" y="758143"/>
                      <a:pt x="30522" y="434331"/>
                      <a:pt x="0" y="325770"/>
                    </a:cubicBezTo>
                    <a:cubicBezTo>
                      <a:pt x="-548" y="323805"/>
                      <a:pt x="1605076" y="6208"/>
                      <a:pt x="1617275" y="1913"/>
                    </a:cubicBezTo>
                    <a:cubicBezTo>
                      <a:pt x="1632582" y="-3524"/>
                      <a:pt x="1636466" y="3055"/>
                      <a:pt x="1639527" y="16260"/>
                    </a:cubicBezTo>
                    <a:cubicBezTo>
                      <a:pt x="1656798" y="91056"/>
                      <a:pt x="1803146" y="711173"/>
                      <a:pt x="1826723" y="811419"/>
                    </a:cubicBezTo>
                    <a:cubicBezTo>
                      <a:pt x="1262988" y="811419"/>
                      <a:pt x="699299" y="811419"/>
                      <a:pt x="135565" y="811419"/>
                    </a:cubicBezTo>
                    <a:close/>
                  </a:path>
                </a:pathLst>
              </a:custGeom>
              <a:solidFill>
                <a:srgbClr val="010101"/>
              </a:solidFill>
              <a:ln w="456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8" name="Graphic 106">
                <a:extLst>
                  <a:ext uri="{FF2B5EF4-FFF2-40B4-BE49-F238E27FC236}">
                    <a16:creationId xmlns:a16="http://schemas.microsoft.com/office/drawing/2014/main" xmlns="" id="{B73DE773-1739-461D-A193-06F48193DE49}"/>
                  </a:ext>
                </a:extLst>
              </p:cNvPr>
              <p:cNvSpPr/>
              <p:nvPr/>
            </p:nvSpPr>
            <p:spPr>
              <a:xfrm>
                <a:off x="3859582" y="5960693"/>
                <a:ext cx="1346767" cy="420216"/>
              </a:xfrm>
              <a:custGeom>
                <a:avLst/>
                <a:gdLst>
                  <a:gd name="connsiteX0" fmla="*/ 1337899 w 1392591"/>
                  <a:gd name="connsiteY0" fmla="*/ 999 h 434514"/>
                  <a:gd name="connsiteX1" fmla="*/ 1359465 w 1392591"/>
                  <a:gd name="connsiteY1" fmla="*/ 15940 h 434514"/>
                  <a:gd name="connsiteX2" fmla="*/ 1392591 w 1392591"/>
                  <a:gd name="connsiteY2" fmla="*/ 159226 h 434514"/>
                  <a:gd name="connsiteX3" fmla="*/ 28444 w 1392591"/>
                  <a:gd name="connsiteY3" fmla="*/ 434514 h 434514"/>
                  <a:gd name="connsiteX4" fmla="*/ 983 w 1392591"/>
                  <a:gd name="connsiteY4" fmla="*/ 282318 h 434514"/>
                  <a:gd name="connsiteX5" fmla="*/ 14051 w 1392591"/>
                  <a:gd name="connsiteY5" fmla="*/ 261803 h 434514"/>
                  <a:gd name="connsiteX6" fmla="*/ 1337899 w 1392591"/>
                  <a:gd name="connsiteY6" fmla="*/ 999 h 434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92591" h="434514">
                    <a:moveTo>
                      <a:pt x="1337899" y="999"/>
                    </a:moveTo>
                    <a:cubicBezTo>
                      <a:pt x="1353526" y="-2337"/>
                      <a:pt x="1356496" y="2690"/>
                      <a:pt x="1359465" y="15940"/>
                    </a:cubicBezTo>
                    <a:cubicBezTo>
                      <a:pt x="1370249" y="63778"/>
                      <a:pt x="1377513" y="112393"/>
                      <a:pt x="1392591" y="159226"/>
                    </a:cubicBezTo>
                    <a:cubicBezTo>
                      <a:pt x="1272653" y="184676"/>
                      <a:pt x="150118" y="411120"/>
                      <a:pt x="28444" y="434514"/>
                    </a:cubicBezTo>
                    <a:cubicBezTo>
                      <a:pt x="20037" y="391382"/>
                      <a:pt x="14554" y="344914"/>
                      <a:pt x="983" y="282318"/>
                    </a:cubicBezTo>
                    <a:cubicBezTo>
                      <a:pt x="-2352" y="267011"/>
                      <a:pt x="2994" y="263585"/>
                      <a:pt x="14051" y="261803"/>
                    </a:cubicBezTo>
                    <a:cubicBezTo>
                      <a:pt x="59422" y="254355"/>
                      <a:pt x="1272927" y="14935"/>
                      <a:pt x="1337899" y="999"/>
                    </a:cubicBezTo>
                    <a:close/>
                  </a:path>
                </a:pathLst>
              </a:custGeom>
              <a:solidFill>
                <a:srgbClr val="FFFFFF"/>
              </a:solidFill>
              <a:ln w="456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2" name="Graphic 106">
                <a:extLst>
                  <a:ext uri="{FF2B5EF4-FFF2-40B4-BE49-F238E27FC236}">
                    <a16:creationId xmlns:a16="http://schemas.microsoft.com/office/drawing/2014/main" xmlns="" id="{E5DD3FC1-3BF9-4680-A4D8-676D39D59313}"/>
                  </a:ext>
                </a:extLst>
              </p:cNvPr>
              <p:cNvSpPr/>
              <p:nvPr/>
            </p:nvSpPr>
            <p:spPr>
              <a:xfrm>
                <a:off x="3275535" y="3919006"/>
                <a:ext cx="1688755" cy="2270439"/>
              </a:xfrm>
              <a:custGeom>
                <a:avLst/>
                <a:gdLst>
                  <a:gd name="connsiteX0" fmla="*/ 763404 w 1746215"/>
                  <a:gd name="connsiteY0" fmla="*/ 2347690 h 2347690"/>
                  <a:gd name="connsiteX1" fmla="*/ 537280 w 1746215"/>
                  <a:gd name="connsiteY1" fmla="*/ 2095796 h 2347690"/>
                  <a:gd name="connsiteX2" fmla="*/ 396598 w 1746215"/>
                  <a:gd name="connsiteY2" fmla="*/ 1766136 h 2347690"/>
                  <a:gd name="connsiteX3" fmla="*/ 379098 w 1746215"/>
                  <a:gd name="connsiteY3" fmla="*/ 1374291 h 2347690"/>
                  <a:gd name="connsiteX4" fmla="*/ 311612 w 1746215"/>
                  <a:gd name="connsiteY4" fmla="*/ 1064735 h 2347690"/>
                  <a:gd name="connsiteX5" fmla="*/ 140957 w 1746215"/>
                  <a:gd name="connsiteY5" fmla="*/ 816953 h 2347690"/>
                  <a:gd name="connsiteX6" fmla="*/ 31116 w 1746215"/>
                  <a:gd name="connsiteY6" fmla="*/ 709306 h 2347690"/>
                  <a:gd name="connsiteX7" fmla="*/ 19099 w 1746215"/>
                  <a:gd name="connsiteY7" fmla="*/ 533624 h 2347690"/>
                  <a:gd name="connsiteX8" fmla="*/ 166453 w 1746215"/>
                  <a:gd name="connsiteY8" fmla="*/ 436942 h 2347690"/>
                  <a:gd name="connsiteX9" fmla="*/ 335737 w 1746215"/>
                  <a:gd name="connsiteY9" fmla="*/ 478612 h 2347690"/>
                  <a:gd name="connsiteX10" fmla="*/ 599831 w 1746215"/>
                  <a:gd name="connsiteY10" fmla="*/ 590920 h 2347690"/>
                  <a:gd name="connsiteX11" fmla="*/ 754083 w 1746215"/>
                  <a:gd name="connsiteY11" fmla="*/ 736492 h 2347690"/>
                  <a:gd name="connsiteX12" fmla="*/ 813436 w 1746215"/>
                  <a:gd name="connsiteY12" fmla="*/ 890744 h 2347690"/>
                  <a:gd name="connsiteX13" fmla="*/ 868036 w 1746215"/>
                  <a:gd name="connsiteY13" fmla="*/ 1024939 h 2347690"/>
                  <a:gd name="connsiteX14" fmla="*/ 1080225 w 1746215"/>
                  <a:gd name="connsiteY14" fmla="*/ 910940 h 2347690"/>
                  <a:gd name="connsiteX15" fmla="*/ 1057791 w 1746215"/>
                  <a:gd name="connsiteY15" fmla="*/ 602160 h 2347690"/>
                  <a:gd name="connsiteX16" fmla="*/ 1034991 w 1746215"/>
                  <a:gd name="connsiteY16" fmla="*/ 299595 h 2347690"/>
                  <a:gd name="connsiteX17" fmla="*/ 1016075 w 1746215"/>
                  <a:gd name="connsiteY17" fmla="*/ 71780 h 2347690"/>
                  <a:gd name="connsiteX18" fmla="*/ 1014156 w 1746215"/>
                  <a:gd name="connsiteY18" fmla="*/ 13570 h 2347690"/>
                  <a:gd name="connsiteX19" fmla="*/ 1020690 w 1746215"/>
                  <a:gd name="connsiteY19" fmla="*/ 0 h 2347690"/>
                  <a:gd name="connsiteX20" fmla="*/ 1168089 w 1746215"/>
                  <a:gd name="connsiteY20" fmla="*/ 157222 h 2347690"/>
                  <a:gd name="connsiteX21" fmla="*/ 1381100 w 1746215"/>
                  <a:gd name="connsiteY21" fmla="*/ 516079 h 2347690"/>
                  <a:gd name="connsiteX22" fmla="*/ 1548465 w 1746215"/>
                  <a:gd name="connsiteY22" fmla="*/ 803338 h 2347690"/>
                  <a:gd name="connsiteX23" fmla="*/ 1591917 w 1746215"/>
                  <a:gd name="connsiteY23" fmla="*/ 1155020 h 2347690"/>
                  <a:gd name="connsiteX24" fmla="*/ 1626277 w 1746215"/>
                  <a:gd name="connsiteY24" fmla="*/ 1679644 h 2347690"/>
                  <a:gd name="connsiteX25" fmla="*/ 1653189 w 1746215"/>
                  <a:gd name="connsiteY25" fmla="*/ 1934462 h 2347690"/>
                  <a:gd name="connsiteX26" fmla="*/ 1746216 w 1746215"/>
                  <a:gd name="connsiteY26" fmla="*/ 2150900 h 2347690"/>
                  <a:gd name="connsiteX27" fmla="*/ 763404 w 1746215"/>
                  <a:gd name="connsiteY27" fmla="*/ 2347690 h 23476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746215" h="2347690">
                    <a:moveTo>
                      <a:pt x="763404" y="2347690"/>
                    </a:moveTo>
                    <a:cubicBezTo>
                      <a:pt x="669098" y="2286830"/>
                      <a:pt x="598734" y="2187909"/>
                      <a:pt x="537280" y="2095796"/>
                    </a:cubicBezTo>
                    <a:cubicBezTo>
                      <a:pt x="470708" y="1996007"/>
                      <a:pt x="414326" y="1885984"/>
                      <a:pt x="396598" y="1766136"/>
                    </a:cubicBezTo>
                    <a:cubicBezTo>
                      <a:pt x="377407" y="1636283"/>
                      <a:pt x="385129" y="1504967"/>
                      <a:pt x="379098" y="1374291"/>
                    </a:cubicBezTo>
                    <a:cubicBezTo>
                      <a:pt x="374072" y="1264816"/>
                      <a:pt x="353191" y="1165803"/>
                      <a:pt x="311612" y="1064735"/>
                    </a:cubicBezTo>
                    <a:cubicBezTo>
                      <a:pt x="272044" y="968602"/>
                      <a:pt x="203919" y="898375"/>
                      <a:pt x="140957" y="816953"/>
                    </a:cubicBezTo>
                    <a:cubicBezTo>
                      <a:pt x="122132" y="792646"/>
                      <a:pt x="42676" y="737634"/>
                      <a:pt x="31116" y="709306"/>
                    </a:cubicBezTo>
                    <a:cubicBezTo>
                      <a:pt x="-4294" y="658909"/>
                      <a:pt x="-11102" y="581280"/>
                      <a:pt x="19099" y="533624"/>
                    </a:cubicBezTo>
                    <a:cubicBezTo>
                      <a:pt x="53505" y="479343"/>
                      <a:pt x="105775" y="450284"/>
                      <a:pt x="166453" y="436942"/>
                    </a:cubicBezTo>
                    <a:cubicBezTo>
                      <a:pt x="212646" y="426799"/>
                      <a:pt x="292468" y="461250"/>
                      <a:pt x="335737" y="478612"/>
                    </a:cubicBezTo>
                    <a:cubicBezTo>
                      <a:pt x="403314" y="505798"/>
                      <a:pt x="532985" y="562181"/>
                      <a:pt x="599831" y="590920"/>
                    </a:cubicBezTo>
                    <a:cubicBezTo>
                      <a:pt x="668184" y="620300"/>
                      <a:pt x="719587" y="669646"/>
                      <a:pt x="754083" y="736492"/>
                    </a:cubicBezTo>
                    <a:cubicBezTo>
                      <a:pt x="779396" y="785610"/>
                      <a:pt x="797855" y="837788"/>
                      <a:pt x="813436" y="890744"/>
                    </a:cubicBezTo>
                    <a:cubicBezTo>
                      <a:pt x="820883" y="916057"/>
                      <a:pt x="848983" y="996382"/>
                      <a:pt x="868036" y="1024939"/>
                    </a:cubicBezTo>
                    <a:cubicBezTo>
                      <a:pt x="907285" y="1083834"/>
                      <a:pt x="1089912" y="1072411"/>
                      <a:pt x="1080225" y="910940"/>
                    </a:cubicBezTo>
                    <a:cubicBezTo>
                      <a:pt x="1074057" y="807952"/>
                      <a:pt x="1065421" y="705056"/>
                      <a:pt x="1057791" y="602160"/>
                    </a:cubicBezTo>
                    <a:cubicBezTo>
                      <a:pt x="1050343" y="501275"/>
                      <a:pt x="1042530" y="400435"/>
                      <a:pt x="1034991" y="299595"/>
                    </a:cubicBezTo>
                    <a:cubicBezTo>
                      <a:pt x="1029325" y="223611"/>
                      <a:pt x="1024985" y="147490"/>
                      <a:pt x="1016075" y="71780"/>
                    </a:cubicBezTo>
                    <a:cubicBezTo>
                      <a:pt x="1013791" y="52453"/>
                      <a:pt x="1015207" y="32989"/>
                      <a:pt x="1014156" y="13570"/>
                    </a:cubicBezTo>
                    <a:cubicBezTo>
                      <a:pt x="1013882" y="8224"/>
                      <a:pt x="1013516" y="2102"/>
                      <a:pt x="1020690" y="0"/>
                    </a:cubicBezTo>
                    <a:cubicBezTo>
                      <a:pt x="1074102" y="48432"/>
                      <a:pt x="1130119" y="94672"/>
                      <a:pt x="1168089" y="157222"/>
                    </a:cubicBezTo>
                    <a:cubicBezTo>
                      <a:pt x="1240235" y="276156"/>
                      <a:pt x="1309822" y="396597"/>
                      <a:pt x="1381100" y="516079"/>
                    </a:cubicBezTo>
                    <a:cubicBezTo>
                      <a:pt x="1437756" y="611070"/>
                      <a:pt x="1508121" y="699391"/>
                      <a:pt x="1548465" y="803338"/>
                    </a:cubicBezTo>
                    <a:cubicBezTo>
                      <a:pt x="1589907" y="910117"/>
                      <a:pt x="1583967" y="1041479"/>
                      <a:pt x="1591917" y="1155020"/>
                    </a:cubicBezTo>
                    <a:cubicBezTo>
                      <a:pt x="1604117" y="1329834"/>
                      <a:pt x="1612296" y="1504967"/>
                      <a:pt x="1626277" y="1679644"/>
                    </a:cubicBezTo>
                    <a:cubicBezTo>
                      <a:pt x="1632902" y="1762253"/>
                      <a:pt x="1632263" y="1854229"/>
                      <a:pt x="1653189" y="1934462"/>
                    </a:cubicBezTo>
                    <a:cubicBezTo>
                      <a:pt x="1672516" y="2008618"/>
                      <a:pt x="1709435" y="2083780"/>
                      <a:pt x="1746216" y="2150900"/>
                    </a:cubicBezTo>
                    <a:cubicBezTo>
                      <a:pt x="1633313" y="2178223"/>
                      <a:pt x="973491" y="2312600"/>
                      <a:pt x="763404" y="2347690"/>
                    </a:cubicBezTo>
                    <a:close/>
                  </a:path>
                </a:pathLst>
              </a:custGeom>
              <a:solidFill>
                <a:srgbClr val="F0B88F"/>
              </a:solidFill>
              <a:ln w="456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05" name="Group 304">
              <a:extLst>
                <a:ext uri="{FF2B5EF4-FFF2-40B4-BE49-F238E27FC236}">
                  <a16:creationId xmlns:a16="http://schemas.microsoft.com/office/drawing/2014/main" xmlns="" id="{8870ED0E-585E-4965-9C82-E8CE0834F04D}"/>
                </a:ext>
              </a:extLst>
            </p:cNvPr>
            <p:cNvGrpSpPr/>
            <p:nvPr/>
          </p:nvGrpSpPr>
          <p:grpSpPr>
            <a:xfrm>
              <a:off x="2885741" y="3214306"/>
              <a:ext cx="1297586" cy="961736"/>
              <a:chOff x="2885741" y="3214306"/>
              <a:chExt cx="1297586" cy="961736"/>
            </a:xfrm>
          </p:grpSpPr>
          <p:sp>
            <p:nvSpPr>
              <p:cNvPr id="196" name="Graphic 106">
                <a:extLst>
                  <a:ext uri="{FF2B5EF4-FFF2-40B4-BE49-F238E27FC236}">
                    <a16:creationId xmlns:a16="http://schemas.microsoft.com/office/drawing/2014/main" xmlns="" id="{19C29C63-7AA2-4D11-9E21-0D1AEBDFCF12}"/>
                  </a:ext>
                </a:extLst>
              </p:cNvPr>
              <p:cNvSpPr/>
              <p:nvPr/>
            </p:nvSpPr>
            <p:spPr>
              <a:xfrm>
                <a:off x="3082085" y="3214306"/>
                <a:ext cx="961730" cy="961736"/>
              </a:xfrm>
              <a:custGeom>
                <a:avLst/>
                <a:gdLst>
                  <a:gd name="connsiteX0" fmla="*/ 970428 w 994453"/>
                  <a:gd name="connsiteY0" fmla="*/ 922909 h 994459"/>
                  <a:gd name="connsiteX1" fmla="*/ 99787 w 994453"/>
                  <a:gd name="connsiteY1" fmla="*/ 994370 h 994459"/>
                  <a:gd name="connsiteX2" fmla="*/ 71550 w 994453"/>
                  <a:gd name="connsiteY2" fmla="*/ 970428 h 994459"/>
                  <a:gd name="connsiteX3" fmla="*/ 90 w 994453"/>
                  <a:gd name="connsiteY3" fmla="*/ 99787 h 994459"/>
                  <a:gd name="connsiteX4" fmla="*/ 24032 w 994453"/>
                  <a:gd name="connsiteY4" fmla="*/ 71550 h 994459"/>
                  <a:gd name="connsiteX5" fmla="*/ 894672 w 994453"/>
                  <a:gd name="connsiteY5" fmla="*/ 90 h 994459"/>
                  <a:gd name="connsiteX6" fmla="*/ 922909 w 994453"/>
                  <a:gd name="connsiteY6" fmla="*/ 24032 h 994459"/>
                  <a:gd name="connsiteX7" fmla="*/ 994370 w 994453"/>
                  <a:gd name="connsiteY7" fmla="*/ 894672 h 994459"/>
                  <a:gd name="connsiteX8" fmla="*/ 970428 w 994453"/>
                  <a:gd name="connsiteY8" fmla="*/ 922909 h 994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94453" h="994459">
                    <a:moveTo>
                      <a:pt x="970428" y="922909"/>
                    </a:moveTo>
                    <a:lnTo>
                      <a:pt x="99787" y="994370"/>
                    </a:lnTo>
                    <a:cubicBezTo>
                      <a:pt x="85395" y="995558"/>
                      <a:pt x="72738" y="984820"/>
                      <a:pt x="71550" y="970428"/>
                    </a:cubicBezTo>
                    <a:lnTo>
                      <a:pt x="90" y="99787"/>
                    </a:lnTo>
                    <a:cubicBezTo>
                      <a:pt x="-1098" y="85395"/>
                      <a:pt x="9639" y="72738"/>
                      <a:pt x="24032" y="71550"/>
                    </a:cubicBezTo>
                    <a:lnTo>
                      <a:pt x="894672" y="90"/>
                    </a:lnTo>
                    <a:cubicBezTo>
                      <a:pt x="909065" y="-1098"/>
                      <a:pt x="921721" y="9639"/>
                      <a:pt x="922909" y="24032"/>
                    </a:cubicBezTo>
                    <a:lnTo>
                      <a:pt x="994370" y="894672"/>
                    </a:lnTo>
                    <a:cubicBezTo>
                      <a:pt x="995512" y="909110"/>
                      <a:pt x="984820" y="921767"/>
                      <a:pt x="970428" y="922909"/>
                    </a:cubicBezTo>
                    <a:close/>
                  </a:path>
                </a:pathLst>
              </a:custGeom>
              <a:solidFill>
                <a:srgbClr val="FFFFFF"/>
              </a:solidFill>
              <a:ln w="456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0" name="Freeform: Shape 279">
                <a:extLst>
                  <a:ext uri="{FF2B5EF4-FFF2-40B4-BE49-F238E27FC236}">
                    <a16:creationId xmlns:a16="http://schemas.microsoft.com/office/drawing/2014/main" xmlns="" id="{6B290326-2F76-4D08-ACB5-F8A462BF37EB}"/>
                  </a:ext>
                </a:extLst>
              </p:cNvPr>
              <p:cNvSpPr/>
              <p:nvPr/>
            </p:nvSpPr>
            <p:spPr>
              <a:xfrm>
                <a:off x="3152862" y="3289600"/>
                <a:ext cx="821596" cy="822027"/>
              </a:xfrm>
              <a:custGeom>
                <a:avLst/>
                <a:gdLst>
                  <a:gd name="connsiteX0" fmla="*/ 335038 w 821596"/>
                  <a:gd name="connsiteY0" fmla="*/ 768552 h 822027"/>
                  <a:gd name="connsiteX1" fmla="*/ 335789 w 821596"/>
                  <a:gd name="connsiteY1" fmla="*/ 769126 h 822027"/>
                  <a:gd name="connsiteX2" fmla="*/ 338131 w 821596"/>
                  <a:gd name="connsiteY2" fmla="*/ 795419 h 822027"/>
                  <a:gd name="connsiteX3" fmla="*/ 335921 w 821596"/>
                  <a:gd name="connsiteY3" fmla="*/ 798070 h 822027"/>
                  <a:gd name="connsiteX4" fmla="*/ 310160 w 821596"/>
                  <a:gd name="connsiteY4" fmla="*/ 800368 h 822027"/>
                  <a:gd name="connsiteX5" fmla="*/ 306890 w 821596"/>
                  <a:gd name="connsiteY5" fmla="*/ 797628 h 822027"/>
                  <a:gd name="connsiteX6" fmla="*/ 304769 w 821596"/>
                  <a:gd name="connsiteY6" fmla="*/ 773679 h 822027"/>
                  <a:gd name="connsiteX7" fmla="*/ 306979 w 821596"/>
                  <a:gd name="connsiteY7" fmla="*/ 771027 h 822027"/>
                  <a:gd name="connsiteX8" fmla="*/ 727378 w 821596"/>
                  <a:gd name="connsiteY8" fmla="*/ 731789 h 822027"/>
                  <a:gd name="connsiteX9" fmla="*/ 730117 w 821596"/>
                  <a:gd name="connsiteY9" fmla="*/ 734042 h 822027"/>
                  <a:gd name="connsiteX10" fmla="*/ 732371 w 821596"/>
                  <a:gd name="connsiteY10" fmla="*/ 759671 h 822027"/>
                  <a:gd name="connsiteX11" fmla="*/ 730162 w 821596"/>
                  <a:gd name="connsiteY11" fmla="*/ 762322 h 822027"/>
                  <a:gd name="connsiteX12" fmla="*/ 705063 w 821596"/>
                  <a:gd name="connsiteY12" fmla="*/ 764532 h 822027"/>
                  <a:gd name="connsiteX13" fmla="*/ 701794 w 821596"/>
                  <a:gd name="connsiteY13" fmla="*/ 761792 h 822027"/>
                  <a:gd name="connsiteX14" fmla="*/ 699584 w 821596"/>
                  <a:gd name="connsiteY14" fmla="*/ 737003 h 822027"/>
                  <a:gd name="connsiteX15" fmla="*/ 702059 w 821596"/>
                  <a:gd name="connsiteY15" fmla="*/ 734042 h 822027"/>
                  <a:gd name="connsiteX16" fmla="*/ 481783 w 821596"/>
                  <a:gd name="connsiteY16" fmla="*/ 725337 h 822027"/>
                  <a:gd name="connsiteX17" fmla="*/ 484478 w 821596"/>
                  <a:gd name="connsiteY17" fmla="*/ 727546 h 822027"/>
                  <a:gd name="connsiteX18" fmla="*/ 487130 w 821596"/>
                  <a:gd name="connsiteY18" fmla="*/ 757638 h 822027"/>
                  <a:gd name="connsiteX19" fmla="*/ 487350 w 821596"/>
                  <a:gd name="connsiteY19" fmla="*/ 760112 h 822027"/>
                  <a:gd name="connsiteX20" fmla="*/ 489295 w 821596"/>
                  <a:gd name="connsiteY20" fmla="*/ 781986 h 822027"/>
                  <a:gd name="connsiteX21" fmla="*/ 487085 w 821596"/>
                  <a:gd name="connsiteY21" fmla="*/ 784637 h 822027"/>
                  <a:gd name="connsiteX22" fmla="*/ 401892 w 821596"/>
                  <a:gd name="connsiteY22" fmla="*/ 792193 h 822027"/>
                  <a:gd name="connsiteX23" fmla="*/ 398622 w 821596"/>
                  <a:gd name="connsiteY23" fmla="*/ 789453 h 822027"/>
                  <a:gd name="connsiteX24" fmla="*/ 396325 w 821596"/>
                  <a:gd name="connsiteY24" fmla="*/ 763515 h 822027"/>
                  <a:gd name="connsiteX25" fmla="*/ 396545 w 821596"/>
                  <a:gd name="connsiteY25" fmla="*/ 763249 h 822027"/>
                  <a:gd name="connsiteX26" fmla="*/ 456110 w 821596"/>
                  <a:gd name="connsiteY26" fmla="*/ 757948 h 822027"/>
                  <a:gd name="connsiteX27" fmla="*/ 453636 w 821596"/>
                  <a:gd name="connsiteY27" fmla="*/ 730286 h 822027"/>
                  <a:gd name="connsiteX28" fmla="*/ 455845 w 821596"/>
                  <a:gd name="connsiteY28" fmla="*/ 727635 h 822027"/>
                  <a:gd name="connsiteX29" fmla="*/ 816636 w 821596"/>
                  <a:gd name="connsiteY29" fmla="*/ 723879 h 822027"/>
                  <a:gd name="connsiteX30" fmla="*/ 819331 w 821596"/>
                  <a:gd name="connsiteY30" fmla="*/ 726132 h 822027"/>
                  <a:gd name="connsiteX31" fmla="*/ 821585 w 821596"/>
                  <a:gd name="connsiteY31" fmla="*/ 751761 h 822027"/>
                  <a:gd name="connsiteX32" fmla="*/ 819376 w 821596"/>
                  <a:gd name="connsiteY32" fmla="*/ 754412 h 822027"/>
                  <a:gd name="connsiteX33" fmla="*/ 794277 w 821596"/>
                  <a:gd name="connsiteY33" fmla="*/ 756622 h 822027"/>
                  <a:gd name="connsiteX34" fmla="*/ 791008 w 821596"/>
                  <a:gd name="connsiteY34" fmla="*/ 753882 h 822027"/>
                  <a:gd name="connsiteX35" fmla="*/ 788798 w 821596"/>
                  <a:gd name="connsiteY35" fmla="*/ 728784 h 822027"/>
                  <a:gd name="connsiteX36" fmla="*/ 791008 w 821596"/>
                  <a:gd name="connsiteY36" fmla="*/ 726132 h 822027"/>
                  <a:gd name="connsiteX37" fmla="*/ 384306 w 821596"/>
                  <a:gd name="connsiteY37" fmla="*/ 672445 h 822027"/>
                  <a:gd name="connsiteX38" fmla="*/ 388592 w 821596"/>
                  <a:gd name="connsiteY38" fmla="*/ 676024 h 822027"/>
                  <a:gd name="connsiteX39" fmla="*/ 390889 w 821596"/>
                  <a:gd name="connsiteY39" fmla="*/ 702050 h 822027"/>
                  <a:gd name="connsiteX40" fmla="*/ 418640 w 821596"/>
                  <a:gd name="connsiteY40" fmla="*/ 699576 h 822027"/>
                  <a:gd name="connsiteX41" fmla="*/ 421335 w 821596"/>
                  <a:gd name="connsiteY41" fmla="*/ 701829 h 822027"/>
                  <a:gd name="connsiteX42" fmla="*/ 423499 w 821596"/>
                  <a:gd name="connsiteY42" fmla="*/ 726177 h 822027"/>
                  <a:gd name="connsiteX43" fmla="*/ 421290 w 821596"/>
                  <a:gd name="connsiteY43" fmla="*/ 728828 h 822027"/>
                  <a:gd name="connsiteX44" fmla="*/ 393496 w 821596"/>
                  <a:gd name="connsiteY44" fmla="*/ 731302 h 822027"/>
                  <a:gd name="connsiteX45" fmla="*/ 396148 w 821596"/>
                  <a:gd name="connsiteY45" fmla="*/ 761085 h 822027"/>
                  <a:gd name="connsiteX46" fmla="*/ 394822 w 821596"/>
                  <a:gd name="connsiteY46" fmla="*/ 762676 h 822027"/>
                  <a:gd name="connsiteX47" fmla="*/ 337246 w 821596"/>
                  <a:gd name="connsiteY47" fmla="*/ 767801 h 822027"/>
                  <a:gd name="connsiteX48" fmla="*/ 335567 w 821596"/>
                  <a:gd name="connsiteY48" fmla="*/ 766387 h 822027"/>
                  <a:gd name="connsiteX49" fmla="*/ 332916 w 821596"/>
                  <a:gd name="connsiteY49" fmla="*/ 736649 h 822027"/>
                  <a:gd name="connsiteX50" fmla="*/ 304724 w 821596"/>
                  <a:gd name="connsiteY50" fmla="*/ 739168 h 822027"/>
                  <a:gd name="connsiteX51" fmla="*/ 301454 w 821596"/>
                  <a:gd name="connsiteY51" fmla="*/ 736428 h 822027"/>
                  <a:gd name="connsiteX52" fmla="*/ 299333 w 821596"/>
                  <a:gd name="connsiteY52" fmla="*/ 712656 h 822027"/>
                  <a:gd name="connsiteX53" fmla="*/ 301543 w 821596"/>
                  <a:gd name="connsiteY53" fmla="*/ 710004 h 822027"/>
                  <a:gd name="connsiteX54" fmla="*/ 330308 w 821596"/>
                  <a:gd name="connsiteY54" fmla="*/ 707441 h 822027"/>
                  <a:gd name="connsiteX55" fmla="*/ 328011 w 821596"/>
                  <a:gd name="connsiteY55" fmla="*/ 681370 h 822027"/>
                  <a:gd name="connsiteX56" fmla="*/ 331546 w 821596"/>
                  <a:gd name="connsiteY56" fmla="*/ 677128 h 822027"/>
                  <a:gd name="connsiteX57" fmla="*/ 201503 w 821596"/>
                  <a:gd name="connsiteY57" fmla="*/ 657862 h 822027"/>
                  <a:gd name="connsiteX58" fmla="*/ 203051 w 821596"/>
                  <a:gd name="connsiteY58" fmla="*/ 659143 h 822027"/>
                  <a:gd name="connsiteX59" fmla="*/ 210827 w 821596"/>
                  <a:gd name="connsiteY59" fmla="*/ 746901 h 822027"/>
                  <a:gd name="connsiteX60" fmla="*/ 209546 w 821596"/>
                  <a:gd name="connsiteY60" fmla="*/ 748447 h 822027"/>
                  <a:gd name="connsiteX61" fmla="*/ 121789 w 821596"/>
                  <a:gd name="connsiteY61" fmla="*/ 756223 h 822027"/>
                  <a:gd name="connsiteX62" fmla="*/ 120243 w 821596"/>
                  <a:gd name="connsiteY62" fmla="*/ 754942 h 822027"/>
                  <a:gd name="connsiteX63" fmla="*/ 112466 w 821596"/>
                  <a:gd name="connsiteY63" fmla="*/ 667186 h 822027"/>
                  <a:gd name="connsiteX64" fmla="*/ 113747 w 821596"/>
                  <a:gd name="connsiteY64" fmla="*/ 665639 h 822027"/>
                  <a:gd name="connsiteX65" fmla="*/ 229208 w 821596"/>
                  <a:gd name="connsiteY65" fmla="*/ 624721 h 822027"/>
                  <a:gd name="connsiteX66" fmla="*/ 80517 w 821596"/>
                  <a:gd name="connsiteY66" fmla="*/ 637934 h 822027"/>
                  <a:gd name="connsiteX67" fmla="*/ 79236 w 821596"/>
                  <a:gd name="connsiteY67" fmla="*/ 639480 h 822027"/>
                  <a:gd name="connsiteX68" fmla="*/ 92448 w 821596"/>
                  <a:gd name="connsiteY68" fmla="*/ 788171 h 822027"/>
                  <a:gd name="connsiteX69" fmla="*/ 93994 w 821596"/>
                  <a:gd name="connsiteY69" fmla="*/ 789452 h 822027"/>
                  <a:gd name="connsiteX70" fmla="*/ 242685 w 821596"/>
                  <a:gd name="connsiteY70" fmla="*/ 776240 h 822027"/>
                  <a:gd name="connsiteX71" fmla="*/ 243967 w 821596"/>
                  <a:gd name="connsiteY71" fmla="*/ 774694 h 822027"/>
                  <a:gd name="connsiteX72" fmla="*/ 230754 w 821596"/>
                  <a:gd name="connsiteY72" fmla="*/ 626003 h 822027"/>
                  <a:gd name="connsiteX73" fmla="*/ 229208 w 821596"/>
                  <a:gd name="connsiteY73" fmla="*/ 624721 h 822027"/>
                  <a:gd name="connsiteX74" fmla="*/ 256516 w 821596"/>
                  <a:gd name="connsiteY74" fmla="*/ 592111 h 822027"/>
                  <a:gd name="connsiteX75" fmla="*/ 258062 w 821596"/>
                  <a:gd name="connsiteY75" fmla="*/ 593393 h 822027"/>
                  <a:gd name="connsiteX76" fmla="*/ 276577 w 821596"/>
                  <a:gd name="connsiteY76" fmla="*/ 801958 h 822027"/>
                  <a:gd name="connsiteX77" fmla="*/ 275296 w 821596"/>
                  <a:gd name="connsiteY77" fmla="*/ 803504 h 822027"/>
                  <a:gd name="connsiteX78" fmla="*/ 66731 w 821596"/>
                  <a:gd name="connsiteY78" fmla="*/ 822018 h 822027"/>
                  <a:gd name="connsiteX79" fmla="*/ 65185 w 821596"/>
                  <a:gd name="connsiteY79" fmla="*/ 820737 h 822027"/>
                  <a:gd name="connsiteX80" fmla="*/ 46670 w 821596"/>
                  <a:gd name="connsiteY80" fmla="*/ 612172 h 822027"/>
                  <a:gd name="connsiteX81" fmla="*/ 47951 w 821596"/>
                  <a:gd name="connsiteY81" fmla="*/ 610626 h 822027"/>
                  <a:gd name="connsiteX82" fmla="*/ 618367 w 821596"/>
                  <a:gd name="connsiteY82" fmla="*/ 559943 h 822027"/>
                  <a:gd name="connsiteX83" fmla="*/ 620488 w 821596"/>
                  <a:gd name="connsiteY83" fmla="*/ 561887 h 822027"/>
                  <a:gd name="connsiteX84" fmla="*/ 622830 w 821596"/>
                  <a:gd name="connsiteY84" fmla="*/ 588046 h 822027"/>
                  <a:gd name="connsiteX85" fmla="*/ 620930 w 821596"/>
                  <a:gd name="connsiteY85" fmla="*/ 590256 h 822027"/>
                  <a:gd name="connsiteX86" fmla="*/ 594771 w 821596"/>
                  <a:gd name="connsiteY86" fmla="*/ 592554 h 822027"/>
                  <a:gd name="connsiteX87" fmla="*/ 592517 w 821596"/>
                  <a:gd name="connsiteY87" fmla="*/ 590742 h 822027"/>
                  <a:gd name="connsiteX88" fmla="*/ 590175 w 821596"/>
                  <a:gd name="connsiteY88" fmla="*/ 564317 h 822027"/>
                  <a:gd name="connsiteX89" fmla="*/ 591943 w 821596"/>
                  <a:gd name="connsiteY89" fmla="*/ 562286 h 822027"/>
                  <a:gd name="connsiteX90" fmla="*/ 618367 w 821596"/>
                  <a:gd name="connsiteY90" fmla="*/ 559943 h 822027"/>
                  <a:gd name="connsiteX91" fmla="*/ 314401 w 821596"/>
                  <a:gd name="connsiteY91" fmla="*/ 556187 h 822027"/>
                  <a:gd name="connsiteX92" fmla="*/ 317009 w 821596"/>
                  <a:gd name="connsiteY92" fmla="*/ 558396 h 822027"/>
                  <a:gd name="connsiteX93" fmla="*/ 321957 w 821596"/>
                  <a:gd name="connsiteY93" fmla="*/ 613984 h 822027"/>
                  <a:gd name="connsiteX94" fmla="*/ 319748 w 821596"/>
                  <a:gd name="connsiteY94" fmla="*/ 616635 h 822027"/>
                  <a:gd name="connsiteX95" fmla="*/ 294606 w 821596"/>
                  <a:gd name="connsiteY95" fmla="*/ 618889 h 822027"/>
                  <a:gd name="connsiteX96" fmla="*/ 291336 w 821596"/>
                  <a:gd name="connsiteY96" fmla="*/ 616149 h 822027"/>
                  <a:gd name="connsiteX97" fmla="*/ 286254 w 821596"/>
                  <a:gd name="connsiteY97" fmla="*/ 558705 h 822027"/>
                  <a:gd name="connsiteX98" fmla="*/ 375866 w 821596"/>
                  <a:gd name="connsiteY98" fmla="*/ 550752 h 822027"/>
                  <a:gd name="connsiteX99" fmla="*/ 376353 w 821596"/>
                  <a:gd name="connsiteY99" fmla="*/ 551149 h 822027"/>
                  <a:gd name="connsiteX100" fmla="*/ 378694 w 821596"/>
                  <a:gd name="connsiteY100" fmla="*/ 577662 h 822027"/>
                  <a:gd name="connsiteX101" fmla="*/ 376485 w 821596"/>
                  <a:gd name="connsiteY101" fmla="*/ 580313 h 822027"/>
                  <a:gd name="connsiteX102" fmla="*/ 352535 w 821596"/>
                  <a:gd name="connsiteY102" fmla="*/ 582434 h 822027"/>
                  <a:gd name="connsiteX103" fmla="*/ 349265 w 821596"/>
                  <a:gd name="connsiteY103" fmla="*/ 579695 h 822027"/>
                  <a:gd name="connsiteX104" fmla="*/ 347144 w 821596"/>
                  <a:gd name="connsiteY104" fmla="*/ 555745 h 822027"/>
                  <a:gd name="connsiteX105" fmla="*/ 349354 w 821596"/>
                  <a:gd name="connsiteY105" fmla="*/ 553094 h 822027"/>
                  <a:gd name="connsiteX106" fmla="*/ 645497 w 821596"/>
                  <a:gd name="connsiteY106" fmla="*/ 526759 h 822027"/>
                  <a:gd name="connsiteX107" fmla="*/ 559332 w 821596"/>
                  <a:gd name="connsiteY107" fmla="*/ 534404 h 822027"/>
                  <a:gd name="connsiteX108" fmla="*/ 556990 w 821596"/>
                  <a:gd name="connsiteY108" fmla="*/ 537232 h 822027"/>
                  <a:gd name="connsiteX109" fmla="*/ 564590 w 821596"/>
                  <a:gd name="connsiteY109" fmla="*/ 623132 h 822027"/>
                  <a:gd name="connsiteX110" fmla="*/ 567728 w 821596"/>
                  <a:gd name="connsiteY110" fmla="*/ 625739 h 822027"/>
                  <a:gd name="connsiteX111" fmla="*/ 653628 w 821596"/>
                  <a:gd name="connsiteY111" fmla="*/ 618096 h 822027"/>
                  <a:gd name="connsiteX112" fmla="*/ 655970 w 821596"/>
                  <a:gd name="connsiteY112" fmla="*/ 615267 h 822027"/>
                  <a:gd name="connsiteX113" fmla="*/ 648325 w 821596"/>
                  <a:gd name="connsiteY113" fmla="*/ 529101 h 822027"/>
                  <a:gd name="connsiteX114" fmla="*/ 645497 w 821596"/>
                  <a:gd name="connsiteY114" fmla="*/ 526759 h 822027"/>
                  <a:gd name="connsiteX115" fmla="*/ 432691 w 821596"/>
                  <a:gd name="connsiteY115" fmla="*/ 516286 h 822027"/>
                  <a:gd name="connsiteX116" fmla="*/ 432735 w 821596"/>
                  <a:gd name="connsiteY116" fmla="*/ 516330 h 822027"/>
                  <a:gd name="connsiteX117" fmla="*/ 433088 w 821596"/>
                  <a:gd name="connsiteY117" fmla="*/ 516286 h 822027"/>
                  <a:gd name="connsiteX118" fmla="*/ 435784 w 821596"/>
                  <a:gd name="connsiteY118" fmla="*/ 518539 h 822027"/>
                  <a:gd name="connsiteX119" fmla="*/ 438170 w 821596"/>
                  <a:gd name="connsiteY119" fmla="*/ 545184 h 822027"/>
                  <a:gd name="connsiteX120" fmla="*/ 465566 w 821596"/>
                  <a:gd name="connsiteY120" fmla="*/ 542754 h 822027"/>
                  <a:gd name="connsiteX121" fmla="*/ 468262 w 821596"/>
                  <a:gd name="connsiteY121" fmla="*/ 545007 h 822027"/>
                  <a:gd name="connsiteX122" fmla="*/ 473210 w 821596"/>
                  <a:gd name="connsiteY122" fmla="*/ 600595 h 822027"/>
                  <a:gd name="connsiteX123" fmla="*/ 470912 w 821596"/>
                  <a:gd name="connsiteY123" fmla="*/ 603291 h 822027"/>
                  <a:gd name="connsiteX124" fmla="*/ 441749 w 821596"/>
                  <a:gd name="connsiteY124" fmla="*/ 605898 h 822027"/>
                  <a:gd name="connsiteX125" fmla="*/ 442412 w 821596"/>
                  <a:gd name="connsiteY125" fmla="*/ 606472 h 822027"/>
                  <a:gd name="connsiteX126" fmla="*/ 444798 w 821596"/>
                  <a:gd name="connsiteY126" fmla="*/ 633117 h 822027"/>
                  <a:gd name="connsiteX127" fmla="*/ 442588 w 821596"/>
                  <a:gd name="connsiteY127" fmla="*/ 635768 h 822027"/>
                  <a:gd name="connsiteX128" fmla="*/ 357882 w 821596"/>
                  <a:gd name="connsiteY128" fmla="*/ 643281 h 822027"/>
                  <a:gd name="connsiteX129" fmla="*/ 354612 w 821596"/>
                  <a:gd name="connsiteY129" fmla="*/ 640541 h 822027"/>
                  <a:gd name="connsiteX130" fmla="*/ 352446 w 821596"/>
                  <a:gd name="connsiteY130" fmla="*/ 616282 h 822027"/>
                  <a:gd name="connsiteX131" fmla="*/ 354656 w 821596"/>
                  <a:gd name="connsiteY131" fmla="*/ 613631 h 822027"/>
                  <a:gd name="connsiteX132" fmla="*/ 412895 w 821596"/>
                  <a:gd name="connsiteY132" fmla="*/ 608460 h 822027"/>
                  <a:gd name="connsiteX133" fmla="*/ 407637 w 821596"/>
                  <a:gd name="connsiteY133" fmla="*/ 549249 h 822027"/>
                  <a:gd name="connsiteX134" fmla="*/ 408078 w 821596"/>
                  <a:gd name="connsiteY134" fmla="*/ 548189 h 822027"/>
                  <a:gd name="connsiteX135" fmla="*/ 376970 w 821596"/>
                  <a:gd name="connsiteY135" fmla="*/ 550929 h 822027"/>
                  <a:gd name="connsiteX136" fmla="*/ 376528 w 821596"/>
                  <a:gd name="connsiteY136" fmla="*/ 550531 h 822027"/>
                  <a:gd name="connsiteX137" fmla="*/ 374187 w 821596"/>
                  <a:gd name="connsiteY137" fmla="*/ 523974 h 822027"/>
                  <a:gd name="connsiteX138" fmla="*/ 376396 w 821596"/>
                  <a:gd name="connsiteY138" fmla="*/ 521323 h 822027"/>
                  <a:gd name="connsiteX139" fmla="*/ 431675 w 821596"/>
                  <a:gd name="connsiteY139" fmla="*/ 516418 h 822027"/>
                  <a:gd name="connsiteX140" fmla="*/ 432691 w 821596"/>
                  <a:gd name="connsiteY140" fmla="*/ 516286 h 822027"/>
                  <a:gd name="connsiteX141" fmla="*/ 156077 w 821596"/>
                  <a:gd name="connsiteY141" fmla="*/ 479302 h 822027"/>
                  <a:gd name="connsiteX142" fmla="*/ 156342 w 821596"/>
                  <a:gd name="connsiteY142" fmla="*/ 480628 h 822027"/>
                  <a:gd name="connsiteX143" fmla="*/ 158729 w 821596"/>
                  <a:gd name="connsiteY143" fmla="*/ 507582 h 822027"/>
                  <a:gd name="connsiteX144" fmla="*/ 158375 w 821596"/>
                  <a:gd name="connsiteY144" fmla="*/ 509217 h 822027"/>
                  <a:gd name="connsiteX145" fmla="*/ 155724 w 821596"/>
                  <a:gd name="connsiteY145" fmla="*/ 479346 h 822027"/>
                  <a:gd name="connsiteX146" fmla="*/ 128769 w 821596"/>
                  <a:gd name="connsiteY146" fmla="*/ 481732 h 822027"/>
                  <a:gd name="connsiteX147" fmla="*/ 127356 w 821596"/>
                  <a:gd name="connsiteY147" fmla="*/ 483411 h 822027"/>
                  <a:gd name="connsiteX148" fmla="*/ 129875 w 821596"/>
                  <a:gd name="connsiteY148" fmla="*/ 512045 h 822027"/>
                  <a:gd name="connsiteX149" fmla="*/ 158508 w 821596"/>
                  <a:gd name="connsiteY149" fmla="*/ 509526 h 822027"/>
                  <a:gd name="connsiteX150" fmla="*/ 159921 w 821596"/>
                  <a:gd name="connsiteY150" fmla="*/ 507847 h 822027"/>
                  <a:gd name="connsiteX151" fmla="*/ 157536 w 821596"/>
                  <a:gd name="connsiteY151" fmla="*/ 480672 h 822027"/>
                  <a:gd name="connsiteX152" fmla="*/ 156077 w 821596"/>
                  <a:gd name="connsiteY152" fmla="*/ 479302 h 822027"/>
                  <a:gd name="connsiteX153" fmla="*/ 491902 w 821596"/>
                  <a:gd name="connsiteY153" fmla="*/ 478771 h 822027"/>
                  <a:gd name="connsiteX154" fmla="*/ 491990 w 821596"/>
                  <a:gd name="connsiteY154" fmla="*/ 478816 h 822027"/>
                  <a:gd name="connsiteX155" fmla="*/ 494642 w 821596"/>
                  <a:gd name="connsiteY155" fmla="*/ 508862 h 822027"/>
                  <a:gd name="connsiteX156" fmla="*/ 492432 w 821596"/>
                  <a:gd name="connsiteY156" fmla="*/ 511514 h 822027"/>
                  <a:gd name="connsiteX157" fmla="*/ 467246 w 821596"/>
                  <a:gd name="connsiteY157" fmla="*/ 513724 h 822027"/>
                  <a:gd name="connsiteX158" fmla="*/ 463975 w 821596"/>
                  <a:gd name="connsiteY158" fmla="*/ 510984 h 822027"/>
                  <a:gd name="connsiteX159" fmla="*/ 461589 w 821596"/>
                  <a:gd name="connsiteY159" fmla="*/ 483897 h 822027"/>
                  <a:gd name="connsiteX160" fmla="*/ 463799 w 821596"/>
                  <a:gd name="connsiteY160" fmla="*/ 481246 h 822027"/>
                  <a:gd name="connsiteX161" fmla="*/ 641874 w 821596"/>
                  <a:gd name="connsiteY161" fmla="*/ 465339 h 822027"/>
                  <a:gd name="connsiteX162" fmla="*/ 644569 w 821596"/>
                  <a:gd name="connsiteY162" fmla="*/ 467592 h 822027"/>
                  <a:gd name="connsiteX163" fmla="*/ 647176 w 821596"/>
                  <a:gd name="connsiteY163" fmla="*/ 496756 h 822027"/>
                  <a:gd name="connsiteX164" fmla="*/ 674307 w 821596"/>
                  <a:gd name="connsiteY164" fmla="*/ 494370 h 822027"/>
                  <a:gd name="connsiteX165" fmla="*/ 677002 w 821596"/>
                  <a:gd name="connsiteY165" fmla="*/ 496623 h 822027"/>
                  <a:gd name="connsiteX166" fmla="*/ 682084 w 821596"/>
                  <a:gd name="connsiteY166" fmla="*/ 554067 h 822027"/>
                  <a:gd name="connsiteX167" fmla="*/ 710851 w 821596"/>
                  <a:gd name="connsiteY167" fmla="*/ 551504 h 822027"/>
                  <a:gd name="connsiteX168" fmla="*/ 708421 w 821596"/>
                  <a:gd name="connsiteY168" fmla="*/ 524064 h 822027"/>
                  <a:gd name="connsiteX169" fmla="*/ 710629 w 821596"/>
                  <a:gd name="connsiteY169" fmla="*/ 521413 h 822027"/>
                  <a:gd name="connsiteX170" fmla="*/ 740192 w 821596"/>
                  <a:gd name="connsiteY170" fmla="*/ 518806 h 822027"/>
                  <a:gd name="connsiteX171" fmla="*/ 737672 w 821596"/>
                  <a:gd name="connsiteY171" fmla="*/ 490437 h 822027"/>
                  <a:gd name="connsiteX172" fmla="*/ 739882 w 821596"/>
                  <a:gd name="connsiteY172" fmla="*/ 487786 h 822027"/>
                  <a:gd name="connsiteX173" fmla="*/ 764538 w 821596"/>
                  <a:gd name="connsiteY173" fmla="*/ 485621 h 822027"/>
                  <a:gd name="connsiteX174" fmla="*/ 767233 w 821596"/>
                  <a:gd name="connsiteY174" fmla="*/ 487874 h 822027"/>
                  <a:gd name="connsiteX175" fmla="*/ 769753 w 821596"/>
                  <a:gd name="connsiteY175" fmla="*/ 516110 h 822027"/>
                  <a:gd name="connsiteX176" fmla="*/ 769841 w 821596"/>
                  <a:gd name="connsiteY176" fmla="*/ 516022 h 822027"/>
                  <a:gd name="connsiteX177" fmla="*/ 797988 w 821596"/>
                  <a:gd name="connsiteY177" fmla="*/ 513548 h 822027"/>
                  <a:gd name="connsiteX178" fmla="*/ 800683 w 821596"/>
                  <a:gd name="connsiteY178" fmla="*/ 515801 h 822027"/>
                  <a:gd name="connsiteX179" fmla="*/ 810979 w 821596"/>
                  <a:gd name="connsiteY179" fmla="*/ 632058 h 822027"/>
                  <a:gd name="connsiteX180" fmla="*/ 808770 w 821596"/>
                  <a:gd name="connsiteY180" fmla="*/ 634709 h 822027"/>
                  <a:gd name="connsiteX181" fmla="*/ 783539 w 821596"/>
                  <a:gd name="connsiteY181" fmla="*/ 636964 h 822027"/>
                  <a:gd name="connsiteX182" fmla="*/ 780136 w 821596"/>
                  <a:gd name="connsiteY182" fmla="*/ 634091 h 822027"/>
                  <a:gd name="connsiteX183" fmla="*/ 777706 w 821596"/>
                  <a:gd name="connsiteY183" fmla="*/ 606474 h 822027"/>
                  <a:gd name="connsiteX184" fmla="*/ 751194 w 821596"/>
                  <a:gd name="connsiteY184" fmla="*/ 608815 h 822027"/>
                  <a:gd name="connsiteX185" fmla="*/ 747924 w 821596"/>
                  <a:gd name="connsiteY185" fmla="*/ 606076 h 822027"/>
                  <a:gd name="connsiteX186" fmla="*/ 742887 w 821596"/>
                  <a:gd name="connsiteY186" fmla="*/ 549295 h 822027"/>
                  <a:gd name="connsiteX187" fmla="*/ 711955 w 821596"/>
                  <a:gd name="connsiteY187" fmla="*/ 552035 h 822027"/>
                  <a:gd name="connsiteX188" fmla="*/ 714563 w 821596"/>
                  <a:gd name="connsiteY188" fmla="*/ 581287 h 822027"/>
                  <a:gd name="connsiteX189" fmla="*/ 713988 w 821596"/>
                  <a:gd name="connsiteY189" fmla="*/ 581949 h 822027"/>
                  <a:gd name="connsiteX190" fmla="*/ 684780 w 821596"/>
                  <a:gd name="connsiteY190" fmla="*/ 584557 h 822027"/>
                  <a:gd name="connsiteX191" fmla="*/ 687387 w 821596"/>
                  <a:gd name="connsiteY191" fmla="*/ 613853 h 822027"/>
                  <a:gd name="connsiteX192" fmla="*/ 715358 w 821596"/>
                  <a:gd name="connsiteY192" fmla="*/ 611378 h 822027"/>
                  <a:gd name="connsiteX193" fmla="*/ 718053 w 821596"/>
                  <a:gd name="connsiteY193" fmla="*/ 613632 h 822027"/>
                  <a:gd name="connsiteX194" fmla="*/ 720528 w 821596"/>
                  <a:gd name="connsiteY194" fmla="*/ 641691 h 822027"/>
                  <a:gd name="connsiteX195" fmla="*/ 777928 w 821596"/>
                  <a:gd name="connsiteY195" fmla="*/ 636698 h 822027"/>
                  <a:gd name="connsiteX196" fmla="*/ 780623 w 821596"/>
                  <a:gd name="connsiteY196" fmla="*/ 638952 h 822027"/>
                  <a:gd name="connsiteX197" fmla="*/ 783053 w 821596"/>
                  <a:gd name="connsiteY197" fmla="*/ 666525 h 822027"/>
                  <a:gd name="connsiteX198" fmla="*/ 811244 w 821596"/>
                  <a:gd name="connsiteY198" fmla="*/ 664006 h 822027"/>
                  <a:gd name="connsiteX199" fmla="*/ 813940 w 821596"/>
                  <a:gd name="connsiteY199" fmla="*/ 666260 h 822027"/>
                  <a:gd name="connsiteX200" fmla="*/ 816194 w 821596"/>
                  <a:gd name="connsiteY200" fmla="*/ 691888 h 822027"/>
                  <a:gd name="connsiteX201" fmla="*/ 813984 w 821596"/>
                  <a:gd name="connsiteY201" fmla="*/ 694540 h 822027"/>
                  <a:gd name="connsiteX202" fmla="*/ 758087 w 821596"/>
                  <a:gd name="connsiteY202" fmla="*/ 699488 h 822027"/>
                  <a:gd name="connsiteX203" fmla="*/ 754817 w 821596"/>
                  <a:gd name="connsiteY203" fmla="*/ 696749 h 822027"/>
                  <a:gd name="connsiteX204" fmla="*/ 752431 w 821596"/>
                  <a:gd name="connsiteY204" fmla="*/ 669750 h 822027"/>
                  <a:gd name="connsiteX205" fmla="*/ 692778 w 821596"/>
                  <a:gd name="connsiteY205" fmla="*/ 675053 h 822027"/>
                  <a:gd name="connsiteX206" fmla="*/ 698169 w 821596"/>
                  <a:gd name="connsiteY206" fmla="*/ 735811 h 822027"/>
                  <a:gd name="connsiteX207" fmla="*/ 637897 w 821596"/>
                  <a:gd name="connsiteY207" fmla="*/ 741158 h 822027"/>
                  <a:gd name="connsiteX208" fmla="*/ 637278 w 821596"/>
                  <a:gd name="connsiteY208" fmla="*/ 741908 h 822027"/>
                  <a:gd name="connsiteX209" fmla="*/ 639885 w 821596"/>
                  <a:gd name="connsiteY209" fmla="*/ 771028 h 822027"/>
                  <a:gd name="connsiteX210" fmla="*/ 551467 w 821596"/>
                  <a:gd name="connsiteY210" fmla="*/ 778894 h 822027"/>
                  <a:gd name="connsiteX211" fmla="*/ 548197 w 821596"/>
                  <a:gd name="connsiteY211" fmla="*/ 776154 h 822027"/>
                  <a:gd name="connsiteX212" fmla="*/ 543115 w 821596"/>
                  <a:gd name="connsiteY212" fmla="*/ 718754 h 822027"/>
                  <a:gd name="connsiteX213" fmla="*/ 572853 w 821596"/>
                  <a:gd name="connsiteY213" fmla="*/ 716103 h 822027"/>
                  <a:gd name="connsiteX214" fmla="*/ 575372 w 821596"/>
                  <a:gd name="connsiteY214" fmla="*/ 744515 h 822027"/>
                  <a:gd name="connsiteX215" fmla="*/ 578642 w 821596"/>
                  <a:gd name="connsiteY215" fmla="*/ 747255 h 822027"/>
                  <a:gd name="connsiteX216" fmla="*/ 634008 w 821596"/>
                  <a:gd name="connsiteY216" fmla="*/ 742350 h 822027"/>
                  <a:gd name="connsiteX217" fmla="*/ 636218 w 821596"/>
                  <a:gd name="connsiteY217" fmla="*/ 739699 h 822027"/>
                  <a:gd name="connsiteX218" fmla="*/ 633743 w 821596"/>
                  <a:gd name="connsiteY218" fmla="*/ 711905 h 822027"/>
                  <a:gd name="connsiteX219" fmla="*/ 662023 w 821596"/>
                  <a:gd name="connsiteY219" fmla="*/ 709387 h 822027"/>
                  <a:gd name="connsiteX220" fmla="*/ 664233 w 821596"/>
                  <a:gd name="connsiteY220" fmla="*/ 706735 h 822027"/>
                  <a:gd name="connsiteX221" fmla="*/ 661935 w 821596"/>
                  <a:gd name="connsiteY221" fmla="*/ 681062 h 822027"/>
                  <a:gd name="connsiteX222" fmla="*/ 659240 w 821596"/>
                  <a:gd name="connsiteY222" fmla="*/ 678809 h 822027"/>
                  <a:gd name="connsiteX223" fmla="*/ 631137 w 821596"/>
                  <a:gd name="connsiteY223" fmla="*/ 681283 h 822027"/>
                  <a:gd name="connsiteX224" fmla="*/ 628573 w 821596"/>
                  <a:gd name="connsiteY224" fmla="*/ 652296 h 822027"/>
                  <a:gd name="connsiteX225" fmla="*/ 625878 w 821596"/>
                  <a:gd name="connsiteY225" fmla="*/ 650043 h 822027"/>
                  <a:gd name="connsiteX226" fmla="*/ 600206 w 821596"/>
                  <a:gd name="connsiteY226" fmla="*/ 652340 h 822027"/>
                  <a:gd name="connsiteX227" fmla="*/ 597996 w 821596"/>
                  <a:gd name="connsiteY227" fmla="*/ 654991 h 822027"/>
                  <a:gd name="connsiteX228" fmla="*/ 600559 w 821596"/>
                  <a:gd name="connsiteY228" fmla="*/ 684022 h 822027"/>
                  <a:gd name="connsiteX229" fmla="*/ 570953 w 821596"/>
                  <a:gd name="connsiteY229" fmla="*/ 686630 h 822027"/>
                  <a:gd name="connsiteX230" fmla="*/ 568390 w 821596"/>
                  <a:gd name="connsiteY230" fmla="*/ 657643 h 822027"/>
                  <a:gd name="connsiteX231" fmla="*/ 565695 w 821596"/>
                  <a:gd name="connsiteY231" fmla="*/ 655390 h 822027"/>
                  <a:gd name="connsiteX232" fmla="*/ 540022 w 821596"/>
                  <a:gd name="connsiteY232" fmla="*/ 657687 h 822027"/>
                  <a:gd name="connsiteX233" fmla="*/ 537813 w 821596"/>
                  <a:gd name="connsiteY233" fmla="*/ 660338 h 822027"/>
                  <a:gd name="connsiteX234" fmla="*/ 542983 w 821596"/>
                  <a:gd name="connsiteY234" fmla="*/ 718666 h 822027"/>
                  <a:gd name="connsiteX235" fmla="*/ 516514 w 821596"/>
                  <a:gd name="connsiteY235" fmla="*/ 721008 h 822027"/>
                  <a:gd name="connsiteX236" fmla="*/ 513245 w 821596"/>
                  <a:gd name="connsiteY236" fmla="*/ 718268 h 822027"/>
                  <a:gd name="connsiteX237" fmla="*/ 508207 w 821596"/>
                  <a:gd name="connsiteY237" fmla="*/ 661355 h 822027"/>
                  <a:gd name="connsiteX238" fmla="*/ 479176 w 821596"/>
                  <a:gd name="connsiteY238" fmla="*/ 663918 h 822027"/>
                  <a:gd name="connsiteX239" fmla="*/ 478778 w 821596"/>
                  <a:gd name="connsiteY239" fmla="*/ 663564 h 822027"/>
                  <a:gd name="connsiteX240" fmla="*/ 481253 w 821596"/>
                  <a:gd name="connsiteY240" fmla="*/ 691446 h 822027"/>
                  <a:gd name="connsiteX241" fmla="*/ 479043 w 821596"/>
                  <a:gd name="connsiteY241" fmla="*/ 694098 h 822027"/>
                  <a:gd name="connsiteX242" fmla="*/ 453503 w 821596"/>
                  <a:gd name="connsiteY242" fmla="*/ 696351 h 822027"/>
                  <a:gd name="connsiteX243" fmla="*/ 450234 w 821596"/>
                  <a:gd name="connsiteY243" fmla="*/ 693611 h 822027"/>
                  <a:gd name="connsiteX244" fmla="*/ 445328 w 821596"/>
                  <a:gd name="connsiteY244" fmla="*/ 638510 h 822027"/>
                  <a:gd name="connsiteX245" fmla="*/ 447538 w 821596"/>
                  <a:gd name="connsiteY245" fmla="*/ 635858 h 822027"/>
                  <a:gd name="connsiteX246" fmla="*/ 476083 w 821596"/>
                  <a:gd name="connsiteY246" fmla="*/ 633340 h 822027"/>
                  <a:gd name="connsiteX247" fmla="*/ 473520 w 821596"/>
                  <a:gd name="connsiteY247" fmla="*/ 604309 h 822027"/>
                  <a:gd name="connsiteX248" fmla="*/ 474537 w 821596"/>
                  <a:gd name="connsiteY248" fmla="*/ 603115 h 822027"/>
                  <a:gd name="connsiteX249" fmla="*/ 532422 w 821596"/>
                  <a:gd name="connsiteY249" fmla="*/ 597990 h 822027"/>
                  <a:gd name="connsiteX250" fmla="*/ 529727 w 821596"/>
                  <a:gd name="connsiteY250" fmla="*/ 567766 h 822027"/>
                  <a:gd name="connsiteX251" fmla="*/ 503435 w 821596"/>
                  <a:gd name="connsiteY251" fmla="*/ 570107 h 822027"/>
                  <a:gd name="connsiteX252" fmla="*/ 500166 w 821596"/>
                  <a:gd name="connsiteY252" fmla="*/ 567367 h 822027"/>
                  <a:gd name="connsiteX253" fmla="*/ 497956 w 821596"/>
                  <a:gd name="connsiteY253" fmla="*/ 542269 h 822027"/>
                  <a:gd name="connsiteX254" fmla="*/ 500166 w 821596"/>
                  <a:gd name="connsiteY254" fmla="*/ 539618 h 822027"/>
                  <a:gd name="connsiteX255" fmla="*/ 527031 w 821596"/>
                  <a:gd name="connsiteY255" fmla="*/ 537232 h 822027"/>
                  <a:gd name="connsiteX256" fmla="*/ 524601 w 821596"/>
                  <a:gd name="connsiteY256" fmla="*/ 510056 h 822027"/>
                  <a:gd name="connsiteX257" fmla="*/ 526810 w 821596"/>
                  <a:gd name="connsiteY257" fmla="*/ 507405 h 822027"/>
                  <a:gd name="connsiteX258" fmla="*/ 584607 w 821596"/>
                  <a:gd name="connsiteY258" fmla="*/ 502280 h 822027"/>
                  <a:gd name="connsiteX259" fmla="*/ 582000 w 821596"/>
                  <a:gd name="connsiteY259" fmla="*/ 473116 h 822027"/>
                  <a:gd name="connsiteX260" fmla="*/ 584210 w 821596"/>
                  <a:gd name="connsiteY260" fmla="*/ 470464 h 822027"/>
                  <a:gd name="connsiteX261" fmla="*/ 731486 w 821596"/>
                  <a:gd name="connsiteY261" fmla="*/ 427381 h 822027"/>
                  <a:gd name="connsiteX262" fmla="*/ 732193 w 821596"/>
                  <a:gd name="connsiteY262" fmla="*/ 428000 h 822027"/>
                  <a:gd name="connsiteX263" fmla="*/ 734624 w 821596"/>
                  <a:gd name="connsiteY263" fmla="*/ 455440 h 822027"/>
                  <a:gd name="connsiteX264" fmla="*/ 732415 w 821596"/>
                  <a:gd name="connsiteY264" fmla="*/ 458091 h 822027"/>
                  <a:gd name="connsiteX265" fmla="*/ 675766 w 821596"/>
                  <a:gd name="connsiteY265" fmla="*/ 463128 h 822027"/>
                  <a:gd name="connsiteX266" fmla="*/ 672717 w 821596"/>
                  <a:gd name="connsiteY266" fmla="*/ 460566 h 822027"/>
                  <a:gd name="connsiteX267" fmla="*/ 670463 w 821596"/>
                  <a:gd name="connsiteY267" fmla="*/ 435246 h 822027"/>
                  <a:gd name="connsiteX268" fmla="*/ 672673 w 821596"/>
                  <a:gd name="connsiteY268" fmla="*/ 432595 h 822027"/>
                  <a:gd name="connsiteX269" fmla="*/ 454564 w 821596"/>
                  <a:gd name="connsiteY269" fmla="*/ 421372 h 822027"/>
                  <a:gd name="connsiteX270" fmla="*/ 457259 w 821596"/>
                  <a:gd name="connsiteY270" fmla="*/ 423625 h 822027"/>
                  <a:gd name="connsiteX271" fmla="*/ 459424 w 821596"/>
                  <a:gd name="connsiteY271" fmla="*/ 448150 h 822027"/>
                  <a:gd name="connsiteX272" fmla="*/ 457214 w 821596"/>
                  <a:gd name="connsiteY272" fmla="*/ 450801 h 822027"/>
                  <a:gd name="connsiteX273" fmla="*/ 432072 w 821596"/>
                  <a:gd name="connsiteY273" fmla="*/ 453011 h 822027"/>
                  <a:gd name="connsiteX274" fmla="*/ 428802 w 821596"/>
                  <a:gd name="connsiteY274" fmla="*/ 450271 h 822027"/>
                  <a:gd name="connsiteX275" fmla="*/ 426681 w 821596"/>
                  <a:gd name="connsiteY275" fmla="*/ 426320 h 822027"/>
                  <a:gd name="connsiteX276" fmla="*/ 428891 w 821596"/>
                  <a:gd name="connsiteY276" fmla="*/ 423670 h 822027"/>
                  <a:gd name="connsiteX277" fmla="*/ 118343 w 821596"/>
                  <a:gd name="connsiteY277" fmla="*/ 389998 h 822027"/>
                  <a:gd name="connsiteX278" fmla="*/ 120022 w 821596"/>
                  <a:gd name="connsiteY278" fmla="*/ 391412 h 822027"/>
                  <a:gd name="connsiteX279" fmla="*/ 122541 w 821596"/>
                  <a:gd name="connsiteY279" fmla="*/ 419781 h 822027"/>
                  <a:gd name="connsiteX280" fmla="*/ 121126 w 821596"/>
                  <a:gd name="connsiteY280" fmla="*/ 421460 h 822027"/>
                  <a:gd name="connsiteX281" fmla="*/ 92758 w 821596"/>
                  <a:gd name="connsiteY281" fmla="*/ 423978 h 822027"/>
                  <a:gd name="connsiteX282" fmla="*/ 91079 w 821596"/>
                  <a:gd name="connsiteY282" fmla="*/ 422564 h 822027"/>
                  <a:gd name="connsiteX283" fmla="*/ 88560 w 821596"/>
                  <a:gd name="connsiteY283" fmla="*/ 394196 h 822027"/>
                  <a:gd name="connsiteX284" fmla="*/ 89974 w 821596"/>
                  <a:gd name="connsiteY284" fmla="*/ 392517 h 822027"/>
                  <a:gd name="connsiteX285" fmla="*/ 389608 w 821596"/>
                  <a:gd name="connsiteY285" fmla="*/ 367022 h 822027"/>
                  <a:gd name="connsiteX286" fmla="*/ 391331 w 821596"/>
                  <a:gd name="connsiteY286" fmla="*/ 368436 h 822027"/>
                  <a:gd name="connsiteX287" fmla="*/ 396369 w 821596"/>
                  <a:gd name="connsiteY287" fmla="*/ 424995 h 822027"/>
                  <a:gd name="connsiteX288" fmla="*/ 394955 w 821596"/>
                  <a:gd name="connsiteY288" fmla="*/ 426674 h 822027"/>
                  <a:gd name="connsiteX289" fmla="*/ 366631 w 821596"/>
                  <a:gd name="connsiteY289" fmla="*/ 429193 h 822027"/>
                  <a:gd name="connsiteX290" fmla="*/ 369414 w 821596"/>
                  <a:gd name="connsiteY290" fmla="*/ 460345 h 822027"/>
                  <a:gd name="connsiteX291" fmla="*/ 369414 w 821596"/>
                  <a:gd name="connsiteY291" fmla="*/ 460390 h 822027"/>
                  <a:gd name="connsiteX292" fmla="*/ 396412 w 821596"/>
                  <a:gd name="connsiteY292" fmla="*/ 458003 h 822027"/>
                  <a:gd name="connsiteX293" fmla="*/ 398092 w 821596"/>
                  <a:gd name="connsiteY293" fmla="*/ 459417 h 822027"/>
                  <a:gd name="connsiteX294" fmla="*/ 400478 w 821596"/>
                  <a:gd name="connsiteY294" fmla="*/ 486239 h 822027"/>
                  <a:gd name="connsiteX295" fmla="*/ 399064 w 821596"/>
                  <a:gd name="connsiteY295" fmla="*/ 487963 h 822027"/>
                  <a:gd name="connsiteX296" fmla="*/ 312193 w 821596"/>
                  <a:gd name="connsiteY296" fmla="*/ 495651 h 822027"/>
                  <a:gd name="connsiteX297" fmla="*/ 310514 w 821596"/>
                  <a:gd name="connsiteY297" fmla="*/ 494237 h 822027"/>
                  <a:gd name="connsiteX298" fmla="*/ 307862 w 821596"/>
                  <a:gd name="connsiteY298" fmla="*/ 465824 h 822027"/>
                  <a:gd name="connsiteX299" fmla="*/ 338749 w 821596"/>
                  <a:gd name="connsiteY299" fmla="*/ 463085 h 822027"/>
                  <a:gd name="connsiteX300" fmla="*/ 335965 w 821596"/>
                  <a:gd name="connsiteY300" fmla="*/ 431756 h 822027"/>
                  <a:gd name="connsiteX301" fmla="*/ 337378 w 821596"/>
                  <a:gd name="connsiteY301" fmla="*/ 430077 h 822027"/>
                  <a:gd name="connsiteX302" fmla="*/ 364863 w 821596"/>
                  <a:gd name="connsiteY302" fmla="*/ 427647 h 822027"/>
                  <a:gd name="connsiteX303" fmla="*/ 365747 w 821596"/>
                  <a:gd name="connsiteY303" fmla="*/ 427868 h 822027"/>
                  <a:gd name="connsiteX304" fmla="*/ 360709 w 821596"/>
                  <a:gd name="connsiteY304" fmla="*/ 371131 h 822027"/>
                  <a:gd name="connsiteX305" fmla="*/ 362124 w 821596"/>
                  <a:gd name="connsiteY305" fmla="*/ 369452 h 822027"/>
                  <a:gd name="connsiteX306" fmla="*/ 784380 w 821596"/>
                  <a:gd name="connsiteY306" fmla="*/ 362072 h 822027"/>
                  <a:gd name="connsiteX307" fmla="*/ 787076 w 821596"/>
                  <a:gd name="connsiteY307" fmla="*/ 364325 h 822027"/>
                  <a:gd name="connsiteX308" fmla="*/ 794632 w 821596"/>
                  <a:gd name="connsiteY308" fmla="*/ 449431 h 822027"/>
                  <a:gd name="connsiteX309" fmla="*/ 792422 w 821596"/>
                  <a:gd name="connsiteY309" fmla="*/ 452081 h 822027"/>
                  <a:gd name="connsiteX310" fmla="*/ 764274 w 821596"/>
                  <a:gd name="connsiteY310" fmla="*/ 454556 h 822027"/>
                  <a:gd name="connsiteX311" fmla="*/ 761667 w 821596"/>
                  <a:gd name="connsiteY311" fmla="*/ 425127 h 822027"/>
                  <a:gd name="connsiteX312" fmla="*/ 732195 w 821596"/>
                  <a:gd name="connsiteY312" fmla="*/ 427735 h 822027"/>
                  <a:gd name="connsiteX313" fmla="*/ 729720 w 821596"/>
                  <a:gd name="connsiteY313" fmla="*/ 399631 h 822027"/>
                  <a:gd name="connsiteX314" fmla="*/ 731930 w 821596"/>
                  <a:gd name="connsiteY314" fmla="*/ 396980 h 822027"/>
                  <a:gd name="connsiteX315" fmla="*/ 758972 w 821596"/>
                  <a:gd name="connsiteY315" fmla="*/ 394593 h 822027"/>
                  <a:gd name="connsiteX316" fmla="*/ 756541 w 821596"/>
                  <a:gd name="connsiteY316" fmla="*/ 366977 h 822027"/>
                  <a:gd name="connsiteX317" fmla="*/ 758751 w 821596"/>
                  <a:gd name="connsiteY317" fmla="*/ 364325 h 822027"/>
                  <a:gd name="connsiteX318" fmla="*/ 567861 w 821596"/>
                  <a:gd name="connsiteY318" fmla="*/ 321286 h 822027"/>
                  <a:gd name="connsiteX319" fmla="*/ 510858 w 821596"/>
                  <a:gd name="connsiteY319" fmla="*/ 326324 h 822027"/>
                  <a:gd name="connsiteX320" fmla="*/ 508650 w 821596"/>
                  <a:gd name="connsiteY320" fmla="*/ 328975 h 822027"/>
                  <a:gd name="connsiteX321" fmla="*/ 511035 w 821596"/>
                  <a:gd name="connsiteY321" fmla="*/ 355885 h 822027"/>
                  <a:gd name="connsiteX322" fmla="*/ 511300 w 821596"/>
                  <a:gd name="connsiteY322" fmla="*/ 356107 h 822027"/>
                  <a:gd name="connsiteX323" fmla="*/ 484082 w 821596"/>
                  <a:gd name="connsiteY323" fmla="*/ 358536 h 822027"/>
                  <a:gd name="connsiteX324" fmla="*/ 481872 w 821596"/>
                  <a:gd name="connsiteY324" fmla="*/ 361188 h 822027"/>
                  <a:gd name="connsiteX325" fmla="*/ 484258 w 821596"/>
                  <a:gd name="connsiteY325" fmla="*/ 388009 h 822027"/>
                  <a:gd name="connsiteX326" fmla="*/ 484479 w 821596"/>
                  <a:gd name="connsiteY326" fmla="*/ 388186 h 822027"/>
                  <a:gd name="connsiteX327" fmla="*/ 542718 w 821596"/>
                  <a:gd name="connsiteY327" fmla="*/ 383016 h 822027"/>
                  <a:gd name="connsiteX328" fmla="*/ 544927 w 821596"/>
                  <a:gd name="connsiteY328" fmla="*/ 380365 h 822027"/>
                  <a:gd name="connsiteX329" fmla="*/ 542541 w 821596"/>
                  <a:gd name="connsiteY329" fmla="*/ 353587 h 822027"/>
                  <a:gd name="connsiteX330" fmla="*/ 542364 w 821596"/>
                  <a:gd name="connsiteY330" fmla="*/ 353410 h 822027"/>
                  <a:gd name="connsiteX331" fmla="*/ 570556 w 821596"/>
                  <a:gd name="connsiteY331" fmla="*/ 350892 h 822027"/>
                  <a:gd name="connsiteX332" fmla="*/ 572765 w 821596"/>
                  <a:gd name="connsiteY332" fmla="*/ 348241 h 822027"/>
                  <a:gd name="connsiteX333" fmla="*/ 570556 w 821596"/>
                  <a:gd name="connsiteY333" fmla="*/ 323540 h 822027"/>
                  <a:gd name="connsiteX334" fmla="*/ 567861 w 821596"/>
                  <a:gd name="connsiteY334" fmla="*/ 321286 h 822027"/>
                  <a:gd name="connsiteX335" fmla="*/ 233538 w 821596"/>
                  <a:gd name="connsiteY335" fmla="*/ 319873 h 822027"/>
                  <a:gd name="connsiteX336" fmla="*/ 204286 w 821596"/>
                  <a:gd name="connsiteY336" fmla="*/ 322480 h 822027"/>
                  <a:gd name="connsiteX337" fmla="*/ 206893 w 821596"/>
                  <a:gd name="connsiteY337" fmla="*/ 351733 h 822027"/>
                  <a:gd name="connsiteX338" fmla="*/ 208572 w 821596"/>
                  <a:gd name="connsiteY338" fmla="*/ 353147 h 822027"/>
                  <a:gd name="connsiteX339" fmla="*/ 236233 w 821596"/>
                  <a:gd name="connsiteY339" fmla="*/ 350672 h 822027"/>
                  <a:gd name="connsiteX340" fmla="*/ 237648 w 821596"/>
                  <a:gd name="connsiteY340" fmla="*/ 348949 h 822027"/>
                  <a:gd name="connsiteX341" fmla="*/ 235217 w 821596"/>
                  <a:gd name="connsiteY341" fmla="*/ 321287 h 822027"/>
                  <a:gd name="connsiteX342" fmla="*/ 233538 w 821596"/>
                  <a:gd name="connsiteY342" fmla="*/ 319873 h 822027"/>
                  <a:gd name="connsiteX343" fmla="*/ 49233 w 821596"/>
                  <a:gd name="connsiteY343" fmla="*/ 306042 h 822027"/>
                  <a:gd name="connsiteX344" fmla="*/ 50912 w 821596"/>
                  <a:gd name="connsiteY344" fmla="*/ 307456 h 822027"/>
                  <a:gd name="connsiteX345" fmla="*/ 53298 w 821596"/>
                  <a:gd name="connsiteY345" fmla="*/ 334456 h 822027"/>
                  <a:gd name="connsiteX346" fmla="*/ 51884 w 821596"/>
                  <a:gd name="connsiteY346" fmla="*/ 336135 h 822027"/>
                  <a:gd name="connsiteX347" fmla="*/ 24885 w 821596"/>
                  <a:gd name="connsiteY347" fmla="*/ 338520 h 822027"/>
                  <a:gd name="connsiteX348" fmla="*/ 23207 w 821596"/>
                  <a:gd name="connsiteY348" fmla="*/ 337106 h 822027"/>
                  <a:gd name="connsiteX349" fmla="*/ 20820 w 821596"/>
                  <a:gd name="connsiteY349" fmla="*/ 310108 h 822027"/>
                  <a:gd name="connsiteX350" fmla="*/ 22234 w 821596"/>
                  <a:gd name="connsiteY350" fmla="*/ 308429 h 822027"/>
                  <a:gd name="connsiteX351" fmla="*/ 109416 w 821596"/>
                  <a:gd name="connsiteY351" fmla="*/ 299635 h 822027"/>
                  <a:gd name="connsiteX352" fmla="*/ 112067 w 821596"/>
                  <a:gd name="connsiteY352" fmla="*/ 301845 h 822027"/>
                  <a:gd name="connsiteX353" fmla="*/ 117104 w 821596"/>
                  <a:gd name="connsiteY353" fmla="*/ 358625 h 822027"/>
                  <a:gd name="connsiteX354" fmla="*/ 114895 w 821596"/>
                  <a:gd name="connsiteY354" fmla="*/ 361277 h 822027"/>
                  <a:gd name="connsiteX355" fmla="*/ 88206 w 821596"/>
                  <a:gd name="connsiteY355" fmla="*/ 363663 h 822027"/>
                  <a:gd name="connsiteX356" fmla="*/ 85555 w 821596"/>
                  <a:gd name="connsiteY356" fmla="*/ 361454 h 822027"/>
                  <a:gd name="connsiteX357" fmla="*/ 80517 w 821596"/>
                  <a:gd name="connsiteY357" fmla="*/ 304672 h 822027"/>
                  <a:gd name="connsiteX358" fmla="*/ 82727 w 821596"/>
                  <a:gd name="connsiteY358" fmla="*/ 302021 h 822027"/>
                  <a:gd name="connsiteX359" fmla="*/ 260228 w 821596"/>
                  <a:gd name="connsiteY359" fmla="*/ 286468 h 822027"/>
                  <a:gd name="connsiteX360" fmla="*/ 262878 w 821596"/>
                  <a:gd name="connsiteY360" fmla="*/ 288678 h 822027"/>
                  <a:gd name="connsiteX361" fmla="*/ 268048 w 821596"/>
                  <a:gd name="connsiteY361" fmla="*/ 346696 h 822027"/>
                  <a:gd name="connsiteX362" fmla="*/ 295621 w 821596"/>
                  <a:gd name="connsiteY362" fmla="*/ 344265 h 822027"/>
                  <a:gd name="connsiteX363" fmla="*/ 298273 w 821596"/>
                  <a:gd name="connsiteY363" fmla="*/ 346474 h 822027"/>
                  <a:gd name="connsiteX364" fmla="*/ 308834 w 821596"/>
                  <a:gd name="connsiteY364" fmla="*/ 465427 h 822027"/>
                  <a:gd name="connsiteX365" fmla="*/ 278079 w 821596"/>
                  <a:gd name="connsiteY365" fmla="*/ 468167 h 822027"/>
                  <a:gd name="connsiteX366" fmla="*/ 280730 w 821596"/>
                  <a:gd name="connsiteY366" fmla="*/ 497905 h 822027"/>
                  <a:gd name="connsiteX367" fmla="*/ 220636 w 821596"/>
                  <a:gd name="connsiteY367" fmla="*/ 503252 h 822027"/>
                  <a:gd name="connsiteX368" fmla="*/ 219222 w 821596"/>
                  <a:gd name="connsiteY368" fmla="*/ 504975 h 822027"/>
                  <a:gd name="connsiteX369" fmla="*/ 221740 w 821596"/>
                  <a:gd name="connsiteY369" fmla="*/ 533255 h 822027"/>
                  <a:gd name="connsiteX370" fmla="*/ 223419 w 821596"/>
                  <a:gd name="connsiteY370" fmla="*/ 534669 h 822027"/>
                  <a:gd name="connsiteX371" fmla="*/ 283647 w 821596"/>
                  <a:gd name="connsiteY371" fmla="*/ 529322 h 822027"/>
                  <a:gd name="connsiteX372" fmla="*/ 280907 w 821596"/>
                  <a:gd name="connsiteY372" fmla="*/ 498347 h 822027"/>
                  <a:gd name="connsiteX373" fmla="*/ 311529 w 821596"/>
                  <a:gd name="connsiteY373" fmla="*/ 495651 h 822027"/>
                  <a:gd name="connsiteX374" fmla="*/ 314136 w 821596"/>
                  <a:gd name="connsiteY374" fmla="*/ 524859 h 822027"/>
                  <a:gd name="connsiteX375" fmla="*/ 311926 w 821596"/>
                  <a:gd name="connsiteY375" fmla="*/ 527510 h 822027"/>
                  <a:gd name="connsiteX376" fmla="*/ 283735 w 821596"/>
                  <a:gd name="connsiteY376" fmla="*/ 530029 h 822027"/>
                  <a:gd name="connsiteX377" fmla="*/ 286077 w 821596"/>
                  <a:gd name="connsiteY377" fmla="*/ 556630 h 822027"/>
                  <a:gd name="connsiteX378" fmla="*/ 283867 w 821596"/>
                  <a:gd name="connsiteY378" fmla="*/ 559282 h 822027"/>
                  <a:gd name="connsiteX379" fmla="*/ 137696 w 821596"/>
                  <a:gd name="connsiteY379" fmla="*/ 572096 h 822027"/>
                  <a:gd name="connsiteX380" fmla="*/ 135044 w 821596"/>
                  <a:gd name="connsiteY380" fmla="*/ 569887 h 822027"/>
                  <a:gd name="connsiteX381" fmla="*/ 130051 w 821596"/>
                  <a:gd name="connsiteY381" fmla="*/ 513415 h 822027"/>
                  <a:gd name="connsiteX382" fmla="*/ 102081 w 821596"/>
                  <a:gd name="connsiteY382" fmla="*/ 515889 h 822027"/>
                  <a:gd name="connsiteX383" fmla="*/ 100357 w 821596"/>
                  <a:gd name="connsiteY383" fmla="*/ 515359 h 822027"/>
                  <a:gd name="connsiteX384" fmla="*/ 100579 w 821596"/>
                  <a:gd name="connsiteY384" fmla="*/ 516154 h 822027"/>
                  <a:gd name="connsiteX385" fmla="*/ 102964 w 821596"/>
                  <a:gd name="connsiteY385" fmla="*/ 542844 h 822027"/>
                  <a:gd name="connsiteX386" fmla="*/ 100755 w 821596"/>
                  <a:gd name="connsiteY386" fmla="*/ 545495 h 822027"/>
                  <a:gd name="connsiteX387" fmla="*/ 43975 w 821596"/>
                  <a:gd name="connsiteY387" fmla="*/ 550532 h 822027"/>
                  <a:gd name="connsiteX388" fmla="*/ 41323 w 821596"/>
                  <a:gd name="connsiteY388" fmla="*/ 548322 h 822027"/>
                  <a:gd name="connsiteX389" fmla="*/ 38937 w 821596"/>
                  <a:gd name="connsiteY389" fmla="*/ 521633 h 822027"/>
                  <a:gd name="connsiteX390" fmla="*/ 41146 w 821596"/>
                  <a:gd name="connsiteY390" fmla="*/ 518983 h 822027"/>
                  <a:gd name="connsiteX391" fmla="*/ 97927 w 821596"/>
                  <a:gd name="connsiteY391" fmla="*/ 513945 h 822027"/>
                  <a:gd name="connsiteX392" fmla="*/ 99650 w 821596"/>
                  <a:gd name="connsiteY392" fmla="*/ 514475 h 822027"/>
                  <a:gd name="connsiteX393" fmla="*/ 99430 w 821596"/>
                  <a:gd name="connsiteY393" fmla="*/ 513680 h 822027"/>
                  <a:gd name="connsiteX394" fmla="*/ 96822 w 821596"/>
                  <a:gd name="connsiteY394" fmla="*/ 484472 h 822027"/>
                  <a:gd name="connsiteX395" fmla="*/ 38495 w 821596"/>
                  <a:gd name="connsiteY395" fmla="*/ 489642 h 822027"/>
                  <a:gd name="connsiteX396" fmla="*/ 35843 w 821596"/>
                  <a:gd name="connsiteY396" fmla="*/ 487432 h 822027"/>
                  <a:gd name="connsiteX397" fmla="*/ 33457 w 821596"/>
                  <a:gd name="connsiteY397" fmla="*/ 460743 h 822027"/>
                  <a:gd name="connsiteX398" fmla="*/ 35667 w 821596"/>
                  <a:gd name="connsiteY398" fmla="*/ 458091 h 822027"/>
                  <a:gd name="connsiteX399" fmla="*/ 124395 w 821596"/>
                  <a:gd name="connsiteY399" fmla="*/ 450226 h 822027"/>
                  <a:gd name="connsiteX400" fmla="*/ 122053 w 821596"/>
                  <a:gd name="connsiteY400" fmla="*/ 423714 h 822027"/>
                  <a:gd name="connsiteX401" fmla="*/ 124263 w 821596"/>
                  <a:gd name="connsiteY401" fmla="*/ 421063 h 822027"/>
                  <a:gd name="connsiteX402" fmla="*/ 151040 w 821596"/>
                  <a:gd name="connsiteY402" fmla="*/ 418676 h 822027"/>
                  <a:gd name="connsiteX403" fmla="*/ 148477 w 821596"/>
                  <a:gd name="connsiteY403" fmla="*/ 389690 h 822027"/>
                  <a:gd name="connsiteX404" fmla="*/ 150687 w 821596"/>
                  <a:gd name="connsiteY404" fmla="*/ 387039 h 822027"/>
                  <a:gd name="connsiteX405" fmla="*/ 179007 w 821596"/>
                  <a:gd name="connsiteY405" fmla="*/ 384524 h 822027"/>
                  <a:gd name="connsiteX406" fmla="*/ 179011 w 821596"/>
                  <a:gd name="connsiteY406" fmla="*/ 384564 h 822027"/>
                  <a:gd name="connsiteX407" fmla="*/ 179059 w 821596"/>
                  <a:gd name="connsiteY407" fmla="*/ 384560 h 822027"/>
                  <a:gd name="connsiteX408" fmla="*/ 181706 w 821596"/>
                  <a:gd name="connsiteY408" fmla="*/ 414390 h 822027"/>
                  <a:gd name="connsiteX409" fmla="*/ 183385 w 821596"/>
                  <a:gd name="connsiteY409" fmla="*/ 415804 h 822027"/>
                  <a:gd name="connsiteX410" fmla="*/ 241271 w 821596"/>
                  <a:gd name="connsiteY410" fmla="*/ 410679 h 822027"/>
                  <a:gd name="connsiteX411" fmla="*/ 243878 w 821596"/>
                  <a:gd name="connsiteY411" fmla="*/ 439975 h 822027"/>
                  <a:gd name="connsiteX412" fmla="*/ 215244 w 821596"/>
                  <a:gd name="connsiteY412" fmla="*/ 442494 h 822027"/>
                  <a:gd name="connsiteX413" fmla="*/ 213830 w 821596"/>
                  <a:gd name="connsiteY413" fmla="*/ 444173 h 822027"/>
                  <a:gd name="connsiteX414" fmla="*/ 216217 w 821596"/>
                  <a:gd name="connsiteY414" fmla="*/ 471216 h 822027"/>
                  <a:gd name="connsiteX415" fmla="*/ 217940 w 821596"/>
                  <a:gd name="connsiteY415" fmla="*/ 472630 h 822027"/>
                  <a:gd name="connsiteX416" fmla="*/ 244982 w 821596"/>
                  <a:gd name="connsiteY416" fmla="*/ 470243 h 822027"/>
                  <a:gd name="connsiteX417" fmla="*/ 246397 w 821596"/>
                  <a:gd name="connsiteY417" fmla="*/ 468564 h 822027"/>
                  <a:gd name="connsiteX418" fmla="*/ 243878 w 821596"/>
                  <a:gd name="connsiteY418" fmla="*/ 440152 h 822027"/>
                  <a:gd name="connsiteX419" fmla="*/ 272909 w 821596"/>
                  <a:gd name="connsiteY419" fmla="*/ 437589 h 822027"/>
                  <a:gd name="connsiteX420" fmla="*/ 274323 w 821596"/>
                  <a:gd name="connsiteY420" fmla="*/ 435910 h 822027"/>
                  <a:gd name="connsiteX421" fmla="*/ 271540 w 821596"/>
                  <a:gd name="connsiteY421" fmla="*/ 404669 h 822027"/>
                  <a:gd name="connsiteX422" fmla="*/ 271495 w 821596"/>
                  <a:gd name="connsiteY422" fmla="*/ 404537 h 822027"/>
                  <a:gd name="connsiteX423" fmla="*/ 269153 w 821596"/>
                  <a:gd name="connsiteY423" fmla="*/ 378113 h 822027"/>
                  <a:gd name="connsiteX424" fmla="*/ 267474 w 821596"/>
                  <a:gd name="connsiteY424" fmla="*/ 376699 h 822027"/>
                  <a:gd name="connsiteX425" fmla="*/ 179059 w 821596"/>
                  <a:gd name="connsiteY425" fmla="*/ 384560 h 822027"/>
                  <a:gd name="connsiteX426" fmla="*/ 179055 w 821596"/>
                  <a:gd name="connsiteY426" fmla="*/ 384520 h 822027"/>
                  <a:gd name="connsiteX427" fmla="*/ 179007 w 821596"/>
                  <a:gd name="connsiteY427" fmla="*/ 384524 h 822027"/>
                  <a:gd name="connsiteX428" fmla="*/ 176581 w 821596"/>
                  <a:gd name="connsiteY428" fmla="*/ 357256 h 822027"/>
                  <a:gd name="connsiteX429" fmla="*/ 176758 w 821596"/>
                  <a:gd name="connsiteY429" fmla="*/ 356152 h 822027"/>
                  <a:gd name="connsiteX430" fmla="*/ 148124 w 821596"/>
                  <a:gd name="connsiteY430" fmla="*/ 358715 h 822027"/>
                  <a:gd name="connsiteX431" fmla="*/ 145472 w 821596"/>
                  <a:gd name="connsiteY431" fmla="*/ 356505 h 822027"/>
                  <a:gd name="connsiteX432" fmla="*/ 143086 w 821596"/>
                  <a:gd name="connsiteY432" fmla="*/ 329816 h 822027"/>
                  <a:gd name="connsiteX433" fmla="*/ 145296 w 821596"/>
                  <a:gd name="connsiteY433" fmla="*/ 327164 h 822027"/>
                  <a:gd name="connsiteX434" fmla="*/ 204153 w 821596"/>
                  <a:gd name="connsiteY434" fmla="*/ 321950 h 822027"/>
                  <a:gd name="connsiteX435" fmla="*/ 201679 w 821596"/>
                  <a:gd name="connsiteY435" fmla="*/ 294113 h 822027"/>
                  <a:gd name="connsiteX436" fmla="*/ 203888 w 821596"/>
                  <a:gd name="connsiteY436" fmla="*/ 291461 h 822027"/>
                  <a:gd name="connsiteX437" fmla="*/ 688271 w 821596"/>
                  <a:gd name="connsiteY437" fmla="*/ 280148 h 822027"/>
                  <a:gd name="connsiteX438" fmla="*/ 690879 w 821596"/>
                  <a:gd name="connsiteY438" fmla="*/ 309931 h 822027"/>
                  <a:gd name="connsiteX439" fmla="*/ 721456 w 821596"/>
                  <a:gd name="connsiteY439" fmla="*/ 307236 h 822027"/>
                  <a:gd name="connsiteX440" fmla="*/ 724107 w 821596"/>
                  <a:gd name="connsiteY440" fmla="*/ 336974 h 822027"/>
                  <a:gd name="connsiteX441" fmla="*/ 693529 w 821596"/>
                  <a:gd name="connsiteY441" fmla="*/ 339669 h 822027"/>
                  <a:gd name="connsiteX442" fmla="*/ 695960 w 821596"/>
                  <a:gd name="connsiteY442" fmla="*/ 366932 h 822027"/>
                  <a:gd name="connsiteX443" fmla="*/ 693751 w 821596"/>
                  <a:gd name="connsiteY443" fmla="*/ 369583 h 822027"/>
                  <a:gd name="connsiteX444" fmla="*/ 668122 w 821596"/>
                  <a:gd name="connsiteY444" fmla="*/ 371837 h 822027"/>
                  <a:gd name="connsiteX445" fmla="*/ 665426 w 821596"/>
                  <a:gd name="connsiteY445" fmla="*/ 369583 h 822027"/>
                  <a:gd name="connsiteX446" fmla="*/ 657958 w 821596"/>
                  <a:gd name="connsiteY446" fmla="*/ 285274 h 822027"/>
                  <a:gd name="connsiteX447" fmla="*/ 660168 w 821596"/>
                  <a:gd name="connsiteY447" fmla="*/ 282623 h 822027"/>
                  <a:gd name="connsiteX448" fmla="*/ 411614 w 821596"/>
                  <a:gd name="connsiteY448" fmla="*/ 273785 h 822027"/>
                  <a:gd name="connsiteX449" fmla="*/ 414309 w 821596"/>
                  <a:gd name="connsiteY449" fmla="*/ 276038 h 822027"/>
                  <a:gd name="connsiteX450" fmla="*/ 416607 w 821596"/>
                  <a:gd name="connsiteY450" fmla="*/ 301844 h 822027"/>
                  <a:gd name="connsiteX451" fmla="*/ 414398 w 821596"/>
                  <a:gd name="connsiteY451" fmla="*/ 304495 h 822027"/>
                  <a:gd name="connsiteX452" fmla="*/ 386118 w 821596"/>
                  <a:gd name="connsiteY452" fmla="*/ 307014 h 822027"/>
                  <a:gd name="connsiteX453" fmla="*/ 388548 w 821596"/>
                  <a:gd name="connsiteY453" fmla="*/ 334543 h 822027"/>
                  <a:gd name="connsiteX454" fmla="*/ 386339 w 821596"/>
                  <a:gd name="connsiteY454" fmla="*/ 337194 h 822027"/>
                  <a:gd name="connsiteX455" fmla="*/ 361064 w 821596"/>
                  <a:gd name="connsiteY455" fmla="*/ 339448 h 822027"/>
                  <a:gd name="connsiteX456" fmla="*/ 357793 w 821596"/>
                  <a:gd name="connsiteY456" fmla="*/ 336708 h 822027"/>
                  <a:gd name="connsiteX457" fmla="*/ 355320 w 821596"/>
                  <a:gd name="connsiteY457" fmla="*/ 309003 h 822027"/>
                  <a:gd name="connsiteX458" fmla="*/ 386030 w 821596"/>
                  <a:gd name="connsiteY458" fmla="*/ 306263 h 822027"/>
                  <a:gd name="connsiteX459" fmla="*/ 383599 w 821596"/>
                  <a:gd name="connsiteY459" fmla="*/ 278734 h 822027"/>
                  <a:gd name="connsiteX460" fmla="*/ 385809 w 821596"/>
                  <a:gd name="connsiteY460" fmla="*/ 276083 h 822027"/>
                  <a:gd name="connsiteX461" fmla="*/ 713193 w 821596"/>
                  <a:gd name="connsiteY461" fmla="*/ 247140 h 822027"/>
                  <a:gd name="connsiteX462" fmla="*/ 715756 w 821596"/>
                  <a:gd name="connsiteY462" fmla="*/ 249394 h 822027"/>
                  <a:gd name="connsiteX463" fmla="*/ 718231 w 821596"/>
                  <a:gd name="connsiteY463" fmla="*/ 277055 h 822027"/>
                  <a:gd name="connsiteX464" fmla="*/ 688183 w 821596"/>
                  <a:gd name="connsiteY464" fmla="*/ 279707 h 822027"/>
                  <a:gd name="connsiteX465" fmla="*/ 685753 w 821596"/>
                  <a:gd name="connsiteY465" fmla="*/ 252089 h 822027"/>
                  <a:gd name="connsiteX466" fmla="*/ 688006 w 821596"/>
                  <a:gd name="connsiteY466" fmla="*/ 249394 h 822027"/>
                  <a:gd name="connsiteX467" fmla="*/ 773686 w 821596"/>
                  <a:gd name="connsiteY467" fmla="*/ 241572 h 822027"/>
                  <a:gd name="connsiteX468" fmla="*/ 776382 w 821596"/>
                  <a:gd name="connsiteY468" fmla="*/ 243826 h 822027"/>
                  <a:gd name="connsiteX469" fmla="*/ 783893 w 821596"/>
                  <a:gd name="connsiteY469" fmla="*/ 328932 h 822027"/>
                  <a:gd name="connsiteX470" fmla="*/ 781684 w 821596"/>
                  <a:gd name="connsiteY470" fmla="*/ 331582 h 822027"/>
                  <a:gd name="connsiteX471" fmla="*/ 753581 w 821596"/>
                  <a:gd name="connsiteY471" fmla="*/ 334057 h 822027"/>
                  <a:gd name="connsiteX472" fmla="*/ 750973 w 821596"/>
                  <a:gd name="connsiteY472" fmla="*/ 304584 h 822027"/>
                  <a:gd name="connsiteX473" fmla="*/ 721500 w 821596"/>
                  <a:gd name="connsiteY473" fmla="*/ 307191 h 822027"/>
                  <a:gd name="connsiteX474" fmla="*/ 718849 w 821596"/>
                  <a:gd name="connsiteY474" fmla="*/ 277144 h 822027"/>
                  <a:gd name="connsiteX475" fmla="*/ 748323 w 821596"/>
                  <a:gd name="connsiteY475" fmla="*/ 274536 h 822027"/>
                  <a:gd name="connsiteX476" fmla="*/ 745848 w 821596"/>
                  <a:gd name="connsiteY476" fmla="*/ 246478 h 822027"/>
                  <a:gd name="connsiteX477" fmla="*/ 748058 w 821596"/>
                  <a:gd name="connsiteY477" fmla="*/ 243826 h 822027"/>
                  <a:gd name="connsiteX478" fmla="*/ 344847 w 821596"/>
                  <a:gd name="connsiteY478" fmla="*/ 219036 h 822027"/>
                  <a:gd name="connsiteX479" fmla="*/ 347542 w 821596"/>
                  <a:gd name="connsiteY479" fmla="*/ 221246 h 822027"/>
                  <a:gd name="connsiteX480" fmla="*/ 355320 w 821596"/>
                  <a:gd name="connsiteY480" fmla="*/ 309003 h 822027"/>
                  <a:gd name="connsiteX481" fmla="*/ 355143 w 821596"/>
                  <a:gd name="connsiteY481" fmla="*/ 309223 h 822027"/>
                  <a:gd name="connsiteX482" fmla="*/ 327967 w 821596"/>
                  <a:gd name="connsiteY482" fmla="*/ 311653 h 822027"/>
                  <a:gd name="connsiteX483" fmla="*/ 324697 w 821596"/>
                  <a:gd name="connsiteY483" fmla="*/ 308914 h 822027"/>
                  <a:gd name="connsiteX484" fmla="*/ 317141 w 821596"/>
                  <a:gd name="connsiteY484" fmla="*/ 223942 h 822027"/>
                  <a:gd name="connsiteX485" fmla="*/ 319351 w 821596"/>
                  <a:gd name="connsiteY485" fmla="*/ 221290 h 822027"/>
                  <a:gd name="connsiteX486" fmla="*/ 525927 w 821596"/>
                  <a:gd name="connsiteY486" fmla="*/ 201007 h 822027"/>
                  <a:gd name="connsiteX487" fmla="*/ 529196 w 821596"/>
                  <a:gd name="connsiteY487" fmla="*/ 203747 h 822027"/>
                  <a:gd name="connsiteX488" fmla="*/ 531539 w 821596"/>
                  <a:gd name="connsiteY488" fmla="*/ 230083 h 822027"/>
                  <a:gd name="connsiteX489" fmla="*/ 529329 w 821596"/>
                  <a:gd name="connsiteY489" fmla="*/ 232734 h 822027"/>
                  <a:gd name="connsiteX490" fmla="*/ 501491 w 821596"/>
                  <a:gd name="connsiteY490" fmla="*/ 235209 h 822027"/>
                  <a:gd name="connsiteX491" fmla="*/ 504186 w 821596"/>
                  <a:gd name="connsiteY491" fmla="*/ 265654 h 822027"/>
                  <a:gd name="connsiteX492" fmla="*/ 531981 w 821596"/>
                  <a:gd name="connsiteY492" fmla="*/ 263180 h 822027"/>
                  <a:gd name="connsiteX493" fmla="*/ 534676 w 821596"/>
                  <a:gd name="connsiteY493" fmla="*/ 265434 h 822027"/>
                  <a:gd name="connsiteX494" fmla="*/ 537194 w 821596"/>
                  <a:gd name="connsiteY494" fmla="*/ 293581 h 822027"/>
                  <a:gd name="connsiteX495" fmla="*/ 596935 w 821596"/>
                  <a:gd name="connsiteY495" fmla="*/ 288278 h 822027"/>
                  <a:gd name="connsiteX496" fmla="*/ 594417 w 821596"/>
                  <a:gd name="connsiteY496" fmla="*/ 259910 h 822027"/>
                  <a:gd name="connsiteX497" fmla="*/ 596626 w 821596"/>
                  <a:gd name="connsiteY497" fmla="*/ 257259 h 822027"/>
                  <a:gd name="connsiteX498" fmla="*/ 622299 w 821596"/>
                  <a:gd name="connsiteY498" fmla="*/ 254961 h 822027"/>
                  <a:gd name="connsiteX499" fmla="*/ 624995 w 821596"/>
                  <a:gd name="connsiteY499" fmla="*/ 257214 h 822027"/>
                  <a:gd name="connsiteX500" fmla="*/ 629943 w 821596"/>
                  <a:gd name="connsiteY500" fmla="*/ 312846 h 822027"/>
                  <a:gd name="connsiteX501" fmla="*/ 627734 w 821596"/>
                  <a:gd name="connsiteY501" fmla="*/ 315498 h 822027"/>
                  <a:gd name="connsiteX502" fmla="*/ 600515 w 821596"/>
                  <a:gd name="connsiteY502" fmla="*/ 317929 h 822027"/>
                  <a:gd name="connsiteX503" fmla="*/ 603166 w 821596"/>
                  <a:gd name="connsiteY503" fmla="*/ 347932 h 822027"/>
                  <a:gd name="connsiteX504" fmla="*/ 631269 w 821596"/>
                  <a:gd name="connsiteY504" fmla="*/ 345457 h 822027"/>
                  <a:gd name="connsiteX505" fmla="*/ 633964 w 821596"/>
                  <a:gd name="connsiteY505" fmla="*/ 347710 h 822027"/>
                  <a:gd name="connsiteX506" fmla="*/ 636130 w 821596"/>
                  <a:gd name="connsiteY506" fmla="*/ 372235 h 822027"/>
                  <a:gd name="connsiteX507" fmla="*/ 633920 w 821596"/>
                  <a:gd name="connsiteY507" fmla="*/ 374886 h 822027"/>
                  <a:gd name="connsiteX508" fmla="*/ 605773 w 821596"/>
                  <a:gd name="connsiteY508" fmla="*/ 377405 h 822027"/>
                  <a:gd name="connsiteX509" fmla="*/ 608469 w 821596"/>
                  <a:gd name="connsiteY509" fmla="*/ 407761 h 822027"/>
                  <a:gd name="connsiteX510" fmla="*/ 636572 w 821596"/>
                  <a:gd name="connsiteY510" fmla="*/ 405287 h 822027"/>
                  <a:gd name="connsiteX511" fmla="*/ 639267 w 821596"/>
                  <a:gd name="connsiteY511" fmla="*/ 407541 h 822027"/>
                  <a:gd name="connsiteX512" fmla="*/ 641520 w 821596"/>
                  <a:gd name="connsiteY512" fmla="*/ 432816 h 822027"/>
                  <a:gd name="connsiteX513" fmla="*/ 639311 w 821596"/>
                  <a:gd name="connsiteY513" fmla="*/ 435467 h 822027"/>
                  <a:gd name="connsiteX514" fmla="*/ 583989 w 821596"/>
                  <a:gd name="connsiteY514" fmla="*/ 440372 h 822027"/>
                  <a:gd name="connsiteX515" fmla="*/ 580719 w 821596"/>
                  <a:gd name="connsiteY515" fmla="*/ 437632 h 822027"/>
                  <a:gd name="connsiteX516" fmla="*/ 578332 w 821596"/>
                  <a:gd name="connsiteY516" fmla="*/ 410943 h 822027"/>
                  <a:gd name="connsiteX517" fmla="*/ 578774 w 821596"/>
                  <a:gd name="connsiteY517" fmla="*/ 410413 h 822027"/>
                  <a:gd name="connsiteX518" fmla="*/ 547799 w 821596"/>
                  <a:gd name="connsiteY518" fmla="*/ 413152 h 822027"/>
                  <a:gd name="connsiteX519" fmla="*/ 552439 w 821596"/>
                  <a:gd name="connsiteY519" fmla="*/ 465382 h 822027"/>
                  <a:gd name="connsiteX520" fmla="*/ 544618 w 821596"/>
                  <a:gd name="connsiteY520" fmla="*/ 474706 h 822027"/>
                  <a:gd name="connsiteX521" fmla="*/ 495349 w 821596"/>
                  <a:gd name="connsiteY521" fmla="*/ 479080 h 822027"/>
                  <a:gd name="connsiteX522" fmla="*/ 492079 w 821596"/>
                  <a:gd name="connsiteY522" fmla="*/ 476340 h 822027"/>
                  <a:gd name="connsiteX523" fmla="*/ 484302 w 821596"/>
                  <a:gd name="connsiteY523" fmla="*/ 388938 h 822027"/>
                  <a:gd name="connsiteX524" fmla="*/ 456375 w 821596"/>
                  <a:gd name="connsiteY524" fmla="*/ 391412 h 822027"/>
                  <a:gd name="connsiteX525" fmla="*/ 453106 w 821596"/>
                  <a:gd name="connsiteY525" fmla="*/ 388673 h 822027"/>
                  <a:gd name="connsiteX526" fmla="*/ 448289 w 821596"/>
                  <a:gd name="connsiteY526" fmla="*/ 333968 h 822027"/>
                  <a:gd name="connsiteX527" fmla="*/ 450499 w 821596"/>
                  <a:gd name="connsiteY527" fmla="*/ 331317 h 822027"/>
                  <a:gd name="connsiteX528" fmla="*/ 478999 w 821596"/>
                  <a:gd name="connsiteY528" fmla="*/ 328799 h 822027"/>
                  <a:gd name="connsiteX529" fmla="*/ 475377 w 821596"/>
                  <a:gd name="connsiteY529" fmla="*/ 288190 h 822027"/>
                  <a:gd name="connsiteX530" fmla="*/ 473829 w 821596"/>
                  <a:gd name="connsiteY530" fmla="*/ 270824 h 822027"/>
                  <a:gd name="connsiteX531" fmla="*/ 470825 w 821596"/>
                  <a:gd name="connsiteY531" fmla="*/ 237021 h 822027"/>
                  <a:gd name="connsiteX532" fmla="*/ 501093 w 821596"/>
                  <a:gd name="connsiteY532" fmla="*/ 234325 h 822027"/>
                  <a:gd name="connsiteX533" fmla="*/ 498574 w 821596"/>
                  <a:gd name="connsiteY533" fmla="*/ 205868 h 822027"/>
                  <a:gd name="connsiteX534" fmla="*/ 500784 w 821596"/>
                  <a:gd name="connsiteY534" fmla="*/ 203217 h 822027"/>
                  <a:gd name="connsiteX535" fmla="*/ 282233 w 821596"/>
                  <a:gd name="connsiteY535" fmla="*/ 193586 h 822027"/>
                  <a:gd name="connsiteX536" fmla="*/ 284928 w 821596"/>
                  <a:gd name="connsiteY536" fmla="*/ 195795 h 822027"/>
                  <a:gd name="connsiteX537" fmla="*/ 289833 w 821596"/>
                  <a:gd name="connsiteY537" fmla="*/ 251074 h 822027"/>
                  <a:gd name="connsiteX538" fmla="*/ 287623 w 821596"/>
                  <a:gd name="connsiteY538" fmla="*/ 253724 h 822027"/>
                  <a:gd name="connsiteX539" fmla="*/ 262349 w 821596"/>
                  <a:gd name="connsiteY539" fmla="*/ 255978 h 822027"/>
                  <a:gd name="connsiteX540" fmla="*/ 259079 w 821596"/>
                  <a:gd name="connsiteY540" fmla="*/ 253238 h 822027"/>
                  <a:gd name="connsiteX541" fmla="*/ 254218 w 821596"/>
                  <a:gd name="connsiteY541" fmla="*/ 198534 h 822027"/>
                  <a:gd name="connsiteX542" fmla="*/ 256428 w 821596"/>
                  <a:gd name="connsiteY542" fmla="*/ 195883 h 822027"/>
                  <a:gd name="connsiteX543" fmla="*/ 461015 w 821596"/>
                  <a:gd name="connsiteY543" fmla="*/ 146481 h 822027"/>
                  <a:gd name="connsiteX544" fmla="*/ 462738 w 821596"/>
                  <a:gd name="connsiteY544" fmla="*/ 147894 h 822027"/>
                  <a:gd name="connsiteX545" fmla="*/ 470648 w 821596"/>
                  <a:gd name="connsiteY545" fmla="*/ 237065 h 822027"/>
                  <a:gd name="connsiteX546" fmla="*/ 442324 w 821596"/>
                  <a:gd name="connsiteY546" fmla="*/ 239583 h 822027"/>
                  <a:gd name="connsiteX547" fmla="*/ 440600 w 821596"/>
                  <a:gd name="connsiteY547" fmla="*/ 238169 h 822027"/>
                  <a:gd name="connsiteX548" fmla="*/ 432780 w 821596"/>
                  <a:gd name="connsiteY548" fmla="*/ 150192 h 822027"/>
                  <a:gd name="connsiteX549" fmla="*/ 433839 w 821596"/>
                  <a:gd name="connsiteY549" fmla="*/ 148911 h 822027"/>
                  <a:gd name="connsiteX550" fmla="*/ 151880 w 821596"/>
                  <a:gd name="connsiteY550" fmla="*/ 114136 h 822027"/>
                  <a:gd name="connsiteX551" fmla="*/ 154576 w 821596"/>
                  <a:gd name="connsiteY551" fmla="*/ 116345 h 822027"/>
                  <a:gd name="connsiteX552" fmla="*/ 162176 w 821596"/>
                  <a:gd name="connsiteY552" fmla="*/ 202245 h 822027"/>
                  <a:gd name="connsiteX553" fmla="*/ 160055 w 821596"/>
                  <a:gd name="connsiteY553" fmla="*/ 204720 h 822027"/>
                  <a:gd name="connsiteX554" fmla="*/ 116972 w 821596"/>
                  <a:gd name="connsiteY554" fmla="*/ 208520 h 822027"/>
                  <a:gd name="connsiteX555" fmla="*/ 74685 w 821596"/>
                  <a:gd name="connsiteY555" fmla="*/ 212320 h 822027"/>
                  <a:gd name="connsiteX556" fmla="*/ 71548 w 821596"/>
                  <a:gd name="connsiteY556" fmla="*/ 209758 h 822027"/>
                  <a:gd name="connsiteX557" fmla="*/ 63992 w 821596"/>
                  <a:gd name="connsiteY557" fmla="*/ 124387 h 822027"/>
                  <a:gd name="connsiteX558" fmla="*/ 66245 w 821596"/>
                  <a:gd name="connsiteY558" fmla="*/ 121735 h 822027"/>
                  <a:gd name="connsiteX559" fmla="*/ 151880 w 821596"/>
                  <a:gd name="connsiteY559" fmla="*/ 114136 h 822027"/>
                  <a:gd name="connsiteX560" fmla="*/ 424074 w 821596"/>
                  <a:gd name="connsiteY560" fmla="*/ 88639 h 822027"/>
                  <a:gd name="connsiteX561" fmla="*/ 426769 w 821596"/>
                  <a:gd name="connsiteY561" fmla="*/ 90893 h 822027"/>
                  <a:gd name="connsiteX562" fmla="*/ 431984 w 821596"/>
                  <a:gd name="connsiteY562" fmla="*/ 149574 h 822027"/>
                  <a:gd name="connsiteX563" fmla="*/ 403350 w 821596"/>
                  <a:gd name="connsiteY563" fmla="*/ 152137 h 822027"/>
                  <a:gd name="connsiteX564" fmla="*/ 411216 w 821596"/>
                  <a:gd name="connsiteY564" fmla="*/ 240777 h 822027"/>
                  <a:gd name="connsiteX565" fmla="*/ 409802 w 821596"/>
                  <a:gd name="connsiteY565" fmla="*/ 242456 h 822027"/>
                  <a:gd name="connsiteX566" fmla="*/ 383024 w 821596"/>
                  <a:gd name="connsiteY566" fmla="*/ 244842 h 822027"/>
                  <a:gd name="connsiteX567" fmla="*/ 381301 w 821596"/>
                  <a:gd name="connsiteY567" fmla="*/ 243385 h 822027"/>
                  <a:gd name="connsiteX568" fmla="*/ 378694 w 821596"/>
                  <a:gd name="connsiteY568" fmla="*/ 214088 h 822027"/>
                  <a:gd name="connsiteX569" fmla="*/ 347365 w 821596"/>
                  <a:gd name="connsiteY569" fmla="*/ 216872 h 822027"/>
                  <a:gd name="connsiteX570" fmla="*/ 345686 w 821596"/>
                  <a:gd name="connsiteY570" fmla="*/ 215458 h 822027"/>
                  <a:gd name="connsiteX571" fmla="*/ 343255 w 821596"/>
                  <a:gd name="connsiteY571" fmla="*/ 187973 h 822027"/>
                  <a:gd name="connsiteX572" fmla="*/ 344670 w 821596"/>
                  <a:gd name="connsiteY572" fmla="*/ 186250 h 822027"/>
                  <a:gd name="connsiteX573" fmla="*/ 375955 w 821596"/>
                  <a:gd name="connsiteY573" fmla="*/ 183466 h 822027"/>
                  <a:gd name="connsiteX574" fmla="*/ 373392 w 821596"/>
                  <a:gd name="connsiteY574" fmla="*/ 154744 h 822027"/>
                  <a:gd name="connsiteX575" fmla="*/ 344626 w 821596"/>
                  <a:gd name="connsiteY575" fmla="*/ 157307 h 822027"/>
                  <a:gd name="connsiteX576" fmla="*/ 341356 w 821596"/>
                  <a:gd name="connsiteY576" fmla="*/ 154567 h 822027"/>
                  <a:gd name="connsiteX577" fmla="*/ 336186 w 821596"/>
                  <a:gd name="connsiteY577" fmla="*/ 96417 h 822027"/>
                  <a:gd name="connsiteX578" fmla="*/ 178967 w 821596"/>
                  <a:gd name="connsiteY578" fmla="*/ 80952 h 822027"/>
                  <a:gd name="connsiteX579" fmla="*/ 33369 w 821596"/>
                  <a:gd name="connsiteY579" fmla="*/ 93899 h 822027"/>
                  <a:gd name="connsiteX580" fmla="*/ 30850 w 821596"/>
                  <a:gd name="connsiteY580" fmla="*/ 97124 h 822027"/>
                  <a:gd name="connsiteX581" fmla="*/ 43753 w 821596"/>
                  <a:gd name="connsiteY581" fmla="*/ 242766 h 822027"/>
                  <a:gd name="connsiteX582" fmla="*/ 46979 w 821596"/>
                  <a:gd name="connsiteY582" fmla="*/ 245506 h 822027"/>
                  <a:gd name="connsiteX583" fmla="*/ 192577 w 821596"/>
                  <a:gd name="connsiteY583" fmla="*/ 232559 h 822027"/>
                  <a:gd name="connsiteX584" fmla="*/ 195361 w 821596"/>
                  <a:gd name="connsiteY584" fmla="*/ 229377 h 822027"/>
                  <a:gd name="connsiteX585" fmla="*/ 188865 w 821596"/>
                  <a:gd name="connsiteY585" fmla="*/ 156689 h 822027"/>
                  <a:gd name="connsiteX586" fmla="*/ 182458 w 821596"/>
                  <a:gd name="connsiteY586" fmla="*/ 84000 h 822027"/>
                  <a:gd name="connsiteX587" fmla="*/ 178967 w 821596"/>
                  <a:gd name="connsiteY587" fmla="*/ 80952 h 822027"/>
                  <a:gd name="connsiteX588" fmla="*/ 695518 w 821596"/>
                  <a:gd name="connsiteY588" fmla="*/ 65883 h 822027"/>
                  <a:gd name="connsiteX589" fmla="*/ 698213 w 821596"/>
                  <a:gd name="connsiteY589" fmla="*/ 68092 h 822027"/>
                  <a:gd name="connsiteX590" fmla="*/ 705813 w 821596"/>
                  <a:gd name="connsiteY590" fmla="*/ 153992 h 822027"/>
                  <a:gd name="connsiteX591" fmla="*/ 703692 w 821596"/>
                  <a:gd name="connsiteY591" fmla="*/ 156467 h 822027"/>
                  <a:gd name="connsiteX592" fmla="*/ 660609 w 821596"/>
                  <a:gd name="connsiteY592" fmla="*/ 160267 h 822027"/>
                  <a:gd name="connsiteX593" fmla="*/ 618322 w 821596"/>
                  <a:gd name="connsiteY593" fmla="*/ 164067 h 822027"/>
                  <a:gd name="connsiteX594" fmla="*/ 615185 w 821596"/>
                  <a:gd name="connsiteY594" fmla="*/ 161505 h 822027"/>
                  <a:gd name="connsiteX595" fmla="*/ 607629 w 821596"/>
                  <a:gd name="connsiteY595" fmla="*/ 76134 h 822027"/>
                  <a:gd name="connsiteX596" fmla="*/ 609882 w 821596"/>
                  <a:gd name="connsiteY596" fmla="*/ 73482 h 822027"/>
                  <a:gd name="connsiteX597" fmla="*/ 695518 w 821596"/>
                  <a:gd name="connsiteY597" fmla="*/ 65883 h 822027"/>
                  <a:gd name="connsiteX598" fmla="*/ 515897 w 821596"/>
                  <a:gd name="connsiteY598" fmla="*/ 51964 h 822027"/>
                  <a:gd name="connsiteX599" fmla="*/ 517620 w 821596"/>
                  <a:gd name="connsiteY599" fmla="*/ 53377 h 822027"/>
                  <a:gd name="connsiteX600" fmla="*/ 522570 w 821596"/>
                  <a:gd name="connsiteY600" fmla="*/ 109185 h 822027"/>
                  <a:gd name="connsiteX601" fmla="*/ 521155 w 821596"/>
                  <a:gd name="connsiteY601" fmla="*/ 110865 h 822027"/>
                  <a:gd name="connsiteX602" fmla="*/ 499106 w 821596"/>
                  <a:gd name="connsiteY602" fmla="*/ 112809 h 822027"/>
                  <a:gd name="connsiteX603" fmla="*/ 494378 w 821596"/>
                  <a:gd name="connsiteY603" fmla="*/ 113251 h 822027"/>
                  <a:gd name="connsiteX604" fmla="*/ 461458 w 821596"/>
                  <a:gd name="connsiteY604" fmla="*/ 116168 h 822027"/>
                  <a:gd name="connsiteX605" fmla="*/ 459779 w 821596"/>
                  <a:gd name="connsiteY605" fmla="*/ 114798 h 822027"/>
                  <a:gd name="connsiteX606" fmla="*/ 457349 w 821596"/>
                  <a:gd name="connsiteY606" fmla="*/ 87313 h 822027"/>
                  <a:gd name="connsiteX607" fmla="*/ 458762 w 821596"/>
                  <a:gd name="connsiteY607" fmla="*/ 85589 h 822027"/>
                  <a:gd name="connsiteX608" fmla="*/ 490047 w 821596"/>
                  <a:gd name="connsiteY608" fmla="*/ 82806 h 822027"/>
                  <a:gd name="connsiteX609" fmla="*/ 487661 w 821596"/>
                  <a:gd name="connsiteY609" fmla="*/ 56028 h 822027"/>
                  <a:gd name="connsiteX610" fmla="*/ 489075 w 821596"/>
                  <a:gd name="connsiteY610" fmla="*/ 54349 h 822027"/>
                  <a:gd name="connsiteX611" fmla="*/ 209854 w 821596"/>
                  <a:gd name="connsiteY611" fmla="*/ 48253 h 822027"/>
                  <a:gd name="connsiteX612" fmla="*/ 211400 w 821596"/>
                  <a:gd name="connsiteY612" fmla="*/ 49534 h 822027"/>
                  <a:gd name="connsiteX613" fmla="*/ 229915 w 821596"/>
                  <a:gd name="connsiteY613" fmla="*/ 258099 h 822027"/>
                  <a:gd name="connsiteX614" fmla="*/ 228634 w 821596"/>
                  <a:gd name="connsiteY614" fmla="*/ 259646 h 822027"/>
                  <a:gd name="connsiteX615" fmla="*/ 20069 w 821596"/>
                  <a:gd name="connsiteY615" fmla="*/ 278160 h 822027"/>
                  <a:gd name="connsiteX616" fmla="*/ 18523 w 821596"/>
                  <a:gd name="connsiteY616" fmla="*/ 276879 h 822027"/>
                  <a:gd name="connsiteX617" fmla="*/ 8 w 821596"/>
                  <a:gd name="connsiteY617" fmla="*/ 68314 h 822027"/>
                  <a:gd name="connsiteX618" fmla="*/ 1289 w 821596"/>
                  <a:gd name="connsiteY618" fmla="*/ 66768 h 822027"/>
                  <a:gd name="connsiteX619" fmla="*/ 328453 w 821596"/>
                  <a:gd name="connsiteY619" fmla="*/ 37779 h 822027"/>
                  <a:gd name="connsiteX620" fmla="*/ 331149 w 821596"/>
                  <a:gd name="connsiteY620" fmla="*/ 40033 h 822027"/>
                  <a:gd name="connsiteX621" fmla="*/ 336142 w 821596"/>
                  <a:gd name="connsiteY621" fmla="*/ 96151 h 822027"/>
                  <a:gd name="connsiteX622" fmla="*/ 306139 w 821596"/>
                  <a:gd name="connsiteY622" fmla="*/ 98802 h 822027"/>
                  <a:gd name="connsiteX623" fmla="*/ 311486 w 821596"/>
                  <a:gd name="connsiteY623" fmla="*/ 159074 h 822027"/>
                  <a:gd name="connsiteX624" fmla="*/ 310071 w 821596"/>
                  <a:gd name="connsiteY624" fmla="*/ 160753 h 822027"/>
                  <a:gd name="connsiteX625" fmla="*/ 283294 w 821596"/>
                  <a:gd name="connsiteY625" fmla="*/ 163139 h 822027"/>
                  <a:gd name="connsiteX626" fmla="*/ 281570 w 821596"/>
                  <a:gd name="connsiteY626" fmla="*/ 161681 h 822027"/>
                  <a:gd name="connsiteX627" fmla="*/ 278963 w 821596"/>
                  <a:gd name="connsiteY627" fmla="*/ 132385 h 822027"/>
                  <a:gd name="connsiteX628" fmla="*/ 249932 w 821596"/>
                  <a:gd name="connsiteY628" fmla="*/ 134947 h 822027"/>
                  <a:gd name="connsiteX629" fmla="*/ 248253 w 821596"/>
                  <a:gd name="connsiteY629" fmla="*/ 133622 h 822027"/>
                  <a:gd name="connsiteX630" fmla="*/ 245823 w 821596"/>
                  <a:gd name="connsiteY630" fmla="*/ 106138 h 822027"/>
                  <a:gd name="connsiteX631" fmla="*/ 247237 w 821596"/>
                  <a:gd name="connsiteY631" fmla="*/ 104414 h 822027"/>
                  <a:gd name="connsiteX632" fmla="*/ 276223 w 821596"/>
                  <a:gd name="connsiteY632" fmla="*/ 101851 h 822027"/>
                  <a:gd name="connsiteX633" fmla="*/ 273705 w 821596"/>
                  <a:gd name="connsiteY633" fmla="*/ 73527 h 822027"/>
                  <a:gd name="connsiteX634" fmla="*/ 244674 w 821596"/>
                  <a:gd name="connsiteY634" fmla="*/ 76090 h 822027"/>
                  <a:gd name="connsiteX635" fmla="*/ 242995 w 821596"/>
                  <a:gd name="connsiteY635" fmla="*/ 74676 h 822027"/>
                  <a:gd name="connsiteX636" fmla="*/ 240565 w 821596"/>
                  <a:gd name="connsiteY636" fmla="*/ 47191 h 822027"/>
                  <a:gd name="connsiteX637" fmla="*/ 241978 w 821596"/>
                  <a:gd name="connsiteY637" fmla="*/ 45468 h 822027"/>
                  <a:gd name="connsiteX638" fmla="*/ 290629 w 821596"/>
                  <a:gd name="connsiteY638" fmla="*/ 41138 h 822027"/>
                  <a:gd name="connsiteX639" fmla="*/ 304283 w 821596"/>
                  <a:gd name="connsiteY639" fmla="*/ 39945 h 822027"/>
                  <a:gd name="connsiteX640" fmla="*/ 722561 w 821596"/>
                  <a:gd name="connsiteY640" fmla="*/ 32698 h 822027"/>
                  <a:gd name="connsiteX641" fmla="*/ 576963 w 821596"/>
                  <a:gd name="connsiteY641" fmla="*/ 45646 h 822027"/>
                  <a:gd name="connsiteX642" fmla="*/ 574445 w 821596"/>
                  <a:gd name="connsiteY642" fmla="*/ 48871 h 822027"/>
                  <a:gd name="connsiteX643" fmla="*/ 587348 w 821596"/>
                  <a:gd name="connsiteY643" fmla="*/ 194513 h 822027"/>
                  <a:gd name="connsiteX644" fmla="*/ 590573 w 821596"/>
                  <a:gd name="connsiteY644" fmla="*/ 197253 h 822027"/>
                  <a:gd name="connsiteX645" fmla="*/ 736171 w 821596"/>
                  <a:gd name="connsiteY645" fmla="*/ 184306 h 822027"/>
                  <a:gd name="connsiteX646" fmla="*/ 738955 w 821596"/>
                  <a:gd name="connsiteY646" fmla="*/ 181124 h 822027"/>
                  <a:gd name="connsiteX647" fmla="*/ 732460 w 821596"/>
                  <a:gd name="connsiteY647" fmla="*/ 108436 h 822027"/>
                  <a:gd name="connsiteX648" fmla="*/ 726052 w 821596"/>
                  <a:gd name="connsiteY648" fmla="*/ 35748 h 822027"/>
                  <a:gd name="connsiteX649" fmla="*/ 722561 w 821596"/>
                  <a:gd name="connsiteY649" fmla="*/ 32698 h 822027"/>
                  <a:gd name="connsiteX650" fmla="*/ 388901 w 821596"/>
                  <a:gd name="connsiteY650" fmla="*/ 31505 h 822027"/>
                  <a:gd name="connsiteX651" fmla="*/ 392746 w 821596"/>
                  <a:gd name="connsiteY651" fmla="*/ 34731 h 822027"/>
                  <a:gd name="connsiteX652" fmla="*/ 394866 w 821596"/>
                  <a:gd name="connsiteY652" fmla="*/ 58592 h 822027"/>
                  <a:gd name="connsiteX653" fmla="*/ 391951 w 821596"/>
                  <a:gd name="connsiteY653" fmla="*/ 62083 h 822027"/>
                  <a:gd name="connsiteX654" fmla="*/ 368090 w 821596"/>
                  <a:gd name="connsiteY654" fmla="*/ 64203 h 822027"/>
                  <a:gd name="connsiteX655" fmla="*/ 364246 w 821596"/>
                  <a:gd name="connsiteY655" fmla="*/ 60978 h 822027"/>
                  <a:gd name="connsiteX656" fmla="*/ 362168 w 821596"/>
                  <a:gd name="connsiteY656" fmla="*/ 37470 h 822027"/>
                  <a:gd name="connsiteX657" fmla="*/ 365395 w 821596"/>
                  <a:gd name="connsiteY657" fmla="*/ 33582 h 822027"/>
                  <a:gd name="connsiteX658" fmla="*/ 753493 w 821596"/>
                  <a:gd name="connsiteY658" fmla="*/ 0 h 822027"/>
                  <a:gd name="connsiteX659" fmla="*/ 754155 w 821596"/>
                  <a:gd name="connsiteY659" fmla="*/ 132 h 822027"/>
                  <a:gd name="connsiteX660" fmla="*/ 754862 w 821596"/>
                  <a:gd name="connsiteY660" fmla="*/ 707 h 822027"/>
                  <a:gd name="connsiteX661" fmla="*/ 754862 w 821596"/>
                  <a:gd name="connsiteY661" fmla="*/ 751 h 822027"/>
                  <a:gd name="connsiteX662" fmla="*/ 755039 w 821596"/>
                  <a:gd name="connsiteY662" fmla="*/ 1326 h 822027"/>
                  <a:gd name="connsiteX663" fmla="*/ 773553 w 821596"/>
                  <a:gd name="connsiteY663" fmla="*/ 209891 h 822027"/>
                  <a:gd name="connsiteX664" fmla="*/ 772272 w 821596"/>
                  <a:gd name="connsiteY664" fmla="*/ 211437 h 822027"/>
                  <a:gd name="connsiteX665" fmla="*/ 563707 w 821596"/>
                  <a:gd name="connsiteY665" fmla="*/ 229951 h 822027"/>
                  <a:gd name="connsiteX666" fmla="*/ 562558 w 821596"/>
                  <a:gd name="connsiteY666" fmla="*/ 229510 h 822027"/>
                  <a:gd name="connsiteX667" fmla="*/ 562514 w 821596"/>
                  <a:gd name="connsiteY667" fmla="*/ 229421 h 822027"/>
                  <a:gd name="connsiteX668" fmla="*/ 562161 w 821596"/>
                  <a:gd name="connsiteY668" fmla="*/ 228626 h 822027"/>
                  <a:gd name="connsiteX669" fmla="*/ 543646 w 821596"/>
                  <a:gd name="connsiteY669" fmla="*/ 20061 h 822027"/>
                  <a:gd name="connsiteX670" fmla="*/ 544927 w 821596"/>
                  <a:gd name="connsiteY670" fmla="*/ 18515 h 822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</a:cxnLst>
                <a:rect l="l" t="t" r="r" b="b"/>
                <a:pathLst>
                  <a:path w="821596" h="822027">
                    <a:moveTo>
                      <a:pt x="335038" y="768552"/>
                    </a:moveTo>
                    <a:cubicBezTo>
                      <a:pt x="335436" y="768508"/>
                      <a:pt x="335789" y="768818"/>
                      <a:pt x="335789" y="769126"/>
                    </a:cubicBezTo>
                    <a:lnTo>
                      <a:pt x="338131" y="795419"/>
                    </a:lnTo>
                    <a:cubicBezTo>
                      <a:pt x="338264" y="796744"/>
                      <a:pt x="337247" y="797937"/>
                      <a:pt x="335921" y="798070"/>
                    </a:cubicBezTo>
                    <a:lnTo>
                      <a:pt x="310160" y="800368"/>
                    </a:lnTo>
                    <a:cubicBezTo>
                      <a:pt x="308526" y="800545"/>
                      <a:pt x="307023" y="799307"/>
                      <a:pt x="306890" y="797628"/>
                    </a:cubicBezTo>
                    <a:lnTo>
                      <a:pt x="304769" y="773679"/>
                    </a:lnTo>
                    <a:cubicBezTo>
                      <a:pt x="304637" y="772353"/>
                      <a:pt x="305653" y="771159"/>
                      <a:pt x="306979" y="771027"/>
                    </a:cubicBezTo>
                    <a:close/>
                    <a:moveTo>
                      <a:pt x="727378" y="731789"/>
                    </a:moveTo>
                    <a:cubicBezTo>
                      <a:pt x="728748" y="731656"/>
                      <a:pt x="729941" y="732673"/>
                      <a:pt x="730117" y="734042"/>
                    </a:cubicBezTo>
                    <a:lnTo>
                      <a:pt x="732371" y="759671"/>
                    </a:lnTo>
                    <a:cubicBezTo>
                      <a:pt x="732504" y="760997"/>
                      <a:pt x="731488" y="762189"/>
                      <a:pt x="730162" y="762322"/>
                    </a:cubicBezTo>
                    <a:lnTo>
                      <a:pt x="705063" y="764532"/>
                    </a:lnTo>
                    <a:cubicBezTo>
                      <a:pt x="703428" y="764709"/>
                      <a:pt x="701926" y="763471"/>
                      <a:pt x="701794" y="761792"/>
                    </a:cubicBezTo>
                    <a:lnTo>
                      <a:pt x="699584" y="737003"/>
                    </a:lnTo>
                    <a:cubicBezTo>
                      <a:pt x="699451" y="735500"/>
                      <a:pt x="700556" y="734175"/>
                      <a:pt x="702059" y="734042"/>
                    </a:cubicBezTo>
                    <a:close/>
                    <a:moveTo>
                      <a:pt x="481783" y="725337"/>
                    </a:moveTo>
                    <a:cubicBezTo>
                      <a:pt x="483152" y="725248"/>
                      <a:pt x="484346" y="726221"/>
                      <a:pt x="484478" y="727546"/>
                    </a:cubicBezTo>
                    <a:lnTo>
                      <a:pt x="487130" y="757638"/>
                    </a:lnTo>
                    <a:lnTo>
                      <a:pt x="487350" y="760112"/>
                    </a:lnTo>
                    <a:lnTo>
                      <a:pt x="489295" y="781986"/>
                    </a:lnTo>
                    <a:cubicBezTo>
                      <a:pt x="489428" y="783311"/>
                      <a:pt x="488411" y="784504"/>
                      <a:pt x="487085" y="784637"/>
                    </a:cubicBezTo>
                    <a:lnTo>
                      <a:pt x="401892" y="792193"/>
                    </a:lnTo>
                    <a:cubicBezTo>
                      <a:pt x="400258" y="792370"/>
                      <a:pt x="398755" y="791133"/>
                      <a:pt x="398622" y="789453"/>
                    </a:cubicBezTo>
                    <a:lnTo>
                      <a:pt x="396325" y="763515"/>
                    </a:lnTo>
                    <a:cubicBezTo>
                      <a:pt x="396280" y="763383"/>
                      <a:pt x="396413" y="763249"/>
                      <a:pt x="396545" y="763249"/>
                    </a:cubicBezTo>
                    <a:lnTo>
                      <a:pt x="456110" y="757948"/>
                    </a:lnTo>
                    <a:lnTo>
                      <a:pt x="453636" y="730286"/>
                    </a:lnTo>
                    <a:cubicBezTo>
                      <a:pt x="453503" y="728960"/>
                      <a:pt x="454519" y="727767"/>
                      <a:pt x="455845" y="727635"/>
                    </a:cubicBezTo>
                    <a:close/>
                    <a:moveTo>
                      <a:pt x="816636" y="723879"/>
                    </a:moveTo>
                    <a:cubicBezTo>
                      <a:pt x="818006" y="723746"/>
                      <a:pt x="819199" y="724763"/>
                      <a:pt x="819331" y="726132"/>
                    </a:cubicBezTo>
                    <a:lnTo>
                      <a:pt x="821585" y="751761"/>
                    </a:lnTo>
                    <a:cubicBezTo>
                      <a:pt x="821718" y="753087"/>
                      <a:pt x="820702" y="754279"/>
                      <a:pt x="819376" y="754412"/>
                    </a:cubicBezTo>
                    <a:lnTo>
                      <a:pt x="794277" y="756622"/>
                    </a:lnTo>
                    <a:cubicBezTo>
                      <a:pt x="792642" y="756799"/>
                      <a:pt x="791140" y="755561"/>
                      <a:pt x="791008" y="753882"/>
                    </a:cubicBezTo>
                    <a:lnTo>
                      <a:pt x="788798" y="728784"/>
                    </a:lnTo>
                    <a:cubicBezTo>
                      <a:pt x="788665" y="727458"/>
                      <a:pt x="789682" y="726265"/>
                      <a:pt x="791008" y="726132"/>
                    </a:cubicBezTo>
                    <a:close/>
                    <a:moveTo>
                      <a:pt x="384306" y="672445"/>
                    </a:moveTo>
                    <a:cubicBezTo>
                      <a:pt x="386470" y="672268"/>
                      <a:pt x="388415" y="673859"/>
                      <a:pt x="388592" y="676024"/>
                    </a:cubicBezTo>
                    <a:lnTo>
                      <a:pt x="390889" y="702050"/>
                    </a:lnTo>
                    <a:lnTo>
                      <a:pt x="418640" y="699576"/>
                    </a:lnTo>
                    <a:cubicBezTo>
                      <a:pt x="420009" y="699443"/>
                      <a:pt x="421202" y="700460"/>
                      <a:pt x="421335" y="701829"/>
                    </a:cubicBezTo>
                    <a:lnTo>
                      <a:pt x="423499" y="726177"/>
                    </a:lnTo>
                    <a:cubicBezTo>
                      <a:pt x="423633" y="727502"/>
                      <a:pt x="422616" y="728695"/>
                      <a:pt x="421290" y="728828"/>
                    </a:cubicBezTo>
                    <a:lnTo>
                      <a:pt x="393496" y="731302"/>
                    </a:lnTo>
                    <a:lnTo>
                      <a:pt x="396148" y="761085"/>
                    </a:lnTo>
                    <a:cubicBezTo>
                      <a:pt x="396236" y="761880"/>
                      <a:pt x="395617" y="762587"/>
                      <a:pt x="394822" y="762676"/>
                    </a:cubicBezTo>
                    <a:lnTo>
                      <a:pt x="337246" y="767801"/>
                    </a:lnTo>
                    <a:cubicBezTo>
                      <a:pt x="336407" y="767889"/>
                      <a:pt x="335655" y="767271"/>
                      <a:pt x="335567" y="766387"/>
                    </a:cubicBezTo>
                    <a:lnTo>
                      <a:pt x="332916" y="736649"/>
                    </a:lnTo>
                    <a:lnTo>
                      <a:pt x="304724" y="739168"/>
                    </a:lnTo>
                    <a:cubicBezTo>
                      <a:pt x="303090" y="739345"/>
                      <a:pt x="301587" y="738108"/>
                      <a:pt x="301454" y="736428"/>
                    </a:cubicBezTo>
                    <a:lnTo>
                      <a:pt x="299333" y="712656"/>
                    </a:lnTo>
                    <a:cubicBezTo>
                      <a:pt x="299201" y="711330"/>
                      <a:pt x="300217" y="710136"/>
                      <a:pt x="301543" y="710004"/>
                    </a:cubicBezTo>
                    <a:lnTo>
                      <a:pt x="330308" y="707441"/>
                    </a:lnTo>
                    <a:lnTo>
                      <a:pt x="328011" y="681370"/>
                    </a:lnTo>
                    <a:cubicBezTo>
                      <a:pt x="327835" y="679206"/>
                      <a:pt x="329381" y="677305"/>
                      <a:pt x="331546" y="677128"/>
                    </a:cubicBezTo>
                    <a:close/>
                    <a:moveTo>
                      <a:pt x="201503" y="657862"/>
                    </a:moveTo>
                    <a:cubicBezTo>
                      <a:pt x="202255" y="657819"/>
                      <a:pt x="202962" y="658393"/>
                      <a:pt x="203051" y="659143"/>
                    </a:cubicBezTo>
                    <a:lnTo>
                      <a:pt x="210827" y="746901"/>
                    </a:lnTo>
                    <a:cubicBezTo>
                      <a:pt x="210915" y="747696"/>
                      <a:pt x="210341" y="748358"/>
                      <a:pt x="209546" y="748447"/>
                    </a:cubicBezTo>
                    <a:lnTo>
                      <a:pt x="121789" y="756223"/>
                    </a:lnTo>
                    <a:cubicBezTo>
                      <a:pt x="120994" y="756312"/>
                      <a:pt x="120331" y="755738"/>
                      <a:pt x="120243" y="754942"/>
                    </a:cubicBezTo>
                    <a:lnTo>
                      <a:pt x="112466" y="667186"/>
                    </a:lnTo>
                    <a:cubicBezTo>
                      <a:pt x="112378" y="666391"/>
                      <a:pt x="112952" y="665727"/>
                      <a:pt x="113747" y="665639"/>
                    </a:cubicBezTo>
                    <a:close/>
                    <a:moveTo>
                      <a:pt x="229208" y="624721"/>
                    </a:moveTo>
                    <a:lnTo>
                      <a:pt x="80517" y="637934"/>
                    </a:lnTo>
                    <a:cubicBezTo>
                      <a:pt x="79722" y="638022"/>
                      <a:pt x="79148" y="638685"/>
                      <a:pt x="79236" y="639480"/>
                    </a:cubicBezTo>
                    <a:lnTo>
                      <a:pt x="92448" y="788171"/>
                    </a:lnTo>
                    <a:cubicBezTo>
                      <a:pt x="92536" y="788966"/>
                      <a:pt x="93199" y="789540"/>
                      <a:pt x="93994" y="789452"/>
                    </a:cubicBezTo>
                    <a:lnTo>
                      <a:pt x="242685" y="776240"/>
                    </a:lnTo>
                    <a:cubicBezTo>
                      <a:pt x="243481" y="776152"/>
                      <a:pt x="244056" y="775490"/>
                      <a:pt x="243967" y="774694"/>
                    </a:cubicBezTo>
                    <a:lnTo>
                      <a:pt x="230754" y="626003"/>
                    </a:lnTo>
                    <a:cubicBezTo>
                      <a:pt x="230666" y="625208"/>
                      <a:pt x="230004" y="624633"/>
                      <a:pt x="229208" y="624721"/>
                    </a:cubicBezTo>
                    <a:close/>
                    <a:moveTo>
                      <a:pt x="256516" y="592111"/>
                    </a:moveTo>
                    <a:cubicBezTo>
                      <a:pt x="257312" y="592068"/>
                      <a:pt x="258019" y="592642"/>
                      <a:pt x="258062" y="593393"/>
                    </a:cubicBezTo>
                    <a:lnTo>
                      <a:pt x="276577" y="801958"/>
                    </a:lnTo>
                    <a:cubicBezTo>
                      <a:pt x="276665" y="802753"/>
                      <a:pt x="276091" y="803415"/>
                      <a:pt x="275296" y="803504"/>
                    </a:cubicBezTo>
                    <a:lnTo>
                      <a:pt x="66731" y="822018"/>
                    </a:lnTo>
                    <a:cubicBezTo>
                      <a:pt x="65935" y="822107"/>
                      <a:pt x="65273" y="821533"/>
                      <a:pt x="65185" y="820737"/>
                    </a:cubicBezTo>
                    <a:lnTo>
                      <a:pt x="46670" y="612172"/>
                    </a:lnTo>
                    <a:cubicBezTo>
                      <a:pt x="46582" y="611378"/>
                      <a:pt x="47156" y="610714"/>
                      <a:pt x="47951" y="610626"/>
                    </a:cubicBezTo>
                    <a:close/>
                    <a:moveTo>
                      <a:pt x="618367" y="559943"/>
                    </a:moveTo>
                    <a:cubicBezTo>
                      <a:pt x="620090" y="559766"/>
                      <a:pt x="620400" y="560429"/>
                      <a:pt x="620488" y="561887"/>
                    </a:cubicBezTo>
                    <a:cubicBezTo>
                      <a:pt x="620797" y="566262"/>
                      <a:pt x="622299" y="583717"/>
                      <a:pt x="622830" y="588046"/>
                    </a:cubicBezTo>
                    <a:cubicBezTo>
                      <a:pt x="623006" y="589682"/>
                      <a:pt x="622476" y="590124"/>
                      <a:pt x="620930" y="590256"/>
                    </a:cubicBezTo>
                    <a:cubicBezTo>
                      <a:pt x="612225" y="590919"/>
                      <a:pt x="603476" y="591715"/>
                      <a:pt x="594771" y="592554"/>
                    </a:cubicBezTo>
                    <a:cubicBezTo>
                      <a:pt x="593269" y="592687"/>
                      <a:pt x="592650" y="592422"/>
                      <a:pt x="592517" y="590742"/>
                    </a:cubicBezTo>
                    <a:cubicBezTo>
                      <a:pt x="591810" y="581949"/>
                      <a:pt x="591015" y="573111"/>
                      <a:pt x="590175" y="564317"/>
                    </a:cubicBezTo>
                    <a:cubicBezTo>
                      <a:pt x="590043" y="562815"/>
                      <a:pt x="590485" y="562418"/>
                      <a:pt x="591943" y="562286"/>
                    </a:cubicBezTo>
                    <a:cubicBezTo>
                      <a:pt x="600736" y="561578"/>
                      <a:pt x="609573" y="560827"/>
                      <a:pt x="618367" y="559943"/>
                    </a:cubicBezTo>
                    <a:close/>
                    <a:moveTo>
                      <a:pt x="314401" y="556187"/>
                    </a:moveTo>
                    <a:cubicBezTo>
                      <a:pt x="315771" y="556098"/>
                      <a:pt x="316964" y="557071"/>
                      <a:pt x="317009" y="558396"/>
                    </a:cubicBezTo>
                    <a:lnTo>
                      <a:pt x="321957" y="613984"/>
                    </a:lnTo>
                    <a:cubicBezTo>
                      <a:pt x="322091" y="615309"/>
                      <a:pt x="321073" y="616503"/>
                      <a:pt x="319748" y="616635"/>
                    </a:cubicBezTo>
                    <a:lnTo>
                      <a:pt x="294606" y="618889"/>
                    </a:lnTo>
                    <a:cubicBezTo>
                      <a:pt x="292970" y="619066"/>
                      <a:pt x="291468" y="617829"/>
                      <a:pt x="291336" y="616149"/>
                    </a:cubicBezTo>
                    <a:lnTo>
                      <a:pt x="286254" y="558705"/>
                    </a:lnTo>
                    <a:close/>
                    <a:moveTo>
                      <a:pt x="375866" y="550752"/>
                    </a:moveTo>
                    <a:cubicBezTo>
                      <a:pt x="376131" y="550707"/>
                      <a:pt x="376308" y="550884"/>
                      <a:pt x="376353" y="551149"/>
                    </a:cubicBezTo>
                    <a:lnTo>
                      <a:pt x="378694" y="577662"/>
                    </a:lnTo>
                    <a:cubicBezTo>
                      <a:pt x="378827" y="578988"/>
                      <a:pt x="377811" y="580180"/>
                      <a:pt x="376485" y="580313"/>
                    </a:cubicBezTo>
                    <a:lnTo>
                      <a:pt x="352535" y="582434"/>
                    </a:lnTo>
                    <a:cubicBezTo>
                      <a:pt x="350901" y="582611"/>
                      <a:pt x="349398" y="581374"/>
                      <a:pt x="349265" y="579695"/>
                    </a:cubicBezTo>
                    <a:lnTo>
                      <a:pt x="347144" y="555745"/>
                    </a:lnTo>
                    <a:cubicBezTo>
                      <a:pt x="347012" y="554419"/>
                      <a:pt x="348028" y="553227"/>
                      <a:pt x="349354" y="553094"/>
                    </a:cubicBezTo>
                    <a:close/>
                    <a:moveTo>
                      <a:pt x="645497" y="526759"/>
                    </a:moveTo>
                    <a:cubicBezTo>
                      <a:pt x="616776" y="529366"/>
                      <a:pt x="588054" y="531929"/>
                      <a:pt x="559332" y="534404"/>
                    </a:cubicBezTo>
                    <a:cubicBezTo>
                      <a:pt x="557255" y="534581"/>
                      <a:pt x="556813" y="535199"/>
                      <a:pt x="556990" y="537232"/>
                    </a:cubicBezTo>
                    <a:cubicBezTo>
                      <a:pt x="558359" y="551593"/>
                      <a:pt x="563441" y="608860"/>
                      <a:pt x="564590" y="623132"/>
                    </a:cubicBezTo>
                    <a:cubicBezTo>
                      <a:pt x="564811" y="625474"/>
                      <a:pt x="565474" y="625961"/>
                      <a:pt x="567728" y="625739"/>
                    </a:cubicBezTo>
                    <a:cubicBezTo>
                      <a:pt x="596361" y="623089"/>
                      <a:pt x="624994" y="620569"/>
                      <a:pt x="653628" y="618096"/>
                    </a:cubicBezTo>
                    <a:cubicBezTo>
                      <a:pt x="655705" y="617919"/>
                      <a:pt x="656146" y="617300"/>
                      <a:pt x="655970" y="615267"/>
                    </a:cubicBezTo>
                    <a:cubicBezTo>
                      <a:pt x="653318" y="586545"/>
                      <a:pt x="650800" y="557823"/>
                      <a:pt x="648325" y="529101"/>
                    </a:cubicBezTo>
                    <a:cubicBezTo>
                      <a:pt x="648148" y="527024"/>
                      <a:pt x="647530" y="526583"/>
                      <a:pt x="645497" y="526759"/>
                    </a:cubicBezTo>
                    <a:close/>
                    <a:moveTo>
                      <a:pt x="432691" y="516286"/>
                    </a:moveTo>
                    <a:cubicBezTo>
                      <a:pt x="432735" y="516286"/>
                      <a:pt x="432735" y="516330"/>
                      <a:pt x="432735" y="516330"/>
                    </a:cubicBezTo>
                    <a:lnTo>
                      <a:pt x="433088" y="516286"/>
                    </a:lnTo>
                    <a:cubicBezTo>
                      <a:pt x="434458" y="516153"/>
                      <a:pt x="435651" y="517170"/>
                      <a:pt x="435784" y="518539"/>
                    </a:cubicBezTo>
                    <a:lnTo>
                      <a:pt x="438170" y="545184"/>
                    </a:lnTo>
                    <a:lnTo>
                      <a:pt x="465566" y="542754"/>
                    </a:lnTo>
                    <a:cubicBezTo>
                      <a:pt x="466936" y="542622"/>
                      <a:pt x="468129" y="543638"/>
                      <a:pt x="468262" y="545007"/>
                    </a:cubicBezTo>
                    <a:lnTo>
                      <a:pt x="473210" y="600595"/>
                    </a:lnTo>
                    <a:cubicBezTo>
                      <a:pt x="473343" y="601965"/>
                      <a:pt x="472327" y="603158"/>
                      <a:pt x="470912" y="603291"/>
                    </a:cubicBezTo>
                    <a:lnTo>
                      <a:pt x="441749" y="605898"/>
                    </a:lnTo>
                    <a:cubicBezTo>
                      <a:pt x="442103" y="605898"/>
                      <a:pt x="442368" y="606119"/>
                      <a:pt x="442412" y="606472"/>
                    </a:cubicBezTo>
                    <a:lnTo>
                      <a:pt x="444798" y="633117"/>
                    </a:lnTo>
                    <a:cubicBezTo>
                      <a:pt x="444931" y="634443"/>
                      <a:pt x="443914" y="635636"/>
                      <a:pt x="442588" y="635768"/>
                    </a:cubicBezTo>
                    <a:lnTo>
                      <a:pt x="357882" y="643281"/>
                    </a:lnTo>
                    <a:cubicBezTo>
                      <a:pt x="356246" y="643458"/>
                      <a:pt x="354744" y="642220"/>
                      <a:pt x="354612" y="640541"/>
                    </a:cubicBezTo>
                    <a:lnTo>
                      <a:pt x="352446" y="616282"/>
                    </a:lnTo>
                    <a:cubicBezTo>
                      <a:pt x="352314" y="614956"/>
                      <a:pt x="353330" y="613763"/>
                      <a:pt x="354656" y="613631"/>
                    </a:cubicBezTo>
                    <a:lnTo>
                      <a:pt x="412895" y="608460"/>
                    </a:lnTo>
                    <a:lnTo>
                      <a:pt x="407637" y="549249"/>
                    </a:lnTo>
                    <a:cubicBezTo>
                      <a:pt x="407637" y="548808"/>
                      <a:pt x="407814" y="548454"/>
                      <a:pt x="408078" y="548189"/>
                    </a:cubicBezTo>
                    <a:lnTo>
                      <a:pt x="376970" y="550929"/>
                    </a:lnTo>
                    <a:cubicBezTo>
                      <a:pt x="376750" y="550929"/>
                      <a:pt x="376528" y="550752"/>
                      <a:pt x="376528" y="550531"/>
                    </a:cubicBezTo>
                    <a:lnTo>
                      <a:pt x="374187" y="523974"/>
                    </a:lnTo>
                    <a:cubicBezTo>
                      <a:pt x="374054" y="522649"/>
                      <a:pt x="375071" y="521456"/>
                      <a:pt x="376396" y="521323"/>
                    </a:cubicBezTo>
                    <a:lnTo>
                      <a:pt x="431675" y="516418"/>
                    </a:lnTo>
                    <a:cubicBezTo>
                      <a:pt x="431895" y="516198"/>
                      <a:pt x="432205" y="516153"/>
                      <a:pt x="432691" y="516286"/>
                    </a:cubicBezTo>
                    <a:close/>
                    <a:moveTo>
                      <a:pt x="156077" y="479302"/>
                    </a:moveTo>
                    <a:cubicBezTo>
                      <a:pt x="156431" y="479656"/>
                      <a:pt x="156299" y="480186"/>
                      <a:pt x="156342" y="480628"/>
                    </a:cubicBezTo>
                    <a:cubicBezTo>
                      <a:pt x="157138" y="489642"/>
                      <a:pt x="157933" y="498612"/>
                      <a:pt x="158729" y="507582"/>
                    </a:cubicBezTo>
                    <a:cubicBezTo>
                      <a:pt x="158773" y="508156"/>
                      <a:pt x="159127" y="508819"/>
                      <a:pt x="158375" y="509217"/>
                    </a:cubicBezTo>
                    <a:cubicBezTo>
                      <a:pt x="157491" y="499274"/>
                      <a:pt x="156608" y="489288"/>
                      <a:pt x="155724" y="479346"/>
                    </a:cubicBezTo>
                    <a:lnTo>
                      <a:pt x="128769" y="481732"/>
                    </a:lnTo>
                    <a:cubicBezTo>
                      <a:pt x="127886" y="481821"/>
                      <a:pt x="127268" y="482571"/>
                      <a:pt x="127356" y="483411"/>
                    </a:cubicBezTo>
                    <a:lnTo>
                      <a:pt x="129875" y="512045"/>
                    </a:lnTo>
                    <a:lnTo>
                      <a:pt x="158508" y="509526"/>
                    </a:lnTo>
                    <a:cubicBezTo>
                      <a:pt x="159392" y="509437"/>
                      <a:pt x="160010" y="508687"/>
                      <a:pt x="159921" y="507847"/>
                    </a:cubicBezTo>
                    <a:lnTo>
                      <a:pt x="157536" y="480672"/>
                    </a:lnTo>
                    <a:cubicBezTo>
                      <a:pt x="157491" y="479921"/>
                      <a:pt x="156829" y="479346"/>
                      <a:pt x="156077" y="479302"/>
                    </a:cubicBezTo>
                    <a:close/>
                    <a:moveTo>
                      <a:pt x="491902" y="478771"/>
                    </a:moveTo>
                    <a:cubicBezTo>
                      <a:pt x="491947" y="478771"/>
                      <a:pt x="491990" y="478771"/>
                      <a:pt x="491990" y="478816"/>
                    </a:cubicBezTo>
                    <a:lnTo>
                      <a:pt x="494642" y="508862"/>
                    </a:lnTo>
                    <a:cubicBezTo>
                      <a:pt x="494775" y="510188"/>
                      <a:pt x="493758" y="511381"/>
                      <a:pt x="492432" y="511514"/>
                    </a:cubicBezTo>
                    <a:lnTo>
                      <a:pt x="467246" y="513724"/>
                    </a:lnTo>
                    <a:cubicBezTo>
                      <a:pt x="465611" y="513900"/>
                      <a:pt x="464108" y="512663"/>
                      <a:pt x="463975" y="510984"/>
                    </a:cubicBezTo>
                    <a:lnTo>
                      <a:pt x="461589" y="483897"/>
                    </a:lnTo>
                    <a:cubicBezTo>
                      <a:pt x="461457" y="482571"/>
                      <a:pt x="462473" y="481378"/>
                      <a:pt x="463799" y="481246"/>
                    </a:cubicBezTo>
                    <a:close/>
                    <a:moveTo>
                      <a:pt x="641874" y="465339"/>
                    </a:moveTo>
                    <a:cubicBezTo>
                      <a:pt x="643244" y="465206"/>
                      <a:pt x="644437" y="466223"/>
                      <a:pt x="644569" y="467592"/>
                    </a:cubicBezTo>
                    <a:lnTo>
                      <a:pt x="647176" y="496756"/>
                    </a:lnTo>
                    <a:lnTo>
                      <a:pt x="674307" y="494370"/>
                    </a:lnTo>
                    <a:cubicBezTo>
                      <a:pt x="675677" y="494238"/>
                      <a:pt x="676870" y="495254"/>
                      <a:pt x="677002" y="496623"/>
                    </a:cubicBezTo>
                    <a:lnTo>
                      <a:pt x="682084" y="554067"/>
                    </a:lnTo>
                    <a:lnTo>
                      <a:pt x="710851" y="551504"/>
                    </a:lnTo>
                    <a:lnTo>
                      <a:pt x="708421" y="524064"/>
                    </a:lnTo>
                    <a:cubicBezTo>
                      <a:pt x="708288" y="522738"/>
                      <a:pt x="709305" y="521545"/>
                      <a:pt x="710629" y="521413"/>
                    </a:cubicBezTo>
                    <a:lnTo>
                      <a:pt x="740192" y="518806"/>
                    </a:lnTo>
                    <a:lnTo>
                      <a:pt x="737672" y="490437"/>
                    </a:lnTo>
                    <a:cubicBezTo>
                      <a:pt x="737540" y="489112"/>
                      <a:pt x="738556" y="487919"/>
                      <a:pt x="739882" y="487786"/>
                    </a:cubicBezTo>
                    <a:lnTo>
                      <a:pt x="764538" y="485621"/>
                    </a:lnTo>
                    <a:cubicBezTo>
                      <a:pt x="765909" y="485488"/>
                      <a:pt x="767101" y="486505"/>
                      <a:pt x="767233" y="487874"/>
                    </a:cubicBezTo>
                    <a:lnTo>
                      <a:pt x="769753" y="516110"/>
                    </a:lnTo>
                    <a:cubicBezTo>
                      <a:pt x="769753" y="516066"/>
                      <a:pt x="769796" y="516022"/>
                      <a:pt x="769841" y="516022"/>
                    </a:cubicBezTo>
                    <a:lnTo>
                      <a:pt x="797988" y="513548"/>
                    </a:lnTo>
                    <a:cubicBezTo>
                      <a:pt x="799358" y="513415"/>
                      <a:pt x="800551" y="514431"/>
                      <a:pt x="800683" y="515801"/>
                    </a:cubicBezTo>
                    <a:lnTo>
                      <a:pt x="810979" y="632058"/>
                    </a:lnTo>
                    <a:cubicBezTo>
                      <a:pt x="811111" y="633384"/>
                      <a:pt x="810096" y="634577"/>
                      <a:pt x="808770" y="634709"/>
                    </a:cubicBezTo>
                    <a:lnTo>
                      <a:pt x="783539" y="636964"/>
                    </a:lnTo>
                    <a:cubicBezTo>
                      <a:pt x="781860" y="637096"/>
                      <a:pt x="780401" y="635858"/>
                      <a:pt x="780136" y="634091"/>
                    </a:cubicBezTo>
                    <a:lnTo>
                      <a:pt x="777706" y="606474"/>
                    </a:lnTo>
                    <a:lnTo>
                      <a:pt x="751194" y="608815"/>
                    </a:lnTo>
                    <a:cubicBezTo>
                      <a:pt x="749559" y="608992"/>
                      <a:pt x="748056" y="607755"/>
                      <a:pt x="747924" y="606076"/>
                    </a:cubicBezTo>
                    <a:lnTo>
                      <a:pt x="742887" y="549295"/>
                    </a:lnTo>
                    <a:lnTo>
                      <a:pt x="711955" y="552035"/>
                    </a:lnTo>
                    <a:lnTo>
                      <a:pt x="714563" y="581287"/>
                    </a:lnTo>
                    <a:cubicBezTo>
                      <a:pt x="714606" y="581596"/>
                      <a:pt x="714341" y="581906"/>
                      <a:pt x="713988" y="581949"/>
                    </a:cubicBezTo>
                    <a:lnTo>
                      <a:pt x="684780" y="584557"/>
                    </a:lnTo>
                    <a:lnTo>
                      <a:pt x="687387" y="613853"/>
                    </a:lnTo>
                    <a:lnTo>
                      <a:pt x="715358" y="611378"/>
                    </a:lnTo>
                    <a:cubicBezTo>
                      <a:pt x="716728" y="611246"/>
                      <a:pt x="717920" y="612262"/>
                      <a:pt x="718053" y="613632"/>
                    </a:cubicBezTo>
                    <a:lnTo>
                      <a:pt x="720528" y="641691"/>
                    </a:lnTo>
                    <a:lnTo>
                      <a:pt x="777928" y="636698"/>
                    </a:lnTo>
                    <a:cubicBezTo>
                      <a:pt x="779297" y="636565"/>
                      <a:pt x="780490" y="637582"/>
                      <a:pt x="780623" y="638952"/>
                    </a:cubicBezTo>
                    <a:lnTo>
                      <a:pt x="783053" y="666525"/>
                    </a:lnTo>
                    <a:lnTo>
                      <a:pt x="811244" y="664006"/>
                    </a:lnTo>
                    <a:cubicBezTo>
                      <a:pt x="812614" y="663873"/>
                      <a:pt x="813808" y="664889"/>
                      <a:pt x="813940" y="666260"/>
                    </a:cubicBezTo>
                    <a:lnTo>
                      <a:pt x="816194" y="691888"/>
                    </a:lnTo>
                    <a:cubicBezTo>
                      <a:pt x="816326" y="693214"/>
                      <a:pt x="815310" y="694407"/>
                      <a:pt x="813984" y="694540"/>
                    </a:cubicBezTo>
                    <a:lnTo>
                      <a:pt x="758087" y="699488"/>
                    </a:lnTo>
                    <a:cubicBezTo>
                      <a:pt x="756452" y="699665"/>
                      <a:pt x="754949" y="698428"/>
                      <a:pt x="754817" y="696749"/>
                    </a:cubicBezTo>
                    <a:lnTo>
                      <a:pt x="752431" y="669750"/>
                    </a:lnTo>
                    <a:lnTo>
                      <a:pt x="692778" y="675053"/>
                    </a:lnTo>
                    <a:lnTo>
                      <a:pt x="698169" y="735811"/>
                    </a:lnTo>
                    <a:lnTo>
                      <a:pt x="637897" y="741158"/>
                    </a:lnTo>
                    <a:cubicBezTo>
                      <a:pt x="637543" y="741201"/>
                      <a:pt x="637235" y="741511"/>
                      <a:pt x="637278" y="741908"/>
                    </a:cubicBezTo>
                    <a:lnTo>
                      <a:pt x="639885" y="771028"/>
                    </a:lnTo>
                    <a:lnTo>
                      <a:pt x="551467" y="778894"/>
                    </a:lnTo>
                    <a:cubicBezTo>
                      <a:pt x="549832" y="779070"/>
                      <a:pt x="548330" y="777833"/>
                      <a:pt x="548197" y="776154"/>
                    </a:cubicBezTo>
                    <a:lnTo>
                      <a:pt x="543115" y="718754"/>
                    </a:lnTo>
                    <a:lnTo>
                      <a:pt x="572853" y="716103"/>
                    </a:lnTo>
                    <a:lnTo>
                      <a:pt x="575372" y="744515"/>
                    </a:lnTo>
                    <a:cubicBezTo>
                      <a:pt x="575505" y="746151"/>
                      <a:pt x="576962" y="747388"/>
                      <a:pt x="578642" y="747255"/>
                    </a:cubicBezTo>
                    <a:lnTo>
                      <a:pt x="634008" y="742350"/>
                    </a:lnTo>
                    <a:cubicBezTo>
                      <a:pt x="635334" y="742218"/>
                      <a:pt x="636351" y="741025"/>
                      <a:pt x="636218" y="739699"/>
                    </a:cubicBezTo>
                    <a:lnTo>
                      <a:pt x="633743" y="711905"/>
                    </a:lnTo>
                    <a:lnTo>
                      <a:pt x="662023" y="709387"/>
                    </a:lnTo>
                    <a:cubicBezTo>
                      <a:pt x="663349" y="709254"/>
                      <a:pt x="664365" y="708061"/>
                      <a:pt x="664233" y="706735"/>
                    </a:cubicBezTo>
                    <a:lnTo>
                      <a:pt x="661935" y="681062"/>
                    </a:lnTo>
                    <a:cubicBezTo>
                      <a:pt x="661803" y="679693"/>
                      <a:pt x="660609" y="678676"/>
                      <a:pt x="659240" y="678809"/>
                    </a:cubicBezTo>
                    <a:lnTo>
                      <a:pt x="631137" y="681283"/>
                    </a:lnTo>
                    <a:lnTo>
                      <a:pt x="628573" y="652296"/>
                    </a:lnTo>
                    <a:cubicBezTo>
                      <a:pt x="628441" y="650927"/>
                      <a:pt x="627248" y="649910"/>
                      <a:pt x="625878" y="650043"/>
                    </a:cubicBezTo>
                    <a:lnTo>
                      <a:pt x="600206" y="652340"/>
                    </a:lnTo>
                    <a:cubicBezTo>
                      <a:pt x="598880" y="652473"/>
                      <a:pt x="597863" y="653666"/>
                      <a:pt x="597996" y="654991"/>
                    </a:cubicBezTo>
                    <a:lnTo>
                      <a:pt x="600559" y="684022"/>
                    </a:lnTo>
                    <a:lnTo>
                      <a:pt x="570953" y="686630"/>
                    </a:lnTo>
                    <a:lnTo>
                      <a:pt x="568390" y="657643"/>
                    </a:lnTo>
                    <a:cubicBezTo>
                      <a:pt x="568258" y="656273"/>
                      <a:pt x="567065" y="655257"/>
                      <a:pt x="565695" y="655390"/>
                    </a:cubicBezTo>
                    <a:lnTo>
                      <a:pt x="540022" y="657687"/>
                    </a:lnTo>
                    <a:cubicBezTo>
                      <a:pt x="538696" y="657820"/>
                      <a:pt x="537680" y="659012"/>
                      <a:pt x="537813" y="660338"/>
                    </a:cubicBezTo>
                    <a:lnTo>
                      <a:pt x="542983" y="718666"/>
                    </a:lnTo>
                    <a:lnTo>
                      <a:pt x="516514" y="721008"/>
                    </a:lnTo>
                    <a:cubicBezTo>
                      <a:pt x="514880" y="721184"/>
                      <a:pt x="513377" y="719947"/>
                      <a:pt x="513245" y="718268"/>
                    </a:cubicBezTo>
                    <a:lnTo>
                      <a:pt x="508207" y="661355"/>
                    </a:lnTo>
                    <a:lnTo>
                      <a:pt x="479176" y="663918"/>
                    </a:lnTo>
                    <a:cubicBezTo>
                      <a:pt x="478999" y="663918"/>
                      <a:pt x="478778" y="663785"/>
                      <a:pt x="478778" y="663564"/>
                    </a:cubicBezTo>
                    <a:lnTo>
                      <a:pt x="481253" y="691446"/>
                    </a:lnTo>
                    <a:cubicBezTo>
                      <a:pt x="481386" y="692772"/>
                      <a:pt x="480369" y="693965"/>
                      <a:pt x="479043" y="694098"/>
                    </a:cubicBezTo>
                    <a:lnTo>
                      <a:pt x="453503" y="696351"/>
                    </a:lnTo>
                    <a:cubicBezTo>
                      <a:pt x="451868" y="696528"/>
                      <a:pt x="450366" y="695291"/>
                      <a:pt x="450234" y="693611"/>
                    </a:cubicBezTo>
                    <a:lnTo>
                      <a:pt x="445328" y="638510"/>
                    </a:lnTo>
                    <a:cubicBezTo>
                      <a:pt x="445196" y="637184"/>
                      <a:pt x="446212" y="635991"/>
                      <a:pt x="447538" y="635858"/>
                    </a:cubicBezTo>
                    <a:lnTo>
                      <a:pt x="476083" y="633340"/>
                    </a:lnTo>
                    <a:lnTo>
                      <a:pt x="473520" y="604309"/>
                    </a:lnTo>
                    <a:cubicBezTo>
                      <a:pt x="473476" y="603690"/>
                      <a:pt x="473918" y="603160"/>
                      <a:pt x="474537" y="603115"/>
                    </a:cubicBezTo>
                    <a:lnTo>
                      <a:pt x="532422" y="597990"/>
                    </a:lnTo>
                    <a:lnTo>
                      <a:pt x="529727" y="567766"/>
                    </a:lnTo>
                    <a:lnTo>
                      <a:pt x="503435" y="570107"/>
                    </a:lnTo>
                    <a:cubicBezTo>
                      <a:pt x="501800" y="570284"/>
                      <a:pt x="500298" y="569047"/>
                      <a:pt x="500166" y="567367"/>
                    </a:cubicBezTo>
                    <a:lnTo>
                      <a:pt x="497956" y="542269"/>
                    </a:lnTo>
                    <a:cubicBezTo>
                      <a:pt x="497823" y="540943"/>
                      <a:pt x="498840" y="539751"/>
                      <a:pt x="500166" y="539618"/>
                    </a:cubicBezTo>
                    <a:lnTo>
                      <a:pt x="527031" y="537232"/>
                    </a:lnTo>
                    <a:lnTo>
                      <a:pt x="524601" y="510056"/>
                    </a:lnTo>
                    <a:cubicBezTo>
                      <a:pt x="524469" y="508731"/>
                      <a:pt x="525484" y="507538"/>
                      <a:pt x="526810" y="507405"/>
                    </a:cubicBezTo>
                    <a:lnTo>
                      <a:pt x="584607" y="502280"/>
                    </a:lnTo>
                    <a:lnTo>
                      <a:pt x="582000" y="473116"/>
                    </a:lnTo>
                    <a:cubicBezTo>
                      <a:pt x="581868" y="471790"/>
                      <a:pt x="582884" y="470597"/>
                      <a:pt x="584210" y="470464"/>
                    </a:cubicBezTo>
                    <a:close/>
                    <a:moveTo>
                      <a:pt x="731486" y="427381"/>
                    </a:moveTo>
                    <a:cubicBezTo>
                      <a:pt x="731840" y="427381"/>
                      <a:pt x="732150" y="427646"/>
                      <a:pt x="732193" y="428000"/>
                    </a:cubicBezTo>
                    <a:lnTo>
                      <a:pt x="734624" y="455440"/>
                    </a:lnTo>
                    <a:cubicBezTo>
                      <a:pt x="734756" y="456765"/>
                      <a:pt x="733740" y="457958"/>
                      <a:pt x="732415" y="458091"/>
                    </a:cubicBezTo>
                    <a:lnTo>
                      <a:pt x="675766" y="463128"/>
                    </a:lnTo>
                    <a:cubicBezTo>
                      <a:pt x="674220" y="463261"/>
                      <a:pt x="672849" y="462112"/>
                      <a:pt x="672717" y="460566"/>
                    </a:cubicBezTo>
                    <a:lnTo>
                      <a:pt x="670463" y="435246"/>
                    </a:lnTo>
                    <a:cubicBezTo>
                      <a:pt x="670331" y="433921"/>
                      <a:pt x="671347" y="432728"/>
                      <a:pt x="672673" y="432595"/>
                    </a:cubicBezTo>
                    <a:close/>
                    <a:moveTo>
                      <a:pt x="454564" y="421372"/>
                    </a:moveTo>
                    <a:cubicBezTo>
                      <a:pt x="455933" y="421239"/>
                      <a:pt x="457126" y="422256"/>
                      <a:pt x="457259" y="423625"/>
                    </a:cubicBezTo>
                    <a:lnTo>
                      <a:pt x="459424" y="448150"/>
                    </a:lnTo>
                    <a:cubicBezTo>
                      <a:pt x="459557" y="449476"/>
                      <a:pt x="458540" y="450668"/>
                      <a:pt x="457214" y="450801"/>
                    </a:cubicBezTo>
                    <a:lnTo>
                      <a:pt x="432072" y="453011"/>
                    </a:lnTo>
                    <a:cubicBezTo>
                      <a:pt x="430438" y="453188"/>
                      <a:pt x="428935" y="451950"/>
                      <a:pt x="428802" y="450271"/>
                    </a:cubicBezTo>
                    <a:lnTo>
                      <a:pt x="426681" y="426320"/>
                    </a:lnTo>
                    <a:cubicBezTo>
                      <a:pt x="426549" y="424995"/>
                      <a:pt x="427565" y="423802"/>
                      <a:pt x="428891" y="423670"/>
                    </a:cubicBezTo>
                    <a:close/>
                    <a:moveTo>
                      <a:pt x="118343" y="389998"/>
                    </a:moveTo>
                    <a:cubicBezTo>
                      <a:pt x="119182" y="389955"/>
                      <a:pt x="119934" y="390573"/>
                      <a:pt x="120022" y="391412"/>
                    </a:cubicBezTo>
                    <a:lnTo>
                      <a:pt x="122541" y="419781"/>
                    </a:lnTo>
                    <a:cubicBezTo>
                      <a:pt x="122584" y="420620"/>
                      <a:pt x="121966" y="421372"/>
                      <a:pt x="121126" y="421460"/>
                    </a:cubicBezTo>
                    <a:lnTo>
                      <a:pt x="92758" y="423978"/>
                    </a:lnTo>
                    <a:cubicBezTo>
                      <a:pt x="91919" y="424023"/>
                      <a:pt x="91167" y="423405"/>
                      <a:pt x="91079" y="422564"/>
                    </a:cubicBezTo>
                    <a:lnTo>
                      <a:pt x="88560" y="394196"/>
                    </a:lnTo>
                    <a:cubicBezTo>
                      <a:pt x="88516" y="393357"/>
                      <a:pt x="89134" y="392605"/>
                      <a:pt x="89974" y="392517"/>
                    </a:cubicBezTo>
                    <a:close/>
                    <a:moveTo>
                      <a:pt x="389608" y="367022"/>
                    </a:moveTo>
                    <a:cubicBezTo>
                      <a:pt x="390492" y="366933"/>
                      <a:pt x="391243" y="367552"/>
                      <a:pt x="391331" y="368436"/>
                    </a:cubicBezTo>
                    <a:lnTo>
                      <a:pt x="396369" y="424995"/>
                    </a:lnTo>
                    <a:cubicBezTo>
                      <a:pt x="396412" y="425835"/>
                      <a:pt x="395795" y="426586"/>
                      <a:pt x="394955" y="426674"/>
                    </a:cubicBezTo>
                    <a:lnTo>
                      <a:pt x="366631" y="429193"/>
                    </a:lnTo>
                    <a:lnTo>
                      <a:pt x="369414" y="460345"/>
                    </a:lnTo>
                    <a:cubicBezTo>
                      <a:pt x="369414" y="460345"/>
                      <a:pt x="369414" y="460390"/>
                      <a:pt x="369414" y="460390"/>
                    </a:cubicBezTo>
                    <a:lnTo>
                      <a:pt x="396412" y="458003"/>
                    </a:lnTo>
                    <a:cubicBezTo>
                      <a:pt x="397253" y="457960"/>
                      <a:pt x="398004" y="458578"/>
                      <a:pt x="398092" y="459417"/>
                    </a:cubicBezTo>
                    <a:lnTo>
                      <a:pt x="400478" y="486239"/>
                    </a:lnTo>
                    <a:cubicBezTo>
                      <a:pt x="400566" y="487123"/>
                      <a:pt x="399948" y="487874"/>
                      <a:pt x="399064" y="487963"/>
                    </a:cubicBezTo>
                    <a:lnTo>
                      <a:pt x="312193" y="495651"/>
                    </a:lnTo>
                    <a:cubicBezTo>
                      <a:pt x="311352" y="495696"/>
                      <a:pt x="310602" y="495077"/>
                      <a:pt x="310514" y="494237"/>
                    </a:cubicBezTo>
                    <a:lnTo>
                      <a:pt x="307862" y="465824"/>
                    </a:lnTo>
                    <a:lnTo>
                      <a:pt x="338749" y="463085"/>
                    </a:lnTo>
                    <a:lnTo>
                      <a:pt x="335965" y="431756"/>
                    </a:lnTo>
                    <a:cubicBezTo>
                      <a:pt x="335921" y="430917"/>
                      <a:pt x="336539" y="430165"/>
                      <a:pt x="337378" y="430077"/>
                    </a:cubicBezTo>
                    <a:lnTo>
                      <a:pt x="364863" y="427647"/>
                    </a:lnTo>
                    <a:cubicBezTo>
                      <a:pt x="365173" y="427647"/>
                      <a:pt x="365482" y="427735"/>
                      <a:pt x="365747" y="427868"/>
                    </a:cubicBezTo>
                    <a:lnTo>
                      <a:pt x="360709" y="371131"/>
                    </a:lnTo>
                    <a:cubicBezTo>
                      <a:pt x="360666" y="370292"/>
                      <a:pt x="361284" y="369540"/>
                      <a:pt x="362124" y="369452"/>
                    </a:cubicBezTo>
                    <a:close/>
                    <a:moveTo>
                      <a:pt x="784380" y="362072"/>
                    </a:moveTo>
                    <a:cubicBezTo>
                      <a:pt x="785750" y="361939"/>
                      <a:pt x="786943" y="362956"/>
                      <a:pt x="787076" y="364325"/>
                    </a:cubicBezTo>
                    <a:lnTo>
                      <a:pt x="794632" y="449431"/>
                    </a:lnTo>
                    <a:cubicBezTo>
                      <a:pt x="794764" y="450756"/>
                      <a:pt x="793748" y="451949"/>
                      <a:pt x="792422" y="452081"/>
                    </a:cubicBezTo>
                    <a:lnTo>
                      <a:pt x="764274" y="454556"/>
                    </a:lnTo>
                    <a:lnTo>
                      <a:pt x="761667" y="425127"/>
                    </a:lnTo>
                    <a:lnTo>
                      <a:pt x="732195" y="427735"/>
                    </a:lnTo>
                    <a:lnTo>
                      <a:pt x="729720" y="399631"/>
                    </a:lnTo>
                    <a:cubicBezTo>
                      <a:pt x="729587" y="398305"/>
                      <a:pt x="730604" y="397113"/>
                      <a:pt x="731930" y="396980"/>
                    </a:cubicBezTo>
                    <a:lnTo>
                      <a:pt x="758972" y="394593"/>
                    </a:lnTo>
                    <a:lnTo>
                      <a:pt x="756541" y="366977"/>
                    </a:lnTo>
                    <a:cubicBezTo>
                      <a:pt x="756409" y="365651"/>
                      <a:pt x="757425" y="364458"/>
                      <a:pt x="758751" y="364325"/>
                    </a:cubicBezTo>
                    <a:close/>
                    <a:moveTo>
                      <a:pt x="567861" y="321286"/>
                    </a:moveTo>
                    <a:lnTo>
                      <a:pt x="510858" y="326324"/>
                    </a:lnTo>
                    <a:cubicBezTo>
                      <a:pt x="509533" y="326456"/>
                      <a:pt x="508517" y="327650"/>
                      <a:pt x="508650" y="328975"/>
                    </a:cubicBezTo>
                    <a:lnTo>
                      <a:pt x="511035" y="355885"/>
                    </a:lnTo>
                    <a:cubicBezTo>
                      <a:pt x="511035" y="356018"/>
                      <a:pt x="511168" y="356107"/>
                      <a:pt x="511300" y="356107"/>
                    </a:cubicBezTo>
                    <a:lnTo>
                      <a:pt x="484082" y="358536"/>
                    </a:lnTo>
                    <a:cubicBezTo>
                      <a:pt x="482756" y="358669"/>
                      <a:pt x="481739" y="359862"/>
                      <a:pt x="481872" y="361188"/>
                    </a:cubicBezTo>
                    <a:lnTo>
                      <a:pt x="484258" y="388009"/>
                    </a:lnTo>
                    <a:cubicBezTo>
                      <a:pt x="484302" y="388098"/>
                      <a:pt x="484390" y="388186"/>
                      <a:pt x="484479" y="388186"/>
                    </a:cubicBezTo>
                    <a:lnTo>
                      <a:pt x="542718" y="383016"/>
                    </a:lnTo>
                    <a:cubicBezTo>
                      <a:pt x="544043" y="382884"/>
                      <a:pt x="545060" y="381691"/>
                      <a:pt x="544927" y="380365"/>
                    </a:cubicBezTo>
                    <a:lnTo>
                      <a:pt x="542541" y="353587"/>
                    </a:lnTo>
                    <a:cubicBezTo>
                      <a:pt x="542541" y="353455"/>
                      <a:pt x="542452" y="353410"/>
                      <a:pt x="542364" y="353410"/>
                    </a:cubicBezTo>
                    <a:lnTo>
                      <a:pt x="570556" y="350892"/>
                    </a:lnTo>
                    <a:cubicBezTo>
                      <a:pt x="571881" y="350760"/>
                      <a:pt x="572897" y="349566"/>
                      <a:pt x="572765" y="348241"/>
                    </a:cubicBezTo>
                    <a:lnTo>
                      <a:pt x="570556" y="323540"/>
                    </a:lnTo>
                    <a:cubicBezTo>
                      <a:pt x="570424" y="322170"/>
                      <a:pt x="569230" y="321154"/>
                      <a:pt x="567861" y="321286"/>
                    </a:cubicBezTo>
                    <a:close/>
                    <a:moveTo>
                      <a:pt x="233538" y="319873"/>
                    </a:moveTo>
                    <a:lnTo>
                      <a:pt x="204286" y="322480"/>
                    </a:lnTo>
                    <a:lnTo>
                      <a:pt x="206893" y="351733"/>
                    </a:lnTo>
                    <a:cubicBezTo>
                      <a:pt x="206981" y="352616"/>
                      <a:pt x="207733" y="353235"/>
                      <a:pt x="208572" y="353147"/>
                    </a:cubicBezTo>
                    <a:lnTo>
                      <a:pt x="236233" y="350672"/>
                    </a:lnTo>
                    <a:cubicBezTo>
                      <a:pt x="237073" y="350584"/>
                      <a:pt x="237736" y="349833"/>
                      <a:pt x="237648" y="348949"/>
                    </a:cubicBezTo>
                    <a:lnTo>
                      <a:pt x="235217" y="321287"/>
                    </a:lnTo>
                    <a:cubicBezTo>
                      <a:pt x="235129" y="320404"/>
                      <a:pt x="234377" y="319785"/>
                      <a:pt x="233538" y="319873"/>
                    </a:cubicBezTo>
                    <a:close/>
                    <a:moveTo>
                      <a:pt x="49233" y="306042"/>
                    </a:moveTo>
                    <a:cubicBezTo>
                      <a:pt x="50073" y="305999"/>
                      <a:pt x="50824" y="306617"/>
                      <a:pt x="50912" y="307456"/>
                    </a:cubicBezTo>
                    <a:lnTo>
                      <a:pt x="53298" y="334456"/>
                    </a:lnTo>
                    <a:cubicBezTo>
                      <a:pt x="53342" y="335295"/>
                      <a:pt x="52723" y="336046"/>
                      <a:pt x="51884" y="336135"/>
                    </a:cubicBezTo>
                    <a:lnTo>
                      <a:pt x="24885" y="338520"/>
                    </a:lnTo>
                    <a:cubicBezTo>
                      <a:pt x="24046" y="338609"/>
                      <a:pt x="23295" y="337990"/>
                      <a:pt x="23207" y="337106"/>
                    </a:cubicBezTo>
                    <a:lnTo>
                      <a:pt x="20820" y="310108"/>
                    </a:lnTo>
                    <a:cubicBezTo>
                      <a:pt x="20776" y="309268"/>
                      <a:pt x="21394" y="308517"/>
                      <a:pt x="22234" y="308429"/>
                    </a:cubicBezTo>
                    <a:close/>
                    <a:moveTo>
                      <a:pt x="109416" y="299635"/>
                    </a:moveTo>
                    <a:cubicBezTo>
                      <a:pt x="110742" y="299502"/>
                      <a:pt x="111934" y="300519"/>
                      <a:pt x="112067" y="301845"/>
                    </a:cubicBezTo>
                    <a:lnTo>
                      <a:pt x="117104" y="358625"/>
                    </a:lnTo>
                    <a:cubicBezTo>
                      <a:pt x="117237" y="359951"/>
                      <a:pt x="116220" y="361144"/>
                      <a:pt x="114895" y="361277"/>
                    </a:cubicBezTo>
                    <a:lnTo>
                      <a:pt x="88206" y="363663"/>
                    </a:lnTo>
                    <a:cubicBezTo>
                      <a:pt x="86881" y="363795"/>
                      <a:pt x="85688" y="362779"/>
                      <a:pt x="85555" y="361454"/>
                    </a:cubicBezTo>
                    <a:lnTo>
                      <a:pt x="80517" y="304672"/>
                    </a:lnTo>
                    <a:cubicBezTo>
                      <a:pt x="80385" y="303346"/>
                      <a:pt x="81401" y="302153"/>
                      <a:pt x="82727" y="302021"/>
                    </a:cubicBezTo>
                    <a:close/>
                    <a:moveTo>
                      <a:pt x="260228" y="286468"/>
                    </a:moveTo>
                    <a:cubicBezTo>
                      <a:pt x="261552" y="286335"/>
                      <a:pt x="262746" y="287352"/>
                      <a:pt x="262878" y="288678"/>
                    </a:cubicBezTo>
                    <a:lnTo>
                      <a:pt x="268048" y="346696"/>
                    </a:lnTo>
                    <a:lnTo>
                      <a:pt x="295621" y="344265"/>
                    </a:lnTo>
                    <a:cubicBezTo>
                      <a:pt x="296947" y="344133"/>
                      <a:pt x="298140" y="345148"/>
                      <a:pt x="298273" y="346474"/>
                    </a:cubicBezTo>
                    <a:lnTo>
                      <a:pt x="308834" y="465427"/>
                    </a:lnTo>
                    <a:lnTo>
                      <a:pt x="278079" y="468167"/>
                    </a:lnTo>
                    <a:lnTo>
                      <a:pt x="280730" y="497905"/>
                    </a:lnTo>
                    <a:lnTo>
                      <a:pt x="220636" y="503252"/>
                    </a:lnTo>
                    <a:cubicBezTo>
                      <a:pt x="219796" y="503340"/>
                      <a:pt x="219133" y="504091"/>
                      <a:pt x="219222" y="504975"/>
                    </a:cubicBezTo>
                    <a:lnTo>
                      <a:pt x="221740" y="533255"/>
                    </a:lnTo>
                    <a:cubicBezTo>
                      <a:pt x="221828" y="534139"/>
                      <a:pt x="222579" y="534757"/>
                      <a:pt x="223419" y="534669"/>
                    </a:cubicBezTo>
                    <a:lnTo>
                      <a:pt x="283647" y="529322"/>
                    </a:lnTo>
                    <a:lnTo>
                      <a:pt x="280907" y="498347"/>
                    </a:lnTo>
                    <a:lnTo>
                      <a:pt x="311529" y="495651"/>
                    </a:lnTo>
                    <a:lnTo>
                      <a:pt x="314136" y="524859"/>
                    </a:lnTo>
                    <a:cubicBezTo>
                      <a:pt x="314269" y="526185"/>
                      <a:pt x="313252" y="527378"/>
                      <a:pt x="311926" y="527510"/>
                    </a:cubicBezTo>
                    <a:lnTo>
                      <a:pt x="283735" y="530029"/>
                    </a:lnTo>
                    <a:lnTo>
                      <a:pt x="286077" y="556630"/>
                    </a:lnTo>
                    <a:cubicBezTo>
                      <a:pt x="286209" y="557956"/>
                      <a:pt x="285193" y="559149"/>
                      <a:pt x="283867" y="559282"/>
                    </a:cubicBezTo>
                    <a:lnTo>
                      <a:pt x="137696" y="572096"/>
                    </a:lnTo>
                    <a:cubicBezTo>
                      <a:pt x="136370" y="572228"/>
                      <a:pt x="135176" y="571212"/>
                      <a:pt x="135044" y="569887"/>
                    </a:cubicBezTo>
                    <a:lnTo>
                      <a:pt x="130051" y="513415"/>
                    </a:lnTo>
                    <a:lnTo>
                      <a:pt x="102081" y="515889"/>
                    </a:lnTo>
                    <a:cubicBezTo>
                      <a:pt x="101462" y="515933"/>
                      <a:pt x="100844" y="515756"/>
                      <a:pt x="100357" y="515359"/>
                    </a:cubicBezTo>
                    <a:cubicBezTo>
                      <a:pt x="100490" y="515579"/>
                      <a:pt x="100534" y="515889"/>
                      <a:pt x="100579" y="516154"/>
                    </a:cubicBezTo>
                    <a:lnTo>
                      <a:pt x="102964" y="542844"/>
                    </a:lnTo>
                    <a:cubicBezTo>
                      <a:pt x="103097" y="544169"/>
                      <a:pt x="102081" y="545362"/>
                      <a:pt x="100755" y="545495"/>
                    </a:cubicBezTo>
                    <a:lnTo>
                      <a:pt x="43975" y="550532"/>
                    </a:lnTo>
                    <a:cubicBezTo>
                      <a:pt x="42649" y="550665"/>
                      <a:pt x="41455" y="549648"/>
                      <a:pt x="41323" y="548322"/>
                    </a:cubicBezTo>
                    <a:lnTo>
                      <a:pt x="38937" y="521633"/>
                    </a:lnTo>
                    <a:cubicBezTo>
                      <a:pt x="38804" y="520308"/>
                      <a:pt x="39821" y="519115"/>
                      <a:pt x="41146" y="518983"/>
                    </a:cubicBezTo>
                    <a:lnTo>
                      <a:pt x="97927" y="513945"/>
                    </a:lnTo>
                    <a:cubicBezTo>
                      <a:pt x="98546" y="513901"/>
                      <a:pt x="99164" y="514078"/>
                      <a:pt x="99650" y="514475"/>
                    </a:cubicBezTo>
                    <a:cubicBezTo>
                      <a:pt x="99518" y="514210"/>
                      <a:pt x="99473" y="513945"/>
                      <a:pt x="99430" y="513680"/>
                    </a:cubicBezTo>
                    <a:lnTo>
                      <a:pt x="96822" y="484472"/>
                    </a:lnTo>
                    <a:lnTo>
                      <a:pt x="38495" y="489642"/>
                    </a:lnTo>
                    <a:cubicBezTo>
                      <a:pt x="37169" y="489774"/>
                      <a:pt x="35976" y="488758"/>
                      <a:pt x="35843" y="487432"/>
                    </a:cubicBezTo>
                    <a:lnTo>
                      <a:pt x="33457" y="460743"/>
                    </a:lnTo>
                    <a:cubicBezTo>
                      <a:pt x="33325" y="459417"/>
                      <a:pt x="34341" y="458225"/>
                      <a:pt x="35667" y="458091"/>
                    </a:cubicBezTo>
                    <a:lnTo>
                      <a:pt x="124395" y="450226"/>
                    </a:lnTo>
                    <a:lnTo>
                      <a:pt x="122053" y="423714"/>
                    </a:lnTo>
                    <a:cubicBezTo>
                      <a:pt x="121920" y="422388"/>
                      <a:pt x="122937" y="421196"/>
                      <a:pt x="124263" y="421063"/>
                    </a:cubicBezTo>
                    <a:lnTo>
                      <a:pt x="151040" y="418676"/>
                    </a:lnTo>
                    <a:lnTo>
                      <a:pt x="148477" y="389690"/>
                    </a:lnTo>
                    <a:cubicBezTo>
                      <a:pt x="148344" y="388364"/>
                      <a:pt x="149361" y="387171"/>
                      <a:pt x="150687" y="387039"/>
                    </a:cubicBezTo>
                    <a:lnTo>
                      <a:pt x="179007" y="384524"/>
                    </a:lnTo>
                    <a:lnTo>
                      <a:pt x="179011" y="384564"/>
                    </a:lnTo>
                    <a:lnTo>
                      <a:pt x="179059" y="384560"/>
                    </a:lnTo>
                    <a:lnTo>
                      <a:pt x="181706" y="414390"/>
                    </a:lnTo>
                    <a:cubicBezTo>
                      <a:pt x="181794" y="415274"/>
                      <a:pt x="182546" y="415893"/>
                      <a:pt x="183385" y="415804"/>
                    </a:cubicBezTo>
                    <a:lnTo>
                      <a:pt x="241271" y="410679"/>
                    </a:lnTo>
                    <a:lnTo>
                      <a:pt x="243878" y="439975"/>
                    </a:lnTo>
                    <a:lnTo>
                      <a:pt x="215244" y="442494"/>
                    </a:lnTo>
                    <a:cubicBezTo>
                      <a:pt x="214361" y="442582"/>
                      <a:pt x="213742" y="443334"/>
                      <a:pt x="213830" y="444173"/>
                    </a:cubicBezTo>
                    <a:lnTo>
                      <a:pt x="216217" y="471216"/>
                    </a:lnTo>
                    <a:cubicBezTo>
                      <a:pt x="216305" y="472055"/>
                      <a:pt x="217056" y="472718"/>
                      <a:pt x="217940" y="472630"/>
                    </a:cubicBezTo>
                    <a:lnTo>
                      <a:pt x="244982" y="470243"/>
                    </a:lnTo>
                    <a:cubicBezTo>
                      <a:pt x="245866" y="470155"/>
                      <a:pt x="246485" y="469404"/>
                      <a:pt x="246397" y="468564"/>
                    </a:cubicBezTo>
                    <a:lnTo>
                      <a:pt x="243878" y="440152"/>
                    </a:lnTo>
                    <a:lnTo>
                      <a:pt x="272909" y="437589"/>
                    </a:lnTo>
                    <a:cubicBezTo>
                      <a:pt x="273793" y="437501"/>
                      <a:pt x="274411" y="436750"/>
                      <a:pt x="274323" y="435910"/>
                    </a:cubicBezTo>
                    <a:lnTo>
                      <a:pt x="271540" y="404669"/>
                    </a:lnTo>
                    <a:cubicBezTo>
                      <a:pt x="271540" y="404626"/>
                      <a:pt x="271495" y="404581"/>
                      <a:pt x="271495" y="404537"/>
                    </a:cubicBezTo>
                    <a:lnTo>
                      <a:pt x="269153" y="378113"/>
                    </a:lnTo>
                    <a:cubicBezTo>
                      <a:pt x="269065" y="377229"/>
                      <a:pt x="268313" y="376610"/>
                      <a:pt x="267474" y="376699"/>
                    </a:cubicBezTo>
                    <a:lnTo>
                      <a:pt x="179059" y="384560"/>
                    </a:lnTo>
                    <a:lnTo>
                      <a:pt x="179055" y="384520"/>
                    </a:lnTo>
                    <a:lnTo>
                      <a:pt x="179007" y="384524"/>
                    </a:lnTo>
                    <a:lnTo>
                      <a:pt x="176581" y="357256"/>
                    </a:lnTo>
                    <a:cubicBezTo>
                      <a:pt x="176581" y="356859"/>
                      <a:pt x="176624" y="356505"/>
                      <a:pt x="176758" y="356152"/>
                    </a:cubicBezTo>
                    <a:lnTo>
                      <a:pt x="148124" y="358715"/>
                    </a:lnTo>
                    <a:cubicBezTo>
                      <a:pt x="146798" y="358847"/>
                      <a:pt x="145606" y="357831"/>
                      <a:pt x="145472" y="356505"/>
                    </a:cubicBezTo>
                    <a:lnTo>
                      <a:pt x="143086" y="329816"/>
                    </a:lnTo>
                    <a:cubicBezTo>
                      <a:pt x="142954" y="328490"/>
                      <a:pt x="143970" y="327297"/>
                      <a:pt x="145296" y="327164"/>
                    </a:cubicBezTo>
                    <a:lnTo>
                      <a:pt x="204153" y="321950"/>
                    </a:lnTo>
                    <a:lnTo>
                      <a:pt x="201679" y="294113"/>
                    </a:lnTo>
                    <a:cubicBezTo>
                      <a:pt x="201546" y="292787"/>
                      <a:pt x="202563" y="291593"/>
                      <a:pt x="203888" y="291461"/>
                    </a:cubicBezTo>
                    <a:close/>
                    <a:moveTo>
                      <a:pt x="688271" y="280148"/>
                    </a:moveTo>
                    <a:lnTo>
                      <a:pt x="690879" y="309931"/>
                    </a:lnTo>
                    <a:lnTo>
                      <a:pt x="721456" y="307236"/>
                    </a:lnTo>
                    <a:lnTo>
                      <a:pt x="724107" y="336974"/>
                    </a:lnTo>
                    <a:lnTo>
                      <a:pt x="693529" y="339669"/>
                    </a:lnTo>
                    <a:lnTo>
                      <a:pt x="695960" y="366932"/>
                    </a:lnTo>
                    <a:cubicBezTo>
                      <a:pt x="696092" y="368258"/>
                      <a:pt x="695076" y="369451"/>
                      <a:pt x="693751" y="369583"/>
                    </a:cubicBezTo>
                    <a:lnTo>
                      <a:pt x="668122" y="371837"/>
                    </a:lnTo>
                    <a:cubicBezTo>
                      <a:pt x="666752" y="371970"/>
                      <a:pt x="665559" y="370954"/>
                      <a:pt x="665426" y="369583"/>
                    </a:cubicBezTo>
                    <a:lnTo>
                      <a:pt x="657958" y="285274"/>
                    </a:lnTo>
                    <a:cubicBezTo>
                      <a:pt x="657826" y="283948"/>
                      <a:pt x="658842" y="282755"/>
                      <a:pt x="660168" y="282623"/>
                    </a:cubicBezTo>
                    <a:close/>
                    <a:moveTo>
                      <a:pt x="411614" y="273785"/>
                    </a:moveTo>
                    <a:cubicBezTo>
                      <a:pt x="412984" y="273652"/>
                      <a:pt x="414177" y="274669"/>
                      <a:pt x="414309" y="276038"/>
                    </a:cubicBezTo>
                    <a:lnTo>
                      <a:pt x="416607" y="301844"/>
                    </a:lnTo>
                    <a:cubicBezTo>
                      <a:pt x="416740" y="303170"/>
                      <a:pt x="415723" y="304362"/>
                      <a:pt x="414398" y="304495"/>
                    </a:cubicBezTo>
                    <a:lnTo>
                      <a:pt x="386118" y="307014"/>
                    </a:lnTo>
                    <a:lnTo>
                      <a:pt x="388548" y="334543"/>
                    </a:lnTo>
                    <a:cubicBezTo>
                      <a:pt x="388680" y="335868"/>
                      <a:pt x="387665" y="337061"/>
                      <a:pt x="386339" y="337194"/>
                    </a:cubicBezTo>
                    <a:lnTo>
                      <a:pt x="361064" y="339448"/>
                    </a:lnTo>
                    <a:cubicBezTo>
                      <a:pt x="359429" y="339624"/>
                      <a:pt x="357927" y="338387"/>
                      <a:pt x="357793" y="336708"/>
                    </a:cubicBezTo>
                    <a:lnTo>
                      <a:pt x="355320" y="309003"/>
                    </a:lnTo>
                    <a:lnTo>
                      <a:pt x="386030" y="306263"/>
                    </a:lnTo>
                    <a:lnTo>
                      <a:pt x="383599" y="278734"/>
                    </a:lnTo>
                    <a:cubicBezTo>
                      <a:pt x="383467" y="277409"/>
                      <a:pt x="384483" y="276215"/>
                      <a:pt x="385809" y="276083"/>
                    </a:cubicBezTo>
                    <a:close/>
                    <a:moveTo>
                      <a:pt x="713193" y="247140"/>
                    </a:moveTo>
                    <a:cubicBezTo>
                      <a:pt x="714519" y="247007"/>
                      <a:pt x="715712" y="247980"/>
                      <a:pt x="715756" y="249394"/>
                    </a:cubicBezTo>
                    <a:lnTo>
                      <a:pt x="718231" y="277055"/>
                    </a:lnTo>
                    <a:lnTo>
                      <a:pt x="688183" y="279707"/>
                    </a:lnTo>
                    <a:lnTo>
                      <a:pt x="685753" y="252089"/>
                    </a:lnTo>
                    <a:cubicBezTo>
                      <a:pt x="685620" y="250719"/>
                      <a:pt x="686637" y="249527"/>
                      <a:pt x="688006" y="249394"/>
                    </a:cubicBezTo>
                    <a:close/>
                    <a:moveTo>
                      <a:pt x="773686" y="241572"/>
                    </a:moveTo>
                    <a:cubicBezTo>
                      <a:pt x="775056" y="241440"/>
                      <a:pt x="776249" y="242456"/>
                      <a:pt x="776382" y="243826"/>
                    </a:cubicBezTo>
                    <a:lnTo>
                      <a:pt x="783893" y="328932"/>
                    </a:lnTo>
                    <a:cubicBezTo>
                      <a:pt x="784026" y="330257"/>
                      <a:pt x="783010" y="331450"/>
                      <a:pt x="781684" y="331582"/>
                    </a:cubicBezTo>
                    <a:lnTo>
                      <a:pt x="753581" y="334057"/>
                    </a:lnTo>
                    <a:lnTo>
                      <a:pt x="750973" y="304584"/>
                    </a:lnTo>
                    <a:lnTo>
                      <a:pt x="721500" y="307191"/>
                    </a:lnTo>
                    <a:lnTo>
                      <a:pt x="718849" y="277144"/>
                    </a:lnTo>
                    <a:lnTo>
                      <a:pt x="748323" y="274536"/>
                    </a:lnTo>
                    <a:lnTo>
                      <a:pt x="745848" y="246478"/>
                    </a:lnTo>
                    <a:cubicBezTo>
                      <a:pt x="745715" y="245152"/>
                      <a:pt x="746732" y="243958"/>
                      <a:pt x="748058" y="243826"/>
                    </a:cubicBezTo>
                    <a:close/>
                    <a:moveTo>
                      <a:pt x="344847" y="219036"/>
                    </a:moveTo>
                    <a:cubicBezTo>
                      <a:pt x="346216" y="218904"/>
                      <a:pt x="347410" y="219920"/>
                      <a:pt x="347542" y="221246"/>
                    </a:cubicBezTo>
                    <a:lnTo>
                      <a:pt x="355320" y="309003"/>
                    </a:lnTo>
                    <a:cubicBezTo>
                      <a:pt x="355320" y="309135"/>
                      <a:pt x="355232" y="309223"/>
                      <a:pt x="355143" y="309223"/>
                    </a:cubicBezTo>
                    <a:lnTo>
                      <a:pt x="327967" y="311653"/>
                    </a:lnTo>
                    <a:cubicBezTo>
                      <a:pt x="326333" y="311830"/>
                      <a:pt x="324830" y="310593"/>
                      <a:pt x="324697" y="308914"/>
                    </a:cubicBezTo>
                    <a:lnTo>
                      <a:pt x="317141" y="223942"/>
                    </a:lnTo>
                    <a:cubicBezTo>
                      <a:pt x="317009" y="222616"/>
                      <a:pt x="318025" y="221422"/>
                      <a:pt x="319351" y="221290"/>
                    </a:cubicBezTo>
                    <a:close/>
                    <a:moveTo>
                      <a:pt x="525927" y="201007"/>
                    </a:moveTo>
                    <a:cubicBezTo>
                      <a:pt x="527562" y="200831"/>
                      <a:pt x="529064" y="202068"/>
                      <a:pt x="529196" y="203747"/>
                    </a:cubicBezTo>
                    <a:lnTo>
                      <a:pt x="531539" y="230083"/>
                    </a:lnTo>
                    <a:cubicBezTo>
                      <a:pt x="531671" y="231409"/>
                      <a:pt x="530655" y="232601"/>
                      <a:pt x="529329" y="232734"/>
                    </a:cubicBezTo>
                    <a:lnTo>
                      <a:pt x="501491" y="235209"/>
                    </a:lnTo>
                    <a:lnTo>
                      <a:pt x="504186" y="265654"/>
                    </a:lnTo>
                    <a:lnTo>
                      <a:pt x="531981" y="263180"/>
                    </a:lnTo>
                    <a:cubicBezTo>
                      <a:pt x="533350" y="263047"/>
                      <a:pt x="534543" y="264063"/>
                      <a:pt x="534676" y="265434"/>
                    </a:cubicBezTo>
                    <a:lnTo>
                      <a:pt x="537194" y="293581"/>
                    </a:lnTo>
                    <a:lnTo>
                      <a:pt x="596935" y="288278"/>
                    </a:lnTo>
                    <a:lnTo>
                      <a:pt x="594417" y="259910"/>
                    </a:lnTo>
                    <a:cubicBezTo>
                      <a:pt x="594285" y="258585"/>
                      <a:pt x="595301" y="257391"/>
                      <a:pt x="596626" y="257259"/>
                    </a:cubicBezTo>
                    <a:lnTo>
                      <a:pt x="622299" y="254961"/>
                    </a:lnTo>
                    <a:cubicBezTo>
                      <a:pt x="623669" y="254828"/>
                      <a:pt x="624862" y="255845"/>
                      <a:pt x="624995" y="257214"/>
                    </a:cubicBezTo>
                    <a:lnTo>
                      <a:pt x="629943" y="312846"/>
                    </a:lnTo>
                    <a:cubicBezTo>
                      <a:pt x="630076" y="314172"/>
                      <a:pt x="629059" y="315365"/>
                      <a:pt x="627734" y="315498"/>
                    </a:cubicBezTo>
                    <a:lnTo>
                      <a:pt x="600515" y="317929"/>
                    </a:lnTo>
                    <a:lnTo>
                      <a:pt x="603166" y="347932"/>
                    </a:lnTo>
                    <a:lnTo>
                      <a:pt x="631269" y="345457"/>
                    </a:lnTo>
                    <a:cubicBezTo>
                      <a:pt x="632638" y="345324"/>
                      <a:pt x="633832" y="346341"/>
                      <a:pt x="633964" y="347710"/>
                    </a:cubicBezTo>
                    <a:lnTo>
                      <a:pt x="636130" y="372235"/>
                    </a:lnTo>
                    <a:cubicBezTo>
                      <a:pt x="636262" y="373560"/>
                      <a:pt x="635246" y="374753"/>
                      <a:pt x="633920" y="374886"/>
                    </a:cubicBezTo>
                    <a:lnTo>
                      <a:pt x="605773" y="377405"/>
                    </a:lnTo>
                    <a:lnTo>
                      <a:pt x="608469" y="407761"/>
                    </a:lnTo>
                    <a:lnTo>
                      <a:pt x="636572" y="405287"/>
                    </a:lnTo>
                    <a:cubicBezTo>
                      <a:pt x="637941" y="405154"/>
                      <a:pt x="639134" y="406170"/>
                      <a:pt x="639267" y="407541"/>
                    </a:cubicBezTo>
                    <a:lnTo>
                      <a:pt x="641520" y="432816"/>
                    </a:lnTo>
                    <a:cubicBezTo>
                      <a:pt x="641653" y="434142"/>
                      <a:pt x="640636" y="435334"/>
                      <a:pt x="639311" y="435467"/>
                    </a:cubicBezTo>
                    <a:lnTo>
                      <a:pt x="583989" y="440372"/>
                    </a:lnTo>
                    <a:cubicBezTo>
                      <a:pt x="582354" y="440549"/>
                      <a:pt x="580852" y="439311"/>
                      <a:pt x="580719" y="437632"/>
                    </a:cubicBezTo>
                    <a:lnTo>
                      <a:pt x="578332" y="410943"/>
                    </a:lnTo>
                    <a:cubicBezTo>
                      <a:pt x="578289" y="410678"/>
                      <a:pt x="578509" y="410456"/>
                      <a:pt x="578774" y="410413"/>
                    </a:cubicBezTo>
                    <a:lnTo>
                      <a:pt x="547799" y="413152"/>
                    </a:lnTo>
                    <a:lnTo>
                      <a:pt x="552439" y="465382"/>
                    </a:lnTo>
                    <a:cubicBezTo>
                      <a:pt x="552837" y="470110"/>
                      <a:pt x="549346" y="474264"/>
                      <a:pt x="544618" y="474706"/>
                    </a:cubicBezTo>
                    <a:lnTo>
                      <a:pt x="495349" y="479080"/>
                    </a:lnTo>
                    <a:cubicBezTo>
                      <a:pt x="493714" y="479257"/>
                      <a:pt x="492212" y="478020"/>
                      <a:pt x="492079" y="476340"/>
                    </a:cubicBezTo>
                    <a:lnTo>
                      <a:pt x="484302" y="388938"/>
                    </a:lnTo>
                    <a:lnTo>
                      <a:pt x="456375" y="391412"/>
                    </a:lnTo>
                    <a:cubicBezTo>
                      <a:pt x="454741" y="391588"/>
                      <a:pt x="453238" y="390352"/>
                      <a:pt x="453106" y="388673"/>
                    </a:cubicBezTo>
                    <a:lnTo>
                      <a:pt x="448289" y="333968"/>
                    </a:lnTo>
                    <a:cubicBezTo>
                      <a:pt x="448157" y="332643"/>
                      <a:pt x="449173" y="331450"/>
                      <a:pt x="450499" y="331317"/>
                    </a:cubicBezTo>
                    <a:lnTo>
                      <a:pt x="478999" y="328799"/>
                    </a:lnTo>
                    <a:lnTo>
                      <a:pt x="475377" y="288190"/>
                    </a:lnTo>
                    <a:lnTo>
                      <a:pt x="473829" y="270824"/>
                    </a:lnTo>
                    <a:lnTo>
                      <a:pt x="470825" y="237021"/>
                    </a:lnTo>
                    <a:lnTo>
                      <a:pt x="501093" y="234325"/>
                    </a:lnTo>
                    <a:lnTo>
                      <a:pt x="498574" y="205868"/>
                    </a:lnTo>
                    <a:cubicBezTo>
                      <a:pt x="498442" y="204543"/>
                      <a:pt x="499458" y="203350"/>
                      <a:pt x="500784" y="203217"/>
                    </a:cubicBezTo>
                    <a:close/>
                    <a:moveTo>
                      <a:pt x="282233" y="193586"/>
                    </a:moveTo>
                    <a:cubicBezTo>
                      <a:pt x="283603" y="193497"/>
                      <a:pt x="284796" y="194470"/>
                      <a:pt x="284928" y="195795"/>
                    </a:cubicBezTo>
                    <a:lnTo>
                      <a:pt x="289833" y="251074"/>
                    </a:lnTo>
                    <a:cubicBezTo>
                      <a:pt x="289966" y="252398"/>
                      <a:pt x="288949" y="253592"/>
                      <a:pt x="287623" y="253724"/>
                    </a:cubicBezTo>
                    <a:lnTo>
                      <a:pt x="262349" y="255978"/>
                    </a:lnTo>
                    <a:cubicBezTo>
                      <a:pt x="260714" y="256155"/>
                      <a:pt x="259212" y="254918"/>
                      <a:pt x="259079" y="253238"/>
                    </a:cubicBezTo>
                    <a:lnTo>
                      <a:pt x="254218" y="198534"/>
                    </a:lnTo>
                    <a:cubicBezTo>
                      <a:pt x="254086" y="197208"/>
                      <a:pt x="255102" y="196016"/>
                      <a:pt x="256428" y="195883"/>
                    </a:cubicBezTo>
                    <a:close/>
                    <a:moveTo>
                      <a:pt x="461015" y="146481"/>
                    </a:moveTo>
                    <a:cubicBezTo>
                      <a:pt x="461899" y="146392"/>
                      <a:pt x="462650" y="147011"/>
                      <a:pt x="462738" y="147894"/>
                    </a:cubicBezTo>
                    <a:lnTo>
                      <a:pt x="470648" y="237065"/>
                    </a:lnTo>
                    <a:lnTo>
                      <a:pt x="442324" y="239583"/>
                    </a:lnTo>
                    <a:cubicBezTo>
                      <a:pt x="441440" y="239627"/>
                      <a:pt x="440645" y="239008"/>
                      <a:pt x="440600" y="238169"/>
                    </a:cubicBezTo>
                    <a:lnTo>
                      <a:pt x="432780" y="150192"/>
                    </a:lnTo>
                    <a:cubicBezTo>
                      <a:pt x="432691" y="149529"/>
                      <a:pt x="433177" y="148954"/>
                      <a:pt x="433839" y="148911"/>
                    </a:cubicBezTo>
                    <a:close/>
                    <a:moveTo>
                      <a:pt x="151880" y="114136"/>
                    </a:moveTo>
                    <a:cubicBezTo>
                      <a:pt x="153736" y="114003"/>
                      <a:pt x="154399" y="114357"/>
                      <a:pt x="154576" y="116345"/>
                    </a:cubicBezTo>
                    <a:cubicBezTo>
                      <a:pt x="157050" y="144979"/>
                      <a:pt x="159569" y="173612"/>
                      <a:pt x="162176" y="202245"/>
                    </a:cubicBezTo>
                    <a:cubicBezTo>
                      <a:pt x="162353" y="204101"/>
                      <a:pt x="161823" y="204587"/>
                      <a:pt x="160055" y="204720"/>
                    </a:cubicBezTo>
                    <a:cubicBezTo>
                      <a:pt x="145694" y="205957"/>
                      <a:pt x="131333" y="207238"/>
                      <a:pt x="116972" y="208520"/>
                    </a:cubicBezTo>
                    <a:cubicBezTo>
                      <a:pt x="102877" y="209758"/>
                      <a:pt x="88780" y="210994"/>
                      <a:pt x="74685" y="212320"/>
                    </a:cubicBezTo>
                    <a:cubicBezTo>
                      <a:pt x="72564" y="212497"/>
                      <a:pt x="71725" y="212231"/>
                      <a:pt x="71548" y="209758"/>
                    </a:cubicBezTo>
                    <a:cubicBezTo>
                      <a:pt x="69117" y="181301"/>
                      <a:pt x="66599" y="152844"/>
                      <a:pt x="63992" y="124387"/>
                    </a:cubicBezTo>
                    <a:cubicBezTo>
                      <a:pt x="63815" y="122442"/>
                      <a:pt x="64301" y="121912"/>
                      <a:pt x="66245" y="121735"/>
                    </a:cubicBezTo>
                    <a:cubicBezTo>
                      <a:pt x="94790" y="119262"/>
                      <a:pt x="123336" y="116742"/>
                      <a:pt x="151880" y="114136"/>
                    </a:cubicBezTo>
                    <a:close/>
                    <a:moveTo>
                      <a:pt x="424074" y="88639"/>
                    </a:moveTo>
                    <a:cubicBezTo>
                      <a:pt x="425443" y="88507"/>
                      <a:pt x="426637" y="89523"/>
                      <a:pt x="426769" y="90893"/>
                    </a:cubicBezTo>
                    <a:lnTo>
                      <a:pt x="431984" y="149574"/>
                    </a:lnTo>
                    <a:lnTo>
                      <a:pt x="403350" y="152137"/>
                    </a:lnTo>
                    <a:lnTo>
                      <a:pt x="411216" y="240777"/>
                    </a:lnTo>
                    <a:cubicBezTo>
                      <a:pt x="411260" y="241617"/>
                      <a:pt x="410641" y="242368"/>
                      <a:pt x="409802" y="242456"/>
                    </a:cubicBezTo>
                    <a:lnTo>
                      <a:pt x="383024" y="244842"/>
                    </a:lnTo>
                    <a:cubicBezTo>
                      <a:pt x="382140" y="244931"/>
                      <a:pt x="381390" y="244268"/>
                      <a:pt x="381301" y="243385"/>
                    </a:cubicBezTo>
                    <a:lnTo>
                      <a:pt x="378694" y="214088"/>
                    </a:lnTo>
                    <a:lnTo>
                      <a:pt x="347365" y="216872"/>
                    </a:lnTo>
                    <a:cubicBezTo>
                      <a:pt x="346526" y="216916"/>
                      <a:pt x="345775" y="216297"/>
                      <a:pt x="345686" y="215458"/>
                    </a:cubicBezTo>
                    <a:lnTo>
                      <a:pt x="343255" y="187973"/>
                    </a:lnTo>
                    <a:cubicBezTo>
                      <a:pt x="343167" y="187089"/>
                      <a:pt x="343786" y="186339"/>
                      <a:pt x="344670" y="186250"/>
                    </a:cubicBezTo>
                    <a:lnTo>
                      <a:pt x="375955" y="183466"/>
                    </a:lnTo>
                    <a:lnTo>
                      <a:pt x="373392" y="154744"/>
                    </a:lnTo>
                    <a:lnTo>
                      <a:pt x="344626" y="157307"/>
                    </a:lnTo>
                    <a:cubicBezTo>
                      <a:pt x="342990" y="157483"/>
                      <a:pt x="341488" y="156246"/>
                      <a:pt x="341356" y="154567"/>
                    </a:cubicBezTo>
                    <a:lnTo>
                      <a:pt x="336186" y="96417"/>
                    </a:lnTo>
                    <a:close/>
                    <a:moveTo>
                      <a:pt x="178967" y="80952"/>
                    </a:moveTo>
                    <a:cubicBezTo>
                      <a:pt x="130449" y="85371"/>
                      <a:pt x="81887" y="89657"/>
                      <a:pt x="33369" y="93899"/>
                    </a:cubicBezTo>
                    <a:cubicBezTo>
                      <a:pt x="30895" y="94119"/>
                      <a:pt x="30674" y="95003"/>
                      <a:pt x="30850" y="97124"/>
                    </a:cubicBezTo>
                    <a:cubicBezTo>
                      <a:pt x="35181" y="145686"/>
                      <a:pt x="39511" y="194204"/>
                      <a:pt x="43753" y="242766"/>
                    </a:cubicBezTo>
                    <a:cubicBezTo>
                      <a:pt x="43975" y="245064"/>
                      <a:pt x="44549" y="245727"/>
                      <a:pt x="46979" y="245506"/>
                    </a:cubicBezTo>
                    <a:cubicBezTo>
                      <a:pt x="95497" y="241087"/>
                      <a:pt x="144059" y="236800"/>
                      <a:pt x="192577" y="232559"/>
                    </a:cubicBezTo>
                    <a:cubicBezTo>
                      <a:pt x="194874" y="232382"/>
                      <a:pt x="195581" y="231852"/>
                      <a:pt x="195361" y="229377"/>
                    </a:cubicBezTo>
                    <a:cubicBezTo>
                      <a:pt x="193108" y="205163"/>
                      <a:pt x="191030" y="180903"/>
                      <a:pt x="188865" y="156689"/>
                    </a:cubicBezTo>
                    <a:cubicBezTo>
                      <a:pt x="186700" y="132474"/>
                      <a:pt x="184535" y="108215"/>
                      <a:pt x="182458" y="84000"/>
                    </a:cubicBezTo>
                    <a:cubicBezTo>
                      <a:pt x="182237" y="81482"/>
                      <a:pt x="181706" y="80686"/>
                      <a:pt x="178967" y="80952"/>
                    </a:cubicBezTo>
                    <a:close/>
                    <a:moveTo>
                      <a:pt x="695518" y="65883"/>
                    </a:moveTo>
                    <a:cubicBezTo>
                      <a:pt x="697373" y="65751"/>
                      <a:pt x="698036" y="66104"/>
                      <a:pt x="698213" y="68092"/>
                    </a:cubicBezTo>
                    <a:cubicBezTo>
                      <a:pt x="700688" y="96726"/>
                      <a:pt x="703206" y="125359"/>
                      <a:pt x="705813" y="153992"/>
                    </a:cubicBezTo>
                    <a:cubicBezTo>
                      <a:pt x="705990" y="155848"/>
                      <a:pt x="705459" y="156334"/>
                      <a:pt x="703692" y="156467"/>
                    </a:cubicBezTo>
                    <a:cubicBezTo>
                      <a:pt x="689331" y="157704"/>
                      <a:pt x="674970" y="158985"/>
                      <a:pt x="660609" y="160267"/>
                    </a:cubicBezTo>
                    <a:cubicBezTo>
                      <a:pt x="646514" y="161505"/>
                      <a:pt x="632417" y="162741"/>
                      <a:pt x="618322" y="164067"/>
                    </a:cubicBezTo>
                    <a:cubicBezTo>
                      <a:pt x="616201" y="164244"/>
                      <a:pt x="615362" y="163978"/>
                      <a:pt x="615185" y="161505"/>
                    </a:cubicBezTo>
                    <a:cubicBezTo>
                      <a:pt x="612754" y="133048"/>
                      <a:pt x="610235" y="104591"/>
                      <a:pt x="607629" y="76134"/>
                    </a:cubicBezTo>
                    <a:cubicBezTo>
                      <a:pt x="607452" y="74189"/>
                      <a:pt x="607938" y="73659"/>
                      <a:pt x="609882" y="73482"/>
                    </a:cubicBezTo>
                    <a:cubicBezTo>
                      <a:pt x="638427" y="71009"/>
                      <a:pt x="666973" y="68489"/>
                      <a:pt x="695518" y="65883"/>
                    </a:cubicBezTo>
                    <a:close/>
                    <a:moveTo>
                      <a:pt x="515897" y="51964"/>
                    </a:moveTo>
                    <a:cubicBezTo>
                      <a:pt x="516781" y="51875"/>
                      <a:pt x="517532" y="52494"/>
                      <a:pt x="517620" y="53377"/>
                    </a:cubicBezTo>
                    <a:lnTo>
                      <a:pt x="522570" y="109185"/>
                    </a:lnTo>
                    <a:cubicBezTo>
                      <a:pt x="522613" y="110026"/>
                      <a:pt x="521995" y="110776"/>
                      <a:pt x="521155" y="110865"/>
                    </a:cubicBezTo>
                    <a:lnTo>
                      <a:pt x="499106" y="112809"/>
                    </a:lnTo>
                    <a:lnTo>
                      <a:pt x="494378" y="113251"/>
                    </a:lnTo>
                    <a:lnTo>
                      <a:pt x="461458" y="116168"/>
                    </a:lnTo>
                    <a:cubicBezTo>
                      <a:pt x="460618" y="116211"/>
                      <a:pt x="459867" y="115593"/>
                      <a:pt x="459779" y="114798"/>
                    </a:cubicBezTo>
                    <a:lnTo>
                      <a:pt x="457349" y="87313"/>
                    </a:lnTo>
                    <a:cubicBezTo>
                      <a:pt x="457260" y="86430"/>
                      <a:pt x="457879" y="85678"/>
                      <a:pt x="458762" y="85589"/>
                    </a:cubicBezTo>
                    <a:lnTo>
                      <a:pt x="490047" y="82806"/>
                    </a:lnTo>
                    <a:lnTo>
                      <a:pt x="487661" y="56028"/>
                    </a:lnTo>
                    <a:cubicBezTo>
                      <a:pt x="487617" y="55189"/>
                      <a:pt x="488236" y="54437"/>
                      <a:pt x="489075" y="54349"/>
                    </a:cubicBezTo>
                    <a:close/>
                    <a:moveTo>
                      <a:pt x="209854" y="48253"/>
                    </a:moveTo>
                    <a:cubicBezTo>
                      <a:pt x="210650" y="48165"/>
                      <a:pt x="211312" y="48739"/>
                      <a:pt x="211400" y="49534"/>
                    </a:cubicBezTo>
                    <a:lnTo>
                      <a:pt x="229915" y="258099"/>
                    </a:lnTo>
                    <a:cubicBezTo>
                      <a:pt x="230003" y="258895"/>
                      <a:pt x="229429" y="259557"/>
                      <a:pt x="228634" y="259646"/>
                    </a:cubicBezTo>
                    <a:lnTo>
                      <a:pt x="20069" y="278160"/>
                    </a:lnTo>
                    <a:cubicBezTo>
                      <a:pt x="19273" y="278248"/>
                      <a:pt x="18567" y="277674"/>
                      <a:pt x="18523" y="276879"/>
                    </a:cubicBezTo>
                    <a:lnTo>
                      <a:pt x="8" y="68314"/>
                    </a:lnTo>
                    <a:cubicBezTo>
                      <a:pt x="-80" y="67519"/>
                      <a:pt x="494" y="66856"/>
                      <a:pt x="1289" y="66768"/>
                    </a:cubicBezTo>
                    <a:close/>
                    <a:moveTo>
                      <a:pt x="328453" y="37779"/>
                    </a:moveTo>
                    <a:cubicBezTo>
                      <a:pt x="329823" y="37647"/>
                      <a:pt x="331016" y="38663"/>
                      <a:pt x="331149" y="40033"/>
                    </a:cubicBezTo>
                    <a:lnTo>
                      <a:pt x="336142" y="96151"/>
                    </a:lnTo>
                    <a:lnTo>
                      <a:pt x="306139" y="98802"/>
                    </a:lnTo>
                    <a:lnTo>
                      <a:pt x="311486" y="159074"/>
                    </a:lnTo>
                    <a:cubicBezTo>
                      <a:pt x="311529" y="159914"/>
                      <a:pt x="310911" y="160665"/>
                      <a:pt x="310071" y="160753"/>
                    </a:cubicBezTo>
                    <a:lnTo>
                      <a:pt x="283294" y="163139"/>
                    </a:lnTo>
                    <a:cubicBezTo>
                      <a:pt x="282410" y="163228"/>
                      <a:pt x="281658" y="162565"/>
                      <a:pt x="281570" y="161681"/>
                    </a:cubicBezTo>
                    <a:lnTo>
                      <a:pt x="278963" y="132385"/>
                    </a:lnTo>
                    <a:lnTo>
                      <a:pt x="249932" y="134947"/>
                    </a:lnTo>
                    <a:cubicBezTo>
                      <a:pt x="249092" y="134992"/>
                      <a:pt x="248341" y="134373"/>
                      <a:pt x="248253" y="133622"/>
                    </a:cubicBezTo>
                    <a:lnTo>
                      <a:pt x="245823" y="106138"/>
                    </a:lnTo>
                    <a:cubicBezTo>
                      <a:pt x="245734" y="105254"/>
                      <a:pt x="246353" y="104502"/>
                      <a:pt x="247237" y="104414"/>
                    </a:cubicBezTo>
                    <a:lnTo>
                      <a:pt x="276223" y="101851"/>
                    </a:lnTo>
                    <a:lnTo>
                      <a:pt x="273705" y="73527"/>
                    </a:lnTo>
                    <a:lnTo>
                      <a:pt x="244674" y="76090"/>
                    </a:lnTo>
                    <a:cubicBezTo>
                      <a:pt x="243834" y="76134"/>
                      <a:pt x="243083" y="75516"/>
                      <a:pt x="242995" y="74676"/>
                    </a:cubicBezTo>
                    <a:lnTo>
                      <a:pt x="240565" y="47191"/>
                    </a:lnTo>
                    <a:cubicBezTo>
                      <a:pt x="240476" y="46307"/>
                      <a:pt x="241095" y="45557"/>
                      <a:pt x="241978" y="45468"/>
                    </a:cubicBezTo>
                    <a:lnTo>
                      <a:pt x="290629" y="41138"/>
                    </a:lnTo>
                    <a:lnTo>
                      <a:pt x="304283" y="39945"/>
                    </a:lnTo>
                    <a:close/>
                    <a:moveTo>
                      <a:pt x="722561" y="32698"/>
                    </a:moveTo>
                    <a:cubicBezTo>
                      <a:pt x="674043" y="37117"/>
                      <a:pt x="625481" y="41403"/>
                      <a:pt x="576963" y="45646"/>
                    </a:cubicBezTo>
                    <a:cubicBezTo>
                      <a:pt x="574489" y="45866"/>
                      <a:pt x="574268" y="46750"/>
                      <a:pt x="574445" y="48871"/>
                    </a:cubicBezTo>
                    <a:cubicBezTo>
                      <a:pt x="578819" y="97433"/>
                      <a:pt x="583149" y="145951"/>
                      <a:pt x="587348" y="194513"/>
                    </a:cubicBezTo>
                    <a:cubicBezTo>
                      <a:pt x="587568" y="196811"/>
                      <a:pt x="588143" y="197474"/>
                      <a:pt x="590573" y="197253"/>
                    </a:cubicBezTo>
                    <a:cubicBezTo>
                      <a:pt x="639091" y="192834"/>
                      <a:pt x="687653" y="188548"/>
                      <a:pt x="736171" y="184306"/>
                    </a:cubicBezTo>
                    <a:cubicBezTo>
                      <a:pt x="738469" y="184129"/>
                      <a:pt x="739176" y="183599"/>
                      <a:pt x="738955" y="181124"/>
                    </a:cubicBezTo>
                    <a:cubicBezTo>
                      <a:pt x="736701" y="156909"/>
                      <a:pt x="734624" y="132651"/>
                      <a:pt x="732460" y="108436"/>
                    </a:cubicBezTo>
                    <a:cubicBezTo>
                      <a:pt x="730294" y="84221"/>
                      <a:pt x="728129" y="59963"/>
                      <a:pt x="726052" y="35748"/>
                    </a:cubicBezTo>
                    <a:cubicBezTo>
                      <a:pt x="725831" y="33229"/>
                      <a:pt x="725301" y="32433"/>
                      <a:pt x="722561" y="32698"/>
                    </a:cubicBezTo>
                    <a:close/>
                    <a:moveTo>
                      <a:pt x="388901" y="31505"/>
                    </a:moveTo>
                    <a:cubicBezTo>
                      <a:pt x="390846" y="31328"/>
                      <a:pt x="392569" y="32787"/>
                      <a:pt x="392746" y="34731"/>
                    </a:cubicBezTo>
                    <a:lnTo>
                      <a:pt x="394866" y="58592"/>
                    </a:lnTo>
                    <a:cubicBezTo>
                      <a:pt x="395043" y="60359"/>
                      <a:pt x="393718" y="61906"/>
                      <a:pt x="391951" y="62083"/>
                    </a:cubicBezTo>
                    <a:lnTo>
                      <a:pt x="368090" y="64203"/>
                    </a:lnTo>
                    <a:cubicBezTo>
                      <a:pt x="366145" y="64380"/>
                      <a:pt x="364466" y="62922"/>
                      <a:pt x="364246" y="60978"/>
                    </a:cubicBezTo>
                    <a:lnTo>
                      <a:pt x="362168" y="37470"/>
                    </a:lnTo>
                    <a:cubicBezTo>
                      <a:pt x="361991" y="35482"/>
                      <a:pt x="363450" y="33759"/>
                      <a:pt x="365395" y="33582"/>
                    </a:cubicBezTo>
                    <a:close/>
                    <a:moveTo>
                      <a:pt x="753493" y="0"/>
                    </a:moveTo>
                    <a:cubicBezTo>
                      <a:pt x="753758" y="0"/>
                      <a:pt x="753934" y="44"/>
                      <a:pt x="754155" y="132"/>
                    </a:cubicBezTo>
                    <a:cubicBezTo>
                      <a:pt x="754508" y="88"/>
                      <a:pt x="754774" y="220"/>
                      <a:pt x="754862" y="707"/>
                    </a:cubicBezTo>
                    <a:cubicBezTo>
                      <a:pt x="754862" y="751"/>
                      <a:pt x="754862" y="751"/>
                      <a:pt x="754862" y="751"/>
                    </a:cubicBezTo>
                    <a:cubicBezTo>
                      <a:pt x="754950" y="927"/>
                      <a:pt x="755039" y="1104"/>
                      <a:pt x="755039" y="1326"/>
                    </a:cubicBezTo>
                    <a:lnTo>
                      <a:pt x="773553" y="209891"/>
                    </a:lnTo>
                    <a:cubicBezTo>
                      <a:pt x="773642" y="210686"/>
                      <a:pt x="773068" y="211349"/>
                      <a:pt x="772272" y="211437"/>
                    </a:cubicBezTo>
                    <a:lnTo>
                      <a:pt x="563707" y="229951"/>
                    </a:lnTo>
                    <a:cubicBezTo>
                      <a:pt x="563265" y="229996"/>
                      <a:pt x="562868" y="229819"/>
                      <a:pt x="562558" y="229510"/>
                    </a:cubicBezTo>
                    <a:cubicBezTo>
                      <a:pt x="562514" y="229466"/>
                      <a:pt x="562514" y="229466"/>
                      <a:pt x="562514" y="229421"/>
                    </a:cubicBezTo>
                    <a:cubicBezTo>
                      <a:pt x="562338" y="229201"/>
                      <a:pt x="562204" y="228936"/>
                      <a:pt x="562161" y="228626"/>
                    </a:cubicBezTo>
                    <a:lnTo>
                      <a:pt x="543646" y="20061"/>
                    </a:lnTo>
                    <a:cubicBezTo>
                      <a:pt x="543558" y="19265"/>
                      <a:pt x="544132" y="18603"/>
                      <a:pt x="544927" y="18515"/>
                    </a:cubicBezTo>
                    <a:close/>
                  </a:path>
                </a:pathLst>
              </a:custGeom>
              <a:solidFill>
                <a:srgbClr val="000000"/>
              </a:solidFill>
              <a:ln w="4567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04" name="Graphic 106">
                <a:extLst>
                  <a:ext uri="{FF2B5EF4-FFF2-40B4-BE49-F238E27FC236}">
                    <a16:creationId xmlns:a16="http://schemas.microsoft.com/office/drawing/2014/main" xmlns="" id="{B3AE9C35-A9F0-4537-8283-D50D2D134675}"/>
                  </a:ext>
                </a:extLst>
              </p:cNvPr>
              <p:cNvSpPr/>
              <p:nvPr/>
            </p:nvSpPr>
            <p:spPr>
              <a:xfrm rot="21318464">
                <a:off x="2885741" y="3558786"/>
                <a:ext cx="1297586" cy="112186"/>
              </a:xfrm>
              <a:custGeom>
                <a:avLst/>
                <a:gdLst>
                  <a:gd name="connsiteX0" fmla="*/ 0 w 1324515"/>
                  <a:gd name="connsiteY0" fmla="*/ 0 h 116003"/>
                  <a:gd name="connsiteX1" fmla="*/ 1324515 w 1324515"/>
                  <a:gd name="connsiteY1" fmla="*/ 0 h 116003"/>
                  <a:gd name="connsiteX2" fmla="*/ 1324515 w 1324515"/>
                  <a:gd name="connsiteY2" fmla="*/ 116004 h 116003"/>
                  <a:gd name="connsiteX3" fmla="*/ 0 w 1324515"/>
                  <a:gd name="connsiteY3" fmla="*/ 116004 h 116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24515" h="116003">
                    <a:moveTo>
                      <a:pt x="0" y="0"/>
                    </a:moveTo>
                    <a:lnTo>
                      <a:pt x="1324515" y="0"/>
                    </a:lnTo>
                    <a:lnTo>
                      <a:pt x="1324515" y="116004"/>
                    </a:lnTo>
                    <a:lnTo>
                      <a:pt x="0" y="116004"/>
                    </a:lnTo>
                    <a:close/>
                  </a:path>
                </a:pathLst>
              </a:custGeom>
              <a:solidFill>
                <a:srgbClr val="FF0000">
                  <a:alpha val="60000"/>
                </a:srgbClr>
              </a:solidFill>
              <a:ln w="456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70" name="Freeform: Shape 69">
            <a:extLst>
              <a:ext uri="{FF2B5EF4-FFF2-40B4-BE49-F238E27FC236}">
                <a16:creationId xmlns:a16="http://schemas.microsoft.com/office/drawing/2014/main" xmlns="" id="{31EC7E96-6F8B-4A56-A1C0-4E6A7F9B4451}"/>
              </a:ext>
            </a:extLst>
          </p:cNvPr>
          <p:cNvSpPr/>
          <p:nvPr/>
        </p:nvSpPr>
        <p:spPr>
          <a:xfrm>
            <a:off x="4739097" y="3232887"/>
            <a:ext cx="6956514" cy="1484251"/>
          </a:xfrm>
          <a:custGeom>
            <a:avLst/>
            <a:gdLst>
              <a:gd name="connsiteX0" fmla="*/ 4602898 w 7555521"/>
              <a:gd name="connsiteY0" fmla="*/ 0 h 1612056"/>
              <a:gd name="connsiteX1" fmla="*/ 7555521 w 7555521"/>
              <a:gd name="connsiteY1" fmla="*/ 0 h 1612056"/>
              <a:gd name="connsiteX2" fmla="*/ 7555521 w 7555521"/>
              <a:gd name="connsiteY2" fmla="*/ 239661 h 1612056"/>
              <a:gd name="connsiteX3" fmla="*/ 4688247 w 7555521"/>
              <a:gd name="connsiteY3" fmla="*/ 239661 h 1612056"/>
              <a:gd name="connsiteX4" fmla="*/ 2951117 w 7555521"/>
              <a:gd name="connsiteY4" fmla="*/ 1606918 h 1612056"/>
              <a:gd name="connsiteX5" fmla="*/ 2951117 w 7555521"/>
              <a:gd name="connsiteY5" fmla="*/ 1612056 h 1612056"/>
              <a:gd name="connsiteX6" fmla="*/ 0 w 7555521"/>
              <a:gd name="connsiteY6" fmla="*/ 1612056 h 1612056"/>
              <a:gd name="connsiteX7" fmla="*/ 0 w 7555521"/>
              <a:gd name="connsiteY7" fmla="*/ 1372395 h 1612056"/>
              <a:gd name="connsiteX8" fmla="*/ 2861587 w 7555521"/>
              <a:gd name="connsiteY8" fmla="*/ 1372395 h 1612056"/>
              <a:gd name="connsiteX9" fmla="*/ 4602898 w 7555521"/>
              <a:gd name="connsiteY9" fmla="*/ 1846 h 1612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55521" h="1612056">
                <a:moveTo>
                  <a:pt x="4602898" y="0"/>
                </a:moveTo>
                <a:lnTo>
                  <a:pt x="7555521" y="0"/>
                </a:lnTo>
                <a:lnTo>
                  <a:pt x="7555521" y="239661"/>
                </a:lnTo>
                <a:lnTo>
                  <a:pt x="4688247" y="239661"/>
                </a:lnTo>
                <a:lnTo>
                  <a:pt x="2951117" y="1606918"/>
                </a:lnTo>
                <a:lnTo>
                  <a:pt x="2951117" y="1612056"/>
                </a:lnTo>
                <a:lnTo>
                  <a:pt x="0" y="1612056"/>
                </a:lnTo>
                <a:lnTo>
                  <a:pt x="0" y="1372395"/>
                </a:lnTo>
                <a:lnTo>
                  <a:pt x="2861587" y="1372395"/>
                </a:lnTo>
                <a:lnTo>
                  <a:pt x="4602898" y="18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292100" dist="292100" dir="11400000" kx="-1200000" algn="bl" rotWithShape="0">
              <a:prstClr val="black">
                <a:alpha val="27000"/>
              </a:prstClr>
            </a:outerShdw>
          </a:effectLst>
          <a:scene3d>
            <a:camera prst="orthographicFront">
              <a:rot lat="1200000" lon="19800000" rev="21000000"/>
            </a:camera>
            <a:lightRig rig="threePt" dir="t">
              <a:rot lat="0" lon="0" rev="1800000"/>
            </a:lightRig>
          </a:scene3d>
          <a:sp3d extrusionH="228600">
            <a:extrusionClr>
              <a:schemeClr val="accent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71" name="Arrow: Up 70">
            <a:extLst>
              <a:ext uri="{FF2B5EF4-FFF2-40B4-BE49-F238E27FC236}">
                <a16:creationId xmlns:a16="http://schemas.microsoft.com/office/drawing/2014/main" xmlns="" id="{6C04EF85-55B1-4226-BB70-DE400C9FF649}"/>
              </a:ext>
            </a:extLst>
          </p:cNvPr>
          <p:cNvSpPr/>
          <p:nvPr/>
        </p:nvSpPr>
        <p:spPr>
          <a:xfrm>
            <a:off x="10694062" y="1525350"/>
            <a:ext cx="653789" cy="1319913"/>
          </a:xfrm>
          <a:prstGeom prst="upArrow">
            <a:avLst>
              <a:gd name="adj1" fmla="val 50000"/>
              <a:gd name="adj2" fmla="val 8752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2" name="Arrow: Up 71">
            <a:extLst>
              <a:ext uri="{FF2B5EF4-FFF2-40B4-BE49-F238E27FC236}">
                <a16:creationId xmlns:a16="http://schemas.microsoft.com/office/drawing/2014/main" xmlns="" id="{F01A7679-2540-440B-B457-86D267836924}"/>
              </a:ext>
            </a:extLst>
          </p:cNvPr>
          <p:cNvSpPr/>
          <p:nvPr/>
        </p:nvSpPr>
        <p:spPr>
          <a:xfrm rot="10800000">
            <a:off x="5057855" y="4824309"/>
            <a:ext cx="653789" cy="1319913"/>
          </a:xfrm>
          <a:prstGeom prst="upArrow">
            <a:avLst>
              <a:gd name="adj1" fmla="val 50000"/>
              <a:gd name="adj2" fmla="val 8752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xmlns="" id="{B8C3D3DD-B0CF-49FB-8E59-2AAA28B31156}"/>
              </a:ext>
            </a:extLst>
          </p:cNvPr>
          <p:cNvGrpSpPr/>
          <p:nvPr/>
        </p:nvGrpSpPr>
        <p:grpSpPr>
          <a:xfrm>
            <a:off x="8739707" y="3777526"/>
            <a:ext cx="2635546" cy="2250087"/>
            <a:chOff x="6794397" y="4180221"/>
            <a:chExt cx="2635546" cy="2250087"/>
          </a:xfrm>
        </p:grpSpPr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xmlns="" id="{7756F19A-5D6C-4CA1-96D1-9D025DEAA7F4}"/>
                </a:ext>
              </a:extLst>
            </p:cNvPr>
            <p:cNvGrpSpPr/>
            <p:nvPr/>
          </p:nvGrpSpPr>
          <p:grpSpPr>
            <a:xfrm>
              <a:off x="6794397" y="4180221"/>
              <a:ext cx="2102633" cy="678649"/>
              <a:chOff x="3233964" y="1954419"/>
              <a:chExt cx="1410044" cy="678649"/>
            </a:xfrm>
          </p:grpSpPr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xmlns="" id="{FBDA6E94-8E1D-4D8F-A39F-93FA59EF8CED}"/>
                  </a:ext>
                </a:extLst>
              </p:cNvPr>
              <p:cNvSpPr txBox="1"/>
              <p:nvPr/>
            </p:nvSpPr>
            <p:spPr>
              <a:xfrm>
                <a:off x="3233964" y="1954419"/>
                <a:ext cx="140051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ko-KR" sz="12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Arial" pitchFamily="34" charset="0"/>
                  </a:rPr>
                  <a:t>Add Text</a:t>
                </a:r>
                <a:endParaRPr lang="ko-KR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xmlns="" id="{0736DEAF-99C1-4408-B86B-DF068993B3DF}"/>
                  </a:ext>
                </a:extLst>
              </p:cNvPr>
              <p:cNvSpPr txBox="1"/>
              <p:nvPr/>
            </p:nvSpPr>
            <p:spPr>
              <a:xfrm>
                <a:off x="3243489" y="2171403"/>
                <a:ext cx="140051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ko-KR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Arial" pitchFamily="34" charset="0"/>
                  </a:rPr>
                  <a:t>Easy to change colors, photos and Text.</a:t>
                </a:r>
                <a:endParaRPr lang="ko-KR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xmlns="" id="{738452E3-E1B0-4C71-8D87-48F754D51935}"/>
                </a:ext>
              </a:extLst>
            </p:cNvPr>
            <p:cNvGrpSpPr/>
            <p:nvPr/>
          </p:nvGrpSpPr>
          <p:grpSpPr>
            <a:xfrm>
              <a:off x="6794397" y="4965941"/>
              <a:ext cx="2102633" cy="678649"/>
              <a:chOff x="3233964" y="1954419"/>
              <a:chExt cx="1410044" cy="678649"/>
            </a:xfrm>
          </p:grpSpPr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xmlns="" id="{5FF8A13E-E87F-4375-8860-450AB1451C79}"/>
                  </a:ext>
                </a:extLst>
              </p:cNvPr>
              <p:cNvSpPr txBox="1"/>
              <p:nvPr/>
            </p:nvSpPr>
            <p:spPr>
              <a:xfrm>
                <a:off x="3233964" y="1954419"/>
                <a:ext cx="140051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ko-KR" sz="12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Arial" pitchFamily="34" charset="0"/>
                  </a:rPr>
                  <a:t>Add Text</a:t>
                </a:r>
                <a:endParaRPr lang="ko-KR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xmlns="" id="{D4A5C3A7-964C-4A9A-AB3B-A0B7B3516862}"/>
                  </a:ext>
                </a:extLst>
              </p:cNvPr>
              <p:cNvSpPr txBox="1"/>
              <p:nvPr/>
            </p:nvSpPr>
            <p:spPr>
              <a:xfrm>
                <a:off x="3243489" y="2171403"/>
                <a:ext cx="140051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ko-KR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Arial" pitchFamily="34" charset="0"/>
                  </a:rPr>
                  <a:t>Easy to change colors, photos and Text.</a:t>
                </a:r>
                <a:endParaRPr lang="ko-KR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xmlns="" id="{DE8BD416-CAA8-4C1F-9FBD-D5718451B98C}"/>
                </a:ext>
              </a:extLst>
            </p:cNvPr>
            <p:cNvGrpSpPr/>
            <p:nvPr/>
          </p:nvGrpSpPr>
          <p:grpSpPr>
            <a:xfrm>
              <a:off x="6794397" y="5751659"/>
              <a:ext cx="2102633" cy="678649"/>
              <a:chOff x="3233964" y="1954419"/>
              <a:chExt cx="1410044" cy="678649"/>
            </a:xfrm>
          </p:grpSpPr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xmlns="" id="{1457E6D1-913E-43E9-B251-56EC915DF742}"/>
                  </a:ext>
                </a:extLst>
              </p:cNvPr>
              <p:cNvSpPr txBox="1"/>
              <p:nvPr/>
            </p:nvSpPr>
            <p:spPr>
              <a:xfrm>
                <a:off x="3233964" y="1954419"/>
                <a:ext cx="140051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ko-KR" sz="12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Arial" pitchFamily="34" charset="0"/>
                  </a:rPr>
                  <a:t>Add Text</a:t>
                </a:r>
                <a:endParaRPr lang="ko-KR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xmlns="" id="{D340E875-22FE-4494-BADF-FC570244C88B}"/>
                  </a:ext>
                </a:extLst>
              </p:cNvPr>
              <p:cNvSpPr txBox="1"/>
              <p:nvPr/>
            </p:nvSpPr>
            <p:spPr>
              <a:xfrm>
                <a:off x="3243489" y="2171403"/>
                <a:ext cx="140051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ko-KR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Arial" pitchFamily="34" charset="0"/>
                  </a:rPr>
                  <a:t>Easy to change colors, photos and Text.</a:t>
                </a:r>
                <a:endParaRPr lang="ko-KR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endParaRPr>
              </a:p>
            </p:txBody>
          </p:sp>
        </p:grpSp>
        <p:sp>
          <p:nvSpPr>
            <p:cNvPr id="77" name="Rounded Rectangle 5">
              <a:extLst>
                <a:ext uri="{FF2B5EF4-FFF2-40B4-BE49-F238E27FC236}">
                  <a16:creationId xmlns:a16="http://schemas.microsoft.com/office/drawing/2014/main" xmlns="" id="{8BCE7489-D2AD-4166-AFBE-B37F81AE04A3}"/>
                </a:ext>
              </a:extLst>
            </p:cNvPr>
            <p:cNvSpPr/>
            <p:nvPr/>
          </p:nvSpPr>
          <p:spPr>
            <a:xfrm flipH="1">
              <a:off x="9038261" y="5968643"/>
              <a:ext cx="391682" cy="323114"/>
            </a:xfrm>
            <a:custGeom>
              <a:avLst/>
              <a:gdLst>
                <a:gd name="connsiteX0" fmla="*/ 1384251 w 3217557"/>
                <a:gd name="connsiteY0" fmla="*/ 661544 h 2702049"/>
                <a:gd name="connsiteX1" fmla="*/ 1574067 w 3217557"/>
                <a:gd name="connsiteY1" fmla="*/ 851360 h 2702049"/>
                <a:gd name="connsiteX2" fmla="*/ 1384251 w 3217557"/>
                <a:gd name="connsiteY2" fmla="*/ 1041176 h 2702049"/>
                <a:gd name="connsiteX3" fmla="*/ 1194435 w 3217557"/>
                <a:gd name="connsiteY3" fmla="*/ 851360 h 2702049"/>
                <a:gd name="connsiteX4" fmla="*/ 1384251 w 3217557"/>
                <a:gd name="connsiteY4" fmla="*/ 661544 h 2702049"/>
                <a:gd name="connsiteX5" fmla="*/ 1993421 w 3217557"/>
                <a:gd name="connsiteY5" fmla="*/ 661544 h 2702049"/>
                <a:gd name="connsiteX6" fmla="*/ 2183237 w 3217557"/>
                <a:gd name="connsiteY6" fmla="*/ 851360 h 2702049"/>
                <a:gd name="connsiteX7" fmla="*/ 1993421 w 3217557"/>
                <a:gd name="connsiteY7" fmla="*/ 1041176 h 2702049"/>
                <a:gd name="connsiteX8" fmla="*/ 1803605 w 3217557"/>
                <a:gd name="connsiteY8" fmla="*/ 851360 h 2702049"/>
                <a:gd name="connsiteX9" fmla="*/ 1993421 w 3217557"/>
                <a:gd name="connsiteY9" fmla="*/ 661544 h 2702049"/>
                <a:gd name="connsiteX10" fmla="*/ 2602591 w 3217557"/>
                <a:gd name="connsiteY10" fmla="*/ 661544 h 2702049"/>
                <a:gd name="connsiteX11" fmla="*/ 2792407 w 3217557"/>
                <a:gd name="connsiteY11" fmla="*/ 851360 h 2702049"/>
                <a:gd name="connsiteX12" fmla="*/ 2602591 w 3217557"/>
                <a:gd name="connsiteY12" fmla="*/ 1041176 h 2702049"/>
                <a:gd name="connsiteX13" fmla="*/ 2412775 w 3217557"/>
                <a:gd name="connsiteY13" fmla="*/ 851360 h 2702049"/>
                <a:gd name="connsiteX14" fmla="*/ 2602591 w 3217557"/>
                <a:gd name="connsiteY14" fmla="*/ 661544 h 2702049"/>
                <a:gd name="connsiteX15" fmla="*/ 677114 w 3217557"/>
                <a:gd name="connsiteY15" fmla="*/ 569491 h 2702049"/>
                <a:gd name="connsiteX16" fmla="*/ 330916 w 3217557"/>
                <a:gd name="connsiteY16" fmla="*/ 569491 h 2702049"/>
                <a:gd name="connsiteX17" fmla="*/ 0 w 3217557"/>
                <a:gd name="connsiteY17" fmla="*/ 900407 h 2702049"/>
                <a:gd name="connsiteX18" fmla="*/ 0 w 3217557"/>
                <a:gd name="connsiteY18" fmla="*/ 1952009 h 2702049"/>
                <a:gd name="connsiteX19" fmla="*/ 330916 w 3217557"/>
                <a:gd name="connsiteY19" fmla="*/ 2282925 h 2702049"/>
                <a:gd name="connsiteX20" fmla="*/ 711670 w 3217557"/>
                <a:gd name="connsiteY20" fmla="*/ 2282925 h 2702049"/>
                <a:gd name="connsiteX21" fmla="*/ 15770 w 3217557"/>
                <a:gd name="connsiteY21" fmla="*/ 2702049 h 2702049"/>
                <a:gd name="connsiteX22" fmla="*/ 1294529 w 3217557"/>
                <a:gd name="connsiteY22" fmla="*/ 2282925 h 2702049"/>
                <a:gd name="connsiteX23" fmla="*/ 2117356 w 3217557"/>
                <a:gd name="connsiteY23" fmla="*/ 2282925 h 2702049"/>
                <a:gd name="connsiteX24" fmla="*/ 2418395 w 3217557"/>
                <a:gd name="connsiteY24" fmla="*/ 2087951 h 2702049"/>
                <a:gd name="connsiteX25" fmla="*/ 1830857 w 3217557"/>
                <a:gd name="connsiteY25" fmla="*/ 1799347 h 2702049"/>
                <a:gd name="connsiteX26" fmla="*/ 1008030 w 3217557"/>
                <a:gd name="connsiteY26" fmla="*/ 1799347 h 2702049"/>
                <a:gd name="connsiteX27" fmla="*/ 677114 w 3217557"/>
                <a:gd name="connsiteY27" fmla="*/ 1468431 h 2702049"/>
                <a:gd name="connsiteX28" fmla="*/ 677114 w 3217557"/>
                <a:gd name="connsiteY28" fmla="*/ 569491 h 2702049"/>
                <a:gd name="connsiteX29" fmla="*/ 2886641 w 3217557"/>
                <a:gd name="connsiteY29" fmla="*/ 0 h 2702049"/>
                <a:gd name="connsiteX30" fmla="*/ 1100201 w 3217557"/>
                <a:gd name="connsiteY30" fmla="*/ 0 h 2702049"/>
                <a:gd name="connsiteX31" fmla="*/ 769285 w 3217557"/>
                <a:gd name="connsiteY31" fmla="*/ 330916 h 2702049"/>
                <a:gd name="connsiteX32" fmla="*/ 769285 w 3217557"/>
                <a:gd name="connsiteY32" fmla="*/ 1382518 h 2702049"/>
                <a:gd name="connsiteX33" fmla="*/ 1100201 w 3217557"/>
                <a:gd name="connsiteY33" fmla="*/ 1713434 h 2702049"/>
                <a:gd name="connsiteX34" fmla="*/ 1923028 w 3217557"/>
                <a:gd name="connsiteY34" fmla="*/ 1713434 h 2702049"/>
                <a:gd name="connsiteX35" fmla="*/ 3078958 w 3217557"/>
                <a:gd name="connsiteY35" fmla="*/ 2077967 h 2702049"/>
                <a:gd name="connsiteX36" fmla="*/ 2505887 w 3217557"/>
                <a:gd name="connsiteY36" fmla="*/ 1713434 h 2702049"/>
                <a:gd name="connsiteX37" fmla="*/ 2886641 w 3217557"/>
                <a:gd name="connsiteY37" fmla="*/ 1713434 h 2702049"/>
                <a:gd name="connsiteX38" fmla="*/ 3217557 w 3217557"/>
                <a:gd name="connsiteY38" fmla="*/ 1382518 h 2702049"/>
                <a:gd name="connsiteX39" fmla="*/ 3217557 w 3217557"/>
                <a:gd name="connsiteY39" fmla="*/ 330916 h 2702049"/>
                <a:gd name="connsiteX40" fmla="*/ 2886641 w 3217557"/>
                <a:gd name="connsiteY40" fmla="*/ 0 h 2702049"/>
                <a:gd name="connsiteX0" fmla="*/ 1384251 w 3217557"/>
                <a:gd name="connsiteY0" fmla="*/ 661544 h 2702049"/>
                <a:gd name="connsiteX1" fmla="*/ 1574067 w 3217557"/>
                <a:gd name="connsiteY1" fmla="*/ 851360 h 2702049"/>
                <a:gd name="connsiteX2" fmla="*/ 1384251 w 3217557"/>
                <a:gd name="connsiteY2" fmla="*/ 1041176 h 2702049"/>
                <a:gd name="connsiteX3" fmla="*/ 1194435 w 3217557"/>
                <a:gd name="connsiteY3" fmla="*/ 851360 h 2702049"/>
                <a:gd name="connsiteX4" fmla="*/ 1384251 w 3217557"/>
                <a:gd name="connsiteY4" fmla="*/ 661544 h 2702049"/>
                <a:gd name="connsiteX5" fmla="*/ 1993421 w 3217557"/>
                <a:gd name="connsiteY5" fmla="*/ 661544 h 2702049"/>
                <a:gd name="connsiteX6" fmla="*/ 2183237 w 3217557"/>
                <a:gd name="connsiteY6" fmla="*/ 851360 h 2702049"/>
                <a:gd name="connsiteX7" fmla="*/ 1993421 w 3217557"/>
                <a:gd name="connsiteY7" fmla="*/ 1041176 h 2702049"/>
                <a:gd name="connsiteX8" fmla="*/ 1803605 w 3217557"/>
                <a:gd name="connsiteY8" fmla="*/ 851360 h 2702049"/>
                <a:gd name="connsiteX9" fmla="*/ 1993421 w 3217557"/>
                <a:gd name="connsiteY9" fmla="*/ 661544 h 2702049"/>
                <a:gd name="connsiteX10" fmla="*/ 2602591 w 3217557"/>
                <a:gd name="connsiteY10" fmla="*/ 661544 h 2702049"/>
                <a:gd name="connsiteX11" fmla="*/ 2792407 w 3217557"/>
                <a:gd name="connsiteY11" fmla="*/ 851360 h 2702049"/>
                <a:gd name="connsiteX12" fmla="*/ 2602591 w 3217557"/>
                <a:gd name="connsiteY12" fmla="*/ 1041176 h 2702049"/>
                <a:gd name="connsiteX13" fmla="*/ 2412775 w 3217557"/>
                <a:gd name="connsiteY13" fmla="*/ 851360 h 2702049"/>
                <a:gd name="connsiteX14" fmla="*/ 2602591 w 3217557"/>
                <a:gd name="connsiteY14" fmla="*/ 661544 h 2702049"/>
                <a:gd name="connsiteX15" fmla="*/ 677114 w 3217557"/>
                <a:gd name="connsiteY15" fmla="*/ 569491 h 2702049"/>
                <a:gd name="connsiteX16" fmla="*/ 330916 w 3217557"/>
                <a:gd name="connsiteY16" fmla="*/ 569491 h 2702049"/>
                <a:gd name="connsiteX17" fmla="*/ 0 w 3217557"/>
                <a:gd name="connsiteY17" fmla="*/ 900407 h 2702049"/>
                <a:gd name="connsiteX18" fmla="*/ 0 w 3217557"/>
                <a:gd name="connsiteY18" fmla="*/ 1952009 h 2702049"/>
                <a:gd name="connsiteX19" fmla="*/ 330916 w 3217557"/>
                <a:gd name="connsiteY19" fmla="*/ 2282925 h 2702049"/>
                <a:gd name="connsiteX20" fmla="*/ 711670 w 3217557"/>
                <a:gd name="connsiteY20" fmla="*/ 2282925 h 2702049"/>
                <a:gd name="connsiteX21" fmla="*/ 15770 w 3217557"/>
                <a:gd name="connsiteY21" fmla="*/ 2702049 h 2702049"/>
                <a:gd name="connsiteX22" fmla="*/ 1294529 w 3217557"/>
                <a:gd name="connsiteY22" fmla="*/ 2282925 h 2702049"/>
                <a:gd name="connsiteX23" fmla="*/ 2117356 w 3217557"/>
                <a:gd name="connsiteY23" fmla="*/ 2282925 h 2702049"/>
                <a:gd name="connsiteX24" fmla="*/ 2418395 w 3217557"/>
                <a:gd name="connsiteY24" fmla="*/ 2087951 h 2702049"/>
                <a:gd name="connsiteX25" fmla="*/ 1830857 w 3217557"/>
                <a:gd name="connsiteY25" fmla="*/ 1799347 h 2702049"/>
                <a:gd name="connsiteX26" fmla="*/ 1008030 w 3217557"/>
                <a:gd name="connsiteY26" fmla="*/ 1799347 h 2702049"/>
                <a:gd name="connsiteX27" fmla="*/ 677114 w 3217557"/>
                <a:gd name="connsiteY27" fmla="*/ 1468431 h 2702049"/>
                <a:gd name="connsiteX28" fmla="*/ 677114 w 3217557"/>
                <a:gd name="connsiteY28" fmla="*/ 569491 h 2702049"/>
                <a:gd name="connsiteX29" fmla="*/ 2886641 w 3217557"/>
                <a:gd name="connsiteY29" fmla="*/ 0 h 2702049"/>
                <a:gd name="connsiteX30" fmla="*/ 1100201 w 3217557"/>
                <a:gd name="connsiteY30" fmla="*/ 0 h 2702049"/>
                <a:gd name="connsiteX31" fmla="*/ 769285 w 3217557"/>
                <a:gd name="connsiteY31" fmla="*/ 330916 h 2702049"/>
                <a:gd name="connsiteX32" fmla="*/ 769285 w 3217557"/>
                <a:gd name="connsiteY32" fmla="*/ 1382518 h 2702049"/>
                <a:gd name="connsiteX33" fmla="*/ 1100201 w 3217557"/>
                <a:gd name="connsiteY33" fmla="*/ 1713434 h 2702049"/>
                <a:gd name="connsiteX34" fmla="*/ 1923028 w 3217557"/>
                <a:gd name="connsiteY34" fmla="*/ 1713434 h 2702049"/>
                <a:gd name="connsiteX35" fmla="*/ 3078958 w 3217557"/>
                <a:gd name="connsiteY35" fmla="*/ 2077967 h 2702049"/>
                <a:gd name="connsiteX36" fmla="*/ 2505887 w 3217557"/>
                <a:gd name="connsiteY36" fmla="*/ 1713434 h 2702049"/>
                <a:gd name="connsiteX37" fmla="*/ 2886641 w 3217557"/>
                <a:gd name="connsiteY37" fmla="*/ 1713434 h 2702049"/>
                <a:gd name="connsiteX38" fmla="*/ 3217557 w 3217557"/>
                <a:gd name="connsiteY38" fmla="*/ 1382518 h 2702049"/>
                <a:gd name="connsiteX39" fmla="*/ 3217557 w 3217557"/>
                <a:gd name="connsiteY39" fmla="*/ 330916 h 2702049"/>
                <a:gd name="connsiteX40" fmla="*/ 2886641 w 3217557"/>
                <a:gd name="connsiteY40" fmla="*/ 0 h 2702049"/>
                <a:gd name="connsiteX0" fmla="*/ 1384251 w 3217557"/>
                <a:gd name="connsiteY0" fmla="*/ 661544 h 2633810"/>
                <a:gd name="connsiteX1" fmla="*/ 1574067 w 3217557"/>
                <a:gd name="connsiteY1" fmla="*/ 851360 h 2633810"/>
                <a:gd name="connsiteX2" fmla="*/ 1384251 w 3217557"/>
                <a:gd name="connsiteY2" fmla="*/ 1041176 h 2633810"/>
                <a:gd name="connsiteX3" fmla="*/ 1194435 w 3217557"/>
                <a:gd name="connsiteY3" fmla="*/ 851360 h 2633810"/>
                <a:gd name="connsiteX4" fmla="*/ 1384251 w 3217557"/>
                <a:gd name="connsiteY4" fmla="*/ 661544 h 2633810"/>
                <a:gd name="connsiteX5" fmla="*/ 1993421 w 3217557"/>
                <a:gd name="connsiteY5" fmla="*/ 661544 h 2633810"/>
                <a:gd name="connsiteX6" fmla="*/ 2183237 w 3217557"/>
                <a:gd name="connsiteY6" fmla="*/ 851360 h 2633810"/>
                <a:gd name="connsiteX7" fmla="*/ 1993421 w 3217557"/>
                <a:gd name="connsiteY7" fmla="*/ 1041176 h 2633810"/>
                <a:gd name="connsiteX8" fmla="*/ 1803605 w 3217557"/>
                <a:gd name="connsiteY8" fmla="*/ 851360 h 2633810"/>
                <a:gd name="connsiteX9" fmla="*/ 1993421 w 3217557"/>
                <a:gd name="connsiteY9" fmla="*/ 661544 h 2633810"/>
                <a:gd name="connsiteX10" fmla="*/ 2602591 w 3217557"/>
                <a:gd name="connsiteY10" fmla="*/ 661544 h 2633810"/>
                <a:gd name="connsiteX11" fmla="*/ 2792407 w 3217557"/>
                <a:gd name="connsiteY11" fmla="*/ 851360 h 2633810"/>
                <a:gd name="connsiteX12" fmla="*/ 2602591 w 3217557"/>
                <a:gd name="connsiteY12" fmla="*/ 1041176 h 2633810"/>
                <a:gd name="connsiteX13" fmla="*/ 2412775 w 3217557"/>
                <a:gd name="connsiteY13" fmla="*/ 851360 h 2633810"/>
                <a:gd name="connsiteX14" fmla="*/ 2602591 w 3217557"/>
                <a:gd name="connsiteY14" fmla="*/ 661544 h 2633810"/>
                <a:gd name="connsiteX15" fmla="*/ 677114 w 3217557"/>
                <a:gd name="connsiteY15" fmla="*/ 569491 h 2633810"/>
                <a:gd name="connsiteX16" fmla="*/ 330916 w 3217557"/>
                <a:gd name="connsiteY16" fmla="*/ 569491 h 2633810"/>
                <a:gd name="connsiteX17" fmla="*/ 0 w 3217557"/>
                <a:gd name="connsiteY17" fmla="*/ 900407 h 2633810"/>
                <a:gd name="connsiteX18" fmla="*/ 0 w 3217557"/>
                <a:gd name="connsiteY18" fmla="*/ 1952009 h 2633810"/>
                <a:gd name="connsiteX19" fmla="*/ 330916 w 3217557"/>
                <a:gd name="connsiteY19" fmla="*/ 2282925 h 2633810"/>
                <a:gd name="connsiteX20" fmla="*/ 711670 w 3217557"/>
                <a:gd name="connsiteY20" fmla="*/ 2282925 h 2633810"/>
                <a:gd name="connsiteX21" fmla="*/ 165895 w 3217557"/>
                <a:gd name="connsiteY21" fmla="*/ 2633810 h 2633810"/>
                <a:gd name="connsiteX22" fmla="*/ 1294529 w 3217557"/>
                <a:gd name="connsiteY22" fmla="*/ 2282925 h 2633810"/>
                <a:gd name="connsiteX23" fmla="*/ 2117356 w 3217557"/>
                <a:gd name="connsiteY23" fmla="*/ 2282925 h 2633810"/>
                <a:gd name="connsiteX24" fmla="*/ 2418395 w 3217557"/>
                <a:gd name="connsiteY24" fmla="*/ 2087951 h 2633810"/>
                <a:gd name="connsiteX25" fmla="*/ 1830857 w 3217557"/>
                <a:gd name="connsiteY25" fmla="*/ 1799347 h 2633810"/>
                <a:gd name="connsiteX26" fmla="*/ 1008030 w 3217557"/>
                <a:gd name="connsiteY26" fmla="*/ 1799347 h 2633810"/>
                <a:gd name="connsiteX27" fmla="*/ 677114 w 3217557"/>
                <a:gd name="connsiteY27" fmla="*/ 1468431 h 2633810"/>
                <a:gd name="connsiteX28" fmla="*/ 677114 w 3217557"/>
                <a:gd name="connsiteY28" fmla="*/ 569491 h 2633810"/>
                <a:gd name="connsiteX29" fmla="*/ 2886641 w 3217557"/>
                <a:gd name="connsiteY29" fmla="*/ 0 h 2633810"/>
                <a:gd name="connsiteX30" fmla="*/ 1100201 w 3217557"/>
                <a:gd name="connsiteY30" fmla="*/ 0 h 2633810"/>
                <a:gd name="connsiteX31" fmla="*/ 769285 w 3217557"/>
                <a:gd name="connsiteY31" fmla="*/ 330916 h 2633810"/>
                <a:gd name="connsiteX32" fmla="*/ 769285 w 3217557"/>
                <a:gd name="connsiteY32" fmla="*/ 1382518 h 2633810"/>
                <a:gd name="connsiteX33" fmla="*/ 1100201 w 3217557"/>
                <a:gd name="connsiteY33" fmla="*/ 1713434 h 2633810"/>
                <a:gd name="connsiteX34" fmla="*/ 1923028 w 3217557"/>
                <a:gd name="connsiteY34" fmla="*/ 1713434 h 2633810"/>
                <a:gd name="connsiteX35" fmla="*/ 3078958 w 3217557"/>
                <a:gd name="connsiteY35" fmla="*/ 2077967 h 2633810"/>
                <a:gd name="connsiteX36" fmla="*/ 2505887 w 3217557"/>
                <a:gd name="connsiteY36" fmla="*/ 1713434 h 2633810"/>
                <a:gd name="connsiteX37" fmla="*/ 2886641 w 3217557"/>
                <a:gd name="connsiteY37" fmla="*/ 1713434 h 2633810"/>
                <a:gd name="connsiteX38" fmla="*/ 3217557 w 3217557"/>
                <a:gd name="connsiteY38" fmla="*/ 1382518 h 2633810"/>
                <a:gd name="connsiteX39" fmla="*/ 3217557 w 3217557"/>
                <a:gd name="connsiteY39" fmla="*/ 330916 h 2633810"/>
                <a:gd name="connsiteX40" fmla="*/ 2886641 w 3217557"/>
                <a:gd name="connsiteY40" fmla="*/ 0 h 2633810"/>
                <a:gd name="connsiteX0" fmla="*/ 1384251 w 3217557"/>
                <a:gd name="connsiteY0" fmla="*/ 661544 h 2633810"/>
                <a:gd name="connsiteX1" fmla="*/ 1574067 w 3217557"/>
                <a:gd name="connsiteY1" fmla="*/ 851360 h 2633810"/>
                <a:gd name="connsiteX2" fmla="*/ 1384251 w 3217557"/>
                <a:gd name="connsiteY2" fmla="*/ 1041176 h 2633810"/>
                <a:gd name="connsiteX3" fmla="*/ 1194435 w 3217557"/>
                <a:gd name="connsiteY3" fmla="*/ 851360 h 2633810"/>
                <a:gd name="connsiteX4" fmla="*/ 1384251 w 3217557"/>
                <a:gd name="connsiteY4" fmla="*/ 661544 h 2633810"/>
                <a:gd name="connsiteX5" fmla="*/ 1993421 w 3217557"/>
                <a:gd name="connsiteY5" fmla="*/ 661544 h 2633810"/>
                <a:gd name="connsiteX6" fmla="*/ 2183237 w 3217557"/>
                <a:gd name="connsiteY6" fmla="*/ 851360 h 2633810"/>
                <a:gd name="connsiteX7" fmla="*/ 1993421 w 3217557"/>
                <a:gd name="connsiteY7" fmla="*/ 1041176 h 2633810"/>
                <a:gd name="connsiteX8" fmla="*/ 1803605 w 3217557"/>
                <a:gd name="connsiteY8" fmla="*/ 851360 h 2633810"/>
                <a:gd name="connsiteX9" fmla="*/ 1993421 w 3217557"/>
                <a:gd name="connsiteY9" fmla="*/ 661544 h 2633810"/>
                <a:gd name="connsiteX10" fmla="*/ 2602591 w 3217557"/>
                <a:gd name="connsiteY10" fmla="*/ 661544 h 2633810"/>
                <a:gd name="connsiteX11" fmla="*/ 2792407 w 3217557"/>
                <a:gd name="connsiteY11" fmla="*/ 851360 h 2633810"/>
                <a:gd name="connsiteX12" fmla="*/ 2602591 w 3217557"/>
                <a:gd name="connsiteY12" fmla="*/ 1041176 h 2633810"/>
                <a:gd name="connsiteX13" fmla="*/ 2412775 w 3217557"/>
                <a:gd name="connsiteY13" fmla="*/ 851360 h 2633810"/>
                <a:gd name="connsiteX14" fmla="*/ 2602591 w 3217557"/>
                <a:gd name="connsiteY14" fmla="*/ 661544 h 2633810"/>
                <a:gd name="connsiteX15" fmla="*/ 677114 w 3217557"/>
                <a:gd name="connsiteY15" fmla="*/ 569491 h 2633810"/>
                <a:gd name="connsiteX16" fmla="*/ 330916 w 3217557"/>
                <a:gd name="connsiteY16" fmla="*/ 569491 h 2633810"/>
                <a:gd name="connsiteX17" fmla="*/ 0 w 3217557"/>
                <a:gd name="connsiteY17" fmla="*/ 900407 h 2633810"/>
                <a:gd name="connsiteX18" fmla="*/ 0 w 3217557"/>
                <a:gd name="connsiteY18" fmla="*/ 1952009 h 2633810"/>
                <a:gd name="connsiteX19" fmla="*/ 330916 w 3217557"/>
                <a:gd name="connsiteY19" fmla="*/ 2282925 h 2633810"/>
                <a:gd name="connsiteX20" fmla="*/ 711670 w 3217557"/>
                <a:gd name="connsiteY20" fmla="*/ 2282925 h 2633810"/>
                <a:gd name="connsiteX21" fmla="*/ 165895 w 3217557"/>
                <a:gd name="connsiteY21" fmla="*/ 2633810 h 2633810"/>
                <a:gd name="connsiteX22" fmla="*/ 1294529 w 3217557"/>
                <a:gd name="connsiteY22" fmla="*/ 2282925 h 2633810"/>
                <a:gd name="connsiteX23" fmla="*/ 2117356 w 3217557"/>
                <a:gd name="connsiteY23" fmla="*/ 2282925 h 2633810"/>
                <a:gd name="connsiteX24" fmla="*/ 2418395 w 3217557"/>
                <a:gd name="connsiteY24" fmla="*/ 2087951 h 2633810"/>
                <a:gd name="connsiteX25" fmla="*/ 1830857 w 3217557"/>
                <a:gd name="connsiteY25" fmla="*/ 1799347 h 2633810"/>
                <a:gd name="connsiteX26" fmla="*/ 1008030 w 3217557"/>
                <a:gd name="connsiteY26" fmla="*/ 1799347 h 2633810"/>
                <a:gd name="connsiteX27" fmla="*/ 677114 w 3217557"/>
                <a:gd name="connsiteY27" fmla="*/ 1468431 h 2633810"/>
                <a:gd name="connsiteX28" fmla="*/ 677114 w 3217557"/>
                <a:gd name="connsiteY28" fmla="*/ 569491 h 2633810"/>
                <a:gd name="connsiteX29" fmla="*/ 2886641 w 3217557"/>
                <a:gd name="connsiteY29" fmla="*/ 0 h 2633810"/>
                <a:gd name="connsiteX30" fmla="*/ 1100201 w 3217557"/>
                <a:gd name="connsiteY30" fmla="*/ 0 h 2633810"/>
                <a:gd name="connsiteX31" fmla="*/ 769285 w 3217557"/>
                <a:gd name="connsiteY31" fmla="*/ 330916 h 2633810"/>
                <a:gd name="connsiteX32" fmla="*/ 769285 w 3217557"/>
                <a:gd name="connsiteY32" fmla="*/ 1382518 h 2633810"/>
                <a:gd name="connsiteX33" fmla="*/ 1100201 w 3217557"/>
                <a:gd name="connsiteY33" fmla="*/ 1713434 h 2633810"/>
                <a:gd name="connsiteX34" fmla="*/ 1923028 w 3217557"/>
                <a:gd name="connsiteY34" fmla="*/ 1713434 h 2633810"/>
                <a:gd name="connsiteX35" fmla="*/ 3078958 w 3217557"/>
                <a:gd name="connsiteY35" fmla="*/ 2077967 h 2633810"/>
                <a:gd name="connsiteX36" fmla="*/ 2505887 w 3217557"/>
                <a:gd name="connsiteY36" fmla="*/ 1713434 h 2633810"/>
                <a:gd name="connsiteX37" fmla="*/ 2886641 w 3217557"/>
                <a:gd name="connsiteY37" fmla="*/ 1713434 h 2633810"/>
                <a:gd name="connsiteX38" fmla="*/ 3217557 w 3217557"/>
                <a:gd name="connsiteY38" fmla="*/ 1382518 h 2633810"/>
                <a:gd name="connsiteX39" fmla="*/ 3217557 w 3217557"/>
                <a:gd name="connsiteY39" fmla="*/ 330916 h 2633810"/>
                <a:gd name="connsiteX40" fmla="*/ 2886641 w 3217557"/>
                <a:gd name="connsiteY40" fmla="*/ 0 h 2633810"/>
                <a:gd name="connsiteX0" fmla="*/ 1384251 w 3217557"/>
                <a:gd name="connsiteY0" fmla="*/ 661544 h 2633810"/>
                <a:gd name="connsiteX1" fmla="*/ 1574067 w 3217557"/>
                <a:gd name="connsiteY1" fmla="*/ 851360 h 2633810"/>
                <a:gd name="connsiteX2" fmla="*/ 1384251 w 3217557"/>
                <a:gd name="connsiteY2" fmla="*/ 1041176 h 2633810"/>
                <a:gd name="connsiteX3" fmla="*/ 1194435 w 3217557"/>
                <a:gd name="connsiteY3" fmla="*/ 851360 h 2633810"/>
                <a:gd name="connsiteX4" fmla="*/ 1384251 w 3217557"/>
                <a:gd name="connsiteY4" fmla="*/ 661544 h 2633810"/>
                <a:gd name="connsiteX5" fmla="*/ 1993421 w 3217557"/>
                <a:gd name="connsiteY5" fmla="*/ 661544 h 2633810"/>
                <a:gd name="connsiteX6" fmla="*/ 2183237 w 3217557"/>
                <a:gd name="connsiteY6" fmla="*/ 851360 h 2633810"/>
                <a:gd name="connsiteX7" fmla="*/ 1993421 w 3217557"/>
                <a:gd name="connsiteY7" fmla="*/ 1041176 h 2633810"/>
                <a:gd name="connsiteX8" fmla="*/ 1803605 w 3217557"/>
                <a:gd name="connsiteY8" fmla="*/ 851360 h 2633810"/>
                <a:gd name="connsiteX9" fmla="*/ 1993421 w 3217557"/>
                <a:gd name="connsiteY9" fmla="*/ 661544 h 2633810"/>
                <a:gd name="connsiteX10" fmla="*/ 2602591 w 3217557"/>
                <a:gd name="connsiteY10" fmla="*/ 661544 h 2633810"/>
                <a:gd name="connsiteX11" fmla="*/ 2792407 w 3217557"/>
                <a:gd name="connsiteY11" fmla="*/ 851360 h 2633810"/>
                <a:gd name="connsiteX12" fmla="*/ 2602591 w 3217557"/>
                <a:gd name="connsiteY12" fmla="*/ 1041176 h 2633810"/>
                <a:gd name="connsiteX13" fmla="*/ 2412775 w 3217557"/>
                <a:gd name="connsiteY13" fmla="*/ 851360 h 2633810"/>
                <a:gd name="connsiteX14" fmla="*/ 2602591 w 3217557"/>
                <a:gd name="connsiteY14" fmla="*/ 661544 h 2633810"/>
                <a:gd name="connsiteX15" fmla="*/ 677114 w 3217557"/>
                <a:gd name="connsiteY15" fmla="*/ 569491 h 2633810"/>
                <a:gd name="connsiteX16" fmla="*/ 330916 w 3217557"/>
                <a:gd name="connsiteY16" fmla="*/ 569491 h 2633810"/>
                <a:gd name="connsiteX17" fmla="*/ 0 w 3217557"/>
                <a:gd name="connsiteY17" fmla="*/ 900407 h 2633810"/>
                <a:gd name="connsiteX18" fmla="*/ 0 w 3217557"/>
                <a:gd name="connsiteY18" fmla="*/ 1952009 h 2633810"/>
                <a:gd name="connsiteX19" fmla="*/ 330916 w 3217557"/>
                <a:gd name="connsiteY19" fmla="*/ 2282925 h 2633810"/>
                <a:gd name="connsiteX20" fmla="*/ 711670 w 3217557"/>
                <a:gd name="connsiteY20" fmla="*/ 2282925 h 2633810"/>
                <a:gd name="connsiteX21" fmla="*/ 165895 w 3217557"/>
                <a:gd name="connsiteY21" fmla="*/ 2633810 h 2633810"/>
                <a:gd name="connsiteX22" fmla="*/ 1294529 w 3217557"/>
                <a:gd name="connsiteY22" fmla="*/ 2282925 h 2633810"/>
                <a:gd name="connsiteX23" fmla="*/ 2117356 w 3217557"/>
                <a:gd name="connsiteY23" fmla="*/ 2282925 h 2633810"/>
                <a:gd name="connsiteX24" fmla="*/ 2418395 w 3217557"/>
                <a:gd name="connsiteY24" fmla="*/ 2087951 h 2633810"/>
                <a:gd name="connsiteX25" fmla="*/ 1830857 w 3217557"/>
                <a:gd name="connsiteY25" fmla="*/ 1799347 h 2633810"/>
                <a:gd name="connsiteX26" fmla="*/ 1008030 w 3217557"/>
                <a:gd name="connsiteY26" fmla="*/ 1799347 h 2633810"/>
                <a:gd name="connsiteX27" fmla="*/ 677114 w 3217557"/>
                <a:gd name="connsiteY27" fmla="*/ 1468431 h 2633810"/>
                <a:gd name="connsiteX28" fmla="*/ 677114 w 3217557"/>
                <a:gd name="connsiteY28" fmla="*/ 569491 h 2633810"/>
                <a:gd name="connsiteX29" fmla="*/ 2886641 w 3217557"/>
                <a:gd name="connsiteY29" fmla="*/ 0 h 2633810"/>
                <a:gd name="connsiteX30" fmla="*/ 1100201 w 3217557"/>
                <a:gd name="connsiteY30" fmla="*/ 0 h 2633810"/>
                <a:gd name="connsiteX31" fmla="*/ 769285 w 3217557"/>
                <a:gd name="connsiteY31" fmla="*/ 330916 h 2633810"/>
                <a:gd name="connsiteX32" fmla="*/ 769285 w 3217557"/>
                <a:gd name="connsiteY32" fmla="*/ 1382518 h 2633810"/>
                <a:gd name="connsiteX33" fmla="*/ 1100201 w 3217557"/>
                <a:gd name="connsiteY33" fmla="*/ 1713434 h 2633810"/>
                <a:gd name="connsiteX34" fmla="*/ 1923028 w 3217557"/>
                <a:gd name="connsiteY34" fmla="*/ 1713434 h 2633810"/>
                <a:gd name="connsiteX35" fmla="*/ 3078958 w 3217557"/>
                <a:gd name="connsiteY35" fmla="*/ 2077967 h 2633810"/>
                <a:gd name="connsiteX36" fmla="*/ 2505887 w 3217557"/>
                <a:gd name="connsiteY36" fmla="*/ 1713434 h 2633810"/>
                <a:gd name="connsiteX37" fmla="*/ 2886641 w 3217557"/>
                <a:gd name="connsiteY37" fmla="*/ 1713434 h 2633810"/>
                <a:gd name="connsiteX38" fmla="*/ 3217557 w 3217557"/>
                <a:gd name="connsiteY38" fmla="*/ 1382518 h 2633810"/>
                <a:gd name="connsiteX39" fmla="*/ 3217557 w 3217557"/>
                <a:gd name="connsiteY39" fmla="*/ 330916 h 2633810"/>
                <a:gd name="connsiteX40" fmla="*/ 2886641 w 3217557"/>
                <a:gd name="connsiteY40" fmla="*/ 0 h 2633810"/>
                <a:gd name="connsiteX0" fmla="*/ 1384251 w 3217557"/>
                <a:gd name="connsiteY0" fmla="*/ 661544 h 2654282"/>
                <a:gd name="connsiteX1" fmla="*/ 1574067 w 3217557"/>
                <a:gd name="connsiteY1" fmla="*/ 851360 h 2654282"/>
                <a:gd name="connsiteX2" fmla="*/ 1384251 w 3217557"/>
                <a:gd name="connsiteY2" fmla="*/ 1041176 h 2654282"/>
                <a:gd name="connsiteX3" fmla="*/ 1194435 w 3217557"/>
                <a:gd name="connsiteY3" fmla="*/ 851360 h 2654282"/>
                <a:gd name="connsiteX4" fmla="*/ 1384251 w 3217557"/>
                <a:gd name="connsiteY4" fmla="*/ 661544 h 2654282"/>
                <a:gd name="connsiteX5" fmla="*/ 1993421 w 3217557"/>
                <a:gd name="connsiteY5" fmla="*/ 661544 h 2654282"/>
                <a:gd name="connsiteX6" fmla="*/ 2183237 w 3217557"/>
                <a:gd name="connsiteY6" fmla="*/ 851360 h 2654282"/>
                <a:gd name="connsiteX7" fmla="*/ 1993421 w 3217557"/>
                <a:gd name="connsiteY7" fmla="*/ 1041176 h 2654282"/>
                <a:gd name="connsiteX8" fmla="*/ 1803605 w 3217557"/>
                <a:gd name="connsiteY8" fmla="*/ 851360 h 2654282"/>
                <a:gd name="connsiteX9" fmla="*/ 1993421 w 3217557"/>
                <a:gd name="connsiteY9" fmla="*/ 661544 h 2654282"/>
                <a:gd name="connsiteX10" fmla="*/ 2602591 w 3217557"/>
                <a:gd name="connsiteY10" fmla="*/ 661544 h 2654282"/>
                <a:gd name="connsiteX11" fmla="*/ 2792407 w 3217557"/>
                <a:gd name="connsiteY11" fmla="*/ 851360 h 2654282"/>
                <a:gd name="connsiteX12" fmla="*/ 2602591 w 3217557"/>
                <a:gd name="connsiteY12" fmla="*/ 1041176 h 2654282"/>
                <a:gd name="connsiteX13" fmla="*/ 2412775 w 3217557"/>
                <a:gd name="connsiteY13" fmla="*/ 851360 h 2654282"/>
                <a:gd name="connsiteX14" fmla="*/ 2602591 w 3217557"/>
                <a:gd name="connsiteY14" fmla="*/ 661544 h 2654282"/>
                <a:gd name="connsiteX15" fmla="*/ 677114 w 3217557"/>
                <a:gd name="connsiteY15" fmla="*/ 569491 h 2654282"/>
                <a:gd name="connsiteX16" fmla="*/ 330916 w 3217557"/>
                <a:gd name="connsiteY16" fmla="*/ 569491 h 2654282"/>
                <a:gd name="connsiteX17" fmla="*/ 0 w 3217557"/>
                <a:gd name="connsiteY17" fmla="*/ 900407 h 2654282"/>
                <a:gd name="connsiteX18" fmla="*/ 0 w 3217557"/>
                <a:gd name="connsiteY18" fmla="*/ 1952009 h 2654282"/>
                <a:gd name="connsiteX19" fmla="*/ 330916 w 3217557"/>
                <a:gd name="connsiteY19" fmla="*/ 2282925 h 2654282"/>
                <a:gd name="connsiteX20" fmla="*/ 711670 w 3217557"/>
                <a:gd name="connsiteY20" fmla="*/ 2282925 h 2654282"/>
                <a:gd name="connsiteX21" fmla="*/ 275077 w 3217557"/>
                <a:gd name="connsiteY21" fmla="*/ 2654282 h 2654282"/>
                <a:gd name="connsiteX22" fmla="*/ 1294529 w 3217557"/>
                <a:gd name="connsiteY22" fmla="*/ 2282925 h 2654282"/>
                <a:gd name="connsiteX23" fmla="*/ 2117356 w 3217557"/>
                <a:gd name="connsiteY23" fmla="*/ 2282925 h 2654282"/>
                <a:gd name="connsiteX24" fmla="*/ 2418395 w 3217557"/>
                <a:gd name="connsiteY24" fmla="*/ 2087951 h 2654282"/>
                <a:gd name="connsiteX25" fmla="*/ 1830857 w 3217557"/>
                <a:gd name="connsiteY25" fmla="*/ 1799347 h 2654282"/>
                <a:gd name="connsiteX26" fmla="*/ 1008030 w 3217557"/>
                <a:gd name="connsiteY26" fmla="*/ 1799347 h 2654282"/>
                <a:gd name="connsiteX27" fmla="*/ 677114 w 3217557"/>
                <a:gd name="connsiteY27" fmla="*/ 1468431 h 2654282"/>
                <a:gd name="connsiteX28" fmla="*/ 677114 w 3217557"/>
                <a:gd name="connsiteY28" fmla="*/ 569491 h 2654282"/>
                <a:gd name="connsiteX29" fmla="*/ 2886641 w 3217557"/>
                <a:gd name="connsiteY29" fmla="*/ 0 h 2654282"/>
                <a:gd name="connsiteX30" fmla="*/ 1100201 w 3217557"/>
                <a:gd name="connsiteY30" fmla="*/ 0 h 2654282"/>
                <a:gd name="connsiteX31" fmla="*/ 769285 w 3217557"/>
                <a:gd name="connsiteY31" fmla="*/ 330916 h 2654282"/>
                <a:gd name="connsiteX32" fmla="*/ 769285 w 3217557"/>
                <a:gd name="connsiteY32" fmla="*/ 1382518 h 2654282"/>
                <a:gd name="connsiteX33" fmla="*/ 1100201 w 3217557"/>
                <a:gd name="connsiteY33" fmla="*/ 1713434 h 2654282"/>
                <a:gd name="connsiteX34" fmla="*/ 1923028 w 3217557"/>
                <a:gd name="connsiteY34" fmla="*/ 1713434 h 2654282"/>
                <a:gd name="connsiteX35" fmla="*/ 3078958 w 3217557"/>
                <a:gd name="connsiteY35" fmla="*/ 2077967 h 2654282"/>
                <a:gd name="connsiteX36" fmla="*/ 2505887 w 3217557"/>
                <a:gd name="connsiteY36" fmla="*/ 1713434 h 2654282"/>
                <a:gd name="connsiteX37" fmla="*/ 2886641 w 3217557"/>
                <a:gd name="connsiteY37" fmla="*/ 1713434 h 2654282"/>
                <a:gd name="connsiteX38" fmla="*/ 3217557 w 3217557"/>
                <a:gd name="connsiteY38" fmla="*/ 1382518 h 2654282"/>
                <a:gd name="connsiteX39" fmla="*/ 3217557 w 3217557"/>
                <a:gd name="connsiteY39" fmla="*/ 330916 h 2654282"/>
                <a:gd name="connsiteX40" fmla="*/ 2886641 w 3217557"/>
                <a:gd name="connsiteY40" fmla="*/ 0 h 2654282"/>
                <a:gd name="connsiteX0" fmla="*/ 1384251 w 3217557"/>
                <a:gd name="connsiteY0" fmla="*/ 661544 h 2654282"/>
                <a:gd name="connsiteX1" fmla="*/ 1574067 w 3217557"/>
                <a:gd name="connsiteY1" fmla="*/ 851360 h 2654282"/>
                <a:gd name="connsiteX2" fmla="*/ 1384251 w 3217557"/>
                <a:gd name="connsiteY2" fmla="*/ 1041176 h 2654282"/>
                <a:gd name="connsiteX3" fmla="*/ 1194435 w 3217557"/>
                <a:gd name="connsiteY3" fmla="*/ 851360 h 2654282"/>
                <a:gd name="connsiteX4" fmla="*/ 1384251 w 3217557"/>
                <a:gd name="connsiteY4" fmla="*/ 661544 h 2654282"/>
                <a:gd name="connsiteX5" fmla="*/ 1993421 w 3217557"/>
                <a:gd name="connsiteY5" fmla="*/ 661544 h 2654282"/>
                <a:gd name="connsiteX6" fmla="*/ 2183237 w 3217557"/>
                <a:gd name="connsiteY6" fmla="*/ 851360 h 2654282"/>
                <a:gd name="connsiteX7" fmla="*/ 1993421 w 3217557"/>
                <a:gd name="connsiteY7" fmla="*/ 1041176 h 2654282"/>
                <a:gd name="connsiteX8" fmla="*/ 1803605 w 3217557"/>
                <a:gd name="connsiteY8" fmla="*/ 851360 h 2654282"/>
                <a:gd name="connsiteX9" fmla="*/ 1993421 w 3217557"/>
                <a:gd name="connsiteY9" fmla="*/ 661544 h 2654282"/>
                <a:gd name="connsiteX10" fmla="*/ 2602591 w 3217557"/>
                <a:gd name="connsiteY10" fmla="*/ 661544 h 2654282"/>
                <a:gd name="connsiteX11" fmla="*/ 2792407 w 3217557"/>
                <a:gd name="connsiteY11" fmla="*/ 851360 h 2654282"/>
                <a:gd name="connsiteX12" fmla="*/ 2602591 w 3217557"/>
                <a:gd name="connsiteY12" fmla="*/ 1041176 h 2654282"/>
                <a:gd name="connsiteX13" fmla="*/ 2412775 w 3217557"/>
                <a:gd name="connsiteY13" fmla="*/ 851360 h 2654282"/>
                <a:gd name="connsiteX14" fmla="*/ 2602591 w 3217557"/>
                <a:gd name="connsiteY14" fmla="*/ 661544 h 2654282"/>
                <a:gd name="connsiteX15" fmla="*/ 677114 w 3217557"/>
                <a:gd name="connsiteY15" fmla="*/ 569491 h 2654282"/>
                <a:gd name="connsiteX16" fmla="*/ 330916 w 3217557"/>
                <a:gd name="connsiteY16" fmla="*/ 569491 h 2654282"/>
                <a:gd name="connsiteX17" fmla="*/ 0 w 3217557"/>
                <a:gd name="connsiteY17" fmla="*/ 900407 h 2654282"/>
                <a:gd name="connsiteX18" fmla="*/ 0 w 3217557"/>
                <a:gd name="connsiteY18" fmla="*/ 1952009 h 2654282"/>
                <a:gd name="connsiteX19" fmla="*/ 330916 w 3217557"/>
                <a:gd name="connsiteY19" fmla="*/ 2282925 h 2654282"/>
                <a:gd name="connsiteX20" fmla="*/ 711670 w 3217557"/>
                <a:gd name="connsiteY20" fmla="*/ 2282925 h 2654282"/>
                <a:gd name="connsiteX21" fmla="*/ 275077 w 3217557"/>
                <a:gd name="connsiteY21" fmla="*/ 2654282 h 2654282"/>
                <a:gd name="connsiteX22" fmla="*/ 1294529 w 3217557"/>
                <a:gd name="connsiteY22" fmla="*/ 2282925 h 2654282"/>
                <a:gd name="connsiteX23" fmla="*/ 2117356 w 3217557"/>
                <a:gd name="connsiteY23" fmla="*/ 2282925 h 2654282"/>
                <a:gd name="connsiteX24" fmla="*/ 2418395 w 3217557"/>
                <a:gd name="connsiteY24" fmla="*/ 2087951 h 2654282"/>
                <a:gd name="connsiteX25" fmla="*/ 1830857 w 3217557"/>
                <a:gd name="connsiteY25" fmla="*/ 1799347 h 2654282"/>
                <a:gd name="connsiteX26" fmla="*/ 1008030 w 3217557"/>
                <a:gd name="connsiteY26" fmla="*/ 1799347 h 2654282"/>
                <a:gd name="connsiteX27" fmla="*/ 677114 w 3217557"/>
                <a:gd name="connsiteY27" fmla="*/ 1468431 h 2654282"/>
                <a:gd name="connsiteX28" fmla="*/ 677114 w 3217557"/>
                <a:gd name="connsiteY28" fmla="*/ 569491 h 2654282"/>
                <a:gd name="connsiteX29" fmla="*/ 2886641 w 3217557"/>
                <a:gd name="connsiteY29" fmla="*/ 0 h 2654282"/>
                <a:gd name="connsiteX30" fmla="*/ 1100201 w 3217557"/>
                <a:gd name="connsiteY30" fmla="*/ 0 h 2654282"/>
                <a:gd name="connsiteX31" fmla="*/ 769285 w 3217557"/>
                <a:gd name="connsiteY31" fmla="*/ 330916 h 2654282"/>
                <a:gd name="connsiteX32" fmla="*/ 769285 w 3217557"/>
                <a:gd name="connsiteY32" fmla="*/ 1382518 h 2654282"/>
                <a:gd name="connsiteX33" fmla="*/ 1100201 w 3217557"/>
                <a:gd name="connsiteY33" fmla="*/ 1713434 h 2654282"/>
                <a:gd name="connsiteX34" fmla="*/ 1923028 w 3217557"/>
                <a:gd name="connsiteY34" fmla="*/ 1713434 h 2654282"/>
                <a:gd name="connsiteX35" fmla="*/ 3078958 w 3217557"/>
                <a:gd name="connsiteY35" fmla="*/ 2077967 h 2654282"/>
                <a:gd name="connsiteX36" fmla="*/ 2505887 w 3217557"/>
                <a:gd name="connsiteY36" fmla="*/ 1713434 h 2654282"/>
                <a:gd name="connsiteX37" fmla="*/ 2886641 w 3217557"/>
                <a:gd name="connsiteY37" fmla="*/ 1713434 h 2654282"/>
                <a:gd name="connsiteX38" fmla="*/ 3217557 w 3217557"/>
                <a:gd name="connsiteY38" fmla="*/ 1382518 h 2654282"/>
                <a:gd name="connsiteX39" fmla="*/ 3217557 w 3217557"/>
                <a:gd name="connsiteY39" fmla="*/ 330916 h 2654282"/>
                <a:gd name="connsiteX40" fmla="*/ 2886641 w 3217557"/>
                <a:gd name="connsiteY40" fmla="*/ 0 h 2654282"/>
                <a:gd name="connsiteX0" fmla="*/ 1384251 w 3217557"/>
                <a:gd name="connsiteY0" fmla="*/ 661544 h 2654282"/>
                <a:gd name="connsiteX1" fmla="*/ 1574067 w 3217557"/>
                <a:gd name="connsiteY1" fmla="*/ 851360 h 2654282"/>
                <a:gd name="connsiteX2" fmla="*/ 1384251 w 3217557"/>
                <a:gd name="connsiteY2" fmla="*/ 1041176 h 2654282"/>
                <a:gd name="connsiteX3" fmla="*/ 1194435 w 3217557"/>
                <a:gd name="connsiteY3" fmla="*/ 851360 h 2654282"/>
                <a:gd name="connsiteX4" fmla="*/ 1384251 w 3217557"/>
                <a:gd name="connsiteY4" fmla="*/ 661544 h 2654282"/>
                <a:gd name="connsiteX5" fmla="*/ 1993421 w 3217557"/>
                <a:gd name="connsiteY5" fmla="*/ 661544 h 2654282"/>
                <a:gd name="connsiteX6" fmla="*/ 2183237 w 3217557"/>
                <a:gd name="connsiteY6" fmla="*/ 851360 h 2654282"/>
                <a:gd name="connsiteX7" fmla="*/ 1993421 w 3217557"/>
                <a:gd name="connsiteY7" fmla="*/ 1041176 h 2654282"/>
                <a:gd name="connsiteX8" fmla="*/ 1803605 w 3217557"/>
                <a:gd name="connsiteY8" fmla="*/ 851360 h 2654282"/>
                <a:gd name="connsiteX9" fmla="*/ 1993421 w 3217557"/>
                <a:gd name="connsiteY9" fmla="*/ 661544 h 2654282"/>
                <a:gd name="connsiteX10" fmla="*/ 2602591 w 3217557"/>
                <a:gd name="connsiteY10" fmla="*/ 661544 h 2654282"/>
                <a:gd name="connsiteX11" fmla="*/ 2792407 w 3217557"/>
                <a:gd name="connsiteY11" fmla="*/ 851360 h 2654282"/>
                <a:gd name="connsiteX12" fmla="*/ 2602591 w 3217557"/>
                <a:gd name="connsiteY12" fmla="*/ 1041176 h 2654282"/>
                <a:gd name="connsiteX13" fmla="*/ 2412775 w 3217557"/>
                <a:gd name="connsiteY13" fmla="*/ 851360 h 2654282"/>
                <a:gd name="connsiteX14" fmla="*/ 2602591 w 3217557"/>
                <a:gd name="connsiteY14" fmla="*/ 661544 h 2654282"/>
                <a:gd name="connsiteX15" fmla="*/ 677114 w 3217557"/>
                <a:gd name="connsiteY15" fmla="*/ 569491 h 2654282"/>
                <a:gd name="connsiteX16" fmla="*/ 330916 w 3217557"/>
                <a:gd name="connsiteY16" fmla="*/ 569491 h 2654282"/>
                <a:gd name="connsiteX17" fmla="*/ 0 w 3217557"/>
                <a:gd name="connsiteY17" fmla="*/ 900407 h 2654282"/>
                <a:gd name="connsiteX18" fmla="*/ 0 w 3217557"/>
                <a:gd name="connsiteY18" fmla="*/ 1952009 h 2654282"/>
                <a:gd name="connsiteX19" fmla="*/ 330916 w 3217557"/>
                <a:gd name="connsiteY19" fmla="*/ 2282925 h 2654282"/>
                <a:gd name="connsiteX20" fmla="*/ 711670 w 3217557"/>
                <a:gd name="connsiteY20" fmla="*/ 2282925 h 2654282"/>
                <a:gd name="connsiteX21" fmla="*/ 275077 w 3217557"/>
                <a:gd name="connsiteY21" fmla="*/ 2654282 h 2654282"/>
                <a:gd name="connsiteX22" fmla="*/ 1294529 w 3217557"/>
                <a:gd name="connsiteY22" fmla="*/ 2282925 h 2654282"/>
                <a:gd name="connsiteX23" fmla="*/ 2117356 w 3217557"/>
                <a:gd name="connsiteY23" fmla="*/ 2282925 h 2654282"/>
                <a:gd name="connsiteX24" fmla="*/ 2418395 w 3217557"/>
                <a:gd name="connsiteY24" fmla="*/ 2087951 h 2654282"/>
                <a:gd name="connsiteX25" fmla="*/ 1830857 w 3217557"/>
                <a:gd name="connsiteY25" fmla="*/ 1799347 h 2654282"/>
                <a:gd name="connsiteX26" fmla="*/ 1008030 w 3217557"/>
                <a:gd name="connsiteY26" fmla="*/ 1799347 h 2654282"/>
                <a:gd name="connsiteX27" fmla="*/ 677114 w 3217557"/>
                <a:gd name="connsiteY27" fmla="*/ 1468431 h 2654282"/>
                <a:gd name="connsiteX28" fmla="*/ 677114 w 3217557"/>
                <a:gd name="connsiteY28" fmla="*/ 569491 h 2654282"/>
                <a:gd name="connsiteX29" fmla="*/ 2886641 w 3217557"/>
                <a:gd name="connsiteY29" fmla="*/ 0 h 2654282"/>
                <a:gd name="connsiteX30" fmla="*/ 1100201 w 3217557"/>
                <a:gd name="connsiteY30" fmla="*/ 0 h 2654282"/>
                <a:gd name="connsiteX31" fmla="*/ 769285 w 3217557"/>
                <a:gd name="connsiteY31" fmla="*/ 330916 h 2654282"/>
                <a:gd name="connsiteX32" fmla="*/ 769285 w 3217557"/>
                <a:gd name="connsiteY32" fmla="*/ 1382518 h 2654282"/>
                <a:gd name="connsiteX33" fmla="*/ 1100201 w 3217557"/>
                <a:gd name="connsiteY33" fmla="*/ 1713434 h 2654282"/>
                <a:gd name="connsiteX34" fmla="*/ 1923028 w 3217557"/>
                <a:gd name="connsiteY34" fmla="*/ 1713434 h 2654282"/>
                <a:gd name="connsiteX35" fmla="*/ 3078958 w 3217557"/>
                <a:gd name="connsiteY35" fmla="*/ 2077967 h 2654282"/>
                <a:gd name="connsiteX36" fmla="*/ 2505887 w 3217557"/>
                <a:gd name="connsiteY36" fmla="*/ 1713434 h 2654282"/>
                <a:gd name="connsiteX37" fmla="*/ 2886641 w 3217557"/>
                <a:gd name="connsiteY37" fmla="*/ 1713434 h 2654282"/>
                <a:gd name="connsiteX38" fmla="*/ 3217557 w 3217557"/>
                <a:gd name="connsiteY38" fmla="*/ 1382518 h 2654282"/>
                <a:gd name="connsiteX39" fmla="*/ 3217557 w 3217557"/>
                <a:gd name="connsiteY39" fmla="*/ 330916 h 2654282"/>
                <a:gd name="connsiteX40" fmla="*/ 2886641 w 3217557"/>
                <a:gd name="connsiteY40" fmla="*/ 0 h 2654282"/>
                <a:gd name="connsiteX0" fmla="*/ 1384251 w 3217557"/>
                <a:gd name="connsiteY0" fmla="*/ 661544 h 2654282"/>
                <a:gd name="connsiteX1" fmla="*/ 1574067 w 3217557"/>
                <a:gd name="connsiteY1" fmla="*/ 851360 h 2654282"/>
                <a:gd name="connsiteX2" fmla="*/ 1384251 w 3217557"/>
                <a:gd name="connsiteY2" fmla="*/ 1041176 h 2654282"/>
                <a:gd name="connsiteX3" fmla="*/ 1194435 w 3217557"/>
                <a:gd name="connsiteY3" fmla="*/ 851360 h 2654282"/>
                <a:gd name="connsiteX4" fmla="*/ 1384251 w 3217557"/>
                <a:gd name="connsiteY4" fmla="*/ 661544 h 2654282"/>
                <a:gd name="connsiteX5" fmla="*/ 1993421 w 3217557"/>
                <a:gd name="connsiteY5" fmla="*/ 661544 h 2654282"/>
                <a:gd name="connsiteX6" fmla="*/ 2183237 w 3217557"/>
                <a:gd name="connsiteY6" fmla="*/ 851360 h 2654282"/>
                <a:gd name="connsiteX7" fmla="*/ 1993421 w 3217557"/>
                <a:gd name="connsiteY7" fmla="*/ 1041176 h 2654282"/>
                <a:gd name="connsiteX8" fmla="*/ 1803605 w 3217557"/>
                <a:gd name="connsiteY8" fmla="*/ 851360 h 2654282"/>
                <a:gd name="connsiteX9" fmla="*/ 1993421 w 3217557"/>
                <a:gd name="connsiteY9" fmla="*/ 661544 h 2654282"/>
                <a:gd name="connsiteX10" fmla="*/ 2602591 w 3217557"/>
                <a:gd name="connsiteY10" fmla="*/ 661544 h 2654282"/>
                <a:gd name="connsiteX11" fmla="*/ 2792407 w 3217557"/>
                <a:gd name="connsiteY11" fmla="*/ 851360 h 2654282"/>
                <a:gd name="connsiteX12" fmla="*/ 2602591 w 3217557"/>
                <a:gd name="connsiteY12" fmla="*/ 1041176 h 2654282"/>
                <a:gd name="connsiteX13" fmla="*/ 2412775 w 3217557"/>
                <a:gd name="connsiteY13" fmla="*/ 851360 h 2654282"/>
                <a:gd name="connsiteX14" fmla="*/ 2602591 w 3217557"/>
                <a:gd name="connsiteY14" fmla="*/ 661544 h 2654282"/>
                <a:gd name="connsiteX15" fmla="*/ 677114 w 3217557"/>
                <a:gd name="connsiteY15" fmla="*/ 569491 h 2654282"/>
                <a:gd name="connsiteX16" fmla="*/ 330916 w 3217557"/>
                <a:gd name="connsiteY16" fmla="*/ 569491 h 2654282"/>
                <a:gd name="connsiteX17" fmla="*/ 0 w 3217557"/>
                <a:gd name="connsiteY17" fmla="*/ 900407 h 2654282"/>
                <a:gd name="connsiteX18" fmla="*/ 0 w 3217557"/>
                <a:gd name="connsiteY18" fmla="*/ 1952009 h 2654282"/>
                <a:gd name="connsiteX19" fmla="*/ 330916 w 3217557"/>
                <a:gd name="connsiteY19" fmla="*/ 2282925 h 2654282"/>
                <a:gd name="connsiteX20" fmla="*/ 711670 w 3217557"/>
                <a:gd name="connsiteY20" fmla="*/ 2282925 h 2654282"/>
                <a:gd name="connsiteX21" fmla="*/ 275077 w 3217557"/>
                <a:gd name="connsiteY21" fmla="*/ 2654282 h 2654282"/>
                <a:gd name="connsiteX22" fmla="*/ 1294529 w 3217557"/>
                <a:gd name="connsiteY22" fmla="*/ 2282925 h 2654282"/>
                <a:gd name="connsiteX23" fmla="*/ 2117356 w 3217557"/>
                <a:gd name="connsiteY23" fmla="*/ 2282925 h 2654282"/>
                <a:gd name="connsiteX24" fmla="*/ 2418395 w 3217557"/>
                <a:gd name="connsiteY24" fmla="*/ 2087951 h 2654282"/>
                <a:gd name="connsiteX25" fmla="*/ 1830857 w 3217557"/>
                <a:gd name="connsiteY25" fmla="*/ 1799347 h 2654282"/>
                <a:gd name="connsiteX26" fmla="*/ 1008030 w 3217557"/>
                <a:gd name="connsiteY26" fmla="*/ 1799347 h 2654282"/>
                <a:gd name="connsiteX27" fmla="*/ 677114 w 3217557"/>
                <a:gd name="connsiteY27" fmla="*/ 1468431 h 2654282"/>
                <a:gd name="connsiteX28" fmla="*/ 677114 w 3217557"/>
                <a:gd name="connsiteY28" fmla="*/ 569491 h 2654282"/>
                <a:gd name="connsiteX29" fmla="*/ 2886641 w 3217557"/>
                <a:gd name="connsiteY29" fmla="*/ 0 h 2654282"/>
                <a:gd name="connsiteX30" fmla="*/ 1100201 w 3217557"/>
                <a:gd name="connsiteY30" fmla="*/ 0 h 2654282"/>
                <a:gd name="connsiteX31" fmla="*/ 769285 w 3217557"/>
                <a:gd name="connsiteY31" fmla="*/ 330916 h 2654282"/>
                <a:gd name="connsiteX32" fmla="*/ 769285 w 3217557"/>
                <a:gd name="connsiteY32" fmla="*/ 1382518 h 2654282"/>
                <a:gd name="connsiteX33" fmla="*/ 1100201 w 3217557"/>
                <a:gd name="connsiteY33" fmla="*/ 1713434 h 2654282"/>
                <a:gd name="connsiteX34" fmla="*/ 1923028 w 3217557"/>
                <a:gd name="connsiteY34" fmla="*/ 1713434 h 2654282"/>
                <a:gd name="connsiteX35" fmla="*/ 3078958 w 3217557"/>
                <a:gd name="connsiteY35" fmla="*/ 2077967 h 2654282"/>
                <a:gd name="connsiteX36" fmla="*/ 2505887 w 3217557"/>
                <a:gd name="connsiteY36" fmla="*/ 1713434 h 2654282"/>
                <a:gd name="connsiteX37" fmla="*/ 2886641 w 3217557"/>
                <a:gd name="connsiteY37" fmla="*/ 1713434 h 2654282"/>
                <a:gd name="connsiteX38" fmla="*/ 3217557 w 3217557"/>
                <a:gd name="connsiteY38" fmla="*/ 1382518 h 2654282"/>
                <a:gd name="connsiteX39" fmla="*/ 3217557 w 3217557"/>
                <a:gd name="connsiteY39" fmla="*/ 330916 h 2654282"/>
                <a:gd name="connsiteX40" fmla="*/ 2886641 w 3217557"/>
                <a:gd name="connsiteY40" fmla="*/ 0 h 2654282"/>
                <a:gd name="connsiteX0" fmla="*/ 1384251 w 3217557"/>
                <a:gd name="connsiteY0" fmla="*/ 661544 h 2654282"/>
                <a:gd name="connsiteX1" fmla="*/ 1574067 w 3217557"/>
                <a:gd name="connsiteY1" fmla="*/ 851360 h 2654282"/>
                <a:gd name="connsiteX2" fmla="*/ 1384251 w 3217557"/>
                <a:gd name="connsiteY2" fmla="*/ 1041176 h 2654282"/>
                <a:gd name="connsiteX3" fmla="*/ 1194435 w 3217557"/>
                <a:gd name="connsiteY3" fmla="*/ 851360 h 2654282"/>
                <a:gd name="connsiteX4" fmla="*/ 1384251 w 3217557"/>
                <a:gd name="connsiteY4" fmla="*/ 661544 h 2654282"/>
                <a:gd name="connsiteX5" fmla="*/ 1993421 w 3217557"/>
                <a:gd name="connsiteY5" fmla="*/ 661544 h 2654282"/>
                <a:gd name="connsiteX6" fmla="*/ 2183237 w 3217557"/>
                <a:gd name="connsiteY6" fmla="*/ 851360 h 2654282"/>
                <a:gd name="connsiteX7" fmla="*/ 1993421 w 3217557"/>
                <a:gd name="connsiteY7" fmla="*/ 1041176 h 2654282"/>
                <a:gd name="connsiteX8" fmla="*/ 1803605 w 3217557"/>
                <a:gd name="connsiteY8" fmla="*/ 851360 h 2654282"/>
                <a:gd name="connsiteX9" fmla="*/ 1993421 w 3217557"/>
                <a:gd name="connsiteY9" fmla="*/ 661544 h 2654282"/>
                <a:gd name="connsiteX10" fmla="*/ 2602591 w 3217557"/>
                <a:gd name="connsiteY10" fmla="*/ 661544 h 2654282"/>
                <a:gd name="connsiteX11" fmla="*/ 2792407 w 3217557"/>
                <a:gd name="connsiteY11" fmla="*/ 851360 h 2654282"/>
                <a:gd name="connsiteX12" fmla="*/ 2602591 w 3217557"/>
                <a:gd name="connsiteY12" fmla="*/ 1041176 h 2654282"/>
                <a:gd name="connsiteX13" fmla="*/ 2412775 w 3217557"/>
                <a:gd name="connsiteY13" fmla="*/ 851360 h 2654282"/>
                <a:gd name="connsiteX14" fmla="*/ 2602591 w 3217557"/>
                <a:gd name="connsiteY14" fmla="*/ 661544 h 2654282"/>
                <a:gd name="connsiteX15" fmla="*/ 677114 w 3217557"/>
                <a:gd name="connsiteY15" fmla="*/ 569491 h 2654282"/>
                <a:gd name="connsiteX16" fmla="*/ 330916 w 3217557"/>
                <a:gd name="connsiteY16" fmla="*/ 569491 h 2654282"/>
                <a:gd name="connsiteX17" fmla="*/ 0 w 3217557"/>
                <a:gd name="connsiteY17" fmla="*/ 900407 h 2654282"/>
                <a:gd name="connsiteX18" fmla="*/ 0 w 3217557"/>
                <a:gd name="connsiteY18" fmla="*/ 1952009 h 2654282"/>
                <a:gd name="connsiteX19" fmla="*/ 330916 w 3217557"/>
                <a:gd name="connsiteY19" fmla="*/ 2282925 h 2654282"/>
                <a:gd name="connsiteX20" fmla="*/ 711670 w 3217557"/>
                <a:gd name="connsiteY20" fmla="*/ 2282925 h 2654282"/>
                <a:gd name="connsiteX21" fmla="*/ 275077 w 3217557"/>
                <a:gd name="connsiteY21" fmla="*/ 2654282 h 2654282"/>
                <a:gd name="connsiteX22" fmla="*/ 1294529 w 3217557"/>
                <a:gd name="connsiteY22" fmla="*/ 2282925 h 2654282"/>
                <a:gd name="connsiteX23" fmla="*/ 2117356 w 3217557"/>
                <a:gd name="connsiteY23" fmla="*/ 2282925 h 2654282"/>
                <a:gd name="connsiteX24" fmla="*/ 2418395 w 3217557"/>
                <a:gd name="connsiteY24" fmla="*/ 2087951 h 2654282"/>
                <a:gd name="connsiteX25" fmla="*/ 1830857 w 3217557"/>
                <a:gd name="connsiteY25" fmla="*/ 1799347 h 2654282"/>
                <a:gd name="connsiteX26" fmla="*/ 1008030 w 3217557"/>
                <a:gd name="connsiteY26" fmla="*/ 1799347 h 2654282"/>
                <a:gd name="connsiteX27" fmla="*/ 677114 w 3217557"/>
                <a:gd name="connsiteY27" fmla="*/ 1468431 h 2654282"/>
                <a:gd name="connsiteX28" fmla="*/ 677114 w 3217557"/>
                <a:gd name="connsiteY28" fmla="*/ 569491 h 2654282"/>
                <a:gd name="connsiteX29" fmla="*/ 2886641 w 3217557"/>
                <a:gd name="connsiteY29" fmla="*/ 0 h 2654282"/>
                <a:gd name="connsiteX30" fmla="*/ 1100201 w 3217557"/>
                <a:gd name="connsiteY30" fmla="*/ 0 h 2654282"/>
                <a:gd name="connsiteX31" fmla="*/ 769285 w 3217557"/>
                <a:gd name="connsiteY31" fmla="*/ 330916 h 2654282"/>
                <a:gd name="connsiteX32" fmla="*/ 769285 w 3217557"/>
                <a:gd name="connsiteY32" fmla="*/ 1382518 h 2654282"/>
                <a:gd name="connsiteX33" fmla="*/ 1100201 w 3217557"/>
                <a:gd name="connsiteY33" fmla="*/ 1713434 h 2654282"/>
                <a:gd name="connsiteX34" fmla="*/ 1923028 w 3217557"/>
                <a:gd name="connsiteY34" fmla="*/ 1713434 h 2654282"/>
                <a:gd name="connsiteX35" fmla="*/ 3078958 w 3217557"/>
                <a:gd name="connsiteY35" fmla="*/ 2077967 h 2654282"/>
                <a:gd name="connsiteX36" fmla="*/ 2505887 w 3217557"/>
                <a:gd name="connsiteY36" fmla="*/ 1713434 h 2654282"/>
                <a:gd name="connsiteX37" fmla="*/ 2886641 w 3217557"/>
                <a:gd name="connsiteY37" fmla="*/ 1713434 h 2654282"/>
                <a:gd name="connsiteX38" fmla="*/ 3217557 w 3217557"/>
                <a:gd name="connsiteY38" fmla="*/ 1382518 h 2654282"/>
                <a:gd name="connsiteX39" fmla="*/ 3217557 w 3217557"/>
                <a:gd name="connsiteY39" fmla="*/ 330916 h 2654282"/>
                <a:gd name="connsiteX40" fmla="*/ 2886641 w 3217557"/>
                <a:gd name="connsiteY40" fmla="*/ 0 h 2654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3217557" h="2654282">
                  <a:moveTo>
                    <a:pt x="1384251" y="661544"/>
                  </a:moveTo>
                  <a:cubicBezTo>
                    <a:pt x="1489083" y="661544"/>
                    <a:pt x="1574067" y="746528"/>
                    <a:pt x="1574067" y="851360"/>
                  </a:cubicBezTo>
                  <a:cubicBezTo>
                    <a:pt x="1574067" y="956192"/>
                    <a:pt x="1489083" y="1041176"/>
                    <a:pt x="1384251" y="1041176"/>
                  </a:cubicBezTo>
                  <a:cubicBezTo>
                    <a:pt x="1279419" y="1041176"/>
                    <a:pt x="1194435" y="956192"/>
                    <a:pt x="1194435" y="851360"/>
                  </a:cubicBezTo>
                  <a:cubicBezTo>
                    <a:pt x="1194435" y="746528"/>
                    <a:pt x="1279419" y="661544"/>
                    <a:pt x="1384251" y="661544"/>
                  </a:cubicBezTo>
                  <a:close/>
                  <a:moveTo>
                    <a:pt x="1993421" y="661544"/>
                  </a:moveTo>
                  <a:cubicBezTo>
                    <a:pt x="2098253" y="661544"/>
                    <a:pt x="2183237" y="746528"/>
                    <a:pt x="2183237" y="851360"/>
                  </a:cubicBezTo>
                  <a:cubicBezTo>
                    <a:pt x="2183237" y="956192"/>
                    <a:pt x="2098253" y="1041176"/>
                    <a:pt x="1993421" y="1041176"/>
                  </a:cubicBezTo>
                  <a:cubicBezTo>
                    <a:pt x="1888589" y="1041176"/>
                    <a:pt x="1803605" y="956192"/>
                    <a:pt x="1803605" y="851360"/>
                  </a:cubicBezTo>
                  <a:cubicBezTo>
                    <a:pt x="1803605" y="746528"/>
                    <a:pt x="1888589" y="661544"/>
                    <a:pt x="1993421" y="661544"/>
                  </a:cubicBezTo>
                  <a:close/>
                  <a:moveTo>
                    <a:pt x="2602591" y="661544"/>
                  </a:moveTo>
                  <a:cubicBezTo>
                    <a:pt x="2707423" y="661544"/>
                    <a:pt x="2792407" y="746528"/>
                    <a:pt x="2792407" y="851360"/>
                  </a:cubicBezTo>
                  <a:cubicBezTo>
                    <a:pt x="2792407" y="956192"/>
                    <a:pt x="2707423" y="1041176"/>
                    <a:pt x="2602591" y="1041176"/>
                  </a:cubicBezTo>
                  <a:cubicBezTo>
                    <a:pt x="2497759" y="1041176"/>
                    <a:pt x="2412775" y="956192"/>
                    <a:pt x="2412775" y="851360"/>
                  </a:cubicBezTo>
                  <a:cubicBezTo>
                    <a:pt x="2412775" y="746528"/>
                    <a:pt x="2497759" y="661544"/>
                    <a:pt x="2602591" y="661544"/>
                  </a:cubicBezTo>
                  <a:close/>
                  <a:moveTo>
                    <a:pt x="677114" y="569491"/>
                  </a:moveTo>
                  <a:lnTo>
                    <a:pt x="330916" y="569491"/>
                  </a:lnTo>
                  <a:cubicBezTo>
                    <a:pt x="148156" y="569491"/>
                    <a:pt x="0" y="717647"/>
                    <a:pt x="0" y="900407"/>
                  </a:cubicBezTo>
                  <a:lnTo>
                    <a:pt x="0" y="1952009"/>
                  </a:lnTo>
                  <a:cubicBezTo>
                    <a:pt x="0" y="2134769"/>
                    <a:pt x="148156" y="2282925"/>
                    <a:pt x="330916" y="2282925"/>
                  </a:cubicBezTo>
                  <a:lnTo>
                    <a:pt x="711670" y="2282925"/>
                  </a:lnTo>
                  <a:cubicBezTo>
                    <a:pt x="639726" y="2394386"/>
                    <a:pt x="647101" y="2475544"/>
                    <a:pt x="275077" y="2654282"/>
                  </a:cubicBezTo>
                  <a:cubicBezTo>
                    <a:pt x="900998" y="2583693"/>
                    <a:pt x="998412" y="2552618"/>
                    <a:pt x="1294529" y="2282925"/>
                  </a:cubicBezTo>
                  <a:lnTo>
                    <a:pt x="2117356" y="2282925"/>
                  </a:lnTo>
                  <a:cubicBezTo>
                    <a:pt x="2251554" y="2282925"/>
                    <a:pt x="2367095" y="2203043"/>
                    <a:pt x="2418395" y="2087951"/>
                  </a:cubicBezTo>
                  <a:cubicBezTo>
                    <a:pt x="2205538" y="2022975"/>
                    <a:pt x="2032941" y="1932583"/>
                    <a:pt x="1830857" y="1799347"/>
                  </a:cubicBezTo>
                  <a:lnTo>
                    <a:pt x="1008030" y="1799347"/>
                  </a:lnTo>
                  <a:cubicBezTo>
                    <a:pt x="825270" y="1799347"/>
                    <a:pt x="677114" y="1651191"/>
                    <a:pt x="677114" y="1468431"/>
                  </a:cubicBezTo>
                  <a:lnTo>
                    <a:pt x="677114" y="569491"/>
                  </a:lnTo>
                  <a:close/>
                  <a:moveTo>
                    <a:pt x="2886641" y="0"/>
                  </a:moveTo>
                  <a:lnTo>
                    <a:pt x="1100201" y="0"/>
                  </a:lnTo>
                  <a:cubicBezTo>
                    <a:pt x="917441" y="0"/>
                    <a:pt x="769285" y="148156"/>
                    <a:pt x="769285" y="330916"/>
                  </a:cubicBezTo>
                  <a:lnTo>
                    <a:pt x="769285" y="1382518"/>
                  </a:lnTo>
                  <a:cubicBezTo>
                    <a:pt x="769285" y="1565278"/>
                    <a:pt x="917441" y="1713434"/>
                    <a:pt x="1100201" y="1713434"/>
                  </a:cubicBezTo>
                  <a:lnTo>
                    <a:pt x="1923028" y="1713434"/>
                  </a:lnTo>
                  <a:cubicBezTo>
                    <a:pt x="2301032" y="1962656"/>
                    <a:pt x="2453037" y="2007378"/>
                    <a:pt x="3078958" y="2077967"/>
                  </a:cubicBezTo>
                  <a:cubicBezTo>
                    <a:pt x="2713759" y="1878758"/>
                    <a:pt x="2673367" y="1899957"/>
                    <a:pt x="2505887" y="1713434"/>
                  </a:cubicBezTo>
                  <a:lnTo>
                    <a:pt x="2886641" y="1713434"/>
                  </a:lnTo>
                  <a:cubicBezTo>
                    <a:pt x="3069401" y="1713434"/>
                    <a:pt x="3217557" y="1565278"/>
                    <a:pt x="3217557" y="1382518"/>
                  </a:cubicBezTo>
                  <a:lnTo>
                    <a:pt x="3217557" y="330916"/>
                  </a:lnTo>
                  <a:cubicBezTo>
                    <a:pt x="3217557" y="148156"/>
                    <a:pt x="3069401" y="0"/>
                    <a:pt x="288664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8" name="Rounded Rectangle 27">
              <a:extLst>
                <a:ext uri="{FF2B5EF4-FFF2-40B4-BE49-F238E27FC236}">
                  <a16:creationId xmlns:a16="http://schemas.microsoft.com/office/drawing/2014/main" xmlns="" id="{7F1E6A78-CCF7-4AC7-944E-19E60CFAD53C}"/>
                </a:ext>
              </a:extLst>
            </p:cNvPr>
            <p:cNvSpPr/>
            <p:nvPr/>
          </p:nvSpPr>
          <p:spPr>
            <a:xfrm>
              <a:off x="9060904" y="5182925"/>
              <a:ext cx="346396" cy="266079"/>
            </a:xfrm>
            <a:custGeom>
              <a:avLst/>
              <a:gdLst/>
              <a:ahLst/>
              <a:cxnLst/>
              <a:rect l="l" t="t" r="r" b="b"/>
              <a:pathLst>
                <a:path w="3186824" h="2447912">
                  <a:moveTo>
                    <a:pt x="1917737" y="1021643"/>
                  </a:moveTo>
                  <a:cubicBezTo>
                    <a:pt x="2188548" y="1021643"/>
                    <a:pt x="2408083" y="1241178"/>
                    <a:pt x="2408083" y="1511989"/>
                  </a:cubicBezTo>
                  <a:cubicBezTo>
                    <a:pt x="2408083" y="1782800"/>
                    <a:pt x="2188548" y="2002335"/>
                    <a:pt x="1917737" y="2002335"/>
                  </a:cubicBezTo>
                  <a:cubicBezTo>
                    <a:pt x="1646926" y="2002335"/>
                    <a:pt x="1427391" y="1782800"/>
                    <a:pt x="1427391" y="1511989"/>
                  </a:cubicBezTo>
                  <a:cubicBezTo>
                    <a:pt x="1427391" y="1241178"/>
                    <a:pt x="1646926" y="1021643"/>
                    <a:pt x="1917737" y="1021643"/>
                  </a:cubicBezTo>
                  <a:close/>
                  <a:moveTo>
                    <a:pt x="1917737" y="827913"/>
                  </a:moveTo>
                  <a:cubicBezTo>
                    <a:pt x="1539932" y="827913"/>
                    <a:pt x="1233661" y="1134184"/>
                    <a:pt x="1233661" y="1511989"/>
                  </a:cubicBezTo>
                  <a:cubicBezTo>
                    <a:pt x="1233661" y="1889794"/>
                    <a:pt x="1539932" y="2196065"/>
                    <a:pt x="1917737" y="2196065"/>
                  </a:cubicBezTo>
                  <a:cubicBezTo>
                    <a:pt x="2295542" y="2196065"/>
                    <a:pt x="2601813" y="1889794"/>
                    <a:pt x="2601813" y="1511989"/>
                  </a:cubicBezTo>
                  <a:cubicBezTo>
                    <a:pt x="2601813" y="1134184"/>
                    <a:pt x="2295542" y="827913"/>
                    <a:pt x="1917737" y="827913"/>
                  </a:cubicBezTo>
                  <a:close/>
                  <a:moveTo>
                    <a:pt x="1112286" y="675885"/>
                  </a:moveTo>
                  <a:lnTo>
                    <a:pt x="1112286" y="830188"/>
                  </a:lnTo>
                  <a:lnTo>
                    <a:pt x="1328310" y="830188"/>
                  </a:lnTo>
                  <a:lnTo>
                    <a:pt x="1328310" y="675885"/>
                  </a:lnTo>
                  <a:close/>
                  <a:moveTo>
                    <a:pt x="2586084" y="626422"/>
                  </a:moveTo>
                  <a:lnTo>
                    <a:pt x="2586084" y="830188"/>
                  </a:lnTo>
                  <a:lnTo>
                    <a:pt x="3001340" y="830188"/>
                  </a:lnTo>
                  <a:lnTo>
                    <a:pt x="3001340" y="626422"/>
                  </a:lnTo>
                  <a:close/>
                  <a:moveTo>
                    <a:pt x="1593701" y="108218"/>
                  </a:moveTo>
                  <a:lnTo>
                    <a:pt x="1593701" y="432905"/>
                  </a:lnTo>
                  <a:lnTo>
                    <a:pt x="2241773" y="432905"/>
                  </a:lnTo>
                  <a:lnTo>
                    <a:pt x="2241773" y="108218"/>
                  </a:lnTo>
                  <a:close/>
                  <a:moveTo>
                    <a:pt x="1452512" y="0"/>
                  </a:moveTo>
                  <a:lnTo>
                    <a:pt x="2382963" y="0"/>
                  </a:lnTo>
                  <a:cubicBezTo>
                    <a:pt x="2433311" y="0"/>
                    <a:pt x="2474127" y="40816"/>
                    <a:pt x="2474127" y="91164"/>
                  </a:cubicBezTo>
                  <a:lnTo>
                    <a:pt x="2474127" y="432905"/>
                  </a:lnTo>
                  <a:lnTo>
                    <a:pt x="2933014" y="432905"/>
                  </a:lnTo>
                  <a:cubicBezTo>
                    <a:pt x="3073189" y="432905"/>
                    <a:pt x="3186824" y="546540"/>
                    <a:pt x="3186824" y="686715"/>
                  </a:cubicBezTo>
                  <a:lnTo>
                    <a:pt x="3186824" y="2194102"/>
                  </a:lnTo>
                  <a:cubicBezTo>
                    <a:pt x="3186824" y="2334277"/>
                    <a:pt x="3073189" y="2447912"/>
                    <a:pt x="2933014" y="2447912"/>
                  </a:cubicBezTo>
                  <a:lnTo>
                    <a:pt x="253810" y="2447912"/>
                  </a:lnTo>
                  <a:cubicBezTo>
                    <a:pt x="113635" y="2447912"/>
                    <a:pt x="0" y="2334277"/>
                    <a:pt x="0" y="2194102"/>
                  </a:cubicBezTo>
                  <a:lnTo>
                    <a:pt x="0" y="686715"/>
                  </a:lnTo>
                  <a:cubicBezTo>
                    <a:pt x="0" y="546540"/>
                    <a:pt x="113635" y="432905"/>
                    <a:pt x="253810" y="432905"/>
                  </a:cubicBezTo>
                  <a:lnTo>
                    <a:pt x="307082" y="432905"/>
                  </a:lnTo>
                  <a:lnTo>
                    <a:pt x="307082" y="313169"/>
                  </a:lnTo>
                  <a:cubicBezTo>
                    <a:pt x="307082" y="287995"/>
                    <a:pt x="327490" y="267587"/>
                    <a:pt x="352664" y="267587"/>
                  </a:cubicBezTo>
                  <a:lnTo>
                    <a:pt x="817888" y="267587"/>
                  </a:lnTo>
                  <a:cubicBezTo>
                    <a:pt x="843062" y="267587"/>
                    <a:pt x="863470" y="287995"/>
                    <a:pt x="863470" y="313169"/>
                  </a:cubicBezTo>
                  <a:lnTo>
                    <a:pt x="863470" y="432905"/>
                  </a:lnTo>
                  <a:lnTo>
                    <a:pt x="1361348" y="432905"/>
                  </a:lnTo>
                  <a:lnTo>
                    <a:pt x="1361348" y="91164"/>
                  </a:lnTo>
                  <a:cubicBezTo>
                    <a:pt x="1361348" y="40816"/>
                    <a:pt x="1402164" y="0"/>
                    <a:pt x="14525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9" name="Oval 7">
              <a:extLst>
                <a:ext uri="{FF2B5EF4-FFF2-40B4-BE49-F238E27FC236}">
                  <a16:creationId xmlns:a16="http://schemas.microsoft.com/office/drawing/2014/main" xmlns="" id="{8A4B1B48-26E1-4692-AFB1-3F733ADF90D6}"/>
                </a:ext>
              </a:extLst>
            </p:cNvPr>
            <p:cNvSpPr/>
            <p:nvPr/>
          </p:nvSpPr>
          <p:spPr>
            <a:xfrm>
              <a:off x="9040516" y="4351220"/>
              <a:ext cx="387172" cy="387172"/>
            </a:xfrm>
            <a:custGeom>
              <a:avLst/>
              <a:gdLst/>
              <a:ahLst/>
              <a:cxnLst/>
              <a:rect l="l" t="t" r="r" b="b"/>
              <a:pathLst>
                <a:path w="3240000" h="3240000">
                  <a:moveTo>
                    <a:pt x="1415334" y="1947658"/>
                  </a:moveTo>
                  <a:lnTo>
                    <a:pt x="838053" y="2871852"/>
                  </a:lnTo>
                  <a:cubicBezTo>
                    <a:pt x="1312591" y="3168264"/>
                    <a:pt x="1913932" y="3170879"/>
                    <a:pt x="2391030" y="2878606"/>
                  </a:cubicBezTo>
                  <a:lnTo>
                    <a:pt x="1821709" y="1949263"/>
                  </a:lnTo>
                  <a:cubicBezTo>
                    <a:pt x="1763478" y="1986502"/>
                    <a:pt x="1694174" y="2007350"/>
                    <a:pt x="1620000" y="2007350"/>
                  </a:cubicBezTo>
                  <a:cubicBezTo>
                    <a:pt x="1544621" y="2007350"/>
                    <a:pt x="1474270" y="1985818"/>
                    <a:pt x="1415334" y="1947658"/>
                  </a:cubicBezTo>
                  <a:close/>
                  <a:moveTo>
                    <a:pt x="1620001" y="1350973"/>
                  </a:moveTo>
                  <a:cubicBezTo>
                    <a:pt x="1471421" y="1350973"/>
                    <a:pt x="1350973" y="1471421"/>
                    <a:pt x="1350973" y="1620001"/>
                  </a:cubicBezTo>
                  <a:cubicBezTo>
                    <a:pt x="1350973" y="1768581"/>
                    <a:pt x="1471421" y="1889029"/>
                    <a:pt x="1620001" y="1889029"/>
                  </a:cubicBezTo>
                  <a:cubicBezTo>
                    <a:pt x="1768581" y="1889029"/>
                    <a:pt x="1889029" y="1768581"/>
                    <a:pt x="1889029" y="1620001"/>
                  </a:cubicBezTo>
                  <a:cubicBezTo>
                    <a:pt x="1889029" y="1471421"/>
                    <a:pt x="1768581" y="1350973"/>
                    <a:pt x="1620001" y="1350973"/>
                  </a:cubicBezTo>
                  <a:close/>
                  <a:moveTo>
                    <a:pt x="2324470" y="322965"/>
                  </a:moveTo>
                  <a:lnTo>
                    <a:pt x="1804044" y="1281148"/>
                  </a:lnTo>
                  <a:cubicBezTo>
                    <a:pt x="1925507" y="1345192"/>
                    <a:pt x="2007350" y="1473038"/>
                    <a:pt x="2007350" y="1620000"/>
                  </a:cubicBezTo>
                  <a:lnTo>
                    <a:pt x="2005998" y="1633413"/>
                  </a:lnTo>
                  <a:lnTo>
                    <a:pt x="3095109" y="1671260"/>
                  </a:lnTo>
                  <a:cubicBezTo>
                    <a:pt x="3114541" y="1112092"/>
                    <a:pt x="2816135" y="590008"/>
                    <a:pt x="2324470" y="322965"/>
                  </a:cubicBezTo>
                  <a:close/>
                  <a:moveTo>
                    <a:pt x="926838" y="316888"/>
                  </a:moveTo>
                  <a:cubicBezTo>
                    <a:pt x="432869" y="579644"/>
                    <a:pt x="129933" y="1099113"/>
                    <a:pt x="144500" y="1658429"/>
                  </a:cubicBezTo>
                  <a:lnTo>
                    <a:pt x="1233664" y="1630062"/>
                  </a:lnTo>
                  <a:cubicBezTo>
                    <a:pt x="1232693" y="1626734"/>
                    <a:pt x="1232650" y="1623372"/>
                    <a:pt x="1232650" y="1620000"/>
                  </a:cubicBezTo>
                  <a:cubicBezTo>
                    <a:pt x="1232650" y="1471836"/>
                    <a:pt x="1315838" y="1343102"/>
                    <a:pt x="1438904" y="1279548"/>
                  </a:cubicBezTo>
                  <a:close/>
                  <a:moveTo>
                    <a:pt x="1620000" y="0"/>
                  </a:moveTo>
                  <a:cubicBezTo>
                    <a:pt x="2514701" y="0"/>
                    <a:pt x="3240000" y="725299"/>
                    <a:pt x="3240000" y="1620000"/>
                  </a:cubicBezTo>
                  <a:cubicBezTo>
                    <a:pt x="3240000" y="2514701"/>
                    <a:pt x="2514701" y="3240000"/>
                    <a:pt x="1620000" y="3240000"/>
                  </a:cubicBezTo>
                  <a:cubicBezTo>
                    <a:pt x="725299" y="3240000"/>
                    <a:pt x="0" y="2514701"/>
                    <a:pt x="0" y="1620000"/>
                  </a:cubicBezTo>
                  <a:cubicBezTo>
                    <a:pt x="0" y="725299"/>
                    <a:pt x="725299" y="0"/>
                    <a:pt x="162000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xmlns="" id="{474CF3FE-1833-4CDD-90E0-80A89FCF8C40}"/>
              </a:ext>
            </a:extLst>
          </p:cNvPr>
          <p:cNvGrpSpPr/>
          <p:nvPr/>
        </p:nvGrpSpPr>
        <p:grpSpPr>
          <a:xfrm>
            <a:off x="5165662" y="1850130"/>
            <a:ext cx="2689564" cy="2250087"/>
            <a:chOff x="8916226" y="4101067"/>
            <a:chExt cx="2689564" cy="2250087"/>
          </a:xfrm>
        </p:grpSpPr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xmlns="" id="{7E83EBD8-48F1-45FF-B5FF-0FFB4CBA5216}"/>
                </a:ext>
              </a:extLst>
            </p:cNvPr>
            <p:cNvGrpSpPr/>
            <p:nvPr/>
          </p:nvGrpSpPr>
          <p:grpSpPr>
            <a:xfrm>
              <a:off x="9520958" y="4101067"/>
              <a:ext cx="2084832" cy="678649"/>
              <a:chOff x="3233964" y="1954419"/>
              <a:chExt cx="1410044" cy="678649"/>
            </a:xfrm>
          </p:grpSpPr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xmlns="" id="{C20AE833-2882-499D-8524-2DFB1503E98F}"/>
                  </a:ext>
                </a:extLst>
              </p:cNvPr>
              <p:cNvSpPr txBox="1"/>
              <p:nvPr/>
            </p:nvSpPr>
            <p:spPr>
              <a:xfrm>
                <a:off x="3233964" y="1954419"/>
                <a:ext cx="140051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Arial" pitchFamily="34" charset="0"/>
                  </a:rPr>
                  <a:t>Add Text</a:t>
                </a:r>
                <a:endParaRPr lang="ko-KR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xmlns="" id="{06044626-460F-447E-9FC2-41A24D78ABE7}"/>
                  </a:ext>
                </a:extLst>
              </p:cNvPr>
              <p:cNvSpPr txBox="1"/>
              <p:nvPr/>
            </p:nvSpPr>
            <p:spPr>
              <a:xfrm>
                <a:off x="3243489" y="2171403"/>
                <a:ext cx="140051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Arial" pitchFamily="34" charset="0"/>
                  </a:rPr>
                  <a:t>Easy to change colors, photos and Text.</a:t>
                </a:r>
                <a:endParaRPr lang="ko-KR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xmlns="" id="{C4408E76-4416-4C69-9A07-E08DF948EAA7}"/>
                </a:ext>
              </a:extLst>
            </p:cNvPr>
            <p:cNvGrpSpPr/>
            <p:nvPr/>
          </p:nvGrpSpPr>
          <p:grpSpPr>
            <a:xfrm>
              <a:off x="9520958" y="4886787"/>
              <a:ext cx="2084832" cy="678649"/>
              <a:chOff x="3233964" y="1954419"/>
              <a:chExt cx="1410044" cy="678649"/>
            </a:xfrm>
          </p:grpSpPr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xmlns="" id="{88A3859E-A2BC-42EB-9945-EBBCD024EBD2}"/>
                  </a:ext>
                </a:extLst>
              </p:cNvPr>
              <p:cNvSpPr txBox="1"/>
              <p:nvPr/>
            </p:nvSpPr>
            <p:spPr>
              <a:xfrm>
                <a:off x="3233964" y="1954419"/>
                <a:ext cx="140051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Arial" pitchFamily="34" charset="0"/>
                  </a:rPr>
                  <a:t>Add Text</a:t>
                </a:r>
                <a:endParaRPr lang="ko-KR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xmlns="" id="{1F09DD82-C406-4B34-97BB-DFD2149DF8B6}"/>
                  </a:ext>
                </a:extLst>
              </p:cNvPr>
              <p:cNvSpPr txBox="1"/>
              <p:nvPr/>
            </p:nvSpPr>
            <p:spPr>
              <a:xfrm>
                <a:off x="3243489" y="2171403"/>
                <a:ext cx="140051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Arial" pitchFamily="34" charset="0"/>
                  </a:rPr>
                  <a:t>Easy to change colors, photos and Text.</a:t>
                </a:r>
                <a:endParaRPr lang="ko-KR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xmlns="" id="{A1212B22-2C48-48BE-AB5D-2E36AF44CDAC}"/>
                </a:ext>
              </a:extLst>
            </p:cNvPr>
            <p:cNvGrpSpPr/>
            <p:nvPr/>
          </p:nvGrpSpPr>
          <p:grpSpPr>
            <a:xfrm>
              <a:off x="9520958" y="5672505"/>
              <a:ext cx="2084832" cy="678649"/>
              <a:chOff x="3233964" y="1954419"/>
              <a:chExt cx="1410044" cy="678649"/>
            </a:xfrm>
          </p:grpSpPr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xmlns="" id="{320B8F21-9CA1-42A5-987D-D1C499B2FC0B}"/>
                  </a:ext>
                </a:extLst>
              </p:cNvPr>
              <p:cNvSpPr txBox="1"/>
              <p:nvPr/>
            </p:nvSpPr>
            <p:spPr>
              <a:xfrm>
                <a:off x="3233964" y="1954419"/>
                <a:ext cx="140051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Arial" pitchFamily="34" charset="0"/>
                  </a:rPr>
                  <a:t>Add Text</a:t>
                </a:r>
                <a:endParaRPr lang="ko-KR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xmlns="" id="{D85D5B13-C17F-4426-AF95-71DAF1A1B19C}"/>
                  </a:ext>
                </a:extLst>
              </p:cNvPr>
              <p:cNvSpPr txBox="1"/>
              <p:nvPr/>
            </p:nvSpPr>
            <p:spPr>
              <a:xfrm>
                <a:off x="3243489" y="2171403"/>
                <a:ext cx="140051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Arial" pitchFamily="34" charset="0"/>
                  </a:rPr>
                  <a:t>Easy to change colors, photos and Text.</a:t>
                </a:r>
                <a:endParaRPr lang="ko-KR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endParaRPr>
              </a:p>
            </p:txBody>
          </p:sp>
        </p:grpSp>
        <p:sp>
          <p:nvSpPr>
            <p:cNvPr id="90" name="Teardrop 1">
              <a:extLst>
                <a:ext uri="{FF2B5EF4-FFF2-40B4-BE49-F238E27FC236}">
                  <a16:creationId xmlns:a16="http://schemas.microsoft.com/office/drawing/2014/main" xmlns="" id="{4AEDD90C-09B3-4619-A005-3102778D3533}"/>
                </a:ext>
              </a:extLst>
            </p:cNvPr>
            <p:cNvSpPr/>
            <p:nvPr/>
          </p:nvSpPr>
          <p:spPr>
            <a:xfrm rot="18805991">
              <a:off x="8945708" y="5877739"/>
              <a:ext cx="376862" cy="372930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91" name="Round Same Side Corner Rectangle 11">
              <a:extLst>
                <a:ext uri="{FF2B5EF4-FFF2-40B4-BE49-F238E27FC236}">
                  <a16:creationId xmlns:a16="http://schemas.microsoft.com/office/drawing/2014/main" xmlns="" id="{C5850179-8180-42DD-A742-4382F28DDE7E}"/>
                </a:ext>
              </a:extLst>
            </p:cNvPr>
            <p:cNvSpPr>
              <a:spLocks noChangeAspect="1"/>
            </p:cNvSpPr>
            <p:nvPr/>
          </p:nvSpPr>
          <p:spPr>
            <a:xfrm rot="9900000">
              <a:off x="8936139" y="5086191"/>
              <a:ext cx="396000" cy="336326"/>
            </a:xfrm>
            <a:custGeom>
              <a:avLst/>
              <a:gdLst/>
              <a:ahLst/>
              <a:cxnLst/>
              <a:rect l="l" t="t" r="r" b="b"/>
              <a:pathLst>
                <a:path w="2911009" h="2472345">
                  <a:moveTo>
                    <a:pt x="2219598" y="1335309"/>
                  </a:moveTo>
                  <a:lnTo>
                    <a:pt x="2219598" y="1222573"/>
                  </a:lnTo>
                  <a:cubicBezTo>
                    <a:pt x="2219598" y="1176944"/>
                    <a:pt x="2241926" y="1136530"/>
                    <a:pt x="2277694" y="1113650"/>
                  </a:cubicBezTo>
                  <a:lnTo>
                    <a:pt x="2277694" y="137786"/>
                  </a:lnTo>
                  <a:cubicBezTo>
                    <a:pt x="2277694" y="61689"/>
                    <a:pt x="2339383" y="0"/>
                    <a:pt x="2415480" y="0"/>
                  </a:cubicBezTo>
                  <a:lnTo>
                    <a:pt x="2545196" y="0"/>
                  </a:lnTo>
                  <a:cubicBezTo>
                    <a:pt x="2621293" y="0"/>
                    <a:pt x="2682982" y="61689"/>
                    <a:pt x="2682982" y="137786"/>
                  </a:cubicBezTo>
                  <a:lnTo>
                    <a:pt x="2682982" y="1099067"/>
                  </a:lnTo>
                  <a:cubicBezTo>
                    <a:pt x="2730197" y="1120049"/>
                    <a:pt x="2762708" y="1167515"/>
                    <a:pt x="2762708" y="1222573"/>
                  </a:cubicBezTo>
                  <a:lnTo>
                    <a:pt x="2762708" y="1480834"/>
                  </a:lnTo>
                  <a:close/>
                  <a:moveTo>
                    <a:pt x="241900" y="1676361"/>
                  </a:moveTo>
                  <a:cubicBezTo>
                    <a:pt x="69371" y="1631107"/>
                    <a:pt x="-34146" y="1454930"/>
                    <a:pt x="10296" y="1282189"/>
                  </a:cubicBezTo>
                  <a:cubicBezTo>
                    <a:pt x="54739" y="1109449"/>
                    <a:pt x="230428" y="1005105"/>
                    <a:pt x="403375" y="1048736"/>
                  </a:cubicBezTo>
                  <a:cubicBezTo>
                    <a:pt x="349550" y="1257945"/>
                    <a:pt x="295726" y="1467153"/>
                    <a:pt x="241900" y="1676361"/>
                  </a:cubicBezTo>
                  <a:close/>
                  <a:moveTo>
                    <a:pt x="2578947" y="2467929"/>
                  </a:moveTo>
                  <a:lnTo>
                    <a:pt x="1957545" y="2301425"/>
                  </a:lnTo>
                  <a:lnTo>
                    <a:pt x="2194209" y="1418183"/>
                  </a:lnTo>
                  <a:lnTo>
                    <a:pt x="2815611" y="1584687"/>
                  </a:lnTo>
                  <a:cubicBezTo>
                    <a:pt x="2884250" y="1603079"/>
                    <a:pt x="2924985" y="1673632"/>
                    <a:pt x="2906593" y="1742272"/>
                  </a:cubicBezTo>
                  <a:lnTo>
                    <a:pt x="2736532" y="2376947"/>
                  </a:lnTo>
                  <a:cubicBezTo>
                    <a:pt x="2718140" y="2445587"/>
                    <a:pt x="2647586" y="2486321"/>
                    <a:pt x="2578947" y="2467929"/>
                  </a:cubicBezTo>
                  <a:close/>
                  <a:moveTo>
                    <a:pt x="610249" y="2287120"/>
                  </a:moveTo>
                  <a:lnTo>
                    <a:pt x="1020264" y="756923"/>
                  </a:lnTo>
                  <a:lnTo>
                    <a:pt x="2107356" y="1398691"/>
                  </a:lnTo>
                  <a:lnTo>
                    <a:pt x="1872582" y="2274879"/>
                  </a:lnTo>
                  <a:close/>
                  <a:moveTo>
                    <a:pt x="426016" y="2349577"/>
                  </a:moveTo>
                  <a:lnTo>
                    <a:pt x="243978" y="2300800"/>
                  </a:lnTo>
                  <a:cubicBezTo>
                    <a:pt x="205115" y="2290387"/>
                    <a:pt x="182051" y="2250439"/>
                    <a:pt x="192464" y="2211576"/>
                  </a:cubicBezTo>
                  <a:lnTo>
                    <a:pt x="620679" y="613455"/>
                  </a:lnTo>
                  <a:cubicBezTo>
                    <a:pt x="631093" y="574592"/>
                    <a:pt x="671040" y="551528"/>
                    <a:pt x="709903" y="561941"/>
                  </a:cubicBezTo>
                  <a:lnTo>
                    <a:pt x="891942" y="610718"/>
                  </a:lnTo>
                  <a:cubicBezTo>
                    <a:pt x="930805" y="621132"/>
                    <a:pt x="953869" y="661079"/>
                    <a:pt x="943455" y="699942"/>
                  </a:cubicBezTo>
                  <a:lnTo>
                    <a:pt x="515240" y="2298064"/>
                  </a:lnTo>
                  <a:cubicBezTo>
                    <a:pt x="504827" y="2336927"/>
                    <a:pt x="464879" y="2359990"/>
                    <a:pt x="426016" y="234957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92" name="Block Arc 10">
              <a:extLst>
                <a:ext uri="{FF2B5EF4-FFF2-40B4-BE49-F238E27FC236}">
                  <a16:creationId xmlns:a16="http://schemas.microsoft.com/office/drawing/2014/main" xmlns="" id="{22A4C894-7162-42C4-9725-A8F49F06BCB1}"/>
                </a:ext>
              </a:extLst>
            </p:cNvPr>
            <p:cNvSpPr/>
            <p:nvPr/>
          </p:nvSpPr>
          <p:spPr>
            <a:xfrm>
              <a:off x="8916226" y="4318051"/>
              <a:ext cx="435826" cy="295205"/>
            </a:xfrm>
            <a:custGeom>
              <a:avLst/>
              <a:gdLst/>
              <a:ahLst/>
              <a:cxnLst/>
              <a:rect l="l" t="t" r="r" b="b"/>
              <a:pathLst>
                <a:path w="3219104" h="2180445">
                  <a:moveTo>
                    <a:pt x="631935" y="660566"/>
                  </a:moveTo>
                  <a:cubicBezTo>
                    <a:pt x="582229" y="660566"/>
                    <a:pt x="541935" y="700860"/>
                    <a:pt x="541935" y="750566"/>
                  </a:cubicBezTo>
                  <a:cubicBezTo>
                    <a:pt x="541935" y="800272"/>
                    <a:pt x="582229" y="840566"/>
                    <a:pt x="631935" y="840566"/>
                  </a:cubicBezTo>
                  <a:cubicBezTo>
                    <a:pt x="681641" y="840566"/>
                    <a:pt x="721935" y="800272"/>
                    <a:pt x="721935" y="750566"/>
                  </a:cubicBezTo>
                  <a:cubicBezTo>
                    <a:pt x="721935" y="700860"/>
                    <a:pt x="681641" y="660566"/>
                    <a:pt x="631935" y="660566"/>
                  </a:cubicBezTo>
                  <a:close/>
                  <a:moveTo>
                    <a:pt x="2920524" y="132986"/>
                  </a:moveTo>
                  <a:cubicBezTo>
                    <a:pt x="2884582" y="132986"/>
                    <a:pt x="2855445" y="171564"/>
                    <a:pt x="2855445" y="219152"/>
                  </a:cubicBezTo>
                  <a:cubicBezTo>
                    <a:pt x="2855445" y="266740"/>
                    <a:pt x="2884582" y="305318"/>
                    <a:pt x="2920524" y="305318"/>
                  </a:cubicBezTo>
                  <a:cubicBezTo>
                    <a:pt x="2956466" y="305318"/>
                    <a:pt x="2985603" y="266740"/>
                    <a:pt x="2985603" y="219152"/>
                  </a:cubicBezTo>
                  <a:cubicBezTo>
                    <a:pt x="2985603" y="171564"/>
                    <a:pt x="2956466" y="132986"/>
                    <a:pt x="2920524" y="132986"/>
                  </a:cubicBezTo>
                  <a:close/>
                  <a:moveTo>
                    <a:pt x="1840097" y="123357"/>
                  </a:moveTo>
                  <a:cubicBezTo>
                    <a:pt x="1690593" y="125267"/>
                    <a:pt x="1541569" y="163386"/>
                    <a:pt x="1407089" y="237534"/>
                  </a:cubicBezTo>
                  <a:lnTo>
                    <a:pt x="1442443" y="299445"/>
                  </a:lnTo>
                  <a:cubicBezTo>
                    <a:pt x="1690026" y="162934"/>
                    <a:pt x="1991162" y="159087"/>
                    <a:pt x="2242273" y="289227"/>
                  </a:cubicBezTo>
                  <a:lnTo>
                    <a:pt x="2275978" y="226435"/>
                  </a:lnTo>
                  <a:cubicBezTo>
                    <a:pt x="2139582" y="155746"/>
                    <a:pt x="1989600" y="121447"/>
                    <a:pt x="1840097" y="123357"/>
                  </a:cubicBezTo>
                  <a:close/>
                  <a:moveTo>
                    <a:pt x="1808744" y="1233"/>
                  </a:moveTo>
                  <a:cubicBezTo>
                    <a:pt x="2156106" y="-14520"/>
                    <a:pt x="2554236" y="122009"/>
                    <a:pt x="2727916" y="332053"/>
                  </a:cubicBezTo>
                  <a:lnTo>
                    <a:pt x="2797407" y="426906"/>
                  </a:lnTo>
                  <a:cubicBezTo>
                    <a:pt x="2816730" y="407744"/>
                    <a:pt x="2822914" y="396798"/>
                    <a:pt x="2848347" y="374270"/>
                  </a:cubicBezTo>
                  <a:cubicBezTo>
                    <a:pt x="2789714" y="335227"/>
                    <a:pt x="2770554" y="301522"/>
                    <a:pt x="2770554" y="211287"/>
                  </a:cubicBezTo>
                  <a:cubicBezTo>
                    <a:pt x="2770554" y="109060"/>
                    <a:pt x="2826850" y="34523"/>
                    <a:pt x="2918697" y="33333"/>
                  </a:cubicBezTo>
                  <a:cubicBezTo>
                    <a:pt x="3010544" y="32143"/>
                    <a:pt x="3068737" y="122977"/>
                    <a:pt x="3064459" y="218431"/>
                  </a:cubicBezTo>
                  <a:cubicBezTo>
                    <a:pt x="3062319" y="266188"/>
                    <a:pt x="3063213" y="242475"/>
                    <a:pt x="3054577" y="285936"/>
                  </a:cubicBezTo>
                  <a:cubicBezTo>
                    <a:pt x="3088600" y="260795"/>
                    <a:pt x="3146396" y="297212"/>
                    <a:pt x="3198377" y="27802"/>
                  </a:cubicBezTo>
                  <a:cubicBezTo>
                    <a:pt x="3270974" y="270322"/>
                    <a:pt x="3142267" y="378871"/>
                    <a:pt x="2977023" y="405424"/>
                  </a:cubicBezTo>
                  <a:cubicBezTo>
                    <a:pt x="2937650" y="455263"/>
                    <a:pt x="2906651" y="507366"/>
                    <a:pt x="2854455" y="531728"/>
                  </a:cubicBezTo>
                  <a:cubicBezTo>
                    <a:pt x="2854593" y="531917"/>
                    <a:pt x="2854687" y="532126"/>
                    <a:pt x="2854781" y="532336"/>
                  </a:cubicBezTo>
                  <a:lnTo>
                    <a:pt x="2914835" y="719911"/>
                  </a:lnTo>
                  <a:cubicBezTo>
                    <a:pt x="2982387" y="1030651"/>
                    <a:pt x="2875068" y="1334999"/>
                    <a:pt x="2751965" y="1458417"/>
                  </a:cubicBezTo>
                  <a:cubicBezTo>
                    <a:pt x="2718119" y="1752479"/>
                    <a:pt x="2636178" y="1904762"/>
                    <a:pt x="2564924" y="2133185"/>
                  </a:cubicBezTo>
                  <a:cubicBezTo>
                    <a:pt x="2548001" y="2174319"/>
                    <a:pt x="2290597" y="2162941"/>
                    <a:pt x="2284362" y="2130560"/>
                  </a:cubicBezTo>
                  <a:cubicBezTo>
                    <a:pt x="2253189" y="1989654"/>
                    <a:pt x="2205984" y="1832997"/>
                    <a:pt x="2190842" y="1681589"/>
                  </a:cubicBezTo>
                  <a:cubicBezTo>
                    <a:pt x="1937891" y="1727975"/>
                    <a:pt x="1628829" y="1727099"/>
                    <a:pt x="1429318" y="1710471"/>
                  </a:cubicBezTo>
                  <a:cubicBezTo>
                    <a:pt x="1387456" y="1891634"/>
                    <a:pt x="1268107" y="2057044"/>
                    <a:pt x="1143413" y="2180445"/>
                  </a:cubicBezTo>
                  <a:lnTo>
                    <a:pt x="943012" y="2180445"/>
                  </a:lnTo>
                  <a:cubicBezTo>
                    <a:pt x="894916" y="2170818"/>
                    <a:pt x="902932" y="1825120"/>
                    <a:pt x="910948" y="1650083"/>
                  </a:cubicBezTo>
                  <a:cubicBezTo>
                    <a:pt x="600994" y="1508303"/>
                    <a:pt x="-80369" y="1319263"/>
                    <a:pt x="7807" y="838786"/>
                  </a:cubicBezTo>
                  <a:cubicBezTo>
                    <a:pt x="13151" y="796777"/>
                    <a:pt x="184160" y="802028"/>
                    <a:pt x="275009" y="799402"/>
                  </a:cubicBezTo>
                  <a:cubicBezTo>
                    <a:pt x="369419" y="659373"/>
                    <a:pt x="418407" y="582356"/>
                    <a:pt x="555570" y="465957"/>
                  </a:cubicBezTo>
                  <a:cubicBezTo>
                    <a:pt x="547554" y="374062"/>
                    <a:pt x="496786" y="206026"/>
                    <a:pt x="531522" y="190273"/>
                  </a:cubicBezTo>
                  <a:cubicBezTo>
                    <a:pt x="764877" y="64246"/>
                    <a:pt x="803177" y="250661"/>
                    <a:pt x="924308" y="355683"/>
                  </a:cubicBezTo>
                  <a:cubicBezTo>
                    <a:pt x="1130053" y="143013"/>
                    <a:pt x="1554903" y="11735"/>
                    <a:pt x="1808744" y="123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99" name="TextBox 98">
            <a:extLst>
              <a:ext uri="{FF2B5EF4-FFF2-40B4-BE49-F238E27FC236}">
                <a16:creationId xmlns:a16="http://schemas.microsoft.com/office/drawing/2014/main" xmlns="" id="{C1F44A8C-0A37-4457-9DA5-669ACBFD9043}"/>
              </a:ext>
            </a:extLst>
          </p:cNvPr>
          <p:cNvSpPr txBox="1"/>
          <p:nvPr/>
        </p:nvSpPr>
        <p:spPr>
          <a:xfrm>
            <a:off x="5770394" y="4769808"/>
            <a:ext cx="13003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5400" b="1" dirty="0">
                <a:ln w="12700">
                  <a:noFill/>
                </a:ln>
                <a:solidFill>
                  <a:schemeClr val="accent2"/>
                </a:solidFill>
                <a:cs typeface="Arial" pitchFamily="34" charset="0"/>
              </a:rPr>
              <a:t>28</a:t>
            </a:r>
            <a:r>
              <a:rPr lang="en-US" altLang="ko-KR" sz="2400" b="1" dirty="0">
                <a:ln w="12700">
                  <a:noFill/>
                </a:ln>
                <a:solidFill>
                  <a:schemeClr val="accent2"/>
                </a:solidFill>
                <a:cs typeface="Arial" pitchFamily="34" charset="0"/>
              </a:rPr>
              <a:t>%</a:t>
            </a:r>
            <a:endParaRPr lang="ko-KR" altLang="en-US" sz="2400" b="1" dirty="0">
              <a:ln w="12700">
                <a:noFill/>
              </a:ln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xmlns="" id="{8A111F19-A91C-41C2-856B-5899BFCAE66C}"/>
              </a:ext>
            </a:extLst>
          </p:cNvPr>
          <p:cNvSpPr txBox="1"/>
          <p:nvPr/>
        </p:nvSpPr>
        <p:spPr>
          <a:xfrm>
            <a:off x="9352101" y="2011593"/>
            <a:ext cx="13003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5400" b="1" dirty="0">
                <a:ln w="12700">
                  <a:noFill/>
                </a:ln>
                <a:solidFill>
                  <a:schemeClr val="accent3"/>
                </a:solidFill>
                <a:cs typeface="Arial" pitchFamily="34" charset="0"/>
              </a:rPr>
              <a:t>32</a:t>
            </a:r>
            <a:r>
              <a:rPr lang="en-US" altLang="ko-KR" sz="2400" b="1" dirty="0">
                <a:ln w="12700">
                  <a:noFill/>
                </a:ln>
                <a:solidFill>
                  <a:schemeClr val="accent3"/>
                </a:solidFill>
                <a:cs typeface="Arial" pitchFamily="34" charset="0"/>
              </a:rPr>
              <a:t>%</a:t>
            </a:r>
            <a:endParaRPr lang="ko-KR" altLang="en-US" sz="2400" b="1" dirty="0">
              <a:ln w="12700">
                <a:noFill/>
              </a:ln>
              <a:solidFill>
                <a:schemeClr val="accent3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03533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6E4A5CD9-2723-4D91-A2F1-76F708819782}"/>
              </a:ext>
            </a:extLst>
          </p:cNvPr>
          <p:cNvSpPr/>
          <p:nvPr/>
        </p:nvSpPr>
        <p:spPr>
          <a:xfrm flipH="1" flipV="1">
            <a:off x="1724026" y="-9526"/>
            <a:ext cx="10467974" cy="6867525"/>
          </a:xfrm>
          <a:custGeom>
            <a:avLst/>
            <a:gdLst>
              <a:gd name="connsiteX0" fmla="*/ 0 w 8299938"/>
              <a:gd name="connsiteY0" fmla="*/ 0 h 6858000"/>
              <a:gd name="connsiteX1" fmla="*/ 8299938 w 8299938"/>
              <a:gd name="connsiteY1" fmla="*/ 0 h 6858000"/>
              <a:gd name="connsiteX2" fmla="*/ 8299938 w 8299938"/>
              <a:gd name="connsiteY2" fmla="*/ 6858000 h 6858000"/>
              <a:gd name="connsiteX3" fmla="*/ 0 w 8299938"/>
              <a:gd name="connsiteY3" fmla="*/ 6858000 h 6858000"/>
              <a:gd name="connsiteX4" fmla="*/ 0 w 8299938"/>
              <a:gd name="connsiteY4" fmla="*/ 0 h 6858000"/>
              <a:gd name="connsiteX0" fmla="*/ 0 w 8299938"/>
              <a:gd name="connsiteY0" fmla="*/ 0 h 6858000"/>
              <a:gd name="connsiteX1" fmla="*/ 8299938 w 8299938"/>
              <a:gd name="connsiteY1" fmla="*/ 0 h 6858000"/>
              <a:gd name="connsiteX2" fmla="*/ 6603023 w 8299938"/>
              <a:gd name="connsiteY2" fmla="*/ 6858000 h 6858000"/>
              <a:gd name="connsiteX3" fmla="*/ 0 w 8299938"/>
              <a:gd name="connsiteY3" fmla="*/ 6858000 h 6858000"/>
              <a:gd name="connsiteX4" fmla="*/ 0 w 8299938"/>
              <a:gd name="connsiteY4" fmla="*/ 0 h 6858000"/>
              <a:gd name="connsiteX0" fmla="*/ 0 w 8299938"/>
              <a:gd name="connsiteY0" fmla="*/ 0 h 6858000"/>
              <a:gd name="connsiteX1" fmla="*/ 8299938 w 8299938"/>
              <a:gd name="connsiteY1" fmla="*/ 0 h 6858000"/>
              <a:gd name="connsiteX2" fmla="*/ 6330462 w 8299938"/>
              <a:gd name="connsiteY2" fmla="*/ 6840416 h 6858000"/>
              <a:gd name="connsiteX3" fmla="*/ 0 w 8299938"/>
              <a:gd name="connsiteY3" fmla="*/ 6858000 h 6858000"/>
              <a:gd name="connsiteX4" fmla="*/ 0 w 8299938"/>
              <a:gd name="connsiteY4" fmla="*/ 0 h 6858000"/>
              <a:gd name="connsiteX0" fmla="*/ 0 w 8299938"/>
              <a:gd name="connsiteY0" fmla="*/ 0 h 6858000"/>
              <a:gd name="connsiteX1" fmla="*/ 8299938 w 8299938"/>
              <a:gd name="connsiteY1" fmla="*/ 0 h 6858000"/>
              <a:gd name="connsiteX2" fmla="*/ 5846885 w 8299938"/>
              <a:gd name="connsiteY2" fmla="*/ 6858000 h 6858000"/>
              <a:gd name="connsiteX3" fmla="*/ 0 w 8299938"/>
              <a:gd name="connsiteY3" fmla="*/ 6858000 h 6858000"/>
              <a:gd name="connsiteX4" fmla="*/ 0 w 8299938"/>
              <a:gd name="connsiteY4" fmla="*/ 0 h 6858000"/>
              <a:gd name="connsiteX0" fmla="*/ 0 w 10349720"/>
              <a:gd name="connsiteY0" fmla="*/ 0 h 6858000"/>
              <a:gd name="connsiteX1" fmla="*/ 10349720 w 10349720"/>
              <a:gd name="connsiteY1" fmla="*/ 0 h 6858000"/>
              <a:gd name="connsiteX2" fmla="*/ 5846885 w 10349720"/>
              <a:gd name="connsiteY2" fmla="*/ 6858000 h 6858000"/>
              <a:gd name="connsiteX3" fmla="*/ 0 w 10349720"/>
              <a:gd name="connsiteY3" fmla="*/ 6858000 h 6858000"/>
              <a:gd name="connsiteX4" fmla="*/ 0 w 10349720"/>
              <a:gd name="connsiteY4" fmla="*/ 0 h 6858000"/>
              <a:gd name="connsiteX0" fmla="*/ 0 w 11122589"/>
              <a:gd name="connsiteY0" fmla="*/ 0 h 6858000"/>
              <a:gd name="connsiteX1" fmla="*/ 11122589 w 11122589"/>
              <a:gd name="connsiteY1" fmla="*/ 0 h 6858000"/>
              <a:gd name="connsiteX2" fmla="*/ 5846885 w 11122589"/>
              <a:gd name="connsiteY2" fmla="*/ 6858000 h 6858000"/>
              <a:gd name="connsiteX3" fmla="*/ 0 w 11122589"/>
              <a:gd name="connsiteY3" fmla="*/ 6858000 h 6858000"/>
              <a:gd name="connsiteX4" fmla="*/ 0 w 11122589"/>
              <a:gd name="connsiteY4" fmla="*/ 0 h 6858000"/>
              <a:gd name="connsiteX0" fmla="*/ 0 w 12816317"/>
              <a:gd name="connsiteY0" fmla="*/ 19050 h 6877050"/>
              <a:gd name="connsiteX1" fmla="*/ 12816317 w 12816317"/>
              <a:gd name="connsiteY1" fmla="*/ 0 h 6877050"/>
              <a:gd name="connsiteX2" fmla="*/ 5846885 w 12816317"/>
              <a:gd name="connsiteY2" fmla="*/ 6877050 h 6877050"/>
              <a:gd name="connsiteX3" fmla="*/ 0 w 12816317"/>
              <a:gd name="connsiteY3" fmla="*/ 6877050 h 6877050"/>
              <a:gd name="connsiteX4" fmla="*/ 0 w 12816317"/>
              <a:gd name="connsiteY4" fmla="*/ 19050 h 6877050"/>
              <a:gd name="connsiteX0" fmla="*/ 0 w 14656746"/>
              <a:gd name="connsiteY0" fmla="*/ 0 h 6858000"/>
              <a:gd name="connsiteX1" fmla="*/ 14656746 w 14656746"/>
              <a:gd name="connsiteY1" fmla="*/ 0 h 6858000"/>
              <a:gd name="connsiteX2" fmla="*/ 5846885 w 14656746"/>
              <a:gd name="connsiteY2" fmla="*/ 6858000 h 6858000"/>
              <a:gd name="connsiteX3" fmla="*/ 0 w 14656746"/>
              <a:gd name="connsiteY3" fmla="*/ 6858000 h 6858000"/>
              <a:gd name="connsiteX4" fmla="*/ 0 w 14656746"/>
              <a:gd name="connsiteY4" fmla="*/ 0 h 6858000"/>
              <a:gd name="connsiteX0" fmla="*/ 0 w 14656746"/>
              <a:gd name="connsiteY0" fmla="*/ 0 h 6867525"/>
              <a:gd name="connsiteX1" fmla="*/ 14656746 w 14656746"/>
              <a:gd name="connsiteY1" fmla="*/ 0 h 6867525"/>
              <a:gd name="connsiteX2" fmla="*/ 5500138 w 14656746"/>
              <a:gd name="connsiteY2" fmla="*/ 6867525 h 6867525"/>
              <a:gd name="connsiteX3" fmla="*/ 0 w 14656746"/>
              <a:gd name="connsiteY3" fmla="*/ 6858000 h 6867525"/>
              <a:gd name="connsiteX4" fmla="*/ 0 w 14656746"/>
              <a:gd name="connsiteY4" fmla="*/ 0 h 686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656746" h="6867525">
                <a:moveTo>
                  <a:pt x="0" y="0"/>
                </a:moveTo>
                <a:lnTo>
                  <a:pt x="14656746" y="0"/>
                </a:lnTo>
                <a:lnTo>
                  <a:pt x="5500138" y="6867525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xmlns="" id="{AF3E51CB-E5E3-47FF-B4C5-80DF931E1844}"/>
              </a:ext>
            </a:extLst>
          </p:cNvPr>
          <p:cNvSpPr/>
          <p:nvPr/>
        </p:nvSpPr>
        <p:spPr>
          <a:xfrm>
            <a:off x="7501410" y="2054687"/>
            <a:ext cx="1008112" cy="1008112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dirty="0">
              <a:solidFill>
                <a:schemeClr val="bg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5583792F-4B7E-4C15-8871-D7A5C425D414}"/>
              </a:ext>
            </a:extLst>
          </p:cNvPr>
          <p:cNvSpPr/>
          <p:nvPr/>
        </p:nvSpPr>
        <p:spPr>
          <a:xfrm>
            <a:off x="6913742" y="3473374"/>
            <a:ext cx="21834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</a:t>
            </a:r>
            <a:endParaRPr lang="ko-KR" altLang="en-US" sz="1200" dirty="0">
              <a:solidFill>
                <a:schemeClr val="bg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454F05E7-5A86-4B57-BCD2-867B292E1248}"/>
              </a:ext>
            </a:extLst>
          </p:cNvPr>
          <p:cNvSpPr/>
          <p:nvPr/>
        </p:nvSpPr>
        <p:spPr>
          <a:xfrm>
            <a:off x="6913742" y="3146458"/>
            <a:ext cx="21834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Contents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xmlns="" id="{ECCB1A1A-C2F9-4AB3-8E2A-2946822EEA8B}"/>
              </a:ext>
            </a:extLst>
          </p:cNvPr>
          <p:cNvSpPr/>
          <p:nvPr/>
        </p:nvSpPr>
        <p:spPr>
          <a:xfrm>
            <a:off x="10334056" y="2054687"/>
            <a:ext cx="1008112" cy="1008112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dirty="0">
              <a:solidFill>
                <a:schemeClr val="bg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68DA27B3-0D37-437C-8804-21A378A5FAC4}"/>
              </a:ext>
            </a:extLst>
          </p:cNvPr>
          <p:cNvSpPr/>
          <p:nvPr/>
        </p:nvSpPr>
        <p:spPr>
          <a:xfrm>
            <a:off x="9746388" y="3473374"/>
            <a:ext cx="21834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</a:t>
            </a:r>
            <a:endParaRPr lang="ko-KR" altLang="en-US" sz="1200" dirty="0">
              <a:solidFill>
                <a:schemeClr val="bg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37296C7D-CD0F-47F2-A34D-E599E10D29CB}"/>
              </a:ext>
            </a:extLst>
          </p:cNvPr>
          <p:cNvSpPr/>
          <p:nvPr/>
        </p:nvSpPr>
        <p:spPr>
          <a:xfrm>
            <a:off x="9746388" y="3146458"/>
            <a:ext cx="21834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Contents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21" name="Round Same Side Corner Rectangle 11">
            <a:extLst>
              <a:ext uri="{FF2B5EF4-FFF2-40B4-BE49-F238E27FC236}">
                <a16:creationId xmlns:a16="http://schemas.microsoft.com/office/drawing/2014/main" xmlns="" id="{2CDF869A-FBAE-4A17-B565-70D1BA008E3F}"/>
              </a:ext>
            </a:extLst>
          </p:cNvPr>
          <p:cNvSpPr>
            <a:spLocks noChangeAspect="1"/>
          </p:cNvSpPr>
          <p:nvPr/>
        </p:nvSpPr>
        <p:spPr>
          <a:xfrm rot="9900000">
            <a:off x="10643548" y="2369888"/>
            <a:ext cx="459464" cy="390226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2700" dirty="0">
              <a:solidFill>
                <a:schemeClr val="bg1"/>
              </a:solidFill>
            </a:endParaRPr>
          </a:p>
        </p:txBody>
      </p:sp>
      <p:sp>
        <p:nvSpPr>
          <p:cNvPr id="22" name="Rounded Rectangle 27">
            <a:extLst>
              <a:ext uri="{FF2B5EF4-FFF2-40B4-BE49-F238E27FC236}">
                <a16:creationId xmlns:a16="http://schemas.microsoft.com/office/drawing/2014/main" xmlns="" id="{B8D0E3C3-CB30-4D59-A16B-84D905182387}"/>
              </a:ext>
            </a:extLst>
          </p:cNvPr>
          <p:cNvSpPr/>
          <p:nvPr/>
        </p:nvSpPr>
        <p:spPr>
          <a:xfrm>
            <a:off x="7804512" y="2393057"/>
            <a:ext cx="401910" cy="308721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2700" dirty="0">
              <a:solidFill>
                <a:schemeClr val="bg1"/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xmlns="" id="{79353D1C-0126-4B00-BB9F-E94C5F5DE786}"/>
              </a:ext>
            </a:extLst>
          </p:cNvPr>
          <p:cNvSpPr/>
          <p:nvPr/>
        </p:nvSpPr>
        <p:spPr>
          <a:xfrm>
            <a:off x="10334056" y="4435571"/>
            <a:ext cx="1008112" cy="1008112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dirty="0">
              <a:solidFill>
                <a:schemeClr val="bg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8B63A53C-02D5-4C51-AF11-88058F79D729}"/>
              </a:ext>
            </a:extLst>
          </p:cNvPr>
          <p:cNvSpPr/>
          <p:nvPr/>
        </p:nvSpPr>
        <p:spPr>
          <a:xfrm>
            <a:off x="9746388" y="5854258"/>
            <a:ext cx="21834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</a:t>
            </a:r>
            <a:endParaRPr lang="ko-KR" altLang="en-US" sz="1200" dirty="0">
              <a:solidFill>
                <a:schemeClr val="bg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A57130AD-F88D-40AC-9DC9-BD31A8105461}"/>
              </a:ext>
            </a:extLst>
          </p:cNvPr>
          <p:cNvSpPr/>
          <p:nvPr/>
        </p:nvSpPr>
        <p:spPr>
          <a:xfrm>
            <a:off x="9746388" y="5527342"/>
            <a:ext cx="21834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Contents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xmlns="" id="{4D62AD53-4E06-44E0-B279-F1470E9CE86D}"/>
              </a:ext>
            </a:extLst>
          </p:cNvPr>
          <p:cNvSpPr/>
          <p:nvPr/>
        </p:nvSpPr>
        <p:spPr>
          <a:xfrm>
            <a:off x="4668764" y="4435571"/>
            <a:ext cx="1008112" cy="1008112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dirty="0">
              <a:solidFill>
                <a:schemeClr val="bg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D3DAC33D-68D1-4200-AD3C-A01AC618AA56}"/>
              </a:ext>
            </a:extLst>
          </p:cNvPr>
          <p:cNvSpPr/>
          <p:nvPr/>
        </p:nvSpPr>
        <p:spPr>
          <a:xfrm>
            <a:off x="4081096" y="5854258"/>
            <a:ext cx="21834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</a:t>
            </a:r>
            <a:endParaRPr lang="ko-KR" altLang="en-US" sz="1200" dirty="0">
              <a:solidFill>
                <a:schemeClr val="bg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976606E3-51EB-4E9D-A3C4-97D704B96268}"/>
              </a:ext>
            </a:extLst>
          </p:cNvPr>
          <p:cNvSpPr/>
          <p:nvPr/>
        </p:nvSpPr>
        <p:spPr>
          <a:xfrm>
            <a:off x="4081096" y="5527342"/>
            <a:ext cx="21834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Contents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xmlns="" id="{83C39239-513F-47D8-AE76-D4C89914DD04}"/>
              </a:ext>
            </a:extLst>
          </p:cNvPr>
          <p:cNvSpPr/>
          <p:nvPr/>
        </p:nvSpPr>
        <p:spPr>
          <a:xfrm>
            <a:off x="7501410" y="4435571"/>
            <a:ext cx="1008112" cy="1008112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dirty="0">
              <a:solidFill>
                <a:schemeClr val="bg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59D7B0E6-7441-4957-832B-C3C361E908DD}"/>
              </a:ext>
            </a:extLst>
          </p:cNvPr>
          <p:cNvSpPr/>
          <p:nvPr/>
        </p:nvSpPr>
        <p:spPr>
          <a:xfrm>
            <a:off x="6913742" y="5854258"/>
            <a:ext cx="21834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</a:t>
            </a:r>
            <a:endParaRPr lang="ko-KR" altLang="en-US" sz="1200" dirty="0">
              <a:solidFill>
                <a:schemeClr val="bg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A5F5078C-8DDE-4109-AA89-F69F3DC63E80}"/>
              </a:ext>
            </a:extLst>
          </p:cNvPr>
          <p:cNvSpPr/>
          <p:nvPr/>
        </p:nvSpPr>
        <p:spPr>
          <a:xfrm>
            <a:off x="6913742" y="5527342"/>
            <a:ext cx="21834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Contents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20" name="Oval 7">
            <a:extLst>
              <a:ext uri="{FF2B5EF4-FFF2-40B4-BE49-F238E27FC236}">
                <a16:creationId xmlns:a16="http://schemas.microsoft.com/office/drawing/2014/main" xmlns="" id="{6752B508-ADF5-429C-854E-AA86B961694C}"/>
              </a:ext>
            </a:extLst>
          </p:cNvPr>
          <p:cNvSpPr/>
          <p:nvPr/>
        </p:nvSpPr>
        <p:spPr>
          <a:xfrm>
            <a:off x="10628524" y="4722459"/>
            <a:ext cx="419176" cy="419176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2700" dirty="0">
              <a:solidFill>
                <a:schemeClr val="bg1"/>
              </a:solidFill>
            </a:endParaRPr>
          </a:p>
        </p:txBody>
      </p:sp>
      <p:sp>
        <p:nvSpPr>
          <p:cNvPr id="23" name="Donut 24">
            <a:extLst>
              <a:ext uri="{FF2B5EF4-FFF2-40B4-BE49-F238E27FC236}">
                <a16:creationId xmlns:a16="http://schemas.microsoft.com/office/drawing/2014/main" xmlns="" id="{A0222300-7191-4DF1-AF47-10949706EE3A}"/>
              </a:ext>
            </a:extLst>
          </p:cNvPr>
          <p:cNvSpPr/>
          <p:nvPr/>
        </p:nvSpPr>
        <p:spPr>
          <a:xfrm>
            <a:off x="7776190" y="4700903"/>
            <a:ext cx="458555" cy="462288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2700" dirty="0">
              <a:solidFill>
                <a:schemeClr val="bg1"/>
              </a:solidFill>
            </a:endParaRPr>
          </a:p>
        </p:txBody>
      </p:sp>
      <p:sp>
        <p:nvSpPr>
          <p:cNvPr id="24" name="Oval 31">
            <a:extLst>
              <a:ext uri="{FF2B5EF4-FFF2-40B4-BE49-F238E27FC236}">
                <a16:creationId xmlns:a16="http://schemas.microsoft.com/office/drawing/2014/main" xmlns="" id="{6AF07494-2DED-4CF6-B94B-4F68F7C64F21}"/>
              </a:ext>
            </a:extLst>
          </p:cNvPr>
          <p:cNvSpPr/>
          <p:nvPr/>
        </p:nvSpPr>
        <p:spPr>
          <a:xfrm>
            <a:off x="4936604" y="4699006"/>
            <a:ext cx="472432" cy="466085"/>
          </a:xfrm>
          <a:custGeom>
            <a:avLst/>
            <a:gdLst/>
            <a:ahLst/>
            <a:cxnLst/>
            <a:rect l="l" t="t" r="r" b="b"/>
            <a:pathLst>
              <a:path w="3240076" h="3196551">
                <a:moveTo>
                  <a:pt x="2810300" y="1617710"/>
                </a:moveTo>
                <a:cubicBezTo>
                  <a:pt x="2817009" y="1615912"/>
                  <a:pt x="2824405" y="1616674"/>
                  <a:pt x="2830895" y="1620421"/>
                </a:cubicBezTo>
                <a:lnTo>
                  <a:pt x="3150571" y="1804986"/>
                </a:lnTo>
                <a:cubicBezTo>
                  <a:pt x="3163552" y="1812480"/>
                  <a:pt x="3168000" y="1829080"/>
                  <a:pt x="3160506" y="1842062"/>
                </a:cubicBezTo>
                <a:lnTo>
                  <a:pt x="3106222" y="1936084"/>
                </a:lnTo>
                <a:cubicBezTo>
                  <a:pt x="3098727" y="1949065"/>
                  <a:pt x="3082128" y="1953513"/>
                  <a:pt x="3069146" y="1946019"/>
                </a:cubicBezTo>
                <a:lnTo>
                  <a:pt x="2749470" y="1761453"/>
                </a:lnTo>
                <a:cubicBezTo>
                  <a:pt x="2736489" y="1753959"/>
                  <a:pt x="2732040" y="1737359"/>
                  <a:pt x="2739536" y="1724378"/>
                </a:cubicBezTo>
                <a:lnTo>
                  <a:pt x="2793819" y="1630356"/>
                </a:lnTo>
                <a:cubicBezTo>
                  <a:pt x="2797567" y="1623864"/>
                  <a:pt x="2803590" y="1619508"/>
                  <a:pt x="2810300" y="1617710"/>
                </a:cubicBezTo>
                <a:close/>
                <a:moveTo>
                  <a:pt x="1308278" y="1324343"/>
                </a:moveTo>
                <a:cubicBezTo>
                  <a:pt x="1529714" y="1324343"/>
                  <a:pt x="1725574" y="1433852"/>
                  <a:pt x="1834882" y="1608603"/>
                </a:cubicBezTo>
                <a:cubicBezTo>
                  <a:pt x="1903747" y="1545710"/>
                  <a:pt x="1995954" y="1511368"/>
                  <a:pt x="2096186" y="1511368"/>
                </a:cubicBezTo>
                <a:cubicBezTo>
                  <a:pt x="2313867" y="1511368"/>
                  <a:pt x="2493715" y="1673353"/>
                  <a:pt x="2514185" y="1884371"/>
                </a:cubicBezTo>
                <a:cubicBezTo>
                  <a:pt x="2517944" y="1882108"/>
                  <a:pt x="2521751" y="1882074"/>
                  <a:pt x="2525567" y="1882074"/>
                </a:cubicBezTo>
                <a:cubicBezTo>
                  <a:pt x="2888547" y="1882074"/>
                  <a:pt x="3182805" y="2176332"/>
                  <a:pt x="3182805" y="2539312"/>
                </a:cubicBezTo>
                <a:cubicBezTo>
                  <a:pt x="3182805" y="2882034"/>
                  <a:pt x="2920478" y="3163490"/>
                  <a:pt x="2585635" y="3193518"/>
                </a:cubicBezTo>
                <a:lnTo>
                  <a:pt x="2585635" y="3196551"/>
                </a:lnTo>
                <a:lnTo>
                  <a:pt x="2525567" y="3196551"/>
                </a:lnTo>
                <a:lnTo>
                  <a:pt x="733485" y="3196551"/>
                </a:lnTo>
                <a:lnTo>
                  <a:pt x="733485" y="3191649"/>
                </a:lnTo>
                <a:cubicBezTo>
                  <a:pt x="708515" y="3195063"/>
                  <a:pt x="683050" y="3196551"/>
                  <a:pt x="657239" y="3196551"/>
                </a:cubicBezTo>
                <a:cubicBezTo>
                  <a:pt x="294258" y="3196551"/>
                  <a:pt x="0" y="2902293"/>
                  <a:pt x="0" y="2539312"/>
                </a:cubicBezTo>
                <a:cubicBezTo>
                  <a:pt x="0" y="2176332"/>
                  <a:pt x="294258" y="1882074"/>
                  <a:pt x="657239" y="1882074"/>
                </a:cubicBezTo>
                <a:lnTo>
                  <a:pt x="670588" y="1884770"/>
                </a:lnTo>
                <a:cubicBezTo>
                  <a:pt x="705989" y="1566750"/>
                  <a:pt x="978825" y="1324343"/>
                  <a:pt x="1308278" y="1324343"/>
                </a:cubicBezTo>
                <a:close/>
                <a:moveTo>
                  <a:pt x="3166512" y="731828"/>
                </a:moveTo>
                <a:cubicBezTo>
                  <a:pt x="3180598" y="726701"/>
                  <a:pt x="3196172" y="733964"/>
                  <a:pt x="3201300" y="748050"/>
                </a:cubicBezTo>
                <a:lnTo>
                  <a:pt x="3238432" y="850070"/>
                </a:lnTo>
                <a:cubicBezTo>
                  <a:pt x="3243559" y="864156"/>
                  <a:pt x="3236295" y="879731"/>
                  <a:pt x="3222210" y="884857"/>
                </a:cubicBezTo>
                <a:lnTo>
                  <a:pt x="2875342" y="1011107"/>
                </a:lnTo>
                <a:cubicBezTo>
                  <a:pt x="2861256" y="1016234"/>
                  <a:pt x="2845680" y="1008972"/>
                  <a:pt x="2840554" y="994886"/>
                </a:cubicBezTo>
                <a:lnTo>
                  <a:pt x="2803421" y="892866"/>
                </a:lnTo>
                <a:cubicBezTo>
                  <a:pt x="2798295" y="878780"/>
                  <a:pt x="2805558" y="863204"/>
                  <a:pt x="2819643" y="858077"/>
                </a:cubicBezTo>
                <a:close/>
                <a:moveTo>
                  <a:pt x="773619" y="731828"/>
                </a:moveTo>
                <a:lnTo>
                  <a:pt x="1120487" y="858077"/>
                </a:lnTo>
                <a:cubicBezTo>
                  <a:pt x="1134573" y="863204"/>
                  <a:pt x="1141836" y="878780"/>
                  <a:pt x="1136709" y="892866"/>
                </a:cubicBezTo>
                <a:lnTo>
                  <a:pt x="1099577" y="994886"/>
                </a:lnTo>
                <a:cubicBezTo>
                  <a:pt x="1094450" y="1008972"/>
                  <a:pt x="1078875" y="1016234"/>
                  <a:pt x="1064789" y="1011107"/>
                </a:cubicBezTo>
                <a:lnTo>
                  <a:pt x="717921" y="884857"/>
                </a:lnTo>
                <a:cubicBezTo>
                  <a:pt x="703835" y="879731"/>
                  <a:pt x="696572" y="864156"/>
                  <a:pt x="701699" y="850070"/>
                </a:cubicBezTo>
                <a:lnTo>
                  <a:pt x="738831" y="748050"/>
                </a:lnTo>
                <a:cubicBezTo>
                  <a:pt x="743958" y="733964"/>
                  <a:pt x="759534" y="726701"/>
                  <a:pt x="773619" y="731828"/>
                </a:cubicBezTo>
                <a:close/>
                <a:moveTo>
                  <a:pt x="1970065" y="524905"/>
                </a:moveTo>
                <a:cubicBezTo>
                  <a:pt x="2386791" y="524905"/>
                  <a:pt x="2724614" y="862728"/>
                  <a:pt x="2724614" y="1279453"/>
                </a:cubicBezTo>
                <a:cubicBezTo>
                  <a:pt x="2724614" y="1453368"/>
                  <a:pt x="2665775" y="1613540"/>
                  <a:pt x="2564463" y="1739247"/>
                </a:cubicBezTo>
                <a:cubicBezTo>
                  <a:pt x="2529951" y="1545877"/>
                  <a:pt x="2358485" y="1402176"/>
                  <a:pt x="2153457" y="1402176"/>
                </a:cubicBezTo>
                <a:cubicBezTo>
                  <a:pt x="2053225" y="1402176"/>
                  <a:pt x="1961018" y="1436518"/>
                  <a:pt x="1892153" y="1499411"/>
                </a:cubicBezTo>
                <a:cubicBezTo>
                  <a:pt x="1782845" y="1324660"/>
                  <a:pt x="1586985" y="1215151"/>
                  <a:pt x="1365549" y="1215151"/>
                </a:cubicBezTo>
                <a:cubicBezTo>
                  <a:pt x="1314582" y="1215151"/>
                  <a:pt x="1264970" y="1220953"/>
                  <a:pt x="1217820" y="1233835"/>
                </a:cubicBezTo>
                <a:cubicBezTo>
                  <a:pt x="1240489" y="838320"/>
                  <a:pt x="1568676" y="524905"/>
                  <a:pt x="1970065" y="524905"/>
                </a:cubicBezTo>
                <a:close/>
                <a:moveTo>
                  <a:pt x="2490093" y="928"/>
                </a:moveTo>
                <a:cubicBezTo>
                  <a:pt x="2496802" y="-869"/>
                  <a:pt x="2504197" y="-108"/>
                  <a:pt x="2510688" y="3640"/>
                </a:cubicBezTo>
                <a:lnTo>
                  <a:pt x="2604711" y="57924"/>
                </a:lnTo>
                <a:cubicBezTo>
                  <a:pt x="2617692" y="65419"/>
                  <a:pt x="2622140" y="82019"/>
                  <a:pt x="2614644" y="95000"/>
                </a:cubicBezTo>
                <a:lnTo>
                  <a:pt x="2430080" y="414676"/>
                </a:lnTo>
                <a:cubicBezTo>
                  <a:pt x="2422585" y="427657"/>
                  <a:pt x="2405985" y="432105"/>
                  <a:pt x="2393004" y="424610"/>
                </a:cubicBezTo>
                <a:lnTo>
                  <a:pt x="2298982" y="370326"/>
                </a:lnTo>
                <a:cubicBezTo>
                  <a:pt x="2286000" y="362831"/>
                  <a:pt x="2281552" y="346232"/>
                  <a:pt x="2289048" y="333250"/>
                </a:cubicBezTo>
                <a:lnTo>
                  <a:pt x="2473612" y="13574"/>
                </a:lnTo>
                <a:cubicBezTo>
                  <a:pt x="2477359" y="7084"/>
                  <a:pt x="2483383" y="2726"/>
                  <a:pt x="2490093" y="928"/>
                </a:cubicBezTo>
                <a:close/>
                <a:moveTo>
                  <a:pt x="1450038" y="928"/>
                </a:moveTo>
                <a:cubicBezTo>
                  <a:pt x="1456747" y="2726"/>
                  <a:pt x="1462771" y="7084"/>
                  <a:pt x="1466519" y="13574"/>
                </a:cubicBezTo>
                <a:lnTo>
                  <a:pt x="1651083" y="333250"/>
                </a:lnTo>
                <a:cubicBezTo>
                  <a:pt x="1658578" y="346232"/>
                  <a:pt x="1654131" y="362831"/>
                  <a:pt x="1641149" y="370326"/>
                </a:cubicBezTo>
                <a:lnTo>
                  <a:pt x="1547127" y="424610"/>
                </a:lnTo>
                <a:cubicBezTo>
                  <a:pt x="1534145" y="432105"/>
                  <a:pt x="1517546" y="427657"/>
                  <a:pt x="1510050" y="414676"/>
                </a:cubicBezTo>
                <a:lnTo>
                  <a:pt x="1325486" y="95000"/>
                </a:lnTo>
                <a:cubicBezTo>
                  <a:pt x="1317991" y="82019"/>
                  <a:pt x="1322439" y="65419"/>
                  <a:pt x="1335420" y="57924"/>
                </a:cubicBezTo>
                <a:lnTo>
                  <a:pt x="1429442" y="3640"/>
                </a:lnTo>
                <a:cubicBezTo>
                  <a:pt x="1435933" y="-108"/>
                  <a:pt x="1443328" y="-869"/>
                  <a:pt x="1450038" y="9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2700" dirty="0">
              <a:solidFill>
                <a:schemeClr val="bg1"/>
              </a:solidFill>
            </a:endParaRPr>
          </a:p>
        </p:txBody>
      </p:sp>
      <p:sp>
        <p:nvSpPr>
          <p:cNvPr id="25" name="Text Placeholder 10">
            <a:extLst>
              <a:ext uri="{FF2B5EF4-FFF2-40B4-BE49-F238E27FC236}">
                <a16:creationId xmlns:a16="http://schemas.microsoft.com/office/drawing/2014/main" xmlns="" id="{86FD01DE-07C6-46B0-8225-2CCF228B81FB}"/>
              </a:ext>
            </a:extLst>
          </p:cNvPr>
          <p:cNvSpPr txBox="1">
            <a:spLocks/>
          </p:cNvSpPr>
          <p:nvPr/>
        </p:nvSpPr>
        <p:spPr>
          <a:xfrm>
            <a:off x="4723658" y="224697"/>
            <a:ext cx="6849217" cy="1008113"/>
          </a:xfrm>
          <a:prstGeom prst="rect">
            <a:avLst/>
          </a:prstGeom>
          <a:noFill/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10000"/>
              </a:lnSpc>
              <a:buNone/>
            </a:pPr>
            <a:r>
              <a:rPr lang="en-US" altLang="ko-KR" sz="5400" dirty="0">
                <a:solidFill>
                  <a:schemeClr val="accent1"/>
                </a:solidFill>
                <a:latin typeface="+mj-lt"/>
                <a:cs typeface="Arial" pitchFamily="34" charset="0"/>
              </a:rPr>
              <a:t>Info</a:t>
            </a:r>
            <a:r>
              <a:rPr lang="en-US" altLang="ko-KR" sz="5400" dirty="0">
                <a:solidFill>
                  <a:schemeClr val="bg1"/>
                </a:solidFill>
                <a:latin typeface="+mj-lt"/>
                <a:cs typeface="Arial" pitchFamily="34" charset="0"/>
              </a:rPr>
              <a:t>graphic Style</a:t>
            </a:r>
          </a:p>
        </p:txBody>
      </p:sp>
    </p:spTree>
    <p:extLst>
      <p:ext uri="{BB962C8B-B14F-4D97-AF65-F5344CB8AC3E}">
        <p14:creationId xmlns:p14="http://schemas.microsoft.com/office/powerpoint/2010/main" val="14043395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xmlns="" id="{A912295B-B382-4BC9-BF92-734EEB7E3061}"/>
              </a:ext>
            </a:extLst>
          </p:cNvPr>
          <p:cNvSpPr/>
          <p:nvPr/>
        </p:nvSpPr>
        <p:spPr>
          <a:xfrm>
            <a:off x="1395201" y="3141773"/>
            <a:ext cx="1620651" cy="1611647"/>
          </a:xfrm>
          <a:custGeom>
            <a:avLst/>
            <a:gdLst>
              <a:gd name="connsiteX0" fmla="*/ 959201 w 1857518"/>
              <a:gd name="connsiteY0" fmla="*/ 1852264 h 1847198"/>
              <a:gd name="connsiteX1" fmla="*/ 910700 w 1857518"/>
              <a:gd name="connsiteY1" fmla="*/ 1852264 h 1847198"/>
              <a:gd name="connsiteX2" fmla="*/ 891608 w 1857518"/>
              <a:gd name="connsiteY2" fmla="*/ 1830593 h 1847198"/>
              <a:gd name="connsiteX3" fmla="*/ 838463 w 1857518"/>
              <a:gd name="connsiteY3" fmla="*/ 1669608 h 1847198"/>
              <a:gd name="connsiteX4" fmla="*/ 813180 w 1857518"/>
              <a:gd name="connsiteY4" fmla="*/ 1646905 h 1847198"/>
              <a:gd name="connsiteX5" fmla="*/ 730624 w 1857518"/>
              <a:gd name="connsiteY5" fmla="*/ 1628330 h 1847198"/>
              <a:gd name="connsiteX6" fmla="*/ 693990 w 1857518"/>
              <a:gd name="connsiteY6" fmla="*/ 1639165 h 1847198"/>
              <a:gd name="connsiteX7" fmla="*/ 573251 w 1857518"/>
              <a:gd name="connsiteY7" fmla="*/ 1761452 h 1847198"/>
              <a:gd name="connsiteX8" fmla="*/ 542292 w 1857518"/>
              <a:gd name="connsiteY8" fmla="*/ 1766612 h 1847198"/>
              <a:gd name="connsiteX9" fmla="*/ 412782 w 1857518"/>
              <a:gd name="connsiteY9" fmla="*/ 1693859 h 1847198"/>
              <a:gd name="connsiteX10" fmla="*/ 398334 w 1857518"/>
              <a:gd name="connsiteY10" fmla="*/ 1660836 h 1847198"/>
              <a:gd name="connsiteX11" fmla="*/ 440644 w 1857518"/>
              <a:gd name="connsiteY11" fmla="*/ 1494176 h 1847198"/>
              <a:gd name="connsiteX12" fmla="*/ 432904 w 1857518"/>
              <a:gd name="connsiteY12" fmla="*/ 1462185 h 1847198"/>
              <a:gd name="connsiteX13" fmla="*/ 370471 w 1857518"/>
              <a:gd name="connsiteY13" fmla="*/ 1397172 h 1847198"/>
              <a:gd name="connsiteX14" fmla="*/ 340545 w 1857518"/>
              <a:gd name="connsiteY14" fmla="*/ 1388400 h 1847198"/>
              <a:gd name="connsiteX15" fmla="*/ 310618 w 1857518"/>
              <a:gd name="connsiteY15" fmla="*/ 1395108 h 1847198"/>
              <a:gd name="connsiteX16" fmla="*/ 170273 w 1857518"/>
              <a:gd name="connsiteY16" fmla="*/ 1426583 h 1847198"/>
              <a:gd name="connsiteX17" fmla="*/ 141377 w 1857518"/>
              <a:gd name="connsiteY17" fmla="*/ 1413683 h 1847198"/>
              <a:gd name="connsiteX18" fmla="*/ 70689 w 1857518"/>
              <a:gd name="connsiteY18" fmla="*/ 1276949 h 1847198"/>
              <a:gd name="connsiteX19" fmla="*/ 75848 w 1857518"/>
              <a:gd name="connsiteY19" fmla="*/ 1247539 h 1847198"/>
              <a:gd name="connsiteX20" fmla="*/ 206391 w 1857518"/>
              <a:gd name="connsiteY20" fmla="*/ 1126284 h 1847198"/>
              <a:gd name="connsiteX21" fmla="*/ 216710 w 1857518"/>
              <a:gd name="connsiteY21" fmla="*/ 1096873 h 1847198"/>
              <a:gd name="connsiteX22" fmla="*/ 201231 w 1857518"/>
              <a:gd name="connsiteY22" fmla="*/ 1012769 h 1847198"/>
              <a:gd name="connsiteX23" fmla="*/ 181108 w 1857518"/>
              <a:gd name="connsiteY23" fmla="*/ 989034 h 1847198"/>
              <a:gd name="connsiteX24" fmla="*/ 67077 w 1857518"/>
              <a:gd name="connsiteY24" fmla="*/ 947240 h 1847198"/>
              <a:gd name="connsiteX25" fmla="*/ 0 w 1857518"/>
              <a:gd name="connsiteY25" fmla="*/ 921957 h 1847198"/>
              <a:gd name="connsiteX26" fmla="*/ 0 w 1857518"/>
              <a:gd name="connsiteY26" fmla="*/ 893062 h 1847198"/>
              <a:gd name="connsiteX27" fmla="*/ 4643 w 1857518"/>
              <a:gd name="connsiteY27" fmla="*/ 842496 h 1847198"/>
              <a:gd name="connsiteX28" fmla="*/ 17543 w 1857518"/>
              <a:gd name="connsiteY28" fmla="*/ 743945 h 1847198"/>
              <a:gd name="connsiteX29" fmla="*/ 38182 w 1857518"/>
              <a:gd name="connsiteY29" fmla="*/ 723305 h 1847198"/>
              <a:gd name="connsiteX30" fmla="*/ 214131 w 1857518"/>
              <a:gd name="connsiteY30" fmla="*/ 691315 h 1847198"/>
              <a:gd name="connsiteX31" fmla="*/ 239929 w 1857518"/>
              <a:gd name="connsiteY31" fmla="*/ 671192 h 1847198"/>
              <a:gd name="connsiteX32" fmla="*/ 266760 w 1857518"/>
              <a:gd name="connsiteY32" fmla="*/ 606695 h 1847198"/>
              <a:gd name="connsiteX33" fmla="*/ 262116 w 1857518"/>
              <a:gd name="connsiteY33" fmla="*/ 570060 h 1847198"/>
              <a:gd name="connsiteX34" fmla="*/ 159437 w 1857518"/>
              <a:gd name="connsiteY34" fmla="*/ 434874 h 1847198"/>
              <a:gd name="connsiteX35" fmla="*/ 159953 w 1857518"/>
              <a:gd name="connsiteY35" fmla="*/ 401336 h 1847198"/>
              <a:gd name="connsiteX36" fmla="*/ 259536 w 1857518"/>
              <a:gd name="connsiteY36" fmla="*/ 278017 h 1847198"/>
              <a:gd name="connsiteX37" fmla="*/ 294623 w 1857518"/>
              <a:gd name="connsiteY37" fmla="*/ 268729 h 1847198"/>
              <a:gd name="connsiteX38" fmla="*/ 457672 w 1857518"/>
              <a:gd name="connsiteY38" fmla="*/ 336322 h 1847198"/>
              <a:gd name="connsiteX39" fmla="*/ 489146 w 1857518"/>
              <a:gd name="connsiteY39" fmla="*/ 333743 h 1847198"/>
              <a:gd name="connsiteX40" fmla="*/ 540744 w 1857518"/>
              <a:gd name="connsiteY40" fmla="*/ 298140 h 1847198"/>
              <a:gd name="connsiteX41" fmla="*/ 553127 w 1857518"/>
              <a:gd name="connsiteY41" fmla="*/ 273889 h 1847198"/>
              <a:gd name="connsiteX42" fmla="*/ 552096 w 1857518"/>
              <a:gd name="connsiteY42" fmla="*/ 255830 h 1847198"/>
              <a:gd name="connsiteX43" fmla="*/ 545904 w 1857518"/>
              <a:gd name="connsiteY43" fmla="*/ 175854 h 1847198"/>
              <a:gd name="connsiteX44" fmla="*/ 539712 w 1857518"/>
              <a:gd name="connsiteY44" fmla="*/ 95877 h 1847198"/>
              <a:gd name="connsiteX45" fmla="*/ 556739 w 1857518"/>
              <a:gd name="connsiteY45" fmla="*/ 69562 h 1847198"/>
              <a:gd name="connsiteX46" fmla="*/ 716176 w 1857518"/>
              <a:gd name="connsiteY46" fmla="*/ 15901 h 1847198"/>
              <a:gd name="connsiteX47" fmla="*/ 726496 w 1857518"/>
              <a:gd name="connsiteY47" fmla="*/ 14353 h 1847198"/>
              <a:gd name="connsiteX48" fmla="*/ 748167 w 1857518"/>
              <a:gd name="connsiteY48" fmla="*/ 28800 h 1847198"/>
              <a:gd name="connsiteX49" fmla="*/ 847750 w 1857518"/>
              <a:gd name="connsiteY49" fmla="*/ 172758 h 1847198"/>
              <a:gd name="connsiteX50" fmla="*/ 878709 w 1857518"/>
              <a:gd name="connsiteY50" fmla="*/ 187721 h 1847198"/>
              <a:gd name="connsiteX51" fmla="*/ 931855 w 1857518"/>
              <a:gd name="connsiteY51" fmla="*/ 185657 h 1847198"/>
              <a:gd name="connsiteX52" fmla="*/ 948366 w 1857518"/>
              <a:gd name="connsiteY52" fmla="*/ 177401 h 1847198"/>
              <a:gd name="connsiteX53" fmla="*/ 954042 w 1857518"/>
              <a:gd name="connsiteY53" fmla="*/ 169146 h 1847198"/>
              <a:gd name="connsiteX54" fmla="*/ 979840 w 1857518"/>
              <a:gd name="connsiteY54" fmla="*/ 121676 h 1847198"/>
              <a:gd name="connsiteX55" fmla="*/ 1037630 w 1857518"/>
              <a:gd name="connsiteY55" fmla="*/ 13837 h 1847198"/>
              <a:gd name="connsiteX56" fmla="*/ 1066525 w 1857518"/>
              <a:gd name="connsiteY56" fmla="*/ 937 h 1847198"/>
              <a:gd name="connsiteX57" fmla="*/ 1233702 w 1857518"/>
              <a:gd name="connsiteY57" fmla="*/ 40667 h 1847198"/>
              <a:gd name="connsiteX58" fmla="*/ 1253309 w 1857518"/>
              <a:gd name="connsiteY58" fmla="*/ 64918 h 1847198"/>
              <a:gd name="connsiteX59" fmla="*/ 1254341 w 1857518"/>
              <a:gd name="connsiteY59" fmla="*/ 85042 h 1847198"/>
              <a:gd name="connsiteX60" fmla="*/ 1258468 w 1857518"/>
              <a:gd name="connsiteY60" fmla="*/ 209908 h 1847198"/>
              <a:gd name="connsiteX61" fmla="*/ 1260016 w 1857518"/>
              <a:gd name="connsiteY61" fmla="*/ 244478 h 1847198"/>
              <a:gd name="connsiteX62" fmla="*/ 1276012 w 1857518"/>
              <a:gd name="connsiteY62" fmla="*/ 270277 h 1847198"/>
              <a:gd name="connsiteX63" fmla="*/ 1313678 w 1857518"/>
              <a:gd name="connsiteY63" fmla="*/ 291948 h 1847198"/>
              <a:gd name="connsiteX64" fmla="*/ 1349797 w 1857518"/>
              <a:gd name="connsiteY64" fmla="*/ 291948 h 1847198"/>
              <a:gd name="connsiteX65" fmla="*/ 1502526 w 1857518"/>
              <a:gd name="connsiteY65" fmla="*/ 206812 h 1847198"/>
              <a:gd name="connsiteX66" fmla="*/ 1535033 w 1857518"/>
              <a:gd name="connsiteY66" fmla="*/ 211456 h 1847198"/>
              <a:gd name="connsiteX67" fmla="*/ 1653707 w 1857518"/>
              <a:gd name="connsiteY67" fmla="*/ 332711 h 1847198"/>
              <a:gd name="connsiteX68" fmla="*/ 1657835 w 1857518"/>
              <a:gd name="connsiteY68" fmla="*/ 366249 h 1847198"/>
              <a:gd name="connsiteX69" fmla="*/ 1569087 w 1857518"/>
              <a:gd name="connsiteY69" fmla="*/ 515883 h 1847198"/>
              <a:gd name="connsiteX70" fmla="*/ 1568571 w 1857518"/>
              <a:gd name="connsiteY70" fmla="*/ 550453 h 1847198"/>
              <a:gd name="connsiteX71" fmla="*/ 1591274 w 1857518"/>
              <a:gd name="connsiteY71" fmla="*/ 592247 h 1847198"/>
              <a:gd name="connsiteX72" fmla="*/ 1617589 w 1857518"/>
              <a:gd name="connsiteY72" fmla="*/ 608759 h 1847198"/>
              <a:gd name="connsiteX73" fmla="*/ 1676926 w 1857518"/>
              <a:gd name="connsiteY73" fmla="*/ 612886 h 1847198"/>
              <a:gd name="connsiteX74" fmla="*/ 1797665 w 1857518"/>
              <a:gd name="connsiteY74" fmla="*/ 620626 h 1847198"/>
              <a:gd name="connsiteX75" fmla="*/ 1820884 w 1857518"/>
              <a:gd name="connsiteY75" fmla="*/ 640233 h 1847198"/>
              <a:gd name="connsiteX76" fmla="*/ 1857518 w 1857518"/>
              <a:gd name="connsiteY76" fmla="*/ 808442 h 1847198"/>
              <a:gd name="connsiteX77" fmla="*/ 1851842 w 1857518"/>
              <a:gd name="connsiteY77" fmla="*/ 829081 h 1847198"/>
              <a:gd name="connsiteX78" fmla="*/ 1841523 w 1857518"/>
              <a:gd name="connsiteY78" fmla="*/ 836305 h 1847198"/>
              <a:gd name="connsiteX79" fmla="*/ 1686214 w 1857518"/>
              <a:gd name="connsiteY79" fmla="*/ 913701 h 1847198"/>
              <a:gd name="connsiteX80" fmla="*/ 1668670 w 1857518"/>
              <a:gd name="connsiteY80" fmla="*/ 940016 h 1847198"/>
              <a:gd name="connsiteX81" fmla="*/ 1665059 w 1857518"/>
              <a:gd name="connsiteY81" fmla="*/ 998322 h 1847198"/>
              <a:gd name="connsiteX82" fmla="*/ 1678474 w 1857518"/>
              <a:gd name="connsiteY82" fmla="*/ 1026184 h 1847198"/>
              <a:gd name="connsiteX83" fmla="*/ 1821916 w 1857518"/>
              <a:gd name="connsiteY83" fmla="*/ 1131960 h 1847198"/>
              <a:gd name="connsiteX84" fmla="*/ 1831720 w 1857518"/>
              <a:gd name="connsiteY84" fmla="*/ 1163950 h 1847198"/>
              <a:gd name="connsiteX85" fmla="*/ 1805404 w 1857518"/>
              <a:gd name="connsiteY85" fmla="*/ 1236703 h 1847198"/>
              <a:gd name="connsiteX86" fmla="*/ 1775478 w 1857518"/>
              <a:gd name="connsiteY86" fmla="*/ 1317711 h 1847198"/>
              <a:gd name="connsiteX87" fmla="*/ 1750195 w 1857518"/>
              <a:gd name="connsiteY87" fmla="*/ 1334223 h 1847198"/>
              <a:gd name="connsiteX88" fmla="*/ 1685698 w 1857518"/>
              <a:gd name="connsiteY88" fmla="*/ 1327515 h 1847198"/>
              <a:gd name="connsiteX89" fmla="*/ 1574247 w 1857518"/>
              <a:gd name="connsiteY89" fmla="*/ 1315648 h 1847198"/>
              <a:gd name="connsiteX90" fmla="*/ 1545868 w 1857518"/>
              <a:gd name="connsiteY90" fmla="*/ 1328547 h 1847198"/>
              <a:gd name="connsiteX91" fmla="*/ 1505622 w 1857518"/>
              <a:gd name="connsiteY91" fmla="*/ 1383241 h 1847198"/>
              <a:gd name="connsiteX92" fmla="*/ 1500978 w 1857518"/>
              <a:gd name="connsiteY92" fmla="*/ 1417811 h 1847198"/>
              <a:gd name="connsiteX93" fmla="*/ 1563411 w 1857518"/>
              <a:gd name="connsiteY93" fmla="*/ 1581892 h 1847198"/>
              <a:gd name="connsiteX94" fmla="*/ 1554124 w 1857518"/>
              <a:gd name="connsiteY94" fmla="*/ 1615430 h 1847198"/>
              <a:gd name="connsiteX95" fmla="*/ 1430805 w 1857518"/>
              <a:gd name="connsiteY95" fmla="*/ 1708822 h 1847198"/>
              <a:gd name="connsiteX96" fmla="*/ 1397266 w 1857518"/>
              <a:gd name="connsiteY96" fmla="*/ 1708306 h 1847198"/>
              <a:gd name="connsiteX97" fmla="*/ 1263628 w 1857518"/>
              <a:gd name="connsiteY97" fmla="*/ 1600467 h 1847198"/>
              <a:gd name="connsiteX98" fmla="*/ 1232154 w 1857518"/>
              <a:gd name="connsiteY98" fmla="*/ 1594275 h 1847198"/>
              <a:gd name="connsiteX99" fmla="*/ 1153725 w 1857518"/>
              <a:gd name="connsiteY99" fmla="*/ 1624202 h 1847198"/>
              <a:gd name="connsiteX100" fmla="*/ 1134634 w 1857518"/>
              <a:gd name="connsiteY100" fmla="*/ 1646905 h 1847198"/>
              <a:gd name="connsiteX101" fmla="*/ 1123798 w 1857518"/>
              <a:gd name="connsiteY101" fmla="*/ 1698503 h 1847198"/>
              <a:gd name="connsiteX102" fmla="*/ 1097999 w 1857518"/>
              <a:gd name="connsiteY102" fmla="*/ 1821821 h 1847198"/>
              <a:gd name="connsiteX103" fmla="*/ 1076329 w 1857518"/>
              <a:gd name="connsiteY103" fmla="*/ 1842460 h 1847198"/>
              <a:gd name="connsiteX104" fmla="*/ 994288 w 1857518"/>
              <a:gd name="connsiteY104" fmla="*/ 1851232 h 1847198"/>
              <a:gd name="connsiteX105" fmla="*/ 959201 w 1857518"/>
              <a:gd name="connsiteY105" fmla="*/ 1852264 h 1847198"/>
              <a:gd name="connsiteX106" fmla="*/ 928759 w 1857518"/>
              <a:gd name="connsiteY106" fmla="*/ 382245 h 1847198"/>
              <a:gd name="connsiteX107" fmla="*/ 386983 w 1857518"/>
              <a:gd name="connsiteY107" fmla="*/ 921957 h 1847198"/>
              <a:gd name="connsiteX108" fmla="*/ 926695 w 1857518"/>
              <a:gd name="connsiteY108" fmla="*/ 1465797 h 1847198"/>
              <a:gd name="connsiteX109" fmla="*/ 1470535 w 1857518"/>
              <a:gd name="connsiteY109" fmla="*/ 924537 h 1847198"/>
              <a:gd name="connsiteX110" fmla="*/ 928759 w 1857518"/>
              <a:gd name="connsiteY110" fmla="*/ 382245 h 1847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</a:cxnLst>
            <a:rect l="l" t="t" r="r" b="b"/>
            <a:pathLst>
              <a:path w="1857518" h="1847198">
                <a:moveTo>
                  <a:pt x="959201" y="1852264"/>
                </a:moveTo>
                <a:cubicBezTo>
                  <a:pt x="943206" y="1852264"/>
                  <a:pt x="927211" y="1852264"/>
                  <a:pt x="910700" y="1852264"/>
                </a:cubicBezTo>
                <a:cubicBezTo>
                  <a:pt x="900380" y="1848652"/>
                  <a:pt x="894704" y="1840913"/>
                  <a:pt x="891608" y="1830593"/>
                </a:cubicBezTo>
                <a:cubicBezTo>
                  <a:pt x="874065" y="1776931"/>
                  <a:pt x="856006" y="1723270"/>
                  <a:pt x="838463" y="1669608"/>
                </a:cubicBezTo>
                <a:cubicBezTo>
                  <a:pt x="834335" y="1657224"/>
                  <a:pt x="826080" y="1649485"/>
                  <a:pt x="813180" y="1646905"/>
                </a:cubicBezTo>
                <a:cubicBezTo>
                  <a:pt x="785833" y="1640713"/>
                  <a:pt x="757970" y="1635037"/>
                  <a:pt x="730624" y="1628330"/>
                </a:cubicBezTo>
                <a:cubicBezTo>
                  <a:pt x="716176" y="1624718"/>
                  <a:pt x="704309" y="1628330"/>
                  <a:pt x="693990" y="1639165"/>
                </a:cubicBezTo>
                <a:cubicBezTo>
                  <a:pt x="654259" y="1680443"/>
                  <a:pt x="613497" y="1720690"/>
                  <a:pt x="573251" y="1761452"/>
                </a:cubicBezTo>
                <a:cubicBezTo>
                  <a:pt x="563963" y="1770739"/>
                  <a:pt x="553127" y="1772804"/>
                  <a:pt x="542292" y="1766612"/>
                </a:cubicBezTo>
                <a:cubicBezTo>
                  <a:pt x="498950" y="1742361"/>
                  <a:pt x="456123" y="1718110"/>
                  <a:pt x="412782" y="1693859"/>
                </a:cubicBezTo>
                <a:cubicBezTo>
                  <a:pt x="397818" y="1685603"/>
                  <a:pt x="394206" y="1676832"/>
                  <a:pt x="398334" y="1660836"/>
                </a:cubicBezTo>
                <a:cubicBezTo>
                  <a:pt x="412265" y="1605111"/>
                  <a:pt x="426713" y="1549901"/>
                  <a:pt x="440644" y="1494176"/>
                </a:cubicBezTo>
                <a:cubicBezTo>
                  <a:pt x="443741" y="1482308"/>
                  <a:pt x="441676" y="1471473"/>
                  <a:pt x="432904" y="1462185"/>
                </a:cubicBezTo>
                <a:cubicBezTo>
                  <a:pt x="412265" y="1440514"/>
                  <a:pt x="391110" y="1418843"/>
                  <a:pt x="370471" y="1397172"/>
                </a:cubicBezTo>
                <a:cubicBezTo>
                  <a:pt x="362216" y="1388400"/>
                  <a:pt x="351896" y="1385820"/>
                  <a:pt x="340545" y="1388400"/>
                </a:cubicBezTo>
                <a:cubicBezTo>
                  <a:pt x="330226" y="1390464"/>
                  <a:pt x="320422" y="1393044"/>
                  <a:pt x="310618" y="1395108"/>
                </a:cubicBezTo>
                <a:cubicBezTo>
                  <a:pt x="263664" y="1405428"/>
                  <a:pt x="217226" y="1416263"/>
                  <a:pt x="170273" y="1426583"/>
                </a:cubicBezTo>
                <a:cubicBezTo>
                  <a:pt x="157373" y="1429679"/>
                  <a:pt x="147054" y="1425035"/>
                  <a:pt x="141377" y="1413683"/>
                </a:cubicBezTo>
                <a:cubicBezTo>
                  <a:pt x="117642" y="1368277"/>
                  <a:pt x="94423" y="1322355"/>
                  <a:pt x="70689" y="1276949"/>
                </a:cubicBezTo>
                <a:cubicBezTo>
                  <a:pt x="65529" y="1266630"/>
                  <a:pt x="67593" y="1255278"/>
                  <a:pt x="75848" y="1247539"/>
                </a:cubicBezTo>
                <a:cubicBezTo>
                  <a:pt x="119191" y="1207292"/>
                  <a:pt x="163049" y="1166530"/>
                  <a:pt x="206391" y="1126284"/>
                </a:cubicBezTo>
                <a:cubicBezTo>
                  <a:pt x="215162" y="1118544"/>
                  <a:pt x="218258" y="1108225"/>
                  <a:pt x="216710" y="1096873"/>
                </a:cubicBezTo>
                <a:cubicBezTo>
                  <a:pt x="211551" y="1069010"/>
                  <a:pt x="206391" y="1040631"/>
                  <a:pt x="201231" y="1012769"/>
                </a:cubicBezTo>
                <a:cubicBezTo>
                  <a:pt x="199167" y="1000901"/>
                  <a:pt x="192459" y="993162"/>
                  <a:pt x="181108" y="989034"/>
                </a:cubicBezTo>
                <a:cubicBezTo>
                  <a:pt x="142925" y="975103"/>
                  <a:pt x="104743" y="961171"/>
                  <a:pt x="67077" y="947240"/>
                </a:cubicBezTo>
                <a:cubicBezTo>
                  <a:pt x="44890" y="938984"/>
                  <a:pt x="22187" y="931760"/>
                  <a:pt x="0" y="921957"/>
                </a:cubicBezTo>
                <a:cubicBezTo>
                  <a:pt x="0" y="912153"/>
                  <a:pt x="0" y="902866"/>
                  <a:pt x="0" y="893062"/>
                </a:cubicBezTo>
                <a:cubicBezTo>
                  <a:pt x="1548" y="876035"/>
                  <a:pt x="3096" y="859524"/>
                  <a:pt x="4643" y="842496"/>
                </a:cubicBezTo>
                <a:cubicBezTo>
                  <a:pt x="7740" y="809474"/>
                  <a:pt x="12383" y="776451"/>
                  <a:pt x="17543" y="743945"/>
                </a:cubicBezTo>
                <a:cubicBezTo>
                  <a:pt x="19091" y="733109"/>
                  <a:pt x="26831" y="725369"/>
                  <a:pt x="38182" y="723305"/>
                </a:cubicBezTo>
                <a:cubicBezTo>
                  <a:pt x="97003" y="712470"/>
                  <a:pt x="155309" y="702150"/>
                  <a:pt x="214131" y="691315"/>
                </a:cubicBezTo>
                <a:cubicBezTo>
                  <a:pt x="226514" y="689251"/>
                  <a:pt x="234770" y="682543"/>
                  <a:pt x="239929" y="671192"/>
                </a:cubicBezTo>
                <a:cubicBezTo>
                  <a:pt x="248701" y="649521"/>
                  <a:pt x="257989" y="627850"/>
                  <a:pt x="266760" y="606695"/>
                </a:cubicBezTo>
                <a:cubicBezTo>
                  <a:pt x="272436" y="593279"/>
                  <a:pt x="270888" y="581928"/>
                  <a:pt x="262116" y="570060"/>
                </a:cubicBezTo>
                <a:cubicBezTo>
                  <a:pt x="227546" y="525170"/>
                  <a:pt x="193492" y="479764"/>
                  <a:pt x="159437" y="434874"/>
                </a:cubicBezTo>
                <a:cubicBezTo>
                  <a:pt x="150665" y="423007"/>
                  <a:pt x="150665" y="412687"/>
                  <a:pt x="159953" y="401336"/>
                </a:cubicBezTo>
                <a:cubicBezTo>
                  <a:pt x="192975" y="360058"/>
                  <a:pt x="225998" y="319295"/>
                  <a:pt x="259536" y="278017"/>
                </a:cubicBezTo>
                <a:cubicBezTo>
                  <a:pt x="270372" y="265118"/>
                  <a:pt x="279144" y="262538"/>
                  <a:pt x="294623" y="268729"/>
                </a:cubicBezTo>
                <a:cubicBezTo>
                  <a:pt x="348801" y="291433"/>
                  <a:pt x="402978" y="313620"/>
                  <a:pt x="457672" y="336322"/>
                </a:cubicBezTo>
                <a:cubicBezTo>
                  <a:pt x="468507" y="340966"/>
                  <a:pt x="479342" y="340450"/>
                  <a:pt x="489146" y="333743"/>
                </a:cubicBezTo>
                <a:cubicBezTo>
                  <a:pt x="506690" y="321875"/>
                  <a:pt x="523717" y="310008"/>
                  <a:pt x="540744" y="298140"/>
                </a:cubicBezTo>
                <a:cubicBezTo>
                  <a:pt x="548999" y="292464"/>
                  <a:pt x="553127" y="284209"/>
                  <a:pt x="553127" y="273889"/>
                </a:cubicBezTo>
                <a:cubicBezTo>
                  <a:pt x="553127" y="267697"/>
                  <a:pt x="552612" y="261506"/>
                  <a:pt x="552096" y="255830"/>
                </a:cubicBezTo>
                <a:cubicBezTo>
                  <a:pt x="550032" y="228999"/>
                  <a:pt x="547968" y="202684"/>
                  <a:pt x="545904" y="175854"/>
                </a:cubicBezTo>
                <a:cubicBezTo>
                  <a:pt x="543840" y="149023"/>
                  <a:pt x="541776" y="122708"/>
                  <a:pt x="539712" y="95877"/>
                </a:cubicBezTo>
                <a:cubicBezTo>
                  <a:pt x="538680" y="83493"/>
                  <a:pt x="544872" y="73690"/>
                  <a:pt x="556739" y="69562"/>
                </a:cubicBezTo>
                <a:cubicBezTo>
                  <a:pt x="609885" y="51503"/>
                  <a:pt x="663031" y="33444"/>
                  <a:pt x="716176" y="15901"/>
                </a:cubicBezTo>
                <a:cubicBezTo>
                  <a:pt x="719788" y="14869"/>
                  <a:pt x="722884" y="14353"/>
                  <a:pt x="726496" y="14353"/>
                </a:cubicBezTo>
                <a:cubicBezTo>
                  <a:pt x="736299" y="14869"/>
                  <a:pt x="742491" y="21060"/>
                  <a:pt x="748167" y="28800"/>
                </a:cubicBezTo>
                <a:cubicBezTo>
                  <a:pt x="781189" y="76786"/>
                  <a:pt x="814728" y="124772"/>
                  <a:pt x="847750" y="172758"/>
                </a:cubicBezTo>
                <a:cubicBezTo>
                  <a:pt x="855490" y="183593"/>
                  <a:pt x="865810" y="188753"/>
                  <a:pt x="878709" y="187721"/>
                </a:cubicBezTo>
                <a:cubicBezTo>
                  <a:pt x="896252" y="186173"/>
                  <a:pt x="914312" y="185657"/>
                  <a:pt x="931855" y="185657"/>
                </a:cubicBezTo>
                <a:cubicBezTo>
                  <a:pt x="939079" y="185657"/>
                  <a:pt x="944239" y="183077"/>
                  <a:pt x="948366" y="177401"/>
                </a:cubicBezTo>
                <a:cubicBezTo>
                  <a:pt x="950430" y="174822"/>
                  <a:pt x="952494" y="171726"/>
                  <a:pt x="954042" y="169146"/>
                </a:cubicBezTo>
                <a:cubicBezTo>
                  <a:pt x="962814" y="153150"/>
                  <a:pt x="971069" y="137155"/>
                  <a:pt x="979840" y="121676"/>
                </a:cubicBezTo>
                <a:cubicBezTo>
                  <a:pt x="998932" y="85558"/>
                  <a:pt x="1018539" y="49955"/>
                  <a:pt x="1037630" y="13837"/>
                </a:cubicBezTo>
                <a:cubicBezTo>
                  <a:pt x="1043822" y="2485"/>
                  <a:pt x="1053626" y="-2159"/>
                  <a:pt x="1066525" y="937"/>
                </a:cubicBezTo>
                <a:cubicBezTo>
                  <a:pt x="1122251" y="14353"/>
                  <a:pt x="1177976" y="27252"/>
                  <a:pt x="1233702" y="40667"/>
                </a:cubicBezTo>
                <a:cubicBezTo>
                  <a:pt x="1245569" y="43763"/>
                  <a:pt x="1252793" y="52535"/>
                  <a:pt x="1253309" y="64918"/>
                </a:cubicBezTo>
                <a:cubicBezTo>
                  <a:pt x="1253825" y="71626"/>
                  <a:pt x="1253825" y="78334"/>
                  <a:pt x="1254341" y="85042"/>
                </a:cubicBezTo>
                <a:cubicBezTo>
                  <a:pt x="1255888" y="126836"/>
                  <a:pt x="1256921" y="168630"/>
                  <a:pt x="1258468" y="209908"/>
                </a:cubicBezTo>
                <a:cubicBezTo>
                  <a:pt x="1258985" y="221260"/>
                  <a:pt x="1259501" y="233127"/>
                  <a:pt x="1260016" y="244478"/>
                </a:cubicBezTo>
                <a:cubicBezTo>
                  <a:pt x="1260532" y="255830"/>
                  <a:pt x="1266208" y="264602"/>
                  <a:pt x="1276012" y="270277"/>
                </a:cubicBezTo>
                <a:cubicBezTo>
                  <a:pt x="1288395" y="277501"/>
                  <a:pt x="1301295" y="284209"/>
                  <a:pt x="1313678" y="291948"/>
                </a:cubicBezTo>
                <a:cubicBezTo>
                  <a:pt x="1326062" y="299172"/>
                  <a:pt x="1337413" y="298656"/>
                  <a:pt x="1349797" y="291948"/>
                </a:cubicBezTo>
                <a:cubicBezTo>
                  <a:pt x="1400879" y="263570"/>
                  <a:pt x="1451444" y="235191"/>
                  <a:pt x="1502526" y="206812"/>
                </a:cubicBezTo>
                <a:cubicBezTo>
                  <a:pt x="1514394" y="200105"/>
                  <a:pt x="1525745" y="202168"/>
                  <a:pt x="1535033" y="211456"/>
                </a:cubicBezTo>
                <a:cubicBezTo>
                  <a:pt x="1574763" y="251702"/>
                  <a:pt x="1613977" y="292464"/>
                  <a:pt x="1653707" y="332711"/>
                </a:cubicBezTo>
                <a:cubicBezTo>
                  <a:pt x="1664027" y="343546"/>
                  <a:pt x="1665575" y="353350"/>
                  <a:pt x="1657835" y="366249"/>
                </a:cubicBezTo>
                <a:cubicBezTo>
                  <a:pt x="1628424" y="416299"/>
                  <a:pt x="1598497" y="465833"/>
                  <a:pt x="1569087" y="515883"/>
                </a:cubicBezTo>
                <a:cubicBezTo>
                  <a:pt x="1562379" y="527234"/>
                  <a:pt x="1561863" y="539102"/>
                  <a:pt x="1568571" y="550453"/>
                </a:cubicBezTo>
                <a:cubicBezTo>
                  <a:pt x="1576311" y="564384"/>
                  <a:pt x="1583534" y="578316"/>
                  <a:pt x="1591274" y="592247"/>
                </a:cubicBezTo>
                <a:cubicBezTo>
                  <a:pt x="1596950" y="602567"/>
                  <a:pt x="1605721" y="608243"/>
                  <a:pt x="1617589" y="608759"/>
                </a:cubicBezTo>
                <a:cubicBezTo>
                  <a:pt x="1637196" y="610307"/>
                  <a:pt x="1657319" y="611339"/>
                  <a:pt x="1676926" y="612886"/>
                </a:cubicBezTo>
                <a:cubicBezTo>
                  <a:pt x="1717172" y="615466"/>
                  <a:pt x="1757419" y="618046"/>
                  <a:pt x="1797665" y="620626"/>
                </a:cubicBezTo>
                <a:cubicBezTo>
                  <a:pt x="1809016" y="621142"/>
                  <a:pt x="1818304" y="628882"/>
                  <a:pt x="1820884" y="640233"/>
                </a:cubicBezTo>
                <a:cubicBezTo>
                  <a:pt x="1833267" y="695959"/>
                  <a:pt x="1845135" y="752200"/>
                  <a:pt x="1857518" y="808442"/>
                </a:cubicBezTo>
                <a:cubicBezTo>
                  <a:pt x="1859066" y="816181"/>
                  <a:pt x="1857002" y="822889"/>
                  <a:pt x="1851842" y="829081"/>
                </a:cubicBezTo>
                <a:cubicBezTo>
                  <a:pt x="1849262" y="832177"/>
                  <a:pt x="1845135" y="834241"/>
                  <a:pt x="1841523" y="836305"/>
                </a:cubicBezTo>
                <a:cubicBezTo>
                  <a:pt x="1789925" y="862103"/>
                  <a:pt x="1738327" y="887902"/>
                  <a:pt x="1686214" y="913701"/>
                </a:cubicBezTo>
                <a:cubicBezTo>
                  <a:pt x="1675378" y="919377"/>
                  <a:pt x="1669187" y="927633"/>
                  <a:pt x="1668670" y="940016"/>
                </a:cubicBezTo>
                <a:cubicBezTo>
                  <a:pt x="1667639" y="959623"/>
                  <a:pt x="1666090" y="978714"/>
                  <a:pt x="1665059" y="998322"/>
                </a:cubicBezTo>
                <a:cubicBezTo>
                  <a:pt x="1664543" y="1009673"/>
                  <a:pt x="1668670" y="1019477"/>
                  <a:pt x="1678474" y="1026184"/>
                </a:cubicBezTo>
                <a:cubicBezTo>
                  <a:pt x="1726460" y="1061271"/>
                  <a:pt x="1773930" y="1096873"/>
                  <a:pt x="1821916" y="1131960"/>
                </a:cubicBezTo>
                <a:cubicBezTo>
                  <a:pt x="1833267" y="1140215"/>
                  <a:pt x="1836879" y="1150535"/>
                  <a:pt x="1831720" y="1163950"/>
                </a:cubicBezTo>
                <a:cubicBezTo>
                  <a:pt x="1822948" y="1188201"/>
                  <a:pt x="1814176" y="1212452"/>
                  <a:pt x="1805404" y="1236703"/>
                </a:cubicBezTo>
                <a:cubicBezTo>
                  <a:pt x="1795601" y="1263534"/>
                  <a:pt x="1785798" y="1290881"/>
                  <a:pt x="1775478" y="1317711"/>
                </a:cubicBezTo>
                <a:cubicBezTo>
                  <a:pt x="1771350" y="1329063"/>
                  <a:pt x="1761546" y="1335255"/>
                  <a:pt x="1750195" y="1334223"/>
                </a:cubicBezTo>
                <a:cubicBezTo>
                  <a:pt x="1728524" y="1332159"/>
                  <a:pt x="1707369" y="1329579"/>
                  <a:pt x="1685698" y="1327515"/>
                </a:cubicBezTo>
                <a:cubicBezTo>
                  <a:pt x="1648548" y="1323387"/>
                  <a:pt x="1611397" y="1319259"/>
                  <a:pt x="1574247" y="1315648"/>
                </a:cubicBezTo>
                <a:cubicBezTo>
                  <a:pt x="1562379" y="1314616"/>
                  <a:pt x="1553092" y="1318743"/>
                  <a:pt x="1545868" y="1328547"/>
                </a:cubicBezTo>
                <a:cubicBezTo>
                  <a:pt x="1532453" y="1346606"/>
                  <a:pt x="1519553" y="1365181"/>
                  <a:pt x="1505622" y="1383241"/>
                </a:cubicBezTo>
                <a:cubicBezTo>
                  <a:pt x="1497366" y="1394076"/>
                  <a:pt x="1496334" y="1405428"/>
                  <a:pt x="1500978" y="1417811"/>
                </a:cubicBezTo>
                <a:cubicBezTo>
                  <a:pt x="1521617" y="1472505"/>
                  <a:pt x="1542772" y="1527198"/>
                  <a:pt x="1563411" y="1581892"/>
                </a:cubicBezTo>
                <a:cubicBezTo>
                  <a:pt x="1569087" y="1596339"/>
                  <a:pt x="1565991" y="1606143"/>
                  <a:pt x="1554124" y="1615430"/>
                </a:cubicBezTo>
                <a:cubicBezTo>
                  <a:pt x="1512845" y="1646389"/>
                  <a:pt x="1472083" y="1677864"/>
                  <a:pt x="1430805" y="1708822"/>
                </a:cubicBezTo>
                <a:cubicBezTo>
                  <a:pt x="1418938" y="1717594"/>
                  <a:pt x="1408618" y="1717594"/>
                  <a:pt x="1397266" y="1708306"/>
                </a:cubicBezTo>
                <a:cubicBezTo>
                  <a:pt x="1352892" y="1672704"/>
                  <a:pt x="1308003" y="1636585"/>
                  <a:pt x="1263628" y="1600467"/>
                </a:cubicBezTo>
                <a:cubicBezTo>
                  <a:pt x="1253825" y="1592727"/>
                  <a:pt x="1243505" y="1590147"/>
                  <a:pt x="1232154" y="1594275"/>
                </a:cubicBezTo>
                <a:cubicBezTo>
                  <a:pt x="1205839" y="1604079"/>
                  <a:pt x="1179524" y="1613883"/>
                  <a:pt x="1153725" y="1624202"/>
                </a:cubicBezTo>
                <a:cubicBezTo>
                  <a:pt x="1143406" y="1628330"/>
                  <a:pt x="1137214" y="1636070"/>
                  <a:pt x="1134634" y="1646905"/>
                </a:cubicBezTo>
                <a:cubicBezTo>
                  <a:pt x="1131022" y="1663932"/>
                  <a:pt x="1127411" y="1681475"/>
                  <a:pt x="1123798" y="1698503"/>
                </a:cubicBezTo>
                <a:cubicBezTo>
                  <a:pt x="1115027" y="1739781"/>
                  <a:pt x="1106771" y="1780543"/>
                  <a:pt x="1097999" y="1821821"/>
                </a:cubicBezTo>
                <a:cubicBezTo>
                  <a:pt x="1095420" y="1833689"/>
                  <a:pt x="1088196" y="1840913"/>
                  <a:pt x="1076329" y="1842460"/>
                </a:cubicBezTo>
                <a:cubicBezTo>
                  <a:pt x="1048982" y="1846072"/>
                  <a:pt x="1021635" y="1848652"/>
                  <a:pt x="994288" y="1851232"/>
                </a:cubicBezTo>
                <a:cubicBezTo>
                  <a:pt x="980873" y="1850200"/>
                  <a:pt x="970037" y="1851232"/>
                  <a:pt x="959201" y="1852264"/>
                </a:cubicBezTo>
                <a:close/>
                <a:moveTo>
                  <a:pt x="928759" y="382245"/>
                </a:moveTo>
                <a:cubicBezTo>
                  <a:pt x="633620" y="381729"/>
                  <a:pt x="388015" y="619594"/>
                  <a:pt x="386983" y="921957"/>
                </a:cubicBezTo>
                <a:cubicBezTo>
                  <a:pt x="385951" y="1222772"/>
                  <a:pt x="627428" y="1464765"/>
                  <a:pt x="926695" y="1465797"/>
                </a:cubicBezTo>
                <a:cubicBezTo>
                  <a:pt x="1229058" y="1466829"/>
                  <a:pt x="1470019" y="1222772"/>
                  <a:pt x="1470535" y="924537"/>
                </a:cubicBezTo>
                <a:cubicBezTo>
                  <a:pt x="1470535" y="625270"/>
                  <a:pt x="1228026" y="381729"/>
                  <a:pt x="928759" y="382245"/>
                </a:cubicBezTo>
                <a:close/>
              </a:path>
            </a:pathLst>
          </a:custGeom>
          <a:solidFill>
            <a:schemeClr val="accent1"/>
          </a:solidFill>
          <a:ln w="515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xmlns="" id="{0EA2D491-2558-4C48-8691-97770BBBFF07}"/>
              </a:ext>
            </a:extLst>
          </p:cNvPr>
          <p:cNvSpPr/>
          <p:nvPr/>
        </p:nvSpPr>
        <p:spPr>
          <a:xfrm>
            <a:off x="3966061" y="3141773"/>
            <a:ext cx="1620651" cy="1611647"/>
          </a:xfrm>
          <a:custGeom>
            <a:avLst/>
            <a:gdLst>
              <a:gd name="connsiteX0" fmla="*/ 959201 w 1857518"/>
              <a:gd name="connsiteY0" fmla="*/ 1852264 h 1847198"/>
              <a:gd name="connsiteX1" fmla="*/ 910700 w 1857518"/>
              <a:gd name="connsiteY1" fmla="*/ 1852264 h 1847198"/>
              <a:gd name="connsiteX2" fmla="*/ 891608 w 1857518"/>
              <a:gd name="connsiteY2" fmla="*/ 1830593 h 1847198"/>
              <a:gd name="connsiteX3" fmla="*/ 838463 w 1857518"/>
              <a:gd name="connsiteY3" fmla="*/ 1669608 h 1847198"/>
              <a:gd name="connsiteX4" fmla="*/ 813180 w 1857518"/>
              <a:gd name="connsiteY4" fmla="*/ 1646905 h 1847198"/>
              <a:gd name="connsiteX5" fmla="*/ 730624 w 1857518"/>
              <a:gd name="connsiteY5" fmla="*/ 1628330 h 1847198"/>
              <a:gd name="connsiteX6" fmla="*/ 693990 w 1857518"/>
              <a:gd name="connsiteY6" fmla="*/ 1639165 h 1847198"/>
              <a:gd name="connsiteX7" fmla="*/ 573251 w 1857518"/>
              <a:gd name="connsiteY7" fmla="*/ 1761452 h 1847198"/>
              <a:gd name="connsiteX8" fmla="*/ 542292 w 1857518"/>
              <a:gd name="connsiteY8" fmla="*/ 1766612 h 1847198"/>
              <a:gd name="connsiteX9" fmla="*/ 412782 w 1857518"/>
              <a:gd name="connsiteY9" fmla="*/ 1693859 h 1847198"/>
              <a:gd name="connsiteX10" fmla="*/ 398334 w 1857518"/>
              <a:gd name="connsiteY10" fmla="*/ 1660836 h 1847198"/>
              <a:gd name="connsiteX11" fmla="*/ 440644 w 1857518"/>
              <a:gd name="connsiteY11" fmla="*/ 1494176 h 1847198"/>
              <a:gd name="connsiteX12" fmla="*/ 432904 w 1857518"/>
              <a:gd name="connsiteY12" fmla="*/ 1462185 h 1847198"/>
              <a:gd name="connsiteX13" fmla="*/ 370471 w 1857518"/>
              <a:gd name="connsiteY13" fmla="*/ 1397172 h 1847198"/>
              <a:gd name="connsiteX14" fmla="*/ 340545 w 1857518"/>
              <a:gd name="connsiteY14" fmla="*/ 1388400 h 1847198"/>
              <a:gd name="connsiteX15" fmla="*/ 310618 w 1857518"/>
              <a:gd name="connsiteY15" fmla="*/ 1395108 h 1847198"/>
              <a:gd name="connsiteX16" fmla="*/ 170273 w 1857518"/>
              <a:gd name="connsiteY16" fmla="*/ 1426583 h 1847198"/>
              <a:gd name="connsiteX17" fmla="*/ 141377 w 1857518"/>
              <a:gd name="connsiteY17" fmla="*/ 1413683 h 1847198"/>
              <a:gd name="connsiteX18" fmla="*/ 70689 w 1857518"/>
              <a:gd name="connsiteY18" fmla="*/ 1276949 h 1847198"/>
              <a:gd name="connsiteX19" fmla="*/ 75848 w 1857518"/>
              <a:gd name="connsiteY19" fmla="*/ 1247539 h 1847198"/>
              <a:gd name="connsiteX20" fmla="*/ 206391 w 1857518"/>
              <a:gd name="connsiteY20" fmla="*/ 1126284 h 1847198"/>
              <a:gd name="connsiteX21" fmla="*/ 216710 w 1857518"/>
              <a:gd name="connsiteY21" fmla="*/ 1096873 h 1847198"/>
              <a:gd name="connsiteX22" fmla="*/ 201231 w 1857518"/>
              <a:gd name="connsiteY22" fmla="*/ 1012769 h 1847198"/>
              <a:gd name="connsiteX23" fmla="*/ 181108 w 1857518"/>
              <a:gd name="connsiteY23" fmla="*/ 989034 h 1847198"/>
              <a:gd name="connsiteX24" fmla="*/ 67077 w 1857518"/>
              <a:gd name="connsiteY24" fmla="*/ 947240 h 1847198"/>
              <a:gd name="connsiteX25" fmla="*/ 0 w 1857518"/>
              <a:gd name="connsiteY25" fmla="*/ 921957 h 1847198"/>
              <a:gd name="connsiteX26" fmla="*/ 0 w 1857518"/>
              <a:gd name="connsiteY26" fmla="*/ 893062 h 1847198"/>
              <a:gd name="connsiteX27" fmla="*/ 4643 w 1857518"/>
              <a:gd name="connsiteY27" fmla="*/ 842496 h 1847198"/>
              <a:gd name="connsiteX28" fmla="*/ 17543 w 1857518"/>
              <a:gd name="connsiteY28" fmla="*/ 743945 h 1847198"/>
              <a:gd name="connsiteX29" fmla="*/ 38182 w 1857518"/>
              <a:gd name="connsiteY29" fmla="*/ 723305 h 1847198"/>
              <a:gd name="connsiteX30" fmla="*/ 214131 w 1857518"/>
              <a:gd name="connsiteY30" fmla="*/ 691315 h 1847198"/>
              <a:gd name="connsiteX31" fmla="*/ 239929 w 1857518"/>
              <a:gd name="connsiteY31" fmla="*/ 671192 h 1847198"/>
              <a:gd name="connsiteX32" fmla="*/ 266760 w 1857518"/>
              <a:gd name="connsiteY32" fmla="*/ 606695 h 1847198"/>
              <a:gd name="connsiteX33" fmla="*/ 262116 w 1857518"/>
              <a:gd name="connsiteY33" fmla="*/ 570060 h 1847198"/>
              <a:gd name="connsiteX34" fmla="*/ 159437 w 1857518"/>
              <a:gd name="connsiteY34" fmla="*/ 434874 h 1847198"/>
              <a:gd name="connsiteX35" fmla="*/ 159953 w 1857518"/>
              <a:gd name="connsiteY35" fmla="*/ 401336 h 1847198"/>
              <a:gd name="connsiteX36" fmla="*/ 259536 w 1857518"/>
              <a:gd name="connsiteY36" fmla="*/ 278017 h 1847198"/>
              <a:gd name="connsiteX37" fmla="*/ 294623 w 1857518"/>
              <a:gd name="connsiteY37" fmla="*/ 268729 h 1847198"/>
              <a:gd name="connsiteX38" fmla="*/ 457672 w 1857518"/>
              <a:gd name="connsiteY38" fmla="*/ 336322 h 1847198"/>
              <a:gd name="connsiteX39" fmla="*/ 489146 w 1857518"/>
              <a:gd name="connsiteY39" fmla="*/ 333743 h 1847198"/>
              <a:gd name="connsiteX40" fmla="*/ 540744 w 1857518"/>
              <a:gd name="connsiteY40" fmla="*/ 298140 h 1847198"/>
              <a:gd name="connsiteX41" fmla="*/ 553127 w 1857518"/>
              <a:gd name="connsiteY41" fmla="*/ 273889 h 1847198"/>
              <a:gd name="connsiteX42" fmla="*/ 552096 w 1857518"/>
              <a:gd name="connsiteY42" fmla="*/ 255830 h 1847198"/>
              <a:gd name="connsiteX43" fmla="*/ 545904 w 1857518"/>
              <a:gd name="connsiteY43" fmla="*/ 175854 h 1847198"/>
              <a:gd name="connsiteX44" fmla="*/ 539712 w 1857518"/>
              <a:gd name="connsiteY44" fmla="*/ 95877 h 1847198"/>
              <a:gd name="connsiteX45" fmla="*/ 556739 w 1857518"/>
              <a:gd name="connsiteY45" fmla="*/ 69562 h 1847198"/>
              <a:gd name="connsiteX46" fmla="*/ 716176 w 1857518"/>
              <a:gd name="connsiteY46" fmla="*/ 15901 h 1847198"/>
              <a:gd name="connsiteX47" fmla="*/ 726496 w 1857518"/>
              <a:gd name="connsiteY47" fmla="*/ 14353 h 1847198"/>
              <a:gd name="connsiteX48" fmla="*/ 748167 w 1857518"/>
              <a:gd name="connsiteY48" fmla="*/ 28800 h 1847198"/>
              <a:gd name="connsiteX49" fmla="*/ 847750 w 1857518"/>
              <a:gd name="connsiteY49" fmla="*/ 172758 h 1847198"/>
              <a:gd name="connsiteX50" fmla="*/ 878709 w 1857518"/>
              <a:gd name="connsiteY50" fmla="*/ 187721 h 1847198"/>
              <a:gd name="connsiteX51" fmla="*/ 931855 w 1857518"/>
              <a:gd name="connsiteY51" fmla="*/ 185657 h 1847198"/>
              <a:gd name="connsiteX52" fmla="*/ 948366 w 1857518"/>
              <a:gd name="connsiteY52" fmla="*/ 177401 h 1847198"/>
              <a:gd name="connsiteX53" fmla="*/ 954042 w 1857518"/>
              <a:gd name="connsiteY53" fmla="*/ 169146 h 1847198"/>
              <a:gd name="connsiteX54" fmla="*/ 979840 w 1857518"/>
              <a:gd name="connsiteY54" fmla="*/ 121676 h 1847198"/>
              <a:gd name="connsiteX55" fmla="*/ 1037630 w 1857518"/>
              <a:gd name="connsiteY55" fmla="*/ 13837 h 1847198"/>
              <a:gd name="connsiteX56" fmla="*/ 1066525 w 1857518"/>
              <a:gd name="connsiteY56" fmla="*/ 937 h 1847198"/>
              <a:gd name="connsiteX57" fmla="*/ 1233702 w 1857518"/>
              <a:gd name="connsiteY57" fmla="*/ 40667 h 1847198"/>
              <a:gd name="connsiteX58" fmla="*/ 1253309 w 1857518"/>
              <a:gd name="connsiteY58" fmla="*/ 64918 h 1847198"/>
              <a:gd name="connsiteX59" fmla="*/ 1254341 w 1857518"/>
              <a:gd name="connsiteY59" fmla="*/ 85042 h 1847198"/>
              <a:gd name="connsiteX60" fmla="*/ 1258468 w 1857518"/>
              <a:gd name="connsiteY60" fmla="*/ 209908 h 1847198"/>
              <a:gd name="connsiteX61" fmla="*/ 1260016 w 1857518"/>
              <a:gd name="connsiteY61" fmla="*/ 244478 h 1847198"/>
              <a:gd name="connsiteX62" fmla="*/ 1276012 w 1857518"/>
              <a:gd name="connsiteY62" fmla="*/ 270277 h 1847198"/>
              <a:gd name="connsiteX63" fmla="*/ 1313678 w 1857518"/>
              <a:gd name="connsiteY63" fmla="*/ 291948 h 1847198"/>
              <a:gd name="connsiteX64" fmla="*/ 1349797 w 1857518"/>
              <a:gd name="connsiteY64" fmla="*/ 291948 h 1847198"/>
              <a:gd name="connsiteX65" fmla="*/ 1502526 w 1857518"/>
              <a:gd name="connsiteY65" fmla="*/ 206812 h 1847198"/>
              <a:gd name="connsiteX66" fmla="*/ 1535033 w 1857518"/>
              <a:gd name="connsiteY66" fmla="*/ 211456 h 1847198"/>
              <a:gd name="connsiteX67" fmla="*/ 1653707 w 1857518"/>
              <a:gd name="connsiteY67" fmla="*/ 332711 h 1847198"/>
              <a:gd name="connsiteX68" fmla="*/ 1657835 w 1857518"/>
              <a:gd name="connsiteY68" fmla="*/ 366249 h 1847198"/>
              <a:gd name="connsiteX69" fmla="*/ 1569087 w 1857518"/>
              <a:gd name="connsiteY69" fmla="*/ 515883 h 1847198"/>
              <a:gd name="connsiteX70" fmla="*/ 1568571 w 1857518"/>
              <a:gd name="connsiteY70" fmla="*/ 550453 h 1847198"/>
              <a:gd name="connsiteX71" fmla="*/ 1591274 w 1857518"/>
              <a:gd name="connsiteY71" fmla="*/ 592247 h 1847198"/>
              <a:gd name="connsiteX72" fmla="*/ 1617589 w 1857518"/>
              <a:gd name="connsiteY72" fmla="*/ 608759 h 1847198"/>
              <a:gd name="connsiteX73" fmla="*/ 1676926 w 1857518"/>
              <a:gd name="connsiteY73" fmla="*/ 612886 h 1847198"/>
              <a:gd name="connsiteX74" fmla="*/ 1797665 w 1857518"/>
              <a:gd name="connsiteY74" fmla="*/ 620626 h 1847198"/>
              <a:gd name="connsiteX75" fmla="*/ 1820884 w 1857518"/>
              <a:gd name="connsiteY75" fmla="*/ 640233 h 1847198"/>
              <a:gd name="connsiteX76" fmla="*/ 1857518 w 1857518"/>
              <a:gd name="connsiteY76" fmla="*/ 808442 h 1847198"/>
              <a:gd name="connsiteX77" fmla="*/ 1851842 w 1857518"/>
              <a:gd name="connsiteY77" fmla="*/ 829081 h 1847198"/>
              <a:gd name="connsiteX78" fmla="*/ 1841523 w 1857518"/>
              <a:gd name="connsiteY78" fmla="*/ 836305 h 1847198"/>
              <a:gd name="connsiteX79" fmla="*/ 1686214 w 1857518"/>
              <a:gd name="connsiteY79" fmla="*/ 913701 h 1847198"/>
              <a:gd name="connsiteX80" fmla="*/ 1668670 w 1857518"/>
              <a:gd name="connsiteY80" fmla="*/ 940016 h 1847198"/>
              <a:gd name="connsiteX81" fmla="*/ 1665059 w 1857518"/>
              <a:gd name="connsiteY81" fmla="*/ 998322 h 1847198"/>
              <a:gd name="connsiteX82" fmla="*/ 1678474 w 1857518"/>
              <a:gd name="connsiteY82" fmla="*/ 1026184 h 1847198"/>
              <a:gd name="connsiteX83" fmla="*/ 1821916 w 1857518"/>
              <a:gd name="connsiteY83" fmla="*/ 1131960 h 1847198"/>
              <a:gd name="connsiteX84" fmla="*/ 1831720 w 1857518"/>
              <a:gd name="connsiteY84" fmla="*/ 1163950 h 1847198"/>
              <a:gd name="connsiteX85" fmla="*/ 1805404 w 1857518"/>
              <a:gd name="connsiteY85" fmla="*/ 1236703 h 1847198"/>
              <a:gd name="connsiteX86" fmla="*/ 1775478 w 1857518"/>
              <a:gd name="connsiteY86" fmla="*/ 1317711 h 1847198"/>
              <a:gd name="connsiteX87" fmla="*/ 1750195 w 1857518"/>
              <a:gd name="connsiteY87" fmla="*/ 1334223 h 1847198"/>
              <a:gd name="connsiteX88" fmla="*/ 1685698 w 1857518"/>
              <a:gd name="connsiteY88" fmla="*/ 1327515 h 1847198"/>
              <a:gd name="connsiteX89" fmla="*/ 1574247 w 1857518"/>
              <a:gd name="connsiteY89" fmla="*/ 1315648 h 1847198"/>
              <a:gd name="connsiteX90" fmla="*/ 1545868 w 1857518"/>
              <a:gd name="connsiteY90" fmla="*/ 1328547 h 1847198"/>
              <a:gd name="connsiteX91" fmla="*/ 1505622 w 1857518"/>
              <a:gd name="connsiteY91" fmla="*/ 1383241 h 1847198"/>
              <a:gd name="connsiteX92" fmla="*/ 1500978 w 1857518"/>
              <a:gd name="connsiteY92" fmla="*/ 1417811 h 1847198"/>
              <a:gd name="connsiteX93" fmla="*/ 1563411 w 1857518"/>
              <a:gd name="connsiteY93" fmla="*/ 1581892 h 1847198"/>
              <a:gd name="connsiteX94" fmla="*/ 1554124 w 1857518"/>
              <a:gd name="connsiteY94" fmla="*/ 1615430 h 1847198"/>
              <a:gd name="connsiteX95" fmla="*/ 1430805 w 1857518"/>
              <a:gd name="connsiteY95" fmla="*/ 1708822 h 1847198"/>
              <a:gd name="connsiteX96" fmla="*/ 1397266 w 1857518"/>
              <a:gd name="connsiteY96" fmla="*/ 1708306 h 1847198"/>
              <a:gd name="connsiteX97" fmla="*/ 1263628 w 1857518"/>
              <a:gd name="connsiteY97" fmla="*/ 1600467 h 1847198"/>
              <a:gd name="connsiteX98" fmla="*/ 1232154 w 1857518"/>
              <a:gd name="connsiteY98" fmla="*/ 1594275 h 1847198"/>
              <a:gd name="connsiteX99" fmla="*/ 1153725 w 1857518"/>
              <a:gd name="connsiteY99" fmla="*/ 1624202 h 1847198"/>
              <a:gd name="connsiteX100" fmla="*/ 1134634 w 1857518"/>
              <a:gd name="connsiteY100" fmla="*/ 1646905 h 1847198"/>
              <a:gd name="connsiteX101" fmla="*/ 1123798 w 1857518"/>
              <a:gd name="connsiteY101" fmla="*/ 1698503 h 1847198"/>
              <a:gd name="connsiteX102" fmla="*/ 1097999 w 1857518"/>
              <a:gd name="connsiteY102" fmla="*/ 1821821 h 1847198"/>
              <a:gd name="connsiteX103" fmla="*/ 1076329 w 1857518"/>
              <a:gd name="connsiteY103" fmla="*/ 1842460 h 1847198"/>
              <a:gd name="connsiteX104" fmla="*/ 994288 w 1857518"/>
              <a:gd name="connsiteY104" fmla="*/ 1851232 h 1847198"/>
              <a:gd name="connsiteX105" fmla="*/ 959201 w 1857518"/>
              <a:gd name="connsiteY105" fmla="*/ 1852264 h 1847198"/>
              <a:gd name="connsiteX106" fmla="*/ 928759 w 1857518"/>
              <a:gd name="connsiteY106" fmla="*/ 382245 h 1847198"/>
              <a:gd name="connsiteX107" fmla="*/ 386983 w 1857518"/>
              <a:gd name="connsiteY107" fmla="*/ 921957 h 1847198"/>
              <a:gd name="connsiteX108" fmla="*/ 926695 w 1857518"/>
              <a:gd name="connsiteY108" fmla="*/ 1465797 h 1847198"/>
              <a:gd name="connsiteX109" fmla="*/ 1470535 w 1857518"/>
              <a:gd name="connsiteY109" fmla="*/ 924537 h 1847198"/>
              <a:gd name="connsiteX110" fmla="*/ 928759 w 1857518"/>
              <a:gd name="connsiteY110" fmla="*/ 382245 h 1847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</a:cxnLst>
            <a:rect l="l" t="t" r="r" b="b"/>
            <a:pathLst>
              <a:path w="1857518" h="1847198">
                <a:moveTo>
                  <a:pt x="959201" y="1852264"/>
                </a:moveTo>
                <a:cubicBezTo>
                  <a:pt x="943206" y="1852264"/>
                  <a:pt x="927211" y="1852264"/>
                  <a:pt x="910700" y="1852264"/>
                </a:cubicBezTo>
                <a:cubicBezTo>
                  <a:pt x="900380" y="1848652"/>
                  <a:pt x="894704" y="1840913"/>
                  <a:pt x="891608" y="1830593"/>
                </a:cubicBezTo>
                <a:cubicBezTo>
                  <a:pt x="874065" y="1776931"/>
                  <a:pt x="856006" y="1723270"/>
                  <a:pt x="838463" y="1669608"/>
                </a:cubicBezTo>
                <a:cubicBezTo>
                  <a:pt x="834335" y="1657224"/>
                  <a:pt x="826080" y="1649485"/>
                  <a:pt x="813180" y="1646905"/>
                </a:cubicBezTo>
                <a:cubicBezTo>
                  <a:pt x="785833" y="1640713"/>
                  <a:pt x="757970" y="1635037"/>
                  <a:pt x="730624" y="1628330"/>
                </a:cubicBezTo>
                <a:cubicBezTo>
                  <a:pt x="716176" y="1624718"/>
                  <a:pt x="704309" y="1628330"/>
                  <a:pt x="693990" y="1639165"/>
                </a:cubicBezTo>
                <a:cubicBezTo>
                  <a:pt x="654259" y="1680443"/>
                  <a:pt x="613497" y="1720690"/>
                  <a:pt x="573251" y="1761452"/>
                </a:cubicBezTo>
                <a:cubicBezTo>
                  <a:pt x="563963" y="1770739"/>
                  <a:pt x="553127" y="1772804"/>
                  <a:pt x="542292" y="1766612"/>
                </a:cubicBezTo>
                <a:cubicBezTo>
                  <a:pt x="498950" y="1742361"/>
                  <a:pt x="456123" y="1718110"/>
                  <a:pt x="412782" y="1693859"/>
                </a:cubicBezTo>
                <a:cubicBezTo>
                  <a:pt x="397818" y="1685603"/>
                  <a:pt x="394206" y="1676832"/>
                  <a:pt x="398334" y="1660836"/>
                </a:cubicBezTo>
                <a:cubicBezTo>
                  <a:pt x="412265" y="1605111"/>
                  <a:pt x="426713" y="1549901"/>
                  <a:pt x="440644" y="1494176"/>
                </a:cubicBezTo>
                <a:cubicBezTo>
                  <a:pt x="443741" y="1482308"/>
                  <a:pt x="441676" y="1471473"/>
                  <a:pt x="432904" y="1462185"/>
                </a:cubicBezTo>
                <a:cubicBezTo>
                  <a:pt x="412265" y="1440514"/>
                  <a:pt x="391110" y="1418843"/>
                  <a:pt x="370471" y="1397172"/>
                </a:cubicBezTo>
                <a:cubicBezTo>
                  <a:pt x="362216" y="1388400"/>
                  <a:pt x="351896" y="1385820"/>
                  <a:pt x="340545" y="1388400"/>
                </a:cubicBezTo>
                <a:cubicBezTo>
                  <a:pt x="330226" y="1390464"/>
                  <a:pt x="320422" y="1393044"/>
                  <a:pt x="310618" y="1395108"/>
                </a:cubicBezTo>
                <a:cubicBezTo>
                  <a:pt x="263664" y="1405428"/>
                  <a:pt x="217226" y="1416263"/>
                  <a:pt x="170273" y="1426583"/>
                </a:cubicBezTo>
                <a:cubicBezTo>
                  <a:pt x="157373" y="1429679"/>
                  <a:pt x="147054" y="1425035"/>
                  <a:pt x="141377" y="1413683"/>
                </a:cubicBezTo>
                <a:cubicBezTo>
                  <a:pt x="117642" y="1368277"/>
                  <a:pt x="94423" y="1322355"/>
                  <a:pt x="70689" y="1276949"/>
                </a:cubicBezTo>
                <a:cubicBezTo>
                  <a:pt x="65529" y="1266630"/>
                  <a:pt x="67593" y="1255278"/>
                  <a:pt x="75848" y="1247539"/>
                </a:cubicBezTo>
                <a:cubicBezTo>
                  <a:pt x="119191" y="1207292"/>
                  <a:pt x="163049" y="1166530"/>
                  <a:pt x="206391" y="1126284"/>
                </a:cubicBezTo>
                <a:cubicBezTo>
                  <a:pt x="215162" y="1118544"/>
                  <a:pt x="218258" y="1108225"/>
                  <a:pt x="216710" y="1096873"/>
                </a:cubicBezTo>
                <a:cubicBezTo>
                  <a:pt x="211551" y="1069010"/>
                  <a:pt x="206391" y="1040631"/>
                  <a:pt x="201231" y="1012769"/>
                </a:cubicBezTo>
                <a:cubicBezTo>
                  <a:pt x="199167" y="1000901"/>
                  <a:pt x="192459" y="993162"/>
                  <a:pt x="181108" y="989034"/>
                </a:cubicBezTo>
                <a:cubicBezTo>
                  <a:pt x="142925" y="975103"/>
                  <a:pt x="104743" y="961171"/>
                  <a:pt x="67077" y="947240"/>
                </a:cubicBezTo>
                <a:cubicBezTo>
                  <a:pt x="44890" y="938984"/>
                  <a:pt x="22187" y="931760"/>
                  <a:pt x="0" y="921957"/>
                </a:cubicBezTo>
                <a:cubicBezTo>
                  <a:pt x="0" y="912153"/>
                  <a:pt x="0" y="902866"/>
                  <a:pt x="0" y="893062"/>
                </a:cubicBezTo>
                <a:cubicBezTo>
                  <a:pt x="1548" y="876035"/>
                  <a:pt x="3096" y="859524"/>
                  <a:pt x="4643" y="842496"/>
                </a:cubicBezTo>
                <a:cubicBezTo>
                  <a:pt x="7740" y="809474"/>
                  <a:pt x="12383" y="776451"/>
                  <a:pt x="17543" y="743945"/>
                </a:cubicBezTo>
                <a:cubicBezTo>
                  <a:pt x="19091" y="733109"/>
                  <a:pt x="26831" y="725369"/>
                  <a:pt x="38182" y="723305"/>
                </a:cubicBezTo>
                <a:cubicBezTo>
                  <a:pt x="97003" y="712470"/>
                  <a:pt x="155309" y="702150"/>
                  <a:pt x="214131" y="691315"/>
                </a:cubicBezTo>
                <a:cubicBezTo>
                  <a:pt x="226514" y="689251"/>
                  <a:pt x="234770" y="682543"/>
                  <a:pt x="239929" y="671192"/>
                </a:cubicBezTo>
                <a:cubicBezTo>
                  <a:pt x="248701" y="649521"/>
                  <a:pt x="257989" y="627850"/>
                  <a:pt x="266760" y="606695"/>
                </a:cubicBezTo>
                <a:cubicBezTo>
                  <a:pt x="272436" y="593279"/>
                  <a:pt x="270888" y="581928"/>
                  <a:pt x="262116" y="570060"/>
                </a:cubicBezTo>
                <a:cubicBezTo>
                  <a:pt x="227546" y="525170"/>
                  <a:pt x="193492" y="479764"/>
                  <a:pt x="159437" y="434874"/>
                </a:cubicBezTo>
                <a:cubicBezTo>
                  <a:pt x="150665" y="423007"/>
                  <a:pt x="150665" y="412687"/>
                  <a:pt x="159953" y="401336"/>
                </a:cubicBezTo>
                <a:cubicBezTo>
                  <a:pt x="192975" y="360058"/>
                  <a:pt x="225998" y="319295"/>
                  <a:pt x="259536" y="278017"/>
                </a:cubicBezTo>
                <a:cubicBezTo>
                  <a:pt x="270372" y="265118"/>
                  <a:pt x="279144" y="262538"/>
                  <a:pt x="294623" y="268729"/>
                </a:cubicBezTo>
                <a:cubicBezTo>
                  <a:pt x="348801" y="291433"/>
                  <a:pt x="402978" y="313620"/>
                  <a:pt x="457672" y="336322"/>
                </a:cubicBezTo>
                <a:cubicBezTo>
                  <a:pt x="468507" y="340966"/>
                  <a:pt x="479342" y="340450"/>
                  <a:pt x="489146" y="333743"/>
                </a:cubicBezTo>
                <a:cubicBezTo>
                  <a:pt x="506690" y="321875"/>
                  <a:pt x="523717" y="310008"/>
                  <a:pt x="540744" y="298140"/>
                </a:cubicBezTo>
                <a:cubicBezTo>
                  <a:pt x="548999" y="292464"/>
                  <a:pt x="553127" y="284209"/>
                  <a:pt x="553127" y="273889"/>
                </a:cubicBezTo>
                <a:cubicBezTo>
                  <a:pt x="553127" y="267697"/>
                  <a:pt x="552612" y="261506"/>
                  <a:pt x="552096" y="255830"/>
                </a:cubicBezTo>
                <a:cubicBezTo>
                  <a:pt x="550032" y="228999"/>
                  <a:pt x="547968" y="202684"/>
                  <a:pt x="545904" y="175854"/>
                </a:cubicBezTo>
                <a:cubicBezTo>
                  <a:pt x="543840" y="149023"/>
                  <a:pt x="541776" y="122708"/>
                  <a:pt x="539712" y="95877"/>
                </a:cubicBezTo>
                <a:cubicBezTo>
                  <a:pt x="538680" y="83493"/>
                  <a:pt x="544872" y="73690"/>
                  <a:pt x="556739" y="69562"/>
                </a:cubicBezTo>
                <a:cubicBezTo>
                  <a:pt x="609885" y="51503"/>
                  <a:pt x="663031" y="33444"/>
                  <a:pt x="716176" y="15901"/>
                </a:cubicBezTo>
                <a:cubicBezTo>
                  <a:pt x="719788" y="14869"/>
                  <a:pt x="722884" y="14353"/>
                  <a:pt x="726496" y="14353"/>
                </a:cubicBezTo>
                <a:cubicBezTo>
                  <a:pt x="736299" y="14869"/>
                  <a:pt x="742491" y="21060"/>
                  <a:pt x="748167" y="28800"/>
                </a:cubicBezTo>
                <a:cubicBezTo>
                  <a:pt x="781189" y="76786"/>
                  <a:pt x="814728" y="124772"/>
                  <a:pt x="847750" y="172758"/>
                </a:cubicBezTo>
                <a:cubicBezTo>
                  <a:pt x="855490" y="183593"/>
                  <a:pt x="865810" y="188753"/>
                  <a:pt x="878709" y="187721"/>
                </a:cubicBezTo>
                <a:cubicBezTo>
                  <a:pt x="896252" y="186173"/>
                  <a:pt x="914312" y="185657"/>
                  <a:pt x="931855" y="185657"/>
                </a:cubicBezTo>
                <a:cubicBezTo>
                  <a:pt x="939079" y="185657"/>
                  <a:pt x="944239" y="183077"/>
                  <a:pt x="948366" y="177401"/>
                </a:cubicBezTo>
                <a:cubicBezTo>
                  <a:pt x="950430" y="174822"/>
                  <a:pt x="952494" y="171726"/>
                  <a:pt x="954042" y="169146"/>
                </a:cubicBezTo>
                <a:cubicBezTo>
                  <a:pt x="962814" y="153150"/>
                  <a:pt x="971069" y="137155"/>
                  <a:pt x="979840" y="121676"/>
                </a:cubicBezTo>
                <a:cubicBezTo>
                  <a:pt x="998932" y="85558"/>
                  <a:pt x="1018539" y="49955"/>
                  <a:pt x="1037630" y="13837"/>
                </a:cubicBezTo>
                <a:cubicBezTo>
                  <a:pt x="1043822" y="2485"/>
                  <a:pt x="1053626" y="-2159"/>
                  <a:pt x="1066525" y="937"/>
                </a:cubicBezTo>
                <a:cubicBezTo>
                  <a:pt x="1122251" y="14353"/>
                  <a:pt x="1177976" y="27252"/>
                  <a:pt x="1233702" y="40667"/>
                </a:cubicBezTo>
                <a:cubicBezTo>
                  <a:pt x="1245569" y="43763"/>
                  <a:pt x="1252793" y="52535"/>
                  <a:pt x="1253309" y="64918"/>
                </a:cubicBezTo>
                <a:cubicBezTo>
                  <a:pt x="1253825" y="71626"/>
                  <a:pt x="1253825" y="78334"/>
                  <a:pt x="1254341" y="85042"/>
                </a:cubicBezTo>
                <a:cubicBezTo>
                  <a:pt x="1255888" y="126836"/>
                  <a:pt x="1256921" y="168630"/>
                  <a:pt x="1258468" y="209908"/>
                </a:cubicBezTo>
                <a:cubicBezTo>
                  <a:pt x="1258985" y="221260"/>
                  <a:pt x="1259501" y="233127"/>
                  <a:pt x="1260016" y="244478"/>
                </a:cubicBezTo>
                <a:cubicBezTo>
                  <a:pt x="1260532" y="255830"/>
                  <a:pt x="1266208" y="264602"/>
                  <a:pt x="1276012" y="270277"/>
                </a:cubicBezTo>
                <a:cubicBezTo>
                  <a:pt x="1288395" y="277501"/>
                  <a:pt x="1301295" y="284209"/>
                  <a:pt x="1313678" y="291948"/>
                </a:cubicBezTo>
                <a:cubicBezTo>
                  <a:pt x="1326062" y="299172"/>
                  <a:pt x="1337413" y="298656"/>
                  <a:pt x="1349797" y="291948"/>
                </a:cubicBezTo>
                <a:cubicBezTo>
                  <a:pt x="1400879" y="263570"/>
                  <a:pt x="1451444" y="235191"/>
                  <a:pt x="1502526" y="206812"/>
                </a:cubicBezTo>
                <a:cubicBezTo>
                  <a:pt x="1514394" y="200105"/>
                  <a:pt x="1525745" y="202168"/>
                  <a:pt x="1535033" y="211456"/>
                </a:cubicBezTo>
                <a:cubicBezTo>
                  <a:pt x="1574763" y="251702"/>
                  <a:pt x="1613977" y="292464"/>
                  <a:pt x="1653707" y="332711"/>
                </a:cubicBezTo>
                <a:cubicBezTo>
                  <a:pt x="1664027" y="343546"/>
                  <a:pt x="1665575" y="353350"/>
                  <a:pt x="1657835" y="366249"/>
                </a:cubicBezTo>
                <a:cubicBezTo>
                  <a:pt x="1628424" y="416299"/>
                  <a:pt x="1598497" y="465833"/>
                  <a:pt x="1569087" y="515883"/>
                </a:cubicBezTo>
                <a:cubicBezTo>
                  <a:pt x="1562379" y="527234"/>
                  <a:pt x="1561863" y="539102"/>
                  <a:pt x="1568571" y="550453"/>
                </a:cubicBezTo>
                <a:cubicBezTo>
                  <a:pt x="1576311" y="564384"/>
                  <a:pt x="1583534" y="578316"/>
                  <a:pt x="1591274" y="592247"/>
                </a:cubicBezTo>
                <a:cubicBezTo>
                  <a:pt x="1596950" y="602567"/>
                  <a:pt x="1605721" y="608243"/>
                  <a:pt x="1617589" y="608759"/>
                </a:cubicBezTo>
                <a:cubicBezTo>
                  <a:pt x="1637196" y="610307"/>
                  <a:pt x="1657319" y="611339"/>
                  <a:pt x="1676926" y="612886"/>
                </a:cubicBezTo>
                <a:cubicBezTo>
                  <a:pt x="1717172" y="615466"/>
                  <a:pt x="1757419" y="618046"/>
                  <a:pt x="1797665" y="620626"/>
                </a:cubicBezTo>
                <a:cubicBezTo>
                  <a:pt x="1809016" y="621142"/>
                  <a:pt x="1818304" y="628882"/>
                  <a:pt x="1820884" y="640233"/>
                </a:cubicBezTo>
                <a:cubicBezTo>
                  <a:pt x="1833267" y="695959"/>
                  <a:pt x="1845135" y="752200"/>
                  <a:pt x="1857518" y="808442"/>
                </a:cubicBezTo>
                <a:cubicBezTo>
                  <a:pt x="1859066" y="816181"/>
                  <a:pt x="1857002" y="822889"/>
                  <a:pt x="1851842" y="829081"/>
                </a:cubicBezTo>
                <a:cubicBezTo>
                  <a:pt x="1849262" y="832177"/>
                  <a:pt x="1845135" y="834241"/>
                  <a:pt x="1841523" y="836305"/>
                </a:cubicBezTo>
                <a:cubicBezTo>
                  <a:pt x="1789925" y="862103"/>
                  <a:pt x="1738327" y="887902"/>
                  <a:pt x="1686214" y="913701"/>
                </a:cubicBezTo>
                <a:cubicBezTo>
                  <a:pt x="1675378" y="919377"/>
                  <a:pt x="1669187" y="927633"/>
                  <a:pt x="1668670" y="940016"/>
                </a:cubicBezTo>
                <a:cubicBezTo>
                  <a:pt x="1667639" y="959623"/>
                  <a:pt x="1666090" y="978714"/>
                  <a:pt x="1665059" y="998322"/>
                </a:cubicBezTo>
                <a:cubicBezTo>
                  <a:pt x="1664543" y="1009673"/>
                  <a:pt x="1668670" y="1019477"/>
                  <a:pt x="1678474" y="1026184"/>
                </a:cubicBezTo>
                <a:cubicBezTo>
                  <a:pt x="1726460" y="1061271"/>
                  <a:pt x="1773930" y="1096873"/>
                  <a:pt x="1821916" y="1131960"/>
                </a:cubicBezTo>
                <a:cubicBezTo>
                  <a:pt x="1833267" y="1140215"/>
                  <a:pt x="1836879" y="1150535"/>
                  <a:pt x="1831720" y="1163950"/>
                </a:cubicBezTo>
                <a:cubicBezTo>
                  <a:pt x="1822948" y="1188201"/>
                  <a:pt x="1814176" y="1212452"/>
                  <a:pt x="1805404" y="1236703"/>
                </a:cubicBezTo>
                <a:cubicBezTo>
                  <a:pt x="1795601" y="1263534"/>
                  <a:pt x="1785798" y="1290881"/>
                  <a:pt x="1775478" y="1317711"/>
                </a:cubicBezTo>
                <a:cubicBezTo>
                  <a:pt x="1771350" y="1329063"/>
                  <a:pt x="1761546" y="1335255"/>
                  <a:pt x="1750195" y="1334223"/>
                </a:cubicBezTo>
                <a:cubicBezTo>
                  <a:pt x="1728524" y="1332159"/>
                  <a:pt x="1707369" y="1329579"/>
                  <a:pt x="1685698" y="1327515"/>
                </a:cubicBezTo>
                <a:cubicBezTo>
                  <a:pt x="1648548" y="1323387"/>
                  <a:pt x="1611397" y="1319259"/>
                  <a:pt x="1574247" y="1315648"/>
                </a:cubicBezTo>
                <a:cubicBezTo>
                  <a:pt x="1562379" y="1314616"/>
                  <a:pt x="1553092" y="1318743"/>
                  <a:pt x="1545868" y="1328547"/>
                </a:cubicBezTo>
                <a:cubicBezTo>
                  <a:pt x="1532453" y="1346606"/>
                  <a:pt x="1519553" y="1365181"/>
                  <a:pt x="1505622" y="1383241"/>
                </a:cubicBezTo>
                <a:cubicBezTo>
                  <a:pt x="1497366" y="1394076"/>
                  <a:pt x="1496334" y="1405428"/>
                  <a:pt x="1500978" y="1417811"/>
                </a:cubicBezTo>
                <a:cubicBezTo>
                  <a:pt x="1521617" y="1472505"/>
                  <a:pt x="1542772" y="1527198"/>
                  <a:pt x="1563411" y="1581892"/>
                </a:cubicBezTo>
                <a:cubicBezTo>
                  <a:pt x="1569087" y="1596339"/>
                  <a:pt x="1565991" y="1606143"/>
                  <a:pt x="1554124" y="1615430"/>
                </a:cubicBezTo>
                <a:cubicBezTo>
                  <a:pt x="1512845" y="1646389"/>
                  <a:pt x="1472083" y="1677864"/>
                  <a:pt x="1430805" y="1708822"/>
                </a:cubicBezTo>
                <a:cubicBezTo>
                  <a:pt x="1418938" y="1717594"/>
                  <a:pt x="1408618" y="1717594"/>
                  <a:pt x="1397266" y="1708306"/>
                </a:cubicBezTo>
                <a:cubicBezTo>
                  <a:pt x="1352892" y="1672704"/>
                  <a:pt x="1308003" y="1636585"/>
                  <a:pt x="1263628" y="1600467"/>
                </a:cubicBezTo>
                <a:cubicBezTo>
                  <a:pt x="1253825" y="1592727"/>
                  <a:pt x="1243505" y="1590147"/>
                  <a:pt x="1232154" y="1594275"/>
                </a:cubicBezTo>
                <a:cubicBezTo>
                  <a:pt x="1205839" y="1604079"/>
                  <a:pt x="1179524" y="1613883"/>
                  <a:pt x="1153725" y="1624202"/>
                </a:cubicBezTo>
                <a:cubicBezTo>
                  <a:pt x="1143406" y="1628330"/>
                  <a:pt x="1137214" y="1636070"/>
                  <a:pt x="1134634" y="1646905"/>
                </a:cubicBezTo>
                <a:cubicBezTo>
                  <a:pt x="1131022" y="1663932"/>
                  <a:pt x="1127411" y="1681475"/>
                  <a:pt x="1123798" y="1698503"/>
                </a:cubicBezTo>
                <a:cubicBezTo>
                  <a:pt x="1115027" y="1739781"/>
                  <a:pt x="1106771" y="1780543"/>
                  <a:pt x="1097999" y="1821821"/>
                </a:cubicBezTo>
                <a:cubicBezTo>
                  <a:pt x="1095420" y="1833689"/>
                  <a:pt x="1088196" y="1840913"/>
                  <a:pt x="1076329" y="1842460"/>
                </a:cubicBezTo>
                <a:cubicBezTo>
                  <a:pt x="1048982" y="1846072"/>
                  <a:pt x="1021635" y="1848652"/>
                  <a:pt x="994288" y="1851232"/>
                </a:cubicBezTo>
                <a:cubicBezTo>
                  <a:pt x="980873" y="1850200"/>
                  <a:pt x="970037" y="1851232"/>
                  <a:pt x="959201" y="1852264"/>
                </a:cubicBezTo>
                <a:close/>
                <a:moveTo>
                  <a:pt x="928759" y="382245"/>
                </a:moveTo>
                <a:cubicBezTo>
                  <a:pt x="633620" y="381729"/>
                  <a:pt x="388015" y="619594"/>
                  <a:pt x="386983" y="921957"/>
                </a:cubicBezTo>
                <a:cubicBezTo>
                  <a:pt x="385951" y="1222772"/>
                  <a:pt x="627428" y="1464765"/>
                  <a:pt x="926695" y="1465797"/>
                </a:cubicBezTo>
                <a:cubicBezTo>
                  <a:pt x="1229058" y="1466829"/>
                  <a:pt x="1470019" y="1222772"/>
                  <a:pt x="1470535" y="924537"/>
                </a:cubicBezTo>
                <a:cubicBezTo>
                  <a:pt x="1470535" y="625270"/>
                  <a:pt x="1228026" y="381729"/>
                  <a:pt x="928759" y="382245"/>
                </a:cubicBezTo>
                <a:close/>
              </a:path>
            </a:pathLst>
          </a:custGeom>
          <a:solidFill>
            <a:schemeClr val="accent2"/>
          </a:solidFill>
          <a:ln w="515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xmlns="" id="{FCD15EBE-E8CB-4D19-9304-DAC8CDBD75DA}"/>
              </a:ext>
            </a:extLst>
          </p:cNvPr>
          <p:cNvSpPr/>
          <p:nvPr/>
        </p:nvSpPr>
        <p:spPr>
          <a:xfrm>
            <a:off x="6536921" y="3141773"/>
            <a:ext cx="1620651" cy="1611647"/>
          </a:xfrm>
          <a:custGeom>
            <a:avLst/>
            <a:gdLst>
              <a:gd name="connsiteX0" fmla="*/ 959201 w 1857518"/>
              <a:gd name="connsiteY0" fmla="*/ 1852264 h 1847198"/>
              <a:gd name="connsiteX1" fmla="*/ 910700 w 1857518"/>
              <a:gd name="connsiteY1" fmla="*/ 1852264 h 1847198"/>
              <a:gd name="connsiteX2" fmla="*/ 891608 w 1857518"/>
              <a:gd name="connsiteY2" fmla="*/ 1830593 h 1847198"/>
              <a:gd name="connsiteX3" fmla="*/ 838463 w 1857518"/>
              <a:gd name="connsiteY3" fmla="*/ 1669608 h 1847198"/>
              <a:gd name="connsiteX4" fmla="*/ 813180 w 1857518"/>
              <a:gd name="connsiteY4" fmla="*/ 1646905 h 1847198"/>
              <a:gd name="connsiteX5" fmla="*/ 730624 w 1857518"/>
              <a:gd name="connsiteY5" fmla="*/ 1628330 h 1847198"/>
              <a:gd name="connsiteX6" fmla="*/ 693990 w 1857518"/>
              <a:gd name="connsiteY6" fmla="*/ 1639165 h 1847198"/>
              <a:gd name="connsiteX7" fmla="*/ 573251 w 1857518"/>
              <a:gd name="connsiteY7" fmla="*/ 1761452 h 1847198"/>
              <a:gd name="connsiteX8" fmla="*/ 542292 w 1857518"/>
              <a:gd name="connsiteY8" fmla="*/ 1766612 h 1847198"/>
              <a:gd name="connsiteX9" fmla="*/ 412782 w 1857518"/>
              <a:gd name="connsiteY9" fmla="*/ 1693859 h 1847198"/>
              <a:gd name="connsiteX10" fmla="*/ 398334 w 1857518"/>
              <a:gd name="connsiteY10" fmla="*/ 1660836 h 1847198"/>
              <a:gd name="connsiteX11" fmla="*/ 440644 w 1857518"/>
              <a:gd name="connsiteY11" fmla="*/ 1494176 h 1847198"/>
              <a:gd name="connsiteX12" fmla="*/ 432904 w 1857518"/>
              <a:gd name="connsiteY12" fmla="*/ 1462185 h 1847198"/>
              <a:gd name="connsiteX13" fmla="*/ 370471 w 1857518"/>
              <a:gd name="connsiteY13" fmla="*/ 1397172 h 1847198"/>
              <a:gd name="connsiteX14" fmla="*/ 340545 w 1857518"/>
              <a:gd name="connsiteY14" fmla="*/ 1388400 h 1847198"/>
              <a:gd name="connsiteX15" fmla="*/ 310618 w 1857518"/>
              <a:gd name="connsiteY15" fmla="*/ 1395108 h 1847198"/>
              <a:gd name="connsiteX16" fmla="*/ 170273 w 1857518"/>
              <a:gd name="connsiteY16" fmla="*/ 1426583 h 1847198"/>
              <a:gd name="connsiteX17" fmla="*/ 141377 w 1857518"/>
              <a:gd name="connsiteY17" fmla="*/ 1413683 h 1847198"/>
              <a:gd name="connsiteX18" fmla="*/ 70689 w 1857518"/>
              <a:gd name="connsiteY18" fmla="*/ 1276949 h 1847198"/>
              <a:gd name="connsiteX19" fmla="*/ 75848 w 1857518"/>
              <a:gd name="connsiteY19" fmla="*/ 1247539 h 1847198"/>
              <a:gd name="connsiteX20" fmla="*/ 206391 w 1857518"/>
              <a:gd name="connsiteY20" fmla="*/ 1126284 h 1847198"/>
              <a:gd name="connsiteX21" fmla="*/ 216710 w 1857518"/>
              <a:gd name="connsiteY21" fmla="*/ 1096873 h 1847198"/>
              <a:gd name="connsiteX22" fmla="*/ 201231 w 1857518"/>
              <a:gd name="connsiteY22" fmla="*/ 1012769 h 1847198"/>
              <a:gd name="connsiteX23" fmla="*/ 181108 w 1857518"/>
              <a:gd name="connsiteY23" fmla="*/ 989034 h 1847198"/>
              <a:gd name="connsiteX24" fmla="*/ 67077 w 1857518"/>
              <a:gd name="connsiteY24" fmla="*/ 947240 h 1847198"/>
              <a:gd name="connsiteX25" fmla="*/ 0 w 1857518"/>
              <a:gd name="connsiteY25" fmla="*/ 921957 h 1847198"/>
              <a:gd name="connsiteX26" fmla="*/ 0 w 1857518"/>
              <a:gd name="connsiteY26" fmla="*/ 893062 h 1847198"/>
              <a:gd name="connsiteX27" fmla="*/ 4643 w 1857518"/>
              <a:gd name="connsiteY27" fmla="*/ 842496 h 1847198"/>
              <a:gd name="connsiteX28" fmla="*/ 17543 w 1857518"/>
              <a:gd name="connsiteY28" fmla="*/ 743945 h 1847198"/>
              <a:gd name="connsiteX29" fmla="*/ 38182 w 1857518"/>
              <a:gd name="connsiteY29" fmla="*/ 723305 h 1847198"/>
              <a:gd name="connsiteX30" fmla="*/ 214131 w 1857518"/>
              <a:gd name="connsiteY30" fmla="*/ 691315 h 1847198"/>
              <a:gd name="connsiteX31" fmla="*/ 239929 w 1857518"/>
              <a:gd name="connsiteY31" fmla="*/ 671192 h 1847198"/>
              <a:gd name="connsiteX32" fmla="*/ 266760 w 1857518"/>
              <a:gd name="connsiteY32" fmla="*/ 606695 h 1847198"/>
              <a:gd name="connsiteX33" fmla="*/ 262116 w 1857518"/>
              <a:gd name="connsiteY33" fmla="*/ 570060 h 1847198"/>
              <a:gd name="connsiteX34" fmla="*/ 159437 w 1857518"/>
              <a:gd name="connsiteY34" fmla="*/ 434874 h 1847198"/>
              <a:gd name="connsiteX35" fmla="*/ 159953 w 1857518"/>
              <a:gd name="connsiteY35" fmla="*/ 401336 h 1847198"/>
              <a:gd name="connsiteX36" fmla="*/ 259536 w 1857518"/>
              <a:gd name="connsiteY36" fmla="*/ 278017 h 1847198"/>
              <a:gd name="connsiteX37" fmla="*/ 294623 w 1857518"/>
              <a:gd name="connsiteY37" fmla="*/ 268729 h 1847198"/>
              <a:gd name="connsiteX38" fmla="*/ 457672 w 1857518"/>
              <a:gd name="connsiteY38" fmla="*/ 336322 h 1847198"/>
              <a:gd name="connsiteX39" fmla="*/ 489146 w 1857518"/>
              <a:gd name="connsiteY39" fmla="*/ 333743 h 1847198"/>
              <a:gd name="connsiteX40" fmla="*/ 540744 w 1857518"/>
              <a:gd name="connsiteY40" fmla="*/ 298140 h 1847198"/>
              <a:gd name="connsiteX41" fmla="*/ 553127 w 1857518"/>
              <a:gd name="connsiteY41" fmla="*/ 273889 h 1847198"/>
              <a:gd name="connsiteX42" fmla="*/ 552096 w 1857518"/>
              <a:gd name="connsiteY42" fmla="*/ 255830 h 1847198"/>
              <a:gd name="connsiteX43" fmla="*/ 545904 w 1857518"/>
              <a:gd name="connsiteY43" fmla="*/ 175854 h 1847198"/>
              <a:gd name="connsiteX44" fmla="*/ 539712 w 1857518"/>
              <a:gd name="connsiteY44" fmla="*/ 95877 h 1847198"/>
              <a:gd name="connsiteX45" fmla="*/ 556739 w 1857518"/>
              <a:gd name="connsiteY45" fmla="*/ 69562 h 1847198"/>
              <a:gd name="connsiteX46" fmla="*/ 716176 w 1857518"/>
              <a:gd name="connsiteY46" fmla="*/ 15901 h 1847198"/>
              <a:gd name="connsiteX47" fmla="*/ 726496 w 1857518"/>
              <a:gd name="connsiteY47" fmla="*/ 14353 h 1847198"/>
              <a:gd name="connsiteX48" fmla="*/ 748167 w 1857518"/>
              <a:gd name="connsiteY48" fmla="*/ 28800 h 1847198"/>
              <a:gd name="connsiteX49" fmla="*/ 847750 w 1857518"/>
              <a:gd name="connsiteY49" fmla="*/ 172758 h 1847198"/>
              <a:gd name="connsiteX50" fmla="*/ 878709 w 1857518"/>
              <a:gd name="connsiteY50" fmla="*/ 187721 h 1847198"/>
              <a:gd name="connsiteX51" fmla="*/ 931855 w 1857518"/>
              <a:gd name="connsiteY51" fmla="*/ 185657 h 1847198"/>
              <a:gd name="connsiteX52" fmla="*/ 948366 w 1857518"/>
              <a:gd name="connsiteY52" fmla="*/ 177401 h 1847198"/>
              <a:gd name="connsiteX53" fmla="*/ 954042 w 1857518"/>
              <a:gd name="connsiteY53" fmla="*/ 169146 h 1847198"/>
              <a:gd name="connsiteX54" fmla="*/ 979840 w 1857518"/>
              <a:gd name="connsiteY54" fmla="*/ 121676 h 1847198"/>
              <a:gd name="connsiteX55" fmla="*/ 1037630 w 1857518"/>
              <a:gd name="connsiteY55" fmla="*/ 13837 h 1847198"/>
              <a:gd name="connsiteX56" fmla="*/ 1066525 w 1857518"/>
              <a:gd name="connsiteY56" fmla="*/ 937 h 1847198"/>
              <a:gd name="connsiteX57" fmla="*/ 1233702 w 1857518"/>
              <a:gd name="connsiteY57" fmla="*/ 40667 h 1847198"/>
              <a:gd name="connsiteX58" fmla="*/ 1253309 w 1857518"/>
              <a:gd name="connsiteY58" fmla="*/ 64918 h 1847198"/>
              <a:gd name="connsiteX59" fmla="*/ 1254341 w 1857518"/>
              <a:gd name="connsiteY59" fmla="*/ 85042 h 1847198"/>
              <a:gd name="connsiteX60" fmla="*/ 1258468 w 1857518"/>
              <a:gd name="connsiteY60" fmla="*/ 209908 h 1847198"/>
              <a:gd name="connsiteX61" fmla="*/ 1260016 w 1857518"/>
              <a:gd name="connsiteY61" fmla="*/ 244478 h 1847198"/>
              <a:gd name="connsiteX62" fmla="*/ 1276012 w 1857518"/>
              <a:gd name="connsiteY62" fmla="*/ 270277 h 1847198"/>
              <a:gd name="connsiteX63" fmla="*/ 1313678 w 1857518"/>
              <a:gd name="connsiteY63" fmla="*/ 291948 h 1847198"/>
              <a:gd name="connsiteX64" fmla="*/ 1349797 w 1857518"/>
              <a:gd name="connsiteY64" fmla="*/ 291948 h 1847198"/>
              <a:gd name="connsiteX65" fmla="*/ 1502526 w 1857518"/>
              <a:gd name="connsiteY65" fmla="*/ 206812 h 1847198"/>
              <a:gd name="connsiteX66" fmla="*/ 1535033 w 1857518"/>
              <a:gd name="connsiteY66" fmla="*/ 211456 h 1847198"/>
              <a:gd name="connsiteX67" fmla="*/ 1653707 w 1857518"/>
              <a:gd name="connsiteY67" fmla="*/ 332711 h 1847198"/>
              <a:gd name="connsiteX68" fmla="*/ 1657835 w 1857518"/>
              <a:gd name="connsiteY68" fmla="*/ 366249 h 1847198"/>
              <a:gd name="connsiteX69" fmla="*/ 1569087 w 1857518"/>
              <a:gd name="connsiteY69" fmla="*/ 515883 h 1847198"/>
              <a:gd name="connsiteX70" fmla="*/ 1568571 w 1857518"/>
              <a:gd name="connsiteY70" fmla="*/ 550453 h 1847198"/>
              <a:gd name="connsiteX71" fmla="*/ 1591274 w 1857518"/>
              <a:gd name="connsiteY71" fmla="*/ 592247 h 1847198"/>
              <a:gd name="connsiteX72" fmla="*/ 1617589 w 1857518"/>
              <a:gd name="connsiteY72" fmla="*/ 608759 h 1847198"/>
              <a:gd name="connsiteX73" fmla="*/ 1676926 w 1857518"/>
              <a:gd name="connsiteY73" fmla="*/ 612886 h 1847198"/>
              <a:gd name="connsiteX74" fmla="*/ 1797665 w 1857518"/>
              <a:gd name="connsiteY74" fmla="*/ 620626 h 1847198"/>
              <a:gd name="connsiteX75" fmla="*/ 1820884 w 1857518"/>
              <a:gd name="connsiteY75" fmla="*/ 640233 h 1847198"/>
              <a:gd name="connsiteX76" fmla="*/ 1857518 w 1857518"/>
              <a:gd name="connsiteY76" fmla="*/ 808442 h 1847198"/>
              <a:gd name="connsiteX77" fmla="*/ 1851842 w 1857518"/>
              <a:gd name="connsiteY77" fmla="*/ 829081 h 1847198"/>
              <a:gd name="connsiteX78" fmla="*/ 1841523 w 1857518"/>
              <a:gd name="connsiteY78" fmla="*/ 836305 h 1847198"/>
              <a:gd name="connsiteX79" fmla="*/ 1686214 w 1857518"/>
              <a:gd name="connsiteY79" fmla="*/ 913701 h 1847198"/>
              <a:gd name="connsiteX80" fmla="*/ 1668670 w 1857518"/>
              <a:gd name="connsiteY80" fmla="*/ 940016 h 1847198"/>
              <a:gd name="connsiteX81" fmla="*/ 1665059 w 1857518"/>
              <a:gd name="connsiteY81" fmla="*/ 998322 h 1847198"/>
              <a:gd name="connsiteX82" fmla="*/ 1678474 w 1857518"/>
              <a:gd name="connsiteY82" fmla="*/ 1026184 h 1847198"/>
              <a:gd name="connsiteX83" fmla="*/ 1821916 w 1857518"/>
              <a:gd name="connsiteY83" fmla="*/ 1131960 h 1847198"/>
              <a:gd name="connsiteX84" fmla="*/ 1831720 w 1857518"/>
              <a:gd name="connsiteY84" fmla="*/ 1163950 h 1847198"/>
              <a:gd name="connsiteX85" fmla="*/ 1805404 w 1857518"/>
              <a:gd name="connsiteY85" fmla="*/ 1236703 h 1847198"/>
              <a:gd name="connsiteX86" fmla="*/ 1775478 w 1857518"/>
              <a:gd name="connsiteY86" fmla="*/ 1317711 h 1847198"/>
              <a:gd name="connsiteX87" fmla="*/ 1750195 w 1857518"/>
              <a:gd name="connsiteY87" fmla="*/ 1334223 h 1847198"/>
              <a:gd name="connsiteX88" fmla="*/ 1685698 w 1857518"/>
              <a:gd name="connsiteY88" fmla="*/ 1327515 h 1847198"/>
              <a:gd name="connsiteX89" fmla="*/ 1574247 w 1857518"/>
              <a:gd name="connsiteY89" fmla="*/ 1315648 h 1847198"/>
              <a:gd name="connsiteX90" fmla="*/ 1545868 w 1857518"/>
              <a:gd name="connsiteY90" fmla="*/ 1328547 h 1847198"/>
              <a:gd name="connsiteX91" fmla="*/ 1505622 w 1857518"/>
              <a:gd name="connsiteY91" fmla="*/ 1383241 h 1847198"/>
              <a:gd name="connsiteX92" fmla="*/ 1500978 w 1857518"/>
              <a:gd name="connsiteY92" fmla="*/ 1417811 h 1847198"/>
              <a:gd name="connsiteX93" fmla="*/ 1563411 w 1857518"/>
              <a:gd name="connsiteY93" fmla="*/ 1581892 h 1847198"/>
              <a:gd name="connsiteX94" fmla="*/ 1554124 w 1857518"/>
              <a:gd name="connsiteY94" fmla="*/ 1615430 h 1847198"/>
              <a:gd name="connsiteX95" fmla="*/ 1430805 w 1857518"/>
              <a:gd name="connsiteY95" fmla="*/ 1708822 h 1847198"/>
              <a:gd name="connsiteX96" fmla="*/ 1397266 w 1857518"/>
              <a:gd name="connsiteY96" fmla="*/ 1708306 h 1847198"/>
              <a:gd name="connsiteX97" fmla="*/ 1263628 w 1857518"/>
              <a:gd name="connsiteY97" fmla="*/ 1600467 h 1847198"/>
              <a:gd name="connsiteX98" fmla="*/ 1232154 w 1857518"/>
              <a:gd name="connsiteY98" fmla="*/ 1594275 h 1847198"/>
              <a:gd name="connsiteX99" fmla="*/ 1153725 w 1857518"/>
              <a:gd name="connsiteY99" fmla="*/ 1624202 h 1847198"/>
              <a:gd name="connsiteX100" fmla="*/ 1134634 w 1857518"/>
              <a:gd name="connsiteY100" fmla="*/ 1646905 h 1847198"/>
              <a:gd name="connsiteX101" fmla="*/ 1123798 w 1857518"/>
              <a:gd name="connsiteY101" fmla="*/ 1698503 h 1847198"/>
              <a:gd name="connsiteX102" fmla="*/ 1097999 w 1857518"/>
              <a:gd name="connsiteY102" fmla="*/ 1821821 h 1847198"/>
              <a:gd name="connsiteX103" fmla="*/ 1076329 w 1857518"/>
              <a:gd name="connsiteY103" fmla="*/ 1842460 h 1847198"/>
              <a:gd name="connsiteX104" fmla="*/ 994288 w 1857518"/>
              <a:gd name="connsiteY104" fmla="*/ 1851232 h 1847198"/>
              <a:gd name="connsiteX105" fmla="*/ 959201 w 1857518"/>
              <a:gd name="connsiteY105" fmla="*/ 1852264 h 1847198"/>
              <a:gd name="connsiteX106" fmla="*/ 928759 w 1857518"/>
              <a:gd name="connsiteY106" fmla="*/ 382245 h 1847198"/>
              <a:gd name="connsiteX107" fmla="*/ 386983 w 1857518"/>
              <a:gd name="connsiteY107" fmla="*/ 921957 h 1847198"/>
              <a:gd name="connsiteX108" fmla="*/ 926695 w 1857518"/>
              <a:gd name="connsiteY108" fmla="*/ 1465797 h 1847198"/>
              <a:gd name="connsiteX109" fmla="*/ 1470535 w 1857518"/>
              <a:gd name="connsiteY109" fmla="*/ 924537 h 1847198"/>
              <a:gd name="connsiteX110" fmla="*/ 928759 w 1857518"/>
              <a:gd name="connsiteY110" fmla="*/ 382245 h 1847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</a:cxnLst>
            <a:rect l="l" t="t" r="r" b="b"/>
            <a:pathLst>
              <a:path w="1857518" h="1847198">
                <a:moveTo>
                  <a:pt x="959201" y="1852264"/>
                </a:moveTo>
                <a:cubicBezTo>
                  <a:pt x="943206" y="1852264"/>
                  <a:pt x="927211" y="1852264"/>
                  <a:pt x="910700" y="1852264"/>
                </a:cubicBezTo>
                <a:cubicBezTo>
                  <a:pt x="900380" y="1848652"/>
                  <a:pt x="894704" y="1840913"/>
                  <a:pt x="891608" y="1830593"/>
                </a:cubicBezTo>
                <a:cubicBezTo>
                  <a:pt x="874065" y="1776931"/>
                  <a:pt x="856006" y="1723270"/>
                  <a:pt x="838463" y="1669608"/>
                </a:cubicBezTo>
                <a:cubicBezTo>
                  <a:pt x="834335" y="1657224"/>
                  <a:pt x="826080" y="1649485"/>
                  <a:pt x="813180" y="1646905"/>
                </a:cubicBezTo>
                <a:cubicBezTo>
                  <a:pt x="785833" y="1640713"/>
                  <a:pt x="757970" y="1635037"/>
                  <a:pt x="730624" y="1628330"/>
                </a:cubicBezTo>
                <a:cubicBezTo>
                  <a:pt x="716176" y="1624718"/>
                  <a:pt x="704309" y="1628330"/>
                  <a:pt x="693990" y="1639165"/>
                </a:cubicBezTo>
                <a:cubicBezTo>
                  <a:pt x="654259" y="1680443"/>
                  <a:pt x="613497" y="1720690"/>
                  <a:pt x="573251" y="1761452"/>
                </a:cubicBezTo>
                <a:cubicBezTo>
                  <a:pt x="563963" y="1770739"/>
                  <a:pt x="553127" y="1772804"/>
                  <a:pt x="542292" y="1766612"/>
                </a:cubicBezTo>
                <a:cubicBezTo>
                  <a:pt x="498950" y="1742361"/>
                  <a:pt x="456123" y="1718110"/>
                  <a:pt x="412782" y="1693859"/>
                </a:cubicBezTo>
                <a:cubicBezTo>
                  <a:pt x="397818" y="1685603"/>
                  <a:pt x="394206" y="1676832"/>
                  <a:pt x="398334" y="1660836"/>
                </a:cubicBezTo>
                <a:cubicBezTo>
                  <a:pt x="412265" y="1605111"/>
                  <a:pt x="426713" y="1549901"/>
                  <a:pt x="440644" y="1494176"/>
                </a:cubicBezTo>
                <a:cubicBezTo>
                  <a:pt x="443741" y="1482308"/>
                  <a:pt x="441676" y="1471473"/>
                  <a:pt x="432904" y="1462185"/>
                </a:cubicBezTo>
                <a:cubicBezTo>
                  <a:pt x="412265" y="1440514"/>
                  <a:pt x="391110" y="1418843"/>
                  <a:pt x="370471" y="1397172"/>
                </a:cubicBezTo>
                <a:cubicBezTo>
                  <a:pt x="362216" y="1388400"/>
                  <a:pt x="351896" y="1385820"/>
                  <a:pt x="340545" y="1388400"/>
                </a:cubicBezTo>
                <a:cubicBezTo>
                  <a:pt x="330226" y="1390464"/>
                  <a:pt x="320422" y="1393044"/>
                  <a:pt x="310618" y="1395108"/>
                </a:cubicBezTo>
                <a:cubicBezTo>
                  <a:pt x="263664" y="1405428"/>
                  <a:pt x="217226" y="1416263"/>
                  <a:pt x="170273" y="1426583"/>
                </a:cubicBezTo>
                <a:cubicBezTo>
                  <a:pt x="157373" y="1429679"/>
                  <a:pt x="147054" y="1425035"/>
                  <a:pt x="141377" y="1413683"/>
                </a:cubicBezTo>
                <a:cubicBezTo>
                  <a:pt x="117642" y="1368277"/>
                  <a:pt x="94423" y="1322355"/>
                  <a:pt x="70689" y="1276949"/>
                </a:cubicBezTo>
                <a:cubicBezTo>
                  <a:pt x="65529" y="1266630"/>
                  <a:pt x="67593" y="1255278"/>
                  <a:pt x="75848" y="1247539"/>
                </a:cubicBezTo>
                <a:cubicBezTo>
                  <a:pt x="119191" y="1207292"/>
                  <a:pt x="163049" y="1166530"/>
                  <a:pt x="206391" y="1126284"/>
                </a:cubicBezTo>
                <a:cubicBezTo>
                  <a:pt x="215162" y="1118544"/>
                  <a:pt x="218258" y="1108225"/>
                  <a:pt x="216710" y="1096873"/>
                </a:cubicBezTo>
                <a:cubicBezTo>
                  <a:pt x="211551" y="1069010"/>
                  <a:pt x="206391" y="1040631"/>
                  <a:pt x="201231" y="1012769"/>
                </a:cubicBezTo>
                <a:cubicBezTo>
                  <a:pt x="199167" y="1000901"/>
                  <a:pt x="192459" y="993162"/>
                  <a:pt x="181108" y="989034"/>
                </a:cubicBezTo>
                <a:cubicBezTo>
                  <a:pt x="142925" y="975103"/>
                  <a:pt x="104743" y="961171"/>
                  <a:pt x="67077" y="947240"/>
                </a:cubicBezTo>
                <a:cubicBezTo>
                  <a:pt x="44890" y="938984"/>
                  <a:pt x="22187" y="931760"/>
                  <a:pt x="0" y="921957"/>
                </a:cubicBezTo>
                <a:cubicBezTo>
                  <a:pt x="0" y="912153"/>
                  <a:pt x="0" y="902866"/>
                  <a:pt x="0" y="893062"/>
                </a:cubicBezTo>
                <a:cubicBezTo>
                  <a:pt x="1548" y="876035"/>
                  <a:pt x="3096" y="859524"/>
                  <a:pt x="4643" y="842496"/>
                </a:cubicBezTo>
                <a:cubicBezTo>
                  <a:pt x="7740" y="809474"/>
                  <a:pt x="12383" y="776451"/>
                  <a:pt x="17543" y="743945"/>
                </a:cubicBezTo>
                <a:cubicBezTo>
                  <a:pt x="19091" y="733109"/>
                  <a:pt x="26831" y="725369"/>
                  <a:pt x="38182" y="723305"/>
                </a:cubicBezTo>
                <a:cubicBezTo>
                  <a:pt x="97003" y="712470"/>
                  <a:pt x="155309" y="702150"/>
                  <a:pt x="214131" y="691315"/>
                </a:cubicBezTo>
                <a:cubicBezTo>
                  <a:pt x="226514" y="689251"/>
                  <a:pt x="234770" y="682543"/>
                  <a:pt x="239929" y="671192"/>
                </a:cubicBezTo>
                <a:cubicBezTo>
                  <a:pt x="248701" y="649521"/>
                  <a:pt x="257989" y="627850"/>
                  <a:pt x="266760" y="606695"/>
                </a:cubicBezTo>
                <a:cubicBezTo>
                  <a:pt x="272436" y="593279"/>
                  <a:pt x="270888" y="581928"/>
                  <a:pt x="262116" y="570060"/>
                </a:cubicBezTo>
                <a:cubicBezTo>
                  <a:pt x="227546" y="525170"/>
                  <a:pt x="193492" y="479764"/>
                  <a:pt x="159437" y="434874"/>
                </a:cubicBezTo>
                <a:cubicBezTo>
                  <a:pt x="150665" y="423007"/>
                  <a:pt x="150665" y="412687"/>
                  <a:pt x="159953" y="401336"/>
                </a:cubicBezTo>
                <a:cubicBezTo>
                  <a:pt x="192975" y="360058"/>
                  <a:pt x="225998" y="319295"/>
                  <a:pt x="259536" y="278017"/>
                </a:cubicBezTo>
                <a:cubicBezTo>
                  <a:pt x="270372" y="265118"/>
                  <a:pt x="279144" y="262538"/>
                  <a:pt x="294623" y="268729"/>
                </a:cubicBezTo>
                <a:cubicBezTo>
                  <a:pt x="348801" y="291433"/>
                  <a:pt x="402978" y="313620"/>
                  <a:pt x="457672" y="336322"/>
                </a:cubicBezTo>
                <a:cubicBezTo>
                  <a:pt x="468507" y="340966"/>
                  <a:pt x="479342" y="340450"/>
                  <a:pt x="489146" y="333743"/>
                </a:cubicBezTo>
                <a:cubicBezTo>
                  <a:pt x="506690" y="321875"/>
                  <a:pt x="523717" y="310008"/>
                  <a:pt x="540744" y="298140"/>
                </a:cubicBezTo>
                <a:cubicBezTo>
                  <a:pt x="548999" y="292464"/>
                  <a:pt x="553127" y="284209"/>
                  <a:pt x="553127" y="273889"/>
                </a:cubicBezTo>
                <a:cubicBezTo>
                  <a:pt x="553127" y="267697"/>
                  <a:pt x="552612" y="261506"/>
                  <a:pt x="552096" y="255830"/>
                </a:cubicBezTo>
                <a:cubicBezTo>
                  <a:pt x="550032" y="228999"/>
                  <a:pt x="547968" y="202684"/>
                  <a:pt x="545904" y="175854"/>
                </a:cubicBezTo>
                <a:cubicBezTo>
                  <a:pt x="543840" y="149023"/>
                  <a:pt x="541776" y="122708"/>
                  <a:pt x="539712" y="95877"/>
                </a:cubicBezTo>
                <a:cubicBezTo>
                  <a:pt x="538680" y="83493"/>
                  <a:pt x="544872" y="73690"/>
                  <a:pt x="556739" y="69562"/>
                </a:cubicBezTo>
                <a:cubicBezTo>
                  <a:pt x="609885" y="51503"/>
                  <a:pt x="663031" y="33444"/>
                  <a:pt x="716176" y="15901"/>
                </a:cubicBezTo>
                <a:cubicBezTo>
                  <a:pt x="719788" y="14869"/>
                  <a:pt x="722884" y="14353"/>
                  <a:pt x="726496" y="14353"/>
                </a:cubicBezTo>
                <a:cubicBezTo>
                  <a:pt x="736299" y="14869"/>
                  <a:pt x="742491" y="21060"/>
                  <a:pt x="748167" y="28800"/>
                </a:cubicBezTo>
                <a:cubicBezTo>
                  <a:pt x="781189" y="76786"/>
                  <a:pt x="814728" y="124772"/>
                  <a:pt x="847750" y="172758"/>
                </a:cubicBezTo>
                <a:cubicBezTo>
                  <a:pt x="855490" y="183593"/>
                  <a:pt x="865810" y="188753"/>
                  <a:pt x="878709" y="187721"/>
                </a:cubicBezTo>
                <a:cubicBezTo>
                  <a:pt x="896252" y="186173"/>
                  <a:pt x="914312" y="185657"/>
                  <a:pt x="931855" y="185657"/>
                </a:cubicBezTo>
                <a:cubicBezTo>
                  <a:pt x="939079" y="185657"/>
                  <a:pt x="944239" y="183077"/>
                  <a:pt x="948366" y="177401"/>
                </a:cubicBezTo>
                <a:cubicBezTo>
                  <a:pt x="950430" y="174822"/>
                  <a:pt x="952494" y="171726"/>
                  <a:pt x="954042" y="169146"/>
                </a:cubicBezTo>
                <a:cubicBezTo>
                  <a:pt x="962814" y="153150"/>
                  <a:pt x="971069" y="137155"/>
                  <a:pt x="979840" y="121676"/>
                </a:cubicBezTo>
                <a:cubicBezTo>
                  <a:pt x="998932" y="85558"/>
                  <a:pt x="1018539" y="49955"/>
                  <a:pt x="1037630" y="13837"/>
                </a:cubicBezTo>
                <a:cubicBezTo>
                  <a:pt x="1043822" y="2485"/>
                  <a:pt x="1053626" y="-2159"/>
                  <a:pt x="1066525" y="937"/>
                </a:cubicBezTo>
                <a:cubicBezTo>
                  <a:pt x="1122251" y="14353"/>
                  <a:pt x="1177976" y="27252"/>
                  <a:pt x="1233702" y="40667"/>
                </a:cubicBezTo>
                <a:cubicBezTo>
                  <a:pt x="1245569" y="43763"/>
                  <a:pt x="1252793" y="52535"/>
                  <a:pt x="1253309" y="64918"/>
                </a:cubicBezTo>
                <a:cubicBezTo>
                  <a:pt x="1253825" y="71626"/>
                  <a:pt x="1253825" y="78334"/>
                  <a:pt x="1254341" y="85042"/>
                </a:cubicBezTo>
                <a:cubicBezTo>
                  <a:pt x="1255888" y="126836"/>
                  <a:pt x="1256921" y="168630"/>
                  <a:pt x="1258468" y="209908"/>
                </a:cubicBezTo>
                <a:cubicBezTo>
                  <a:pt x="1258985" y="221260"/>
                  <a:pt x="1259501" y="233127"/>
                  <a:pt x="1260016" y="244478"/>
                </a:cubicBezTo>
                <a:cubicBezTo>
                  <a:pt x="1260532" y="255830"/>
                  <a:pt x="1266208" y="264602"/>
                  <a:pt x="1276012" y="270277"/>
                </a:cubicBezTo>
                <a:cubicBezTo>
                  <a:pt x="1288395" y="277501"/>
                  <a:pt x="1301295" y="284209"/>
                  <a:pt x="1313678" y="291948"/>
                </a:cubicBezTo>
                <a:cubicBezTo>
                  <a:pt x="1326062" y="299172"/>
                  <a:pt x="1337413" y="298656"/>
                  <a:pt x="1349797" y="291948"/>
                </a:cubicBezTo>
                <a:cubicBezTo>
                  <a:pt x="1400879" y="263570"/>
                  <a:pt x="1451444" y="235191"/>
                  <a:pt x="1502526" y="206812"/>
                </a:cubicBezTo>
                <a:cubicBezTo>
                  <a:pt x="1514394" y="200105"/>
                  <a:pt x="1525745" y="202168"/>
                  <a:pt x="1535033" y="211456"/>
                </a:cubicBezTo>
                <a:cubicBezTo>
                  <a:pt x="1574763" y="251702"/>
                  <a:pt x="1613977" y="292464"/>
                  <a:pt x="1653707" y="332711"/>
                </a:cubicBezTo>
                <a:cubicBezTo>
                  <a:pt x="1664027" y="343546"/>
                  <a:pt x="1665575" y="353350"/>
                  <a:pt x="1657835" y="366249"/>
                </a:cubicBezTo>
                <a:cubicBezTo>
                  <a:pt x="1628424" y="416299"/>
                  <a:pt x="1598497" y="465833"/>
                  <a:pt x="1569087" y="515883"/>
                </a:cubicBezTo>
                <a:cubicBezTo>
                  <a:pt x="1562379" y="527234"/>
                  <a:pt x="1561863" y="539102"/>
                  <a:pt x="1568571" y="550453"/>
                </a:cubicBezTo>
                <a:cubicBezTo>
                  <a:pt x="1576311" y="564384"/>
                  <a:pt x="1583534" y="578316"/>
                  <a:pt x="1591274" y="592247"/>
                </a:cubicBezTo>
                <a:cubicBezTo>
                  <a:pt x="1596950" y="602567"/>
                  <a:pt x="1605721" y="608243"/>
                  <a:pt x="1617589" y="608759"/>
                </a:cubicBezTo>
                <a:cubicBezTo>
                  <a:pt x="1637196" y="610307"/>
                  <a:pt x="1657319" y="611339"/>
                  <a:pt x="1676926" y="612886"/>
                </a:cubicBezTo>
                <a:cubicBezTo>
                  <a:pt x="1717172" y="615466"/>
                  <a:pt x="1757419" y="618046"/>
                  <a:pt x="1797665" y="620626"/>
                </a:cubicBezTo>
                <a:cubicBezTo>
                  <a:pt x="1809016" y="621142"/>
                  <a:pt x="1818304" y="628882"/>
                  <a:pt x="1820884" y="640233"/>
                </a:cubicBezTo>
                <a:cubicBezTo>
                  <a:pt x="1833267" y="695959"/>
                  <a:pt x="1845135" y="752200"/>
                  <a:pt x="1857518" y="808442"/>
                </a:cubicBezTo>
                <a:cubicBezTo>
                  <a:pt x="1859066" y="816181"/>
                  <a:pt x="1857002" y="822889"/>
                  <a:pt x="1851842" y="829081"/>
                </a:cubicBezTo>
                <a:cubicBezTo>
                  <a:pt x="1849262" y="832177"/>
                  <a:pt x="1845135" y="834241"/>
                  <a:pt x="1841523" y="836305"/>
                </a:cubicBezTo>
                <a:cubicBezTo>
                  <a:pt x="1789925" y="862103"/>
                  <a:pt x="1738327" y="887902"/>
                  <a:pt x="1686214" y="913701"/>
                </a:cubicBezTo>
                <a:cubicBezTo>
                  <a:pt x="1675378" y="919377"/>
                  <a:pt x="1669187" y="927633"/>
                  <a:pt x="1668670" y="940016"/>
                </a:cubicBezTo>
                <a:cubicBezTo>
                  <a:pt x="1667639" y="959623"/>
                  <a:pt x="1666090" y="978714"/>
                  <a:pt x="1665059" y="998322"/>
                </a:cubicBezTo>
                <a:cubicBezTo>
                  <a:pt x="1664543" y="1009673"/>
                  <a:pt x="1668670" y="1019477"/>
                  <a:pt x="1678474" y="1026184"/>
                </a:cubicBezTo>
                <a:cubicBezTo>
                  <a:pt x="1726460" y="1061271"/>
                  <a:pt x="1773930" y="1096873"/>
                  <a:pt x="1821916" y="1131960"/>
                </a:cubicBezTo>
                <a:cubicBezTo>
                  <a:pt x="1833267" y="1140215"/>
                  <a:pt x="1836879" y="1150535"/>
                  <a:pt x="1831720" y="1163950"/>
                </a:cubicBezTo>
                <a:cubicBezTo>
                  <a:pt x="1822948" y="1188201"/>
                  <a:pt x="1814176" y="1212452"/>
                  <a:pt x="1805404" y="1236703"/>
                </a:cubicBezTo>
                <a:cubicBezTo>
                  <a:pt x="1795601" y="1263534"/>
                  <a:pt x="1785798" y="1290881"/>
                  <a:pt x="1775478" y="1317711"/>
                </a:cubicBezTo>
                <a:cubicBezTo>
                  <a:pt x="1771350" y="1329063"/>
                  <a:pt x="1761546" y="1335255"/>
                  <a:pt x="1750195" y="1334223"/>
                </a:cubicBezTo>
                <a:cubicBezTo>
                  <a:pt x="1728524" y="1332159"/>
                  <a:pt x="1707369" y="1329579"/>
                  <a:pt x="1685698" y="1327515"/>
                </a:cubicBezTo>
                <a:cubicBezTo>
                  <a:pt x="1648548" y="1323387"/>
                  <a:pt x="1611397" y="1319259"/>
                  <a:pt x="1574247" y="1315648"/>
                </a:cubicBezTo>
                <a:cubicBezTo>
                  <a:pt x="1562379" y="1314616"/>
                  <a:pt x="1553092" y="1318743"/>
                  <a:pt x="1545868" y="1328547"/>
                </a:cubicBezTo>
                <a:cubicBezTo>
                  <a:pt x="1532453" y="1346606"/>
                  <a:pt x="1519553" y="1365181"/>
                  <a:pt x="1505622" y="1383241"/>
                </a:cubicBezTo>
                <a:cubicBezTo>
                  <a:pt x="1497366" y="1394076"/>
                  <a:pt x="1496334" y="1405428"/>
                  <a:pt x="1500978" y="1417811"/>
                </a:cubicBezTo>
                <a:cubicBezTo>
                  <a:pt x="1521617" y="1472505"/>
                  <a:pt x="1542772" y="1527198"/>
                  <a:pt x="1563411" y="1581892"/>
                </a:cubicBezTo>
                <a:cubicBezTo>
                  <a:pt x="1569087" y="1596339"/>
                  <a:pt x="1565991" y="1606143"/>
                  <a:pt x="1554124" y="1615430"/>
                </a:cubicBezTo>
                <a:cubicBezTo>
                  <a:pt x="1512845" y="1646389"/>
                  <a:pt x="1472083" y="1677864"/>
                  <a:pt x="1430805" y="1708822"/>
                </a:cubicBezTo>
                <a:cubicBezTo>
                  <a:pt x="1418938" y="1717594"/>
                  <a:pt x="1408618" y="1717594"/>
                  <a:pt x="1397266" y="1708306"/>
                </a:cubicBezTo>
                <a:cubicBezTo>
                  <a:pt x="1352892" y="1672704"/>
                  <a:pt x="1308003" y="1636585"/>
                  <a:pt x="1263628" y="1600467"/>
                </a:cubicBezTo>
                <a:cubicBezTo>
                  <a:pt x="1253825" y="1592727"/>
                  <a:pt x="1243505" y="1590147"/>
                  <a:pt x="1232154" y="1594275"/>
                </a:cubicBezTo>
                <a:cubicBezTo>
                  <a:pt x="1205839" y="1604079"/>
                  <a:pt x="1179524" y="1613883"/>
                  <a:pt x="1153725" y="1624202"/>
                </a:cubicBezTo>
                <a:cubicBezTo>
                  <a:pt x="1143406" y="1628330"/>
                  <a:pt x="1137214" y="1636070"/>
                  <a:pt x="1134634" y="1646905"/>
                </a:cubicBezTo>
                <a:cubicBezTo>
                  <a:pt x="1131022" y="1663932"/>
                  <a:pt x="1127411" y="1681475"/>
                  <a:pt x="1123798" y="1698503"/>
                </a:cubicBezTo>
                <a:cubicBezTo>
                  <a:pt x="1115027" y="1739781"/>
                  <a:pt x="1106771" y="1780543"/>
                  <a:pt x="1097999" y="1821821"/>
                </a:cubicBezTo>
                <a:cubicBezTo>
                  <a:pt x="1095420" y="1833689"/>
                  <a:pt x="1088196" y="1840913"/>
                  <a:pt x="1076329" y="1842460"/>
                </a:cubicBezTo>
                <a:cubicBezTo>
                  <a:pt x="1048982" y="1846072"/>
                  <a:pt x="1021635" y="1848652"/>
                  <a:pt x="994288" y="1851232"/>
                </a:cubicBezTo>
                <a:cubicBezTo>
                  <a:pt x="980873" y="1850200"/>
                  <a:pt x="970037" y="1851232"/>
                  <a:pt x="959201" y="1852264"/>
                </a:cubicBezTo>
                <a:close/>
                <a:moveTo>
                  <a:pt x="928759" y="382245"/>
                </a:moveTo>
                <a:cubicBezTo>
                  <a:pt x="633620" y="381729"/>
                  <a:pt x="388015" y="619594"/>
                  <a:pt x="386983" y="921957"/>
                </a:cubicBezTo>
                <a:cubicBezTo>
                  <a:pt x="385951" y="1222772"/>
                  <a:pt x="627428" y="1464765"/>
                  <a:pt x="926695" y="1465797"/>
                </a:cubicBezTo>
                <a:cubicBezTo>
                  <a:pt x="1229058" y="1466829"/>
                  <a:pt x="1470019" y="1222772"/>
                  <a:pt x="1470535" y="924537"/>
                </a:cubicBezTo>
                <a:cubicBezTo>
                  <a:pt x="1470535" y="625270"/>
                  <a:pt x="1228026" y="381729"/>
                  <a:pt x="928759" y="382245"/>
                </a:cubicBezTo>
                <a:close/>
              </a:path>
            </a:pathLst>
          </a:custGeom>
          <a:solidFill>
            <a:schemeClr val="accent3"/>
          </a:solidFill>
          <a:ln w="515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xmlns="" id="{ED92AA56-90C2-49CF-8F72-60696AA990C2}"/>
              </a:ext>
            </a:extLst>
          </p:cNvPr>
          <p:cNvSpPr/>
          <p:nvPr/>
        </p:nvSpPr>
        <p:spPr>
          <a:xfrm>
            <a:off x="9107781" y="3141773"/>
            <a:ext cx="1620651" cy="1611647"/>
          </a:xfrm>
          <a:custGeom>
            <a:avLst/>
            <a:gdLst>
              <a:gd name="connsiteX0" fmla="*/ 959201 w 1857518"/>
              <a:gd name="connsiteY0" fmla="*/ 1852264 h 1847198"/>
              <a:gd name="connsiteX1" fmla="*/ 910700 w 1857518"/>
              <a:gd name="connsiteY1" fmla="*/ 1852264 h 1847198"/>
              <a:gd name="connsiteX2" fmla="*/ 891608 w 1857518"/>
              <a:gd name="connsiteY2" fmla="*/ 1830593 h 1847198"/>
              <a:gd name="connsiteX3" fmla="*/ 838463 w 1857518"/>
              <a:gd name="connsiteY3" fmla="*/ 1669608 h 1847198"/>
              <a:gd name="connsiteX4" fmla="*/ 813180 w 1857518"/>
              <a:gd name="connsiteY4" fmla="*/ 1646905 h 1847198"/>
              <a:gd name="connsiteX5" fmla="*/ 730624 w 1857518"/>
              <a:gd name="connsiteY5" fmla="*/ 1628330 h 1847198"/>
              <a:gd name="connsiteX6" fmla="*/ 693990 w 1857518"/>
              <a:gd name="connsiteY6" fmla="*/ 1639165 h 1847198"/>
              <a:gd name="connsiteX7" fmla="*/ 573251 w 1857518"/>
              <a:gd name="connsiteY7" fmla="*/ 1761452 h 1847198"/>
              <a:gd name="connsiteX8" fmla="*/ 542292 w 1857518"/>
              <a:gd name="connsiteY8" fmla="*/ 1766612 h 1847198"/>
              <a:gd name="connsiteX9" fmla="*/ 412782 w 1857518"/>
              <a:gd name="connsiteY9" fmla="*/ 1693859 h 1847198"/>
              <a:gd name="connsiteX10" fmla="*/ 398334 w 1857518"/>
              <a:gd name="connsiteY10" fmla="*/ 1660836 h 1847198"/>
              <a:gd name="connsiteX11" fmla="*/ 440644 w 1857518"/>
              <a:gd name="connsiteY11" fmla="*/ 1494176 h 1847198"/>
              <a:gd name="connsiteX12" fmla="*/ 432904 w 1857518"/>
              <a:gd name="connsiteY12" fmla="*/ 1462185 h 1847198"/>
              <a:gd name="connsiteX13" fmla="*/ 370471 w 1857518"/>
              <a:gd name="connsiteY13" fmla="*/ 1397172 h 1847198"/>
              <a:gd name="connsiteX14" fmla="*/ 340545 w 1857518"/>
              <a:gd name="connsiteY14" fmla="*/ 1388400 h 1847198"/>
              <a:gd name="connsiteX15" fmla="*/ 310618 w 1857518"/>
              <a:gd name="connsiteY15" fmla="*/ 1395108 h 1847198"/>
              <a:gd name="connsiteX16" fmla="*/ 170273 w 1857518"/>
              <a:gd name="connsiteY16" fmla="*/ 1426583 h 1847198"/>
              <a:gd name="connsiteX17" fmla="*/ 141377 w 1857518"/>
              <a:gd name="connsiteY17" fmla="*/ 1413683 h 1847198"/>
              <a:gd name="connsiteX18" fmla="*/ 70689 w 1857518"/>
              <a:gd name="connsiteY18" fmla="*/ 1276949 h 1847198"/>
              <a:gd name="connsiteX19" fmla="*/ 75848 w 1857518"/>
              <a:gd name="connsiteY19" fmla="*/ 1247539 h 1847198"/>
              <a:gd name="connsiteX20" fmla="*/ 206391 w 1857518"/>
              <a:gd name="connsiteY20" fmla="*/ 1126284 h 1847198"/>
              <a:gd name="connsiteX21" fmla="*/ 216710 w 1857518"/>
              <a:gd name="connsiteY21" fmla="*/ 1096873 h 1847198"/>
              <a:gd name="connsiteX22" fmla="*/ 201231 w 1857518"/>
              <a:gd name="connsiteY22" fmla="*/ 1012769 h 1847198"/>
              <a:gd name="connsiteX23" fmla="*/ 181108 w 1857518"/>
              <a:gd name="connsiteY23" fmla="*/ 989034 h 1847198"/>
              <a:gd name="connsiteX24" fmla="*/ 67077 w 1857518"/>
              <a:gd name="connsiteY24" fmla="*/ 947240 h 1847198"/>
              <a:gd name="connsiteX25" fmla="*/ 0 w 1857518"/>
              <a:gd name="connsiteY25" fmla="*/ 921957 h 1847198"/>
              <a:gd name="connsiteX26" fmla="*/ 0 w 1857518"/>
              <a:gd name="connsiteY26" fmla="*/ 893062 h 1847198"/>
              <a:gd name="connsiteX27" fmla="*/ 4643 w 1857518"/>
              <a:gd name="connsiteY27" fmla="*/ 842496 h 1847198"/>
              <a:gd name="connsiteX28" fmla="*/ 17543 w 1857518"/>
              <a:gd name="connsiteY28" fmla="*/ 743945 h 1847198"/>
              <a:gd name="connsiteX29" fmla="*/ 38182 w 1857518"/>
              <a:gd name="connsiteY29" fmla="*/ 723305 h 1847198"/>
              <a:gd name="connsiteX30" fmla="*/ 214131 w 1857518"/>
              <a:gd name="connsiteY30" fmla="*/ 691315 h 1847198"/>
              <a:gd name="connsiteX31" fmla="*/ 239929 w 1857518"/>
              <a:gd name="connsiteY31" fmla="*/ 671192 h 1847198"/>
              <a:gd name="connsiteX32" fmla="*/ 266760 w 1857518"/>
              <a:gd name="connsiteY32" fmla="*/ 606695 h 1847198"/>
              <a:gd name="connsiteX33" fmla="*/ 262116 w 1857518"/>
              <a:gd name="connsiteY33" fmla="*/ 570060 h 1847198"/>
              <a:gd name="connsiteX34" fmla="*/ 159437 w 1857518"/>
              <a:gd name="connsiteY34" fmla="*/ 434874 h 1847198"/>
              <a:gd name="connsiteX35" fmla="*/ 159953 w 1857518"/>
              <a:gd name="connsiteY35" fmla="*/ 401336 h 1847198"/>
              <a:gd name="connsiteX36" fmla="*/ 259536 w 1857518"/>
              <a:gd name="connsiteY36" fmla="*/ 278017 h 1847198"/>
              <a:gd name="connsiteX37" fmla="*/ 294623 w 1857518"/>
              <a:gd name="connsiteY37" fmla="*/ 268729 h 1847198"/>
              <a:gd name="connsiteX38" fmla="*/ 457672 w 1857518"/>
              <a:gd name="connsiteY38" fmla="*/ 336322 h 1847198"/>
              <a:gd name="connsiteX39" fmla="*/ 489146 w 1857518"/>
              <a:gd name="connsiteY39" fmla="*/ 333743 h 1847198"/>
              <a:gd name="connsiteX40" fmla="*/ 540744 w 1857518"/>
              <a:gd name="connsiteY40" fmla="*/ 298140 h 1847198"/>
              <a:gd name="connsiteX41" fmla="*/ 553127 w 1857518"/>
              <a:gd name="connsiteY41" fmla="*/ 273889 h 1847198"/>
              <a:gd name="connsiteX42" fmla="*/ 552096 w 1857518"/>
              <a:gd name="connsiteY42" fmla="*/ 255830 h 1847198"/>
              <a:gd name="connsiteX43" fmla="*/ 545904 w 1857518"/>
              <a:gd name="connsiteY43" fmla="*/ 175854 h 1847198"/>
              <a:gd name="connsiteX44" fmla="*/ 539712 w 1857518"/>
              <a:gd name="connsiteY44" fmla="*/ 95877 h 1847198"/>
              <a:gd name="connsiteX45" fmla="*/ 556739 w 1857518"/>
              <a:gd name="connsiteY45" fmla="*/ 69562 h 1847198"/>
              <a:gd name="connsiteX46" fmla="*/ 716176 w 1857518"/>
              <a:gd name="connsiteY46" fmla="*/ 15901 h 1847198"/>
              <a:gd name="connsiteX47" fmla="*/ 726496 w 1857518"/>
              <a:gd name="connsiteY47" fmla="*/ 14353 h 1847198"/>
              <a:gd name="connsiteX48" fmla="*/ 748167 w 1857518"/>
              <a:gd name="connsiteY48" fmla="*/ 28800 h 1847198"/>
              <a:gd name="connsiteX49" fmla="*/ 847750 w 1857518"/>
              <a:gd name="connsiteY49" fmla="*/ 172758 h 1847198"/>
              <a:gd name="connsiteX50" fmla="*/ 878709 w 1857518"/>
              <a:gd name="connsiteY50" fmla="*/ 187721 h 1847198"/>
              <a:gd name="connsiteX51" fmla="*/ 931855 w 1857518"/>
              <a:gd name="connsiteY51" fmla="*/ 185657 h 1847198"/>
              <a:gd name="connsiteX52" fmla="*/ 948366 w 1857518"/>
              <a:gd name="connsiteY52" fmla="*/ 177401 h 1847198"/>
              <a:gd name="connsiteX53" fmla="*/ 954042 w 1857518"/>
              <a:gd name="connsiteY53" fmla="*/ 169146 h 1847198"/>
              <a:gd name="connsiteX54" fmla="*/ 979840 w 1857518"/>
              <a:gd name="connsiteY54" fmla="*/ 121676 h 1847198"/>
              <a:gd name="connsiteX55" fmla="*/ 1037630 w 1857518"/>
              <a:gd name="connsiteY55" fmla="*/ 13837 h 1847198"/>
              <a:gd name="connsiteX56" fmla="*/ 1066525 w 1857518"/>
              <a:gd name="connsiteY56" fmla="*/ 937 h 1847198"/>
              <a:gd name="connsiteX57" fmla="*/ 1233702 w 1857518"/>
              <a:gd name="connsiteY57" fmla="*/ 40667 h 1847198"/>
              <a:gd name="connsiteX58" fmla="*/ 1253309 w 1857518"/>
              <a:gd name="connsiteY58" fmla="*/ 64918 h 1847198"/>
              <a:gd name="connsiteX59" fmla="*/ 1254341 w 1857518"/>
              <a:gd name="connsiteY59" fmla="*/ 85042 h 1847198"/>
              <a:gd name="connsiteX60" fmla="*/ 1258468 w 1857518"/>
              <a:gd name="connsiteY60" fmla="*/ 209908 h 1847198"/>
              <a:gd name="connsiteX61" fmla="*/ 1260016 w 1857518"/>
              <a:gd name="connsiteY61" fmla="*/ 244478 h 1847198"/>
              <a:gd name="connsiteX62" fmla="*/ 1276012 w 1857518"/>
              <a:gd name="connsiteY62" fmla="*/ 270277 h 1847198"/>
              <a:gd name="connsiteX63" fmla="*/ 1313678 w 1857518"/>
              <a:gd name="connsiteY63" fmla="*/ 291948 h 1847198"/>
              <a:gd name="connsiteX64" fmla="*/ 1349797 w 1857518"/>
              <a:gd name="connsiteY64" fmla="*/ 291948 h 1847198"/>
              <a:gd name="connsiteX65" fmla="*/ 1502526 w 1857518"/>
              <a:gd name="connsiteY65" fmla="*/ 206812 h 1847198"/>
              <a:gd name="connsiteX66" fmla="*/ 1535033 w 1857518"/>
              <a:gd name="connsiteY66" fmla="*/ 211456 h 1847198"/>
              <a:gd name="connsiteX67" fmla="*/ 1653707 w 1857518"/>
              <a:gd name="connsiteY67" fmla="*/ 332711 h 1847198"/>
              <a:gd name="connsiteX68" fmla="*/ 1657835 w 1857518"/>
              <a:gd name="connsiteY68" fmla="*/ 366249 h 1847198"/>
              <a:gd name="connsiteX69" fmla="*/ 1569087 w 1857518"/>
              <a:gd name="connsiteY69" fmla="*/ 515883 h 1847198"/>
              <a:gd name="connsiteX70" fmla="*/ 1568571 w 1857518"/>
              <a:gd name="connsiteY70" fmla="*/ 550453 h 1847198"/>
              <a:gd name="connsiteX71" fmla="*/ 1591274 w 1857518"/>
              <a:gd name="connsiteY71" fmla="*/ 592247 h 1847198"/>
              <a:gd name="connsiteX72" fmla="*/ 1617589 w 1857518"/>
              <a:gd name="connsiteY72" fmla="*/ 608759 h 1847198"/>
              <a:gd name="connsiteX73" fmla="*/ 1676926 w 1857518"/>
              <a:gd name="connsiteY73" fmla="*/ 612886 h 1847198"/>
              <a:gd name="connsiteX74" fmla="*/ 1797665 w 1857518"/>
              <a:gd name="connsiteY74" fmla="*/ 620626 h 1847198"/>
              <a:gd name="connsiteX75" fmla="*/ 1820884 w 1857518"/>
              <a:gd name="connsiteY75" fmla="*/ 640233 h 1847198"/>
              <a:gd name="connsiteX76" fmla="*/ 1857518 w 1857518"/>
              <a:gd name="connsiteY76" fmla="*/ 808442 h 1847198"/>
              <a:gd name="connsiteX77" fmla="*/ 1851842 w 1857518"/>
              <a:gd name="connsiteY77" fmla="*/ 829081 h 1847198"/>
              <a:gd name="connsiteX78" fmla="*/ 1841523 w 1857518"/>
              <a:gd name="connsiteY78" fmla="*/ 836305 h 1847198"/>
              <a:gd name="connsiteX79" fmla="*/ 1686214 w 1857518"/>
              <a:gd name="connsiteY79" fmla="*/ 913701 h 1847198"/>
              <a:gd name="connsiteX80" fmla="*/ 1668670 w 1857518"/>
              <a:gd name="connsiteY80" fmla="*/ 940016 h 1847198"/>
              <a:gd name="connsiteX81" fmla="*/ 1665059 w 1857518"/>
              <a:gd name="connsiteY81" fmla="*/ 998322 h 1847198"/>
              <a:gd name="connsiteX82" fmla="*/ 1678474 w 1857518"/>
              <a:gd name="connsiteY82" fmla="*/ 1026184 h 1847198"/>
              <a:gd name="connsiteX83" fmla="*/ 1821916 w 1857518"/>
              <a:gd name="connsiteY83" fmla="*/ 1131960 h 1847198"/>
              <a:gd name="connsiteX84" fmla="*/ 1831720 w 1857518"/>
              <a:gd name="connsiteY84" fmla="*/ 1163950 h 1847198"/>
              <a:gd name="connsiteX85" fmla="*/ 1805404 w 1857518"/>
              <a:gd name="connsiteY85" fmla="*/ 1236703 h 1847198"/>
              <a:gd name="connsiteX86" fmla="*/ 1775478 w 1857518"/>
              <a:gd name="connsiteY86" fmla="*/ 1317711 h 1847198"/>
              <a:gd name="connsiteX87" fmla="*/ 1750195 w 1857518"/>
              <a:gd name="connsiteY87" fmla="*/ 1334223 h 1847198"/>
              <a:gd name="connsiteX88" fmla="*/ 1685698 w 1857518"/>
              <a:gd name="connsiteY88" fmla="*/ 1327515 h 1847198"/>
              <a:gd name="connsiteX89" fmla="*/ 1574247 w 1857518"/>
              <a:gd name="connsiteY89" fmla="*/ 1315648 h 1847198"/>
              <a:gd name="connsiteX90" fmla="*/ 1545868 w 1857518"/>
              <a:gd name="connsiteY90" fmla="*/ 1328547 h 1847198"/>
              <a:gd name="connsiteX91" fmla="*/ 1505622 w 1857518"/>
              <a:gd name="connsiteY91" fmla="*/ 1383241 h 1847198"/>
              <a:gd name="connsiteX92" fmla="*/ 1500978 w 1857518"/>
              <a:gd name="connsiteY92" fmla="*/ 1417811 h 1847198"/>
              <a:gd name="connsiteX93" fmla="*/ 1563411 w 1857518"/>
              <a:gd name="connsiteY93" fmla="*/ 1581892 h 1847198"/>
              <a:gd name="connsiteX94" fmla="*/ 1554124 w 1857518"/>
              <a:gd name="connsiteY94" fmla="*/ 1615430 h 1847198"/>
              <a:gd name="connsiteX95" fmla="*/ 1430805 w 1857518"/>
              <a:gd name="connsiteY95" fmla="*/ 1708822 h 1847198"/>
              <a:gd name="connsiteX96" fmla="*/ 1397266 w 1857518"/>
              <a:gd name="connsiteY96" fmla="*/ 1708306 h 1847198"/>
              <a:gd name="connsiteX97" fmla="*/ 1263628 w 1857518"/>
              <a:gd name="connsiteY97" fmla="*/ 1600467 h 1847198"/>
              <a:gd name="connsiteX98" fmla="*/ 1232154 w 1857518"/>
              <a:gd name="connsiteY98" fmla="*/ 1594275 h 1847198"/>
              <a:gd name="connsiteX99" fmla="*/ 1153725 w 1857518"/>
              <a:gd name="connsiteY99" fmla="*/ 1624202 h 1847198"/>
              <a:gd name="connsiteX100" fmla="*/ 1134634 w 1857518"/>
              <a:gd name="connsiteY100" fmla="*/ 1646905 h 1847198"/>
              <a:gd name="connsiteX101" fmla="*/ 1123798 w 1857518"/>
              <a:gd name="connsiteY101" fmla="*/ 1698503 h 1847198"/>
              <a:gd name="connsiteX102" fmla="*/ 1097999 w 1857518"/>
              <a:gd name="connsiteY102" fmla="*/ 1821821 h 1847198"/>
              <a:gd name="connsiteX103" fmla="*/ 1076329 w 1857518"/>
              <a:gd name="connsiteY103" fmla="*/ 1842460 h 1847198"/>
              <a:gd name="connsiteX104" fmla="*/ 994288 w 1857518"/>
              <a:gd name="connsiteY104" fmla="*/ 1851232 h 1847198"/>
              <a:gd name="connsiteX105" fmla="*/ 959201 w 1857518"/>
              <a:gd name="connsiteY105" fmla="*/ 1852264 h 1847198"/>
              <a:gd name="connsiteX106" fmla="*/ 928759 w 1857518"/>
              <a:gd name="connsiteY106" fmla="*/ 382245 h 1847198"/>
              <a:gd name="connsiteX107" fmla="*/ 386983 w 1857518"/>
              <a:gd name="connsiteY107" fmla="*/ 921957 h 1847198"/>
              <a:gd name="connsiteX108" fmla="*/ 926695 w 1857518"/>
              <a:gd name="connsiteY108" fmla="*/ 1465797 h 1847198"/>
              <a:gd name="connsiteX109" fmla="*/ 1470535 w 1857518"/>
              <a:gd name="connsiteY109" fmla="*/ 924537 h 1847198"/>
              <a:gd name="connsiteX110" fmla="*/ 928759 w 1857518"/>
              <a:gd name="connsiteY110" fmla="*/ 382245 h 1847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</a:cxnLst>
            <a:rect l="l" t="t" r="r" b="b"/>
            <a:pathLst>
              <a:path w="1857518" h="1847198">
                <a:moveTo>
                  <a:pt x="959201" y="1852264"/>
                </a:moveTo>
                <a:cubicBezTo>
                  <a:pt x="943206" y="1852264"/>
                  <a:pt x="927211" y="1852264"/>
                  <a:pt x="910700" y="1852264"/>
                </a:cubicBezTo>
                <a:cubicBezTo>
                  <a:pt x="900380" y="1848652"/>
                  <a:pt x="894704" y="1840913"/>
                  <a:pt x="891608" y="1830593"/>
                </a:cubicBezTo>
                <a:cubicBezTo>
                  <a:pt x="874065" y="1776931"/>
                  <a:pt x="856006" y="1723270"/>
                  <a:pt x="838463" y="1669608"/>
                </a:cubicBezTo>
                <a:cubicBezTo>
                  <a:pt x="834335" y="1657224"/>
                  <a:pt x="826080" y="1649485"/>
                  <a:pt x="813180" y="1646905"/>
                </a:cubicBezTo>
                <a:cubicBezTo>
                  <a:pt x="785833" y="1640713"/>
                  <a:pt x="757970" y="1635037"/>
                  <a:pt x="730624" y="1628330"/>
                </a:cubicBezTo>
                <a:cubicBezTo>
                  <a:pt x="716176" y="1624718"/>
                  <a:pt x="704309" y="1628330"/>
                  <a:pt x="693990" y="1639165"/>
                </a:cubicBezTo>
                <a:cubicBezTo>
                  <a:pt x="654259" y="1680443"/>
                  <a:pt x="613497" y="1720690"/>
                  <a:pt x="573251" y="1761452"/>
                </a:cubicBezTo>
                <a:cubicBezTo>
                  <a:pt x="563963" y="1770739"/>
                  <a:pt x="553127" y="1772804"/>
                  <a:pt x="542292" y="1766612"/>
                </a:cubicBezTo>
                <a:cubicBezTo>
                  <a:pt x="498950" y="1742361"/>
                  <a:pt x="456123" y="1718110"/>
                  <a:pt x="412782" y="1693859"/>
                </a:cubicBezTo>
                <a:cubicBezTo>
                  <a:pt x="397818" y="1685603"/>
                  <a:pt x="394206" y="1676832"/>
                  <a:pt x="398334" y="1660836"/>
                </a:cubicBezTo>
                <a:cubicBezTo>
                  <a:pt x="412265" y="1605111"/>
                  <a:pt x="426713" y="1549901"/>
                  <a:pt x="440644" y="1494176"/>
                </a:cubicBezTo>
                <a:cubicBezTo>
                  <a:pt x="443741" y="1482308"/>
                  <a:pt x="441676" y="1471473"/>
                  <a:pt x="432904" y="1462185"/>
                </a:cubicBezTo>
                <a:cubicBezTo>
                  <a:pt x="412265" y="1440514"/>
                  <a:pt x="391110" y="1418843"/>
                  <a:pt x="370471" y="1397172"/>
                </a:cubicBezTo>
                <a:cubicBezTo>
                  <a:pt x="362216" y="1388400"/>
                  <a:pt x="351896" y="1385820"/>
                  <a:pt x="340545" y="1388400"/>
                </a:cubicBezTo>
                <a:cubicBezTo>
                  <a:pt x="330226" y="1390464"/>
                  <a:pt x="320422" y="1393044"/>
                  <a:pt x="310618" y="1395108"/>
                </a:cubicBezTo>
                <a:cubicBezTo>
                  <a:pt x="263664" y="1405428"/>
                  <a:pt x="217226" y="1416263"/>
                  <a:pt x="170273" y="1426583"/>
                </a:cubicBezTo>
                <a:cubicBezTo>
                  <a:pt x="157373" y="1429679"/>
                  <a:pt x="147054" y="1425035"/>
                  <a:pt x="141377" y="1413683"/>
                </a:cubicBezTo>
                <a:cubicBezTo>
                  <a:pt x="117642" y="1368277"/>
                  <a:pt x="94423" y="1322355"/>
                  <a:pt x="70689" y="1276949"/>
                </a:cubicBezTo>
                <a:cubicBezTo>
                  <a:pt x="65529" y="1266630"/>
                  <a:pt x="67593" y="1255278"/>
                  <a:pt x="75848" y="1247539"/>
                </a:cubicBezTo>
                <a:cubicBezTo>
                  <a:pt x="119191" y="1207292"/>
                  <a:pt x="163049" y="1166530"/>
                  <a:pt x="206391" y="1126284"/>
                </a:cubicBezTo>
                <a:cubicBezTo>
                  <a:pt x="215162" y="1118544"/>
                  <a:pt x="218258" y="1108225"/>
                  <a:pt x="216710" y="1096873"/>
                </a:cubicBezTo>
                <a:cubicBezTo>
                  <a:pt x="211551" y="1069010"/>
                  <a:pt x="206391" y="1040631"/>
                  <a:pt x="201231" y="1012769"/>
                </a:cubicBezTo>
                <a:cubicBezTo>
                  <a:pt x="199167" y="1000901"/>
                  <a:pt x="192459" y="993162"/>
                  <a:pt x="181108" y="989034"/>
                </a:cubicBezTo>
                <a:cubicBezTo>
                  <a:pt x="142925" y="975103"/>
                  <a:pt x="104743" y="961171"/>
                  <a:pt x="67077" y="947240"/>
                </a:cubicBezTo>
                <a:cubicBezTo>
                  <a:pt x="44890" y="938984"/>
                  <a:pt x="22187" y="931760"/>
                  <a:pt x="0" y="921957"/>
                </a:cubicBezTo>
                <a:cubicBezTo>
                  <a:pt x="0" y="912153"/>
                  <a:pt x="0" y="902866"/>
                  <a:pt x="0" y="893062"/>
                </a:cubicBezTo>
                <a:cubicBezTo>
                  <a:pt x="1548" y="876035"/>
                  <a:pt x="3096" y="859524"/>
                  <a:pt x="4643" y="842496"/>
                </a:cubicBezTo>
                <a:cubicBezTo>
                  <a:pt x="7740" y="809474"/>
                  <a:pt x="12383" y="776451"/>
                  <a:pt x="17543" y="743945"/>
                </a:cubicBezTo>
                <a:cubicBezTo>
                  <a:pt x="19091" y="733109"/>
                  <a:pt x="26831" y="725369"/>
                  <a:pt x="38182" y="723305"/>
                </a:cubicBezTo>
                <a:cubicBezTo>
                  <a:pt x="97003" y="712470"/>
                  <a:pt x="155309" y="702150"/>
                  <a:pt x="214131" y="691315"/>
                </a:cubicBezTo>
                <a:cubicBezTo>
                  <a:pt x="226514" y="689251"/>
                  <a:pt x="234770" y="682543"/>
                  <a:pt x="239929" y="671192"/>
                </a:cubicBezTo>
                <a:cubicBezTo>
                  <a:pt x="248701" y="649521"/>
                  <a:pt x="257989" y="627850"/>
                  <a:pt x="266760" y="606695"/>
                </a:cubicBezTo>
                <a:cubicBezTo>
                  <a:pt x="272436" y="593279"/>
                  <a:pt x="270888" y="581928"/>
                  <a:pt x="262116" y="570060"/>
                </a:cubicBezTo>
                <a:cubicBezTo>
                  <a:pt x="227546" y="525170"/>
                  <a:pt x="193492" y="479764"/>
                  <a:pt x="159437" y="434874"/>
                </a:cubicBezTo>
                <a:cubicBezTo>
                  <a:pt x="150665" y="423007"/>
                  <a:pt x="150665" y="412687"/>
                  <a:pt x="159953" y="401336"/>
                </a:cubicBezTo>
                <a:cubicBezTo>
                  <a:pt x="192975" y="360058"/>
                  <a:pt x="225998" y="319295"/>
                  <a:pt x="259536" y="278017"/>
                </a:cubicBezTo>
                <a:cubicBezTo>
                  <a:pt x="270372" y="265118"/>
                  <a:pt x="279144" y="262538"/>
                  <a:pt x="294623" y="268729"/>
                </a:cubicBezTo>
                <a:cubicBezTo>
                  <a:pt x="348801" y="291433"/>
                  <a:pt x="402978" y="313620"/>
                  <a:pt x="457672" y="336322"/>
                </a:cubicBezTo>
                <a:cubicBezTo>
                  <a:pt x="468507" y="340966"/>
                  <a:pt x="479342" y="340450"/>
                  <a:pt x="489146" y="333743"/>
                </a:cubicBezTo>
                <a:cubicBezTo>
                  <a:pt x="506690" y="321875"/>
                  <a:pt x="523717" y="310008"/>
                  <a:pt x="540744" y="298140"/>
                </a:cubicBezTo>
                <a:cubicBezTo>
                  <a:pt x="548999" y="292464"/>
                  <a:pt x="553127" y="284209"/>
                  <a:pt x="553127" y="273889"/>
                </a:cubicBezTo>
                <a:cubicBezTo>
                  <a:pt x="553127" y="267697"/>
                  <a:pt x="552612" y="261506"/>
                  <a:pt x="552096" y="255830"/>
                </a:cubicBezTo>
                <a:cubicBezTo>
                  <a:pt x="550032" y="228999"/>
                  <a:pt x="547968" y="202684"/>
                  <a:pt x="545904" y="175854"/>
                </a:cubicBezTo>
                <a:cubicBezTo>
                  <a:pt x="543840" y="149023"/>
                  <a:pt x="541776" y="122708"/>
                  <a:pt x="539712" y="95877"/>
                </a:cubicBezTo>
                <a:cubicBezTo>
                  <a:pt x="538680" y="83493"/>
                  <a:pt x="544872" y="73690"/>
                  <a:pt x="556739" y="69562"/>
                </a:cubicBezTo>
                <a:cubicBezTo>
                  <a:pt x="609885" y="51503"/>
                  <a:pt x="663031" y="33444"/>
                  <a:pt x="716176" y="15901"/>
                </a:cubicBezTo>
                <a:cubicBezTo>
                  <a:pt x="719788" y="14869"/>
                  <a:pt x="722884" y="14353"/>
                  <a:pt x="726496" y="14353"/>
                </a:cubicBezTo>
                <a:cubicBezTo>
                  <a:pt x="736299" y="14869"/>
                  <a:pt x="742491" y="21060"/>
                  <a:pt x="748167" y="28800"/>
                </a:cubicBezTo>
                <a:cubicBezTo>
                  <a:pt x="781189" y="76786"/>
                  <a:pt x="814728" y="124772"/>
                  <a:pt x="847750" y="172758"/>
                </a:cubicBezTo>
                <a:cubicBezTo>
                  <a:pt x="855490" y="183593"/>
                  <a:pt x="865810" y="188753"/>
                  <a:pt x="878709" y="187721"/>
                </a:cubicBezTo>
                <a:cubicBezTo>
                  <a:pt x="896252" y="186173"/>
                  <a:pt x="914312" y="185657"/>
                  <a:pt x="931855" y="185657"/>
                </a:cubicBezTo>
                <a:cubicBezTo>
                  <a:pt x="939079" y="185657"/>
                  <a:pt x="944239" y="183077"/>
                  <a:pt x="948366" y="177401"/>
                </a:cubicBezTo>
                <a:cubicBezTo>
                  <a:pt x="950430" y="174822"/>
                  <a:pt x="952494" y="171726"/>
                  <a:pt x="954042" y="169146"/>
                </a:cubicBezTo>
                <a:cubicBezTo>
                  <a:pt x="962814" y="153150"/>
                  <a:pt x="971069" y="137155"/>
                  <a:pt x="979840" y="121676"/>
                </a:cubicBezTo>
                <a:cubicBezTo>
                  <a:pt x="998932" y="85558"/>
                  <a:pt x="1018539" y="49955"/>
                  <a:pt x="1037630" y="13837"/>
                </a:cubicBezTo>
                <a:cubicBezTo>
                  <a:pt x="1043822" y="2485"/>
                  <a:pt x="1053626" y="-2159"/>
                  <a:pt x="1066525" y="937"/>
                </a:cubicBezTo>
                <a:cubicBezTo>
                  <a:pt x="1122251" y="14353"/>
                  <a:pt x="1177976" y="27252"/>
                  <a:pt x="1233702" y="40667"/>
                </a:cubicBezTo>
                <a:cubicBezTo>
                  <a:pt x="1245569" y="43763"/>
                  <a:pt x="1252793" y="52535"/>
                  <a:pt x="1253309" y="64918"/>
                </a:cubicBezTo>
                <a:cubicBezTo>
                  <a:pt x="1253825" y="71626"/>
                  <a:pt x="1253825" y="78334"/>
                  <a:pt x="1254341" y="85042"/>
                </a:cubicBezTo>
                <a:cubicBezTo>
                  <a:pt x="1255888" y="126836"/>
                  <a:pt x="1256921" y="168630"/>
                  <a:pt x="1258468" y="209908"/>
                </a:cubicBezTo>
                <a:cubicBezTo>
                  <a:pt x="1258985" y="221260"/>
                  <a:pt x="1259501" y="233127"/>
                  <a:pt x="1260016" y="244478"/>
                </a:cubicBezTo>
                <a:cubicBezTo>
                  <a:pt x="1260532" y="255830"/>
                  <a:pt x="1266208" y="264602"/>
                  <a:pt x="1276012" y="270277"/>
                </a:cubicBezTo>
                <a:cubicBezTo>
                  <a:pt x="1288395" y="277501"/>
                  <a:pt x="1301295" y="284209"/>
                  <a:pt x="1313678" y="291948"/>
                </a:cubicBezTo>
                <a:cubicBezTo>
                  <a:pt x="1326062" y="299172"/>
                  <a:pt x="1337413" y="298656"/>
                  <a:pt x="1349797" y="291948"/>
                </a:cubicBezTo>
                <a:cubicBezTo>
                  <a:pt x="1400879" y="263570"/>
                  <a:pt x="1451444" y="235191"/>
                  <a:pt x="1502526" y="206812"/>
                </a:cubicBezTo>
                <a:cubicBezTo>
                  <a:pt x="1514394" y="200105"/>
                  <a:pt x="1525745" y="202168"/>
                  <a:pt x="1535033" y="211456"/>
                </a:cubicBezTo>
                <a:cubicBezTo>
                  <a:pt x="1574763" y="251702"/>
                  <a:pt x="1613977" y="292464"/>
                  <a:pt x="1653707" y="332711"/>
                </a:cubicBezTo>
                <a:cubicBezTo>
                  <a:pt x="1664027" y="343546"/>
                  <a:pt x="1665575" y="353350"/>
                  <a:pt x="1657835" y="366249"/>
                </a:cubicBezTo>
                <a:cubicBezTo>
                  <a:pt x="1628424" y="416299"/>
                  <a:pt x="1598497" y="465833"/>
                  <a:pt x="1569087" y="515883"/>
                </a:cubicBezTo>
                <a:cubicBezTo>
                  <a:pt x="1562379" y="527234"/>
                  <a:pt x="1561863" y="539102"/>
                  <a:pt x="1568571" y="550453"/>
                </a:cubicBezTo>
                <a:cubicBezTo>
                  <a:pt x="1576311" y="564384"/>
                  <a:pt x="1583534" y="578316"/>
                  <a:pt x="1591274" y="592247"/>
                </a:cubicBezTo>
                <a:cubicBezTo>
                  <a:pt x="1596950" y="602567"/>
                  <a:pt x="1605721" y="608243"/>
                  <a:pt x="1617589" y="608759"/>
                </a:cubicBezTo>
                <a:cubicBezTo>
                  <a:pt x="1637196" y="610307"/>
                  <a:pt x="1657319" y="611339"/>
                  <a:pt x="1676926" y="612886"/>
                </a:cubicBezTo>
                <a:cubicBezTo>
                  <a:pt x="1717172" y="615466"/>
                  <a:pt x="1757419" y="618046"/>
                  <a:pt x="1797665" y="620626"/>
                </a:cubicBezTo>
                <a:cubicBezTo>
                  <a:pt x="1809016" y="621142"/>
                  <a:pt x="1818304" y="628882"/>
                  <a:pt x="1820884" y="640233"/>
                </a:cubicBezTo>
                <a:cubicBezTo>
                  <a:pt x="1833267" y="695959"/>
                  <a:pt x="1845135" y="752200"/>
                  <a:pt x="1857518" y="808442"/>
                </a:cubicBezTo>
                <a:cubicBezTo>
                  <a:pt x="1859066" y="816181"/>
                  <a:pt x="1857002" y="822889"/>
                  <a:pt x="1851842" y="829081"/>
                </a:cubicBezTo>
                <a:cubicBezTo>
                  <a:pt x="1849262" y="832177"/>
                  <a:pt x="1845135" y="834241"/>
                  <a:pt x="1841523" y="836305"/>
                </a:cubicBezTo>
                <a:cubicBezTo>
                  <a:pt x="1789925" y="862103"/>
                  <a:pt x="1738327" y="887902"/>
                  <a:pt x="1686214" y="913701"/>
                </a:cubicBezTo>
                <a:cubicBezTo>
                  <a:pt x="1675378" y="919377"/>
                  <a:pt x="1669187" y="927633"/>
                  <a:pt x="1668670" y="940016"/>
                </a:cubicBezTo>
                <a:cubicBezTo>
                  <a:pt x="1667639" y="959623"/>
                  <a:pt x="1666090" y="978714"/>
                  <a:pt x="1665059" y="998322"/>
                </a:cubicBezTo>
                <a:cubicBezTo>
                  <a:pt x="1664543" y="1009673"/>
                  <a:pt x="1668670" y="1019477"/>
                  <a:pt x="1678474" y="1026184"/>
                </a:cubicBezTo>
                <a:cubicBezTo>
                  <a:pt x="1726460" y="1061271"/>
                  <a:pt x="1773930" y="1096873"/>
                  <a:pt x="1821916" y="1131960"/>
                </a:cubicBezTo>
                <a:cubicBezTo>
                  <a:pt x="1833267" y="1140215"/>
                  <a:pt x="1836879" y="1150535"/>
                  <a:pt x="1831720" y="1163950"/>
                </a:cubicBezTo>
                <a:cubicBezTo>
                  <a:pt x="1822948" y="1188201"/>
                  <a:pt x="1814176" y="1212452"/>
                  <a:pt x="1805404" y="1236703"/>
                </a:cubicBezTo>
                <a:cubicBezTo>
                  <a:pt x="1795601" y="1263534"/>
                  <a:pt x="1785798" y="1290881"/>
                  <a:pt x="1775478" y="1317711"/>
                </a:cubicBezTo>
                <a:cubicBezTo>
                  <a:pt x="1771350" y="1329063"/>
                  <a:pt x="1761546" y="1335255"/>
                  <a:pt x="1750195" y="1334223"/>
                </a:cubicBezTo>
                <a:cubicBezTo>
                  <a:pt x="1728524" y="1332159"/>
                  <a:pt x="1707369" y="1329579"/>
                  <a:pt x="1685698" y="1327515"/>
                </a:cubicBezTo>
                <a:cubicBezTo>
                  <a:pt x="1648548" y="1323387"/>
                  <a:pt x="1611397" y="1319259"/>
                  <a:pt x="1574247" y="1315648"/>
                </a:cubicBezTo>
                <a:cubicBezTo>
                  <a:pt x="1562379" y="1314616"/>
                  <a:pt x="1553092" y="1318743"/>
                  <a:pt x="1545868" y="1328547"/>
                </a:cubicBezTo>
                <a:cubicBezTo>
                  <a:pt x="1532453" y="1346606"/>
                  <a:pt x="1519553" y="1365181"/>
                  <a:pt x="1505622" y="1383241"/>
                </a:cubicBezTo>
                <a:cubicBezTo>
                  <a:pt x="1497366" y="1394076"/>
                  <a:pt x="1496334" y="1405428"/>
                  <a:pt x="1500978" y="1417811"/>
                </a:cubicBezTo>
                <a:cubicBezTo>
                  <a:pt x="1521617" y="1472505"/>
                  <a:pt x="1542772" y="1527198"/>
                  <a:pt x="1563411" y="1581892"/>
                </a:cubicBezTo>
                <a:cubicBezTo>
                  <a:pt x="1569087" y="1596339"/>
                  <a:pt x="1565991" y="1606143"/>
                  <a:pt x="1554124" y="1615430"/>
                </a:cubicBezTo>
                <a:cubicBezTo>
                  <a:pt x="1512845" y="1646389"/>
                  <a:pt x="1472083" y="1677864"/>
                  <a:pt x="1430805" y="1708822"/>
                </a:cubicBezTo>
                <a:cubicBezTo>
                  <a:pt x="1418938" y="1717594"/>
                  <a:pt x="1408618" y="1717594"/>
                  <a:pt x="1397266" y="1708306"/>
                </a:cubicBezTo>
                <a:cubicBezTo>
                  <a:pt x="1352892" y="1672704"/>
                  <a:pt x="1308003" y="1636585"/>
                  <a:pt x="1263628" y="1600467"/>
                </a:cubicBezTo>
                <a:cubicBezTo>
                  <a:pt x="1253825" y="1592727"/>
                  <a:pt x="1243505" y="1590147"/>
                  <a:pt x="1232154" y="1594275"/>
                </a:cubicBezTo>
                <a:cubicBezTo>
                  <a:pt x="1205839" y="1604079"/>
                  <a:pt x="1179524" y="1613883"/>
                  <a:pt x="1153725" y="1624202"/>
                </a:cubicBezTo>
                <a:cubicBezTo>
                  <a:pt x="1143406" y="1628330"/>
                  <a:pt x="1137214" y="1636070"/>
                  <a:pt x="1134634" y="1646905"/>
                </a:cubicBezTo>
                <a:cubicBezTo>
                  <a:pt x="1131022" y="1663932"/>
                  <a:pt x="1127411" y="1681475"/>
                  <a:pt x="1123798" y="1698503"/>
                </a:cubicBezTo>
                <a:cubicBezTo>
                  <a:pt x="1115027" y="1739781"/>
                  <a:pt x="1106771" y="1780543"/>
                  <a:pt x="1097999" y="1821821"/>
                </a:cubicBezTo>
                <a:cubicBezTo>
                  <a:pt x="1095420" y="1833689"/>
                  <a:pt x="1088196" y="1840913"/>
                  <a:pt x="1076329" y="1842460"/>
                </a:cubicBezTo>
                <a:cubicBezTo>
                  <a:pt x="1048982" y="1846072"/>
                  <a:pt x="1021635" y="1848652"/>
                  <a:pt x="994288" y="1851232"/>
                </a:cubicBezTo>
                <a:cubicBezTo>
                  <a:pt x="980873" y="1850200"/>
                  <a:pt x="970037" y="1851232"/>
                  <a:pt x="959201" y="1852264"/>
                </a:cubicBezTo>
                <a:close/>
                <a:moveTo>
                  <a:pt x="928759" y="382245"/>
                </a:moveTo>
                <a:cubicBezTo>
                  <a:pt x="633620" y="381729"/>
                  <a:pt x="388015" y="619594"/>
                  <a:pt x="386983" y="921957"/>
                </a:cubicBezTo>
                <a:cubicBezTo>
                  <a:pt x="385951" y="1222772"/>
                  <a:pt x="627428" y="1464765"/>
                  <a:pt x="926695" y="1465797"/>
                </a:cubicBezTo>
                <a:cubicBezTo>
                  <a:pt x="1229058" y="1466829"/>
                  <a:pt x="1470019" y="1222772"/>
                  <a:pt x="1470535" y="924537"/>
                </a:cubicBezTo>
                <a:cubicBezTo>
                  <a:pt x="1470535" y="625270"/>
                  <a:pt x="1228026" y="381729"/>
                  <a:pt x="928759" y="382245"/>
                </a:cubicBezTo>
                <a:close/>
              </a:path>
            </a:pathLst>
          </a:custGeom>
          <a:solidFill>
            <a:schemeClr val="accent4"/>
          </a:solidFill>
          <a:ln w="515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7" name="Arc 6">
            <a:extLst>
              <a:ext uri="{FF2B5EF4-FFF2-40B4-BE49-F238E27FC236}">
                <a16:creationId xmlns:a16="http://schemas.microsoft.com/office/drawing/2014/main" xmlns="" id="{EEADA207-3C00-4A83-840B-3620221F3A9C}"/>
              </a:ext>
            </a:extLst>
          </p:cNvPr>
          <p:cNvSpPr/>
          <p:nvPr/>
        </p:nvSpPr>
        <p:spPr>
          <a:xfrm flipH="1">
            <a:off x="1170284" y="2824610"/>
            <a:ext cx="2070484" cy="2070484"/>
          </a:xfrm>
          <a:prstGeom prst="arc">
            <a:avLst>
              <a:gd name="adj1" fmla="val 12320660"/>
              <a:gd name="adj2" fmla="val 19941231"/>
            </a:avLst>
          </a:prstGeom>
          <a:ln w="88900">
            <a:solidFill>
              <a:schemeClr val="accent1"/>
            </a:solidFill>
            <a:headEnd type="triangle" w="sm" len="sm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Arc 7">
            <a:extLst>
              <a:ext uri="{FF2B5EF4-FFF2-40B4-BE49-F238E27FC236}">
                <a16:creationId xmlns:a16="http://schemas.microsoft.com/office/drawing/2014/main" xmlns="" id="{2EFFEAA9-82CB-4A9C-B740-1325069CF100}"/>
              </a:ext>
            </a:extLst>
          </p:cNvPr>
          <p:cNvSpPr/>
          <p:nvPr/>
        </p:nvSpPr>
        <p:spPr>
          <a:xfrm flipH="1">
            <a:off x="6312005" y="2824610"/>
            <a:ext cx="2070484" cy="2070484"/>
          </a:xfrm>
          <a:prstGeom prst="arc">
            <a:avLst>
              <a:gd name="adj1" fmla="val 12320660"/>
              <a:gd name="adj2" fmla="val 19941231"/>
            </a:avLst>
          </a:prstGeom>
          <a:ln w="88900">
            <a:solidFill>
              <a:schemeClr val="accent3"/>
            </a:solidFill>
            <a:headEnd type="triangle" w="sm" len="sm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" name="Arc 8">
            <a:extLst>
              <a:ext uri="{FF2B5EF4-FFF2-40B4-BE49-F238E27FC236}">
                <a16:creationId xmlns:a16="http://schemas.microsoft.com/office/drawing/2014/main" xmlns="" id="{C488A442-75C3-4821-AF08-BA5337468013}"/>
              </a:ext>
            </a:extLst>
          </p:cNvPr>
          <p:cNvSpPr/>
          <p:nvPr/>
        </p:nvSpPr>
        <p:spPr>
          <a:xfrm rot="10800000">
            <a:off x="3741143" y="2978434"/>
            <a:ext cx="2070484" cy="2070484"/>
          </a:xfrm>
          <a:prstGeom prst="arc">
            <a:avLst>
              <a:gd name="adj1" fmla="val 12320660"/>
              <a:gd name="adj2" fmla="val 19941231"/>
            </a:avLst>
          </a:prstGeom>
          <a:ln w="88900">
            <a:solidFill>
              <a:schemeClr val="accent2"/>
            </a:solidFill>
            <a:headEnd type="triangle" w="sm" len="sm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xmlns="" id="{A7A54BDC-8D65-4E33-9C56-0A0247FC8435}"/>
              </a:ext>
            </a:extLst>
          </p:cNvPr>
          <p:cNvSpPr/>
          <p:nvPr/>
        </p:nvSpPr>
        <p:spPr>
          <a:xfrm rot="10800000">
            <a:off x="8882864" y="2978434"/>
            <a:ext cx="2070484" cy="2070484"/>
          </a:xfrm>
          <a:prstGeom prst="arc">
            <a:avLst>
              <a:gd name="adj1" fmla="val 12320660"/>
              <a:gd name="adj2" fmla="val 19941231"/>
            </a:avLst>
          </a:prstGeom>
          <a:ln w="88900">
            <a:solidFill>
              <a:schemeClr val="accent4"/>
            </a:solidFill>
            <a:headEnd type="triangle" w="sm" len="sm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1" name="Rectangle 7">
            <a:extLst>
              <a:ext uri="{FF2B5EF4-FFF2-40B4-BE49-F238E27FC236}">
                <a16:creationId xmlns:a16="http://schemas.microsoft.com/office/drawing/2014/main" xmlns="" id="{2BA70FD9-E2C3-45B3-AEFA-B8F783F3D8EB}"/>
              </a:ext>
            </a:extLst>
          </p:cNvPr>
          <p:cNvSpPr/>
          <p:nvPr/>
        </p:nvSpPr>
        <p:spPr>
          <a:xfrm>
            <a:off x="2045787" y="3787857"/>
            <a:ext cx="319477" cy="31947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2" name="Rounded Rectangle 32">
            <a:extLst>
              <a:ext uri="{FF2B5EF4-FFF2-40B4-BE49-F238E27FC236}">
                <a16:creationId xmlns:a16="http://schemas.microsoft.com/office/drawing/2014/main" xmlns="" id="{90BBCD16-698F-4FC4-8404-17803966E5A6}"/>
              </a:ext>
            </a:extLst>
          </p:cNvPr>
          <p:cNvSpPr/>
          <p:nvPr/>
        </p:nvSpPr>
        <p:spPr>
          <a:xfrm>
            <a:off x="7189692" y="3780798"/>
            <a:ext cx="320069" cy="320069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3" name="Rectangle 9">
            <a:extLst>
              <a:ext uri="{FF2B5EF4-FFF2-40B4-BE49-F238E27FC236}">
                <a16:creationId xmlns:a16="http://schemas.microsoft.com/office/drawing/2014/main" xmlns="" id="{2D1295AB-0AE4-40BB-88A7-1406F8E67445}"/>
              </a:ext>
            </a:extLst>
          </p:cNvPr>
          <p:cNvSpPr/>
          <p:nvPr/>
        </p:nvSpPr>
        <p:spPr>
          <a:xfrm>
            <a:off x="4607269" y="3787857"/>
            <a:ext cx="326841" cy="305953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4" name="Frame 17">
            <a:extLst>
              <a:ext uri="{FF2B5EF4-FFF2-40B4-BE49-F238E27FC236}">
                <a16:creationId xmlns:a16="http://schemas.microsoft.com/office/drawing/2014/main" xmlns="" id="{0544D644-0F9A-4B33-9E02-3B202FC180B6}"/>
              </a:ext>
            </a:extLst>
          </p:cNvPr>
          <p:cNvSpPr/>
          <p:nvPr/>
        </p:nvSpPr>
        <p:spPr>
          <a:xfrm>
            <a:off x="9733583" y="3749548"/>
            <a:ext cx="344262" cy="34426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D4061D5F-74C0-473D-AEF1-E952D6A1CA7B}"/>
              </a:ext>
            </a:extLst>
          </p:cNvPr>
          <p:cNvGrpSpPr/>
          <p:nvPr/>
        </p:nvGrpSpPr>
        <p:grpSpPr>
          <a:xfrm>
            <a:off x="779641" y="1508632"/>
            <a:ext cx="2834675" cy="1107997"/>
            <a:chOff x="6210993" y="1433695"/>
            <a:chExt cx="2245430" cy="788254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B206B54A-D0F3-43DE-998C-A81A0F502277}"/>
                </a:ext>
              </a:extLst>
            </p:cNvPr>
            <p:cNvSpPr txBox="1"/>
            <p:nvPr/>
          </p:nvSpPr>
          <p:spPr>
            <a:xfrm>
              <a:off x="6210998" y="1433695"/>
              <a:ext cx="2245425" cy="197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D3066095-2B1F-4DAB-950B-CADA425AD316}"/>
                </a:ext>
              </a:extLst>
            </p:cNvPr>
            <p:cNvSpPr txBox="1"/>
            <p:nvPr/>
          </p:nvSpPr>
          <p:spPr>
            <a:xfrm>
              <a:off x="6210993" y="1630759"/>
              <a:ext cx="2245425" cy="5911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Easy to change colors, photos and Text. 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103D16DB-99DA-4C76-8CE7-F928D5ED5820}"/>
              </a:ext>
            </a:extLst>
          </p:cNvPr>
          <p:cNvGrpSpPr/>
          <p:nvPr/>
        </p:nvGrpSpPr>
        <p:grpSpPr>
          <a:xfrm>
            <a:off x="3344805" y="5300153"/>
            <a:ext cx="2834675" cy="1107997"/>
            <a:chOff x="6210993" y="1433695"/>
            <a:chExt cx="2245430" cy="788254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B460D9C2-7902-4FDB-90E2-DCABEADAA3D2}"/>
                </a:ext>
              </a:extLst>
            </p:cNvPr>
            <p:cNvSpPr txBox="1"/>
            <p:nvPr/>
          </p:nvSpPr>
          <p:spPr>
            <a:xfrm>
              <a:off x="6210998" y="1433695"/>
              <a:ext cx="2245425" cy="197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9F299C5B-D3F7-41C7-A9B6-A49EB9B83B69}"/>
                </a:ext>
              </a:extLst>
            </p:cNvPr>
            <p:cNvSpPr txBox="1"/>
            <p:nvPr/>
          </p:nvSpPr>
          <p:spPr>
            <a:xfrm>
              <a:off x="6210993" y="1630759"/>
              <a:ext cx="2245425" cy="5911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Easy to change colors, photos and Text. 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47B59548-0923-4847-9805-C91A3027A0E6}"/>
              </a:ext>
            </a:extLst>
          </p:cNvPr>
          <p:cNvGrpSpPr/>
          <p:nvPr/>
        </p:nvGrpSpPr>
        <p:grpSpPr>
          <a:xfrm>
            <a:off x="5995422" y="1508333"/>
            <a:ext cx="2834675" cy="1107997"/>
            <a:chOff x="6210993" y="1433695"/>
            <a:chExt cx="2245430" cy="788254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45BB5794-2024-49E1-A5C5-0475DE624669}"/>
                </a:ext>
              </a:extLst>
            </p:cNvPr>
            <p:cNvSpPr txBox="1"/>
            <p:nvPr/>
          </p:nvSpPr>
          <p:spPr>
            <a:xfrm>
              <a:off x="6210998" y="1433695"/>
              <a:ext cx="2245425" cy="197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9F3A6C37-80C7-408C-820B-9FF56240E9F4}"/>
                </a:ext>
              </a:extLst>
            </p:cNvPr>
            <p:cNvSpPr txBox="1"/>
            <p:nvPr/>
          </p:nvSpPr>
          <p:spPr>
            <a:xfrm>
              <a:off x="6210993" y="1630759"/>
              <a:ext cx="2245425" cy="5911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Easy to change colors, photos and Text. 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0D802495-F6E3-4F72-AFA6-7993923CDEAD}"/>
              </a:ext>
            </a:extLst>
          </p:cNvPr>
          <p:cNvGrpSpPr/>
          <p:nvPr/>
        </p:nvGrpSpPr>
        <p:grpSpPr>
          <a:xfrm>
            <a:off x="8560586" y="5299854"/>
            <a:ext cx="2834675" cy="1107997"/>
            <a:chOff x="6210993" y="1433695"/>
            <a:chExt cx="2245430" cy="788254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8FEED64A-CBE5-429F-B158-00FE20F90F03}"/>
                </a:ext>
              </a:extLst>
            </p:cNvPr>
            <p:cNvSpPr txBox="1"/>
            <p:nvPr/>
          </p:nvSpPr>
          <p:spPr>
            <a:xfrm>
              <a:off x="6210998" y="1433695"/>
              <a:ext cx="2245425" cy="197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52E78E53-5961-4EF3-86E7-ADE6E74A0504}"/>
                </a:ext>
              </a:extLst>
            </p:cNvPr>
            <p:cNvSpPr txBox="1"/>
            <p:nvPr/>
          </p:nvSpPr>
          <p:spPr>
            <a:xfrm>
              <a:off x="6210993" y="1630759"/>
              <a:ext cx="2245425" cy="5911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Easy to change colors, photos and Text. 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931041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0EDF89CC-D6C6-4D46-B562-C8C86370EF11}"/>
              </a:ext>
            </a:extLst>
          </p:cNvPr>
          <p:cNvSpPr/>
          <p:nvPr/>
        </p:nvSpPr>
        <p:spPr>
          <a:xfrm>
            <a:off x="821635" y="1774186"/>
            <a:ext cx="5062329" cy="114300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1D2F1925-13F3-449B-BE28-786FC6434056}"/>
              </a:ext>
            </a:extLst>
          </p:cNvPr>
          <p:cNvSpPr/>
          <p:nvPr/>
        </p:nvSpPr>
        <p:spPr>
          <a:xfrm>
            <a:off x="6308038" y="1774186"/>
            <a:ext cx="5062329" cy="114300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AC626277-C909-4359-BA3D-9204122B216E}"/>
              </a:ext>
            </a:extLst>
          </p:cNvPr>
          <p:cNvSpPr/>
          <p:nvPr/>
        </p:nvSpPr>
        <p:spPr>
          <a:xfrm>
            <a:off x="821635" y="3344568"/>
            <a:ext cx="5062329" cy="114300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83446B58-B494-4360-8D71-3A4EE6379544}"/>
              </a:ext>
            </a:extLst>
          </p:cNvPr>
          <p:cNvSpPr/>
          <p:nvPr/>
        </p:nvSpPr>
        <p:spPr>
          <a:xfrm>
            <a:off x="6308038" y="3344568"/>
            <a:ext cx="5062329" cy="114300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26B6E069-03BE-4654-85A4-3824F5DBBB19}"/>
              </a:ext>
            </a:extLst>
          </p:cNvPr>
          <p:cNvSpPr/>
          <p:nvPr/>
        </p:nvSpPr>
        <p:spPr>
          <a:xfrm>
            <a:off x="821635" y="4914950"/>
            <a:ext cx="5062329" cy="114300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AB6F768A-639C-4760-9A06-FAC10A6EC185}"/>
              </a:ext>
            </a:extLst>
          </p:cNvPr>
          <p:cNvSpPr/>
          <p:nvPr/>
        </p:nvSpPr>
        <p:spPr>
          <a:xfrm>
            <a:off x="6308038" y="4914950"/>
            <a:ext cx="5062329" cy="114300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D897625F-8C86-4CBF-B80A-EF53A6F52D62}"/>
              </a:ext>
            </a:extLst>
          </p:cNvPr>
          <p:cNvGrpSpPr/>
          <p:nvPr/>
        </p:nvGrpSpPr>
        <p:grpSpPr>
          <a:xfrm>
            <a:off x="1023731" y="1684731"/>
            <a:ext cx="660951" cy="1043612"/>
            <a:chOff x="1003853" y="1565545"/>
            <a:chExt cx="660951" cy="1043612"/>
          </a:xfrm>
        </p:grpSpPr>
        <p:sp>
          <p:nvSpPr>
            <p:cNvPr id="10" name="Arrow: Chevron 9">
              <a:extLst>
                <a:ext uri="{FF2B5EF4-FFF2-40B4-BE49-F238E27FC236}">
                  <a16:creationId xmlns:a16="http://schemas.microsoft.com/office/drawing/2014/main" xmlns="" id="{90A5EF5A-126E-419E-9C86-19999B14B901}"/>
                </a:ext>
              </a:extLst>
            </p:cNvPr>
            <p:cNvSpPr/>
            <p:nvPr/>
          </p:nvSpPr>
          <p:spPr>
            <a:xfrm rot="16200000">
              <a:off x="1185241" y="2129594"/>
              <a:ext cx="298175" cy="660951"/>
            </a:xfrm>
            <a:prstGeom prst="chevr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xmlns="" id="{DEE7A7AE-3531-4D88-ABC7-AE742C826302}"/>
                </a:ext>
              </a:extLst>
            </p:cNvPr>
            <p:cNvSpPr/>
            <p:nvPr/>
          </p:nvSpPr>
          <p:spPr>
            <a:xfrm>
              <a:off x="1003854" y="1565545"/>
              <a:ext cx="655982" cy="89452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408ED080-7C95-4882-8023-AF090EFBF564}"/>
              </a:ext>
            </a:extLst>
          </p:cNvPr>
          <p:cNvGrpSpPr/>
          <p:nvPr/>
        </p:nvGrpSpPr>
        <p:grpSpPr>
          <a:xfrm>
            <a:off x="1018763" y="3255116"/>
            <a:ext cx="660951" cy="1043612"/>
            <a:chOff x="1003853" y="1565545"/>
            <a:chExt cx="660951" cy="1043612"/>
          </a:xfrm>
          <a:solidFill>
            <a:schemeClr val="accent2"/>
          </a:solidFill>
        </p:grpSpPr>
        <p:sp>
          <p:nvSpPr>
            <p:cNvPr id="13" name="Arrow: Chevron 12">
              <a:extLst>
                <a:ext uri="{FF2B5EF4-FFF2-40B4-BE49-F238E27FC236}">
                  <a16:creationId xmlns:a16="http://schemas.microsoft.com/office/drawing/2014/main" xmlns="" id="{136F299B-9F68-49BC-B67E-DF5EFF948CC0}"/>
                </a:ext>
              </a:extLst>
            </p:cNvPr>
            <p:cNvSpPr/>
            <p:nvPr/>
          </p:nvSpPr>
          <p:spPr>
            <a:xfrm rot="16200000">
              <a:off x="1185241" y="2129594"/>
              <a:ext cx="298175" cy="660951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xmlns="" id="{3C85C148-787B-4E80-903B-A23E215D26FA}"/>
                </a:ext>
              </a:extLst>
            </p:cNvPr>
            <p:cNvSpPr/>
            <p:nvPr/>
          </p:nvSpPr>
          <p:spPr>
            <a:xfrm>
              <a:off x="1003854" y="1565545"/>
              <a:ext cx="655982" cy="8945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30144EA6-C19E-4AEA-9314-05CB5F62FEB1}"/>
              </a:ext>
            </a:extLst>
          </p:cNvPr>
          <p:cNvGrpSpPr/>
          <p:nvPr/>
        </p:nvGrpSpPr>
        <p:grpSpPr>
          <a:xfrm>
            <a:off x="1013795" y="4825501"/>
            <a:ext cx="660951" cy="1043612"/>
            <a:chOff x="1003853" y="1565545"/>
            <a:chExt cx="660951" cy="1043612"/>
          </a:xfrm>
          <a:solidFill>
            <a:schemeClr val="accent5"/>
          </a:solidFill>
        </p:grpSpPr>
        <p:sp>
          <p:nvSpPr>
            <p:cNvPr id="16" name="Arrow: Chevron 15">
              <a:extLst>
                <a:ext uri="{FF2B5EF4-FFF2-40B4-BE49-F238E27FC236}">
                  <a16:creationId xmlns:a16="http://schemas.microsoft.com/office/drawing/2014/main" xmlns="" id="{CB4F1933-CE44-4C6C-AA0A-B40C42FF93DB}"/>
                </a:ext>
              </a:extLst>
            </p:cNvPr>
            <p:cNvSpPr/>
            <p:nvPr/>
          </p:nvSpPr>
          <p:spPr>
            <a:xfrm rot="16200000">
              <a:off x="1185241" y="2129594"/>
              <a:ext cx="298175" cy="660951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514520E3-9DC0-4B56-91EF-F5F84B4F226C}"/>
                </a:ext>
              </a:extLst>
            </p:cNvPr>
            <p:cNvSpPr/>
            <p:nvPr/>
          </p:nvSpPr>
          <p:spPr>
            <a:xfrm>
              <a:off x="1003854" y="1565545"/>
              <a:ext cx="655982" cy="89452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A4FD52D1-CCF0-4A8F-869E-C8EA7284D370}"/>
              </a:ext>
            </a:extLst>
          </p:cNvPr>
          <p:cNvGrpSpPr/>
          <p:nvPr/>
        </p:nvGrpSpPr>
        <p:grpSpPr>
          <a:xfrm>
            <a:off x="6523383" y="1684731"/>
            <a:ext cx="660951" cy="1043612"/>
            <a:chOff x="1003853" y="1565545"/>
            <a:chExt cx="660951" cy="1043612"/>
          </a:xfrm>
          <a:solidFill>
            <a:schemeClr val="accent6"/>
          </a:solidFill>
        </p:grpSpPr>
        <p:sp>
          <p:nvSpPr>
            <p:cNvPr id="19" name="Arrow: Chevron 18">
              <a:extLst>
                <a:ext uri="{FF2B5EF4-FFF2-40B4-BE49-F238E27FC236}">
                  <a16:creationId xmlns:a16="http://schemas.microsoft.com/office/drawing/2014/main" xmlns="" id="{75881931-F48E-4DC9-A2E5-76D3E7D0AC85}"/>
                </a:ext>
              </a:extLst>
            </p:cNvPr>
            <p:cNvSpPr/>
            <p:nvPr/>
          </p:nvSpPr>
          <p:spPr>
            <a:xfrm rot="16200000">
              <a:off x="1185241" y="2129594"/>
              <a:ext cx="298175" cy="660951"/>
            </a:xfrm>
            <a:prstGeom prst="chevron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xmlns="" id="{2A4BE9E9-45BE-4CC9-A0FB-DC0ABF815A1F}"/>
                </a:ext>
              </a:extLst>
            </p:cNvPr>
            <p:cNvSpPr/>
            <p:nvPr/>
          </p:nvSpPr>
          <p:spPr>
            <a:xfrm>
              <a:off x="1003854" y="1565545"/>
              <a:ext cx="655982" cy="8945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D9F143C9-45AE-4A47-B3DE-EF1950C27DF6}"/>
              </a:ext>
            </a:extLst>
          </p:cNvPr>
          <p:cNvGrpSpPr/>
          <p:nvPr/>
        </p:nvGrpSpPr>
        <p:grpSpPr>
          <a:xfrm>
            <a:off x="6518415" y="3255116"/>
            <a:ext cx="660951" cy="1043612"/>
            <a:chOff x="1003853" y="1565545"/>
            <a:chExt cx="660951" cy="1043612"/>
          </a:xfrm>
          <a:solidFill>
            <a:schemeClr val="accent4"/>
          </a:solidFill>
        </p:grpSpPr>
        <p:sp>
          <p:nvSpPr>
            <p:cNvPr id="22" name="Arrow: Chevron 21">
              <a:extLst>
                <a:ext uri="{FF2B5EF4-FFF2-40B4-BE49-F238E27FC236}">
                  <a16:creationId xmlns:a16="http://schemas.microsoft.com/office/drawing/2014/main" xmlns="" id="{703CB83D-DE7D-4FE1-A7C1-4D874CF4050B}"/>
                </a:ext>
              </a:extLst>
            </p:cNvPr>
            <p:cNvSpPr/>
            <p:nvPr/>
          </p:nvSpPr>
          <p:spPr>
            <a:xfrm rot="16200000">
              <a:off x="1185241" y="2129594"/>
              <a:ext cx="298175" cy="660951"/>
            </a:xfrm>
            <a:prstGeom prst="chevr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xmlns="" id="{5AF2641C-49FC-4B45-96B7-F9E31E764DB2}"/>
                </a:ext>
              </a:extLst>
            </p:cNvPr>
            <p:cNvSpPr/>
            <p:nvPr/>
          </p:nvSpPr>
          <p:spPr>
            <a:xfrm>
              <a:off x="1003854" y="1565545"/>
              <a:ext cx="655982" cy="8945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69B0660B-834C-403E-A0AE-7744C72A71A1}"/>
              </a:ext>
            </a:extLst>
          </p:cNvPr>
          <p:cNvGrpSpPr/>
          <p:nvPr/>
        </p:nvGrpSpPr>
        <p:grpSpPr>
          <a:xfrm>
            <a:off x="6513447" y="4825501"/>
            <a:ext cx="660951" cy="1043612"/>
            <a:chOff x="1003853" y="1565545"/>
            <a:chExt cx="660951" cy="1043612"/>
          </a:xfrm>
          <a:solidFill>
            <a:schemeClr val="accent3"/>
          </a:solidFill>
        </p:grpSpPr>
        <p:sp>
          <p:nvSpPr>
            <p:cNvPr id="25" name="Arrow: Chevron 24">
              <a:extLst>
                <a:ext uri="{FF2B5EF4-FFF2-40B4-BE49-F238E27FC236}">
                  <a16:creationId xmlns:a16="http://schemas.microsoft.com/office/drawing/2014/main" xmlns="" id="{C8BAA605-58AF-4C2D-862D-5CC8DEA41B85}"/>
                </a:ext>
              </a:extLst>
            </p:cNvPr>
            <p:cNvSpPr/>
            <p:nvPr/>
          </p:nvSpPr>
          <p:spPr>
            <a:xfrm rot="16200000">
              <a:off x="1185241" y="2129594"/>
              <a:ext cx="298175" cy="660951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xmlns="" id="{5E24A4DC-353A-43CE-870D-2B4A366C41DA}"/>
                </a:ext>
              </a:extLst>
            </p:cNvPr>
            <p:cNvSpPr/>
            <p:nvPr/>
          </p:nvSpPr>
          <p:spPr>
            <a:xfrm>
              <a:off x="1003854" y="1565545"/>
              <a:ext cx="655982" cy="89452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177E5C27-4C66-4557-B875-429AA3D862B7}"/>
              </a:ext>
            </a:extLst>
          </p:cNvPr>
          <p:cNvSpPr txBox="1"/>
          <p:nvPr/>
        </p:nvSpPr>
        <p:spPr>
          <a:xfrm>
            <a:off x="1028702" y="1884336"/>
            <a:ext cx="655982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01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F3F69EEB-722D-44CA-A672-CE1791FDF343}"/>
              </a:ext>
            </a:extLst>
          </p:cNvPr>
          <p:cNvSpPr txBox="1"/>
          <p:nvPr/>
        </p:nvSpPr>
        <p:spPr>
          <a:xfrm>
            <a:off x="1028702" y="3463400"/>
            <a:ext cx="655982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03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39EC34C0-D3B7-4437-ABA5-DF46D5A3DF64}"/>
              </a:ext>
            </a:extLst>
          </p:cNvPr>
          <p:cNvSpPr txBox="1"/>
          <p:nvPr/>
        </p:nvSpPr>
        <p:spPr>
          <a:xfrm>
            <a:off x="1028702" y="5042464"/>
            <a:ext cx="655982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05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3324B648-7A61-43C8-843C-1989083DFA27}"/>
              </a:ext>
            </a:extLst>
          </p:cNvPr>
          <p:cNvSpPr txBox="1"/>
          <p:nvPr/>
        </p:nvSpPr>
        <p:spPr>
          <a:xfrm>
            <a:off x="6528353" y="1884336"/>
            <a:ext cx="655982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02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65647CF5-0046-439A-8826-A38F1401C8BD}"/>
              </a:ext>
            </a:extLst>
          </p:cNvPr>
          <p:cNvSpPr txBox="1"/>
          <p:nvPr/>
        </p:nvSpPr>
        <p:spPr>
          <a:xfrm>
            <a:off x="6528353" y="3463400"/>
            <a:ext cx="655982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04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C341A2D3-E34C-4B2F-9E2F-0B89734241AB}"/>
              </a:ext>
            </a:extLst>
          </p:cNvPr>
          <p:cNvSpPr txBox="1"/>
          <p:nvPr/>
        </p:nvSpPr>
        <p:spPr>
          <a:xfrm>
            <a:off x="6528353" y="5042464"/>
            <a:ext cx="655982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06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12885F83-43A5-4F0D-A24A-3B199A99F38C}"/>
              </a:ext>
            </a:extLst>
          </p:cNvPr>
          <p:cNvGrpSpPr/>
          <p:nvPr/>
        </p:nvGrpSpPr>
        <p:grpSpPr>
          <a:xfrm>
            <a:off x="1941993" y="1884336"/>
            <a:ext cx="3786262" cy="909377"/>
            <a:chOff x="2079598" y="4324401"/>
            <a:chExt cx="3255729" cy="909377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F40FABB9-4F9A-4DA9-BA52-81D02299A9AB}"/>
                </a:ext>
              </a:extLst>
            </p:cNvPr>
            <p:cNvSpPr txBox="1"/>
            <p:nvPr/>
          </p:nvSpPr>
          <p:spPr>
            <a:xfrm>
              <a:off x="2079598" y="4587447"/>
              <a:ext cx="32557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en-US" altLang="ko-KR" sz="1200" dirty="0">
                <a:cs typeface="Arial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6EB17F81-FEC1-4B3B-8FA2-B99DA1DDC939}"/>
                </a:ext>
              </a:extLst>
            </p:cNvPr>
            <p:cNvSpPr txBox="1"/>
            <p:nvPr/>
          </p:nvSpPr>
          <p:spPr>
            <a:xfrm>
              <a:off x="2079598" y="4324401"/>
              <a:ext cx="3255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cs typeface="Arial" pitchFamily="34" charset="0"/>
                </a:rPr>
                <a:t>Content  Here</a:t>
              </a:r>
              <a:endParaRPr lang="ko-KR" altLang="en-US" sz="1200" b="1" dirty="0">
                <a:cs typeface="Arial" pitchFamily="34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xmlns="" id="{8CC25B85-3981-4A90-A558-610ABCB2867E}"/>
              </a:ext>
            </a:extLst>
          </p:cNvPr>
          <p:cNvGrpSpPr/>
          <p:nvPr/>
        </p:nvGrpSpPr>
        <p:grpSpPr>
          <a:xfrm>
            <a:off x="1941993" y="3458064"/>
            <a:ext cx="3786262" cy="909377"/>
            <a:chOff x="2079598" y="4324401"/>
            <a:chExt cx="3255729" cy="909377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226DB407-27A8-4C02-B7B0-5BF31B77D1F6}"/>
                </a:ext>
              </a:extLst>
            </p:cNvPr>
            <p:cNvSpPr txBox="1"/>
            <p:nvPr/>
          </p:nvSpPr>
          <p:spPr>
            <a:xfrm>
              <a:off x="2079598" y="4587447"/>
              <a:ext cx="32557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en-US" altLang="ko-KR" sz="1200" dirty="0">
                <a:cs typeface="Arial" pitchFamily="34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D394B5D3-9B6E-4B5A-98DE-561D7BD27AC8}"/>
                </a:ext>
              </a:extLst>
            </p:cNvPr>
            <p:cNvSpPr txBox="1"/>
            <p:nvPr/>
          </p:nvSpPr>
          <p:spPr>
            <a:xfrm>
              <a:off x="2079598" y="4324401"/>
              <a:ext cx="3255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cs typeface="Arial" pitchFamily="34" charset="0"/>
                </a:rPr>
                <a:t>Content  Here</a:t>
              </a:r>
              <a:endParaRPr lang="ko-KR" altLang="en-US" sz="1200" b="1" dirty="0">
                <a:cs typeface="Arial" pitchFamily="34" charset="0"/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xmlns="" id="{F188D67A-1EC5-4CF0-B290-77E243D42C40}"/>
              </a:ext>
            </a:extLst>
          </p:cNvPr>
          <p:cNvGrpSpPr/>
          <p:nvPr/>
        </p:nvGrpSpPr>
        <p:grpSpPr>
          <a:xfrm>
            <a:off x="1941993" y="5031792"/>
            <a:ext cx="3786262" cy="909377"/>
            <a:chOff x="2079598" y="4324401"/>
            <a:chExt cx="3255729" cy="909377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xmlns="" id="{8E6D92C8-ED1D-400D-9885-042C8FE956A8}"/>
                </a:ext>
              </a:extLst>
            </p:cNvPr>
            <p:cNvSpPr txBox="1"/>
            <p:nvPr/>
          </p:nvSpPr>
          <p:spPr>
            <a:xfrm>
              <a:off x="2079598" y="4587447"/>
              <a:ext cx="32557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en-US" altLang="ko-KR" sz="1200" dirty="0">
                <a:cs typeface="Arial" pitchFamily="34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xmlns="" id="{F2A76097-69E8-472D-A52A-24C04DC36795}"/>
                </a:ext>
              </a:extLst>
            </p:cNvPr>
            <p:cNvSpPr txBox="1"/>
            <p:nvPr/>
          </p:nvSpPr>
          <p:spPr>
            <a:xfrm>
              <a:off x="2079598" y="4324401"/>
              <a:ext cx="3255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cs typeface="Arial" pitchFamily="34" charset="0"/>
                </a:rPr>
                <a:t>Content  Here</a:t>
              </a:r>
              <a:endParaRPr lang="ko-KR" altLang="en-US" sz="1200" b="1" dirty="0">
                <a:cs typeface="Arial" pitchFamily="34" charset="0"/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xmlns="" id="{2559818F-3E88-4BAD-A6F1-018237CD3173}"/>
              </a:ext>
            </a:extLst>
          </p:cNvPr>
          <p:cNvGrpSpPr/>
          <p:nvPr/>
        </p:nvGrpSpPr>
        <p:grpSpPr>
          <a:xfrm>
            <a:off x="7394711" y="1884336"/>
            <a:ext cx="3786262" cy="909377"/>
            <a:chOff x="2079598" y="4324401"/>
            <a:chExt cx="3255729" cy="909377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xmlns="" id="{26061F99-75C0-4A46-9B99-456313ACEF79}"/>
                </a:ext>
              </a:extLst>
            </p:cNvPr>
            <p:cNvSpPr txBox="1"/>
            <p:nvPr/>
          </p:nvSpPr>
          <p:spPr>
            <a:xfrm>
              <a:off x="2079598" y="4587447"/>
              <a:ext cx="32557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en-US" altLang="ko-KR" sz="1200" dirty="0">
                <a:cs typeface="Arial" pitchFamily="34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xmlns="" id="{C0E27550-EB7C-4497-B35C-C535A81EB674}"/>
                </a:ext>
              </a:extLst>
            </p:cNvPr>
            <p:cNvSpPr txBox="1"/>
            <p:nvPr/>
          </p:nvSpPr>
          <p:spPr>
            <a:xfrm>
              <a:off x="2079598" y="4324401"/>
              <a:ext cx="3255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cs typeface="Arial" pitchFamily="34" charset="0"/>
                </a:rPr>
                <a:t>Content  Here</a:t>
              </a:r>
              <a:endParaRPr lang="ko-KR" altLang="en-US" sz="1200" b="1" dirty="0">
                <a:cs typeface="Arial" pitchFamily="34" charset="0"/>
              </a:endParaRP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xmlns="" id="{F084FB54-CD1F-4B3D-9386-C52EF22B9276}"/>
              </a:ext>
            </a:extLst>
          </p:cNvPr>
          <p:cNvGrpSpPr/>
          <p:nvPr/>
        </p:nvGrpSpPr>
        <p:grpSpPr>
          <a:xfrm>
            <a:off x="7394711" y="3458064"/>
            <a:ext cx="3786262" cy="909377"/>
            <a:chOff x="2079598" y="4324401"/>
            <a:chExt cx="3255729" cy="909377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xmlns="" id="{FC7BBA26-1FCF-4CA2-808D-FEAF8BDF5FAF}"/>
                </a:ext>
              </a:extLst>
            </p:cNvPr>
            <p:cNvSpPr txBox="1"/>
            <p:nvPr/>
          </p:nvSpPr>
          <p:spPr>
            <a:xfrm>
              <a:off x="2079598" y="4587447"/>
              <a:ext cx="32557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en-US" altLang="ko-KR" sz="1200" dirty="0">
                <a:cs typeface="Arial" pitchFamily="34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xmlns="" id="{9E8DEAB3-CF86-4A23-860F-CC0A9E57710D}"/>
                </a:ext>
              </a:extLst>
            </p:cNvPr>
            <p:cNvSpPr txBox="1"/>
            <p:nvPr/>
          </p:nvSpPr>
          <p:spPr>
            <a:xfrm>
              <a:off x="2079598" y="4324401"/>
              <a:ext cx="3255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cs typeface="Arial" pitchFamily="34" charset="0"/>
                </a:rPr>
                <a:t>Content  Here</a:t>
              </a:r>
              <a:endParaRPr lang="ko-KR" altLang="en-US" sz="1200" b="1" dirty="0">
                <a:cs typeface="Arial" pitchFamily="34" charset="0"/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xmlns="" id="{13B45E29-87A4-42DB-8DED-B906CBAE78C7}"/>
              </a:ext>
            </a:extLst>
          </p:cNvPr>
          <p:cNvGrpSpPr/>
          <p:nvPr/>
        </p:nvGrpSpPr>
        <p:grpSpPr>
          <a:xfrm>
            <a:off x="7394711" y="5031792"/>
            <a:ext cx="3786262" cy="909377"/>
            <a:chOff x="2079598" y="4324401"/>
            <a:chExt cx="3255729" cy="909377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xmlns="" id="{8386A26F-52DC-44D0-85DD-759952C5F36F}"/>
                </a:ext>
              </a:extLst>
            </p:cNvPr>
            <p:cNvSpPr txBox="1"/>
            <p:nvPr/>
          </p:nvSpPr>
          <p:spPr>
            <a:xfrm>
              <a:off x="2079598" y="4587447"/>
              <a:ext cx="32557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en-US" altLang="ko-KR" sz="1200" dirty="0">
                <a:cs typeface="Arial" pitchFamily="34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xmlns="" id="{A4E7C9A2-06DB-4FF8-BCBA-978FF65D9DB2}"/>
                </a:ext>
              </a:extLst>
            </p:cNvPr>
            <p:cNvSpPr txBox="1"/>
            <p:nvPr/>
          </p:nvSpPr>
          <p:spPr>
            <a:xfrm>
              <a:off x="2079598" y="4324401"/>
              <a:ext cx="3255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cs typeface="Arial" pitchFamily="34" charset="0"/>
                </a:rPr>
                <a:t>Content  Here</a:t>
              </a:r>
              <a:endParaRPr lang="ko-KR" altLang="en-US" sz="1200" b="1" dirty="0"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16178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0C455B2A-3D1B-4F98-ACA5-C72C064015F6}"/>
              </a:ext>
            </a:extLst>
          </p:cNvPr>
          <p:cNvGrpSpPr/>
          <p:nvPr/>
        </p:nvGrpSpPr>
        <p:grpSpPr>
          <a:xfrm>
            <a:off x="7292213" y="5113151"/>
            <a:ext cx="4797245" cy="1142740"/>
            <a:chOff x="6665542" y="2749602"/>
            <a:chExt cx="4797245" cy="114274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5CF5BDA4-10C7-46A6-AC30-523A3FC438AC}"/>
                </a:ext>
              </a:extLst>
            </p:cNvPr>
            <p:cNvSpPr txBox="1"/>
            <p:nvPr/>
          </p:nvSpPr>
          <p:spPr>
            <a:xfrm>
              <a:off x="6665542" y="2749602"/>
              <a:ext cx="4777152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4800" b="1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Section</a:t>
              </a:r>
              <a:r>
                <a:rPr lang="en-US" altLang="ko-KR" sz="4800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 </a:t>
              </a:r>
              <a:r>
                <a:rPr lang="en-US" altLang="ko-KR" sz="4800" b="1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Break</a:t>
              </a:r>
              <a:endParaRPr lang="ko-KR" altLang="en-US" sz="4800" b="1" dirty="0">
                <a:solidFill>
                  <a:schemeClr val="bg1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C062103B-F514-4BE9-B5B2-C13878D2FE7C}"/>
                </a:ext>
              </a:extLst>
            </p:cNvPr>
            <p:cNvSpPr txBox="1"/>
            <p:nvPr/>
          </p:nvSpPr>
          <p:spPr>
            <a:xfrm>
              <a:off x="6685691" y="3512686"/>
              <a:ext cx="4777096" cy="37965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867" dirty="0">
                  <a:solidFill>
                    <a:schemeClr val="bg1"/>
                  </a:solidFill>
                  <a:cs typeface="Arial" pitchFamily="34" charset="0"/>
                </a:rPr>
                <a:t>Insert the Subtitle of Your Presentation</a:t>
              </a:r>
              <a:endParaRPr lang="ko-KR" altLang="en-US" sz="1867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682004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7B4E152D-3A88-470C-866E-235286EEC5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92D8E116-E1A9-4346-ADBD-F3AA6EBE2039}"/>
              </a:ext>
            </a:extLst>
          </p:cNvPr>
          <p:cNvSpPr txBox="1"/>
          <p:nvPr/>
        </p:nvSpPr>
        <p:spPr>
          <a:xfrm>
            <a:off x="6407733" y="3429000"/>
            <a:ext cx="2899749" cy="1154162"/>
          </a:xfrm>
          <a:prstGeom prst="rect">
            <a:avLst/>
          </a:prstGeom>
          <a:noFill/>
        </p:spPr>
        <p:txBody>
          <a:bodyPr wrap="square" lIns="36000" tIns="0" rIns="36000" bIns="0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We Create</a:t>
            </a:r>
          </a:p>
          <a:p>
            <a:pPr>
              <a:lnSpc>
                <a:spcPts val="3000"/>
              </a:lnSpc>
            </a:pPr>
            <a:r>
              <a:rPr lang="en-US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Quality </a:t>
            </a:r>
            <a:r>
              <a:rPr lang="en-US" altLang="ko-KR" sz="2400" dirty="0">
                <a:solidFill>
                  <a:schemeClr val="accent1"/>
                </a:solidFill>
                <a:cs typeface="Arial" pitchFamily="34" charset="0"/>
              </a:rPr>
              <a:t>Professional </a:t>
            </a:r>
            <a:endParaRPr lang="ko-KR" altLang="en-US" sz="2400" dirty="0">
              <a:solidFill>
                <a:schemeClr val="accent1"/>
              </a:solidFill>
              <a:cs typeface="Arial" pitchFamily="34" charset="0"/>
            </a:endParaRPr>
          </a:p>
          <a:p>
            <a:pPr>
              <a:lnSpc>
                <a:spcPts val="3000"/>
              </a:lnSpc>
            </a:pPr>
            <a:r>
              <a:rPr lang="en-US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PPT Presentation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5481DFE0-ECCF-4AED-AB31-32547045C47C}"/>
              </a:ext>
            </a:extLst>
          </p:cNvPr>
          <p:cNvSpPr txBox="1"/>
          <p:nvPr/>
        </p:nvSpPr>
        <p:spPr>
          <a:xfrm>
            <a:off x="6407733" y="4733367"/>
            <a:ext cx="5118809" cy="1569660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ea typeface="FZShuTi" pitchFamily="2" charset="-122"/>
                <a:cs typeface="Arial" pitchFamily="34" charset="0"/>
              </a:rPr>
              <a:t>Get a modern PowerPoint  Presentation that is beautifully designed. I hope and I believe that this Template will your Time, Money and Reputation.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You can simply impress your audience and add a unique zing and appeal to your Reports and Presentations with our Templates.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You can simply impress your audience and add a unique zing and appeal to your Reports and Presentations with our Templates.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6D99E6BF-0E0B-4C43-96B3-9F4B7C59D6E2}"/>
              </a:ext>
            </a:extLst>
          </p:cNvPr>
          <p:cNvSpPr/>
          <p:nvPr/>
        </p:nvSpPr>
        <p:spPr>
          <a:xfrm>
            <a:off x="5067300" y="-4"/>
            <a:ext cx="836082" cy="6858003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80000"/>
                </a:schemeClr>
              </a:gs>
              <a:gs pos="100000">
                <a:schemeClr val="accent2">
                  <a:alpha val="80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직사각형 1">
            <a:extLst>
              <a:ext uri="{FF2B5EF4-FFF2-40B4-BE49-F238E27FC236}">
                <a16:creationId xmlns:a16="http://schemas.microsoft.com/office/drawing/2014/main" xmlns="" id="{1A601940-34DA-450E-B216-5B094EAC87E5}"/>
              </a:ext>
            </a:extLst>
          </p:cNvPr>
          <p:cNvSpPr/>
          <p:nvPr/>
        </p:nvSpPr>
        <p:spPr>
          <a:xfrm rot="16200000">
            <a:off x="2056339" y="3101760"/>
            <a:ext cx="6858004" cy="6544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altLang="ko-KR" sz="3600" b="1" spc="300" dirty="0">
                <a:solidFill>
                  <a:schemeClr val="bg1"/>
                </a:solidFill>
                <a:latin typeface="+mj-lt"/>
                <a:cs typeface="Arial" pitchFamily="34" charset="0"/>
              </a:rPr>
              <a:t>Portfolio Presentation</a:t>
            </a:r>
          </a:p>
        </p:txBody>
      </p:sp>
      <p:sp>
        <p:nvSpPr>
          <p:cNvPr id="28" name="L-Shape 27">
            <a:extLst>
              <a:ext uri="{FF2B5EF4-FFF2-40B4-BE49-F238E27FC236}">
                <a16:creationId xmlns:a16="http://schemas.microsoft.com/office/drawing/2014/main" xmlns="" id="{90FD8716-5565-4B45-B451-A4C9C28D8019}"/>
              </a:ext>
            </a:extLst>
          </p:cNvPr>
          <p:cNvSpPr/>
          <p:nvPr/>
        </p:nvSpPr>
        <p:spPr>
          <a:xfrm rot="5400000">
            <a:off x="6179133" y="460487"/>
            <a:ext cx="457200" cy="457200"/>
          </a:xfrm>
          <a:prstGeom prst="corner">
            <a:avLst>
              <a:gd name="adj1" fmla="val 27084"/>
              <a:gd name="adj2" fmla="val 2604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sp>
        <p:nvSpPr>
          <p:cNvPr id="29" name="L-Shape 28">
            <a:extLst>
              <a:ext uri="{FF2B5EF4-FFF2-40B4-BE49-F238E27FC236}">
                <a16:creationId xmlns:a16="http://schemas.microsoft.com/office/drawing/2014/main" xmlns="" id="{12891C58-E6BA-439B-B654-1EE130EE5DBA}"/>
              </a:ext>
            </a:extLst>
          </p:cNvPr>
          <p:cNvSpPr/>
          <p:nvPr/>
        </p:nvSpPr>
        <p:spPr>
          <a:xfrm rot="16200000">
            <a:off x="11398113" y="2830950"/>
            <a:ext cx="457200" cy="457200"/>
          </a:xfrm>
          <a:prstGeom prst="corner">
            <a:avLst>
              <a:gd name="adj1" fmla="val 27084"/>
              <a:gd name="adj2" fmla="val 2604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sp>
        <p:nvSpPr>
          <p:cNvPr id="30" name="L-Shape 29">
            <a:extLst>
              <a:ext uri="{FF2B5EF4-FFF2-40B4-BE49-F238E27FC236}">
                <a16:creationId xmlns:a16="http://schemas.microsoft.com/office/drawing/2014/main" xmlns="" id="{A5B658C9-BE02-4AFE-9FEB-F20CE727991A}"/>
              </a:ext>
            </a:extLst>
          </p:cNvPr>
          <p:cNvSpPr/>
          <p:nvPr/>
        </p:nvSpPr>
        <p:spPr>
          <a:xfrm rot="16200000">
            <a:off x="8526922" y="2821595"/>
            <a:ext cx="457200" cy="457200"/>
          </a:xfrm>
          <a:prstGeom prst="corner">
            <a:avLst>
              <a:gd name="adj1" fmla="val 27084"/>
              <a:gd name="adj2" fmla="val 2604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sp>
        <p:nvSpPr>
          <p:cNvPr id="31" name="L-Shape 30">
            <a:extLst>
              <a:ext uri="{FF2B5EF4-FFF2-40B4-BE49-F238E27FC236}">
                <a16:creationId xmlns:a16="http://schemas.microsoft.com/office/drawing/2014/main" xmlns="" id="{9697DE11-8AD7-4AC0-8C4A-13963A892B05}"/>
              </a:ext>
            </a:extLst>
          </p:cNvPr>
          <p:cNvSpPr/>
          <p:nvPr/>
        </p:nvSpPr>
        <p:spPr>
          <a:xfrm rot="5400000">
            <a:off x="9050782" y="463774"/>
            <a:ext cx="457200" cy="457200"/>
          </a:xfrm>
          <a:prstGeom prst="corner">
            <a:avLst>
              <a:gd name="adj1" fmla="val 27084"/>
              <a:gd name="adj2" fmla="val 2604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271343B1-A249-41EB-8AE9-B4AE1D16372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45B3DA15-2819-4695-B3CA-B07062BBE10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6089935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57D8B3D9-3643-4B05-B507-9C2366F007F2}"/>
              </a:ext>
            </a:extLst>
          </p:cNvPr>
          <p:cNvGrpSpPr/>
          <p:nvPr/>
        </p:nvGrpSpPr>
        <p:grpSpPr>
          <a:xfrm>
            <a:off x="5439111" y="3438525"/>
            <a:ext cx="1975762" cy="3429000"/>
            <a:chOff x="8528048" y="3188450"/>
            <a:chExt cx="1965005" cy="3410330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xmlns="" id="{25AED7BF-B9CA-4060-9F3C-7D0F18C36029}"/>
                </a:ext>
              </a:extLst>
            </p:cNvPr>
            <p:cNvGrpSpPr/>
            <p:nvPr/>
          </p:nvGrpSpPr>
          <p:grpSpPr>
            <a:xfrm>
              <a:off x="8528048" y="3188450"/>
              <a:ext cx="1312460" cy="2507750"/>
              <a:chOff x="3688167" y="3417317"/>
              <a:chExt cx="1152686" cy="2202466"/>
            </a:xfrm>
          </p:grpSpPr>
          <p:sp>
            <p:nvSpPr>
              <p:cNvPr id="11" name="Rounded Rectangle 17">
                <a:extLst>
                  <a:ext uri="{FF2B5EF4-FFF2-40B4-BE49-F238E27FC236}">
                    <a16:creationId xmlns:a16="http://schemas.microsoft.com/office/drawing/2014/main" xmlns="" id="{B57AB1B2-AD14-40C2-A4A0-039134CE21DE}"/>
                  </a:ext>
                </a:extLst>
              </p:cNvPr>
              <p:cNvSpPr/>
              <p:nvPr/>
            </p:nvSpPr>
            <p:spPr>
              <a:xfrm>
                <a:off x="3688167" y="3417317"/>
                <a:ext cx="1152686" cy="2202466"/>
              </a:xfrm>
              <a:prstGeom prst="roundRect">
                <a:avLst>
                  <a:gd name="adj" fmla="val 12305"/>
                </a:avLst>
              </a:prstGeom>
              <a:solidFill>
                <a:srgbClr val="262626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xmlns="" id="{FD02D60A-156B-4E13-8D69-01EEF793E34B}"/>
                  </a:ext>
                </a:extLst>
              </p:cNvPr>
              <p:cNvSpPr/>
              <p:nvPr/>
            </p:nvSpPr>
            <p:spPr>
              <a:xfrm>
                <a:off x="3749651" y="3637564"/>
                <a:ext cx="1035739" cy="170691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13" name="Rounded Rectangle 20">
                <a:extLst>
                  <a:ext uri="{FF2B5EF4-FFF2-40B4-BE49-F238E27FC236}">
                    <a16:creationId xmlns:a16="http://schemas.microsoft.com/office/drawing/2014/main" xmlns="" id="{B899EDBB-727A-44E9-8BFC-09CAD79A91FF}"/>
                  </a:ext>
                </a:extLst>
              </p:cNvPr>
              <p:cNvSpPr/>
              <p:nvPr/>
            </p:nvSpPr>
            <p:spPr>
              <a:xfrm>
                <a:off x="4106841" y="3505590"/>
                <a:ext cx="315337" cy="55062"/>
              </a:xfrm>
              <a:prstGeom prst="roundRect">
                <a:avLst>
                  <a:gd name="adj" fmla="val 50000"/>
                </a:avLst>
              </a:prstGeom>
              <a:solidFill>
                <a:srgbClr val="ECECEC">
                  <a:alpha val="5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xmlns="" id="{79255AEC-BE50-4BC6-8443-F5547B1B3EEF}"/>
                  </a:ext>
                </a:extLst>
              </p:cNvPr>
              <p:cNvSpPr/>
              <p:nvPr/>
            </p:nvSpPr>
            <p:spPr>
              <a:xfrm>
                <a:off x="4165418" y="5378702"/>
                <a:ext cx="190033" cy="192694"/>
              </a:xfrm>
              <a:prstGeom prst="ellipse">
                <a:avLst/>
              </a:prstGeom>
              <a:solidFill>
                <a:srgbClr val="ECECEC">
                  <a:alpha val="67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xmlns="" id="{003B3A9F-A93A-47AE-B736-5900AC363B22}"/>
                  </a:ext>
                </a:extLst>
              </p:cNvPr>
              <p:cNvSpPr/>
              <p:nvPr/>
            </p:nvSpPr>
            <p:spPr>
              <a:xfrm>
                <a:off x="4219713" y="5433757"/>
                <a:ext cx="81443" cy="82583"/>
              </a:xfrm>
              <a:prstGeom prst="rect">
                <a:avLst/>
              </a:prstGeom>
              <a:noFill/>
              <a:ln w="12700">
                <a:solidFill>
                  <a:srgbClr val="262626">
                    <a:alpha val="22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16" name="Rectangle 58">
                <a:extLst>
                  <a:ext uri="{FF2B5EF4-FFF2-40B4-BE49-F238E27FC236}">
                    <a16:creationId xmlns:a16="http://schemas.microsoft.com/office/drawing/2014/main" xmlns="" id="{2A64BE2F-9286-4AF8-A0A0-39051BEE201C}"/>
                  </a:ext>
                </a:extLst>
              </p:cNvPr>
              <p:cNvSpPr/>
              <p:nvPr/>
            </p:nvSpPr>
            <p:spPr>
              <a:xfrm>
                <a:off x="3751673" y="3640769"/>
                <a:ext cx="1017329" cy="408218"/>
              </a:xfrm>
              <a:custGeom>
                <a:avLst/>
                <a:gdLst>
                  <a:gd name="connsiteX0" fmla="*/ 0 w 1349069"/>
                  <a:gd name="connsiteY0" fmla="*/ 0 h 533856"/>
                  <a:gd name="connsiteX1" fmla="*/ 1349069 w 1349069"/>
                  <a:gd name="connsiteY1" fmla="*/ 0 h 533856"/>
                  <a:gd name="connsiteX2" fmla="*/ 0 w 1349069"/>
                  <a:gd name="connsiteY2" fmla="*/ 533856 h 533856"/>
                  <a:gd name="connsiteX3" fmla="*/ 0 w 1349069"/>
                  <a:gd name="connsiteY3" fmla="*/ 0 h 533856"/>
                  <a:gd name="connsiteX0" fmla="*/ 0 w 1349069"/>
                  <a:gd name="connsiteY0" fmla="*/ 0 h 533856"/>
                  <a:gd name="connsiteX1" fmla="*/ 1349069 w 1349069"/>
                  <a:gd name="connsiteY1" fmla="*/ 0 h 533856"/>
                  <a:gd name="connsiteX2" fmla="*/ 0 w 1349069"/>
                  <a:gd name="connsiteY2" fmla="*/ 533856 h 533856"/>
                  <a:gd name="connsiteX3" fmla="*/ 0 w 1349069"/>
                  <a:gd name="connsiteY3" fmla="*/ 0 h 533856"/>
                  <a:gd name="connsiteX0" fmla="*/ 0 w 1349069"/>
                  <a:gd name="connsiteY0" fmla="*/ 0 h 533856"/>
                  <a:gd name="connsiteX1" fmla="*/ 1349069 w 1349069"/>
                  <a:gd name="connsiteY1" fmla="*/ 0 h 533856"/>
                  <a:gd name="connsiteX2" fmla="*/ 0 w 1349069"/>
                  <a:gd name="connsiteY2" fmla="*/ 533856 h 533856"/>
                  <a:gd name="connsiteX3" fmla="*/ 0 w 1349069"/>
                  <a:gd name="connsiteY3" fmla="*/ 0 h 533856"/>
                  <a:gd name="connsiteX0" fmla="*/ 0 w 1349069"/>
                  <a:gd name="connsiteY0" fmla="*/ 0 h 533856"/>
                  <a:gd name="connsiteX1" fmla="*/ 1349069 w 1349069"/>
                  <a:gd name="connsiteY1" fmla="*/ 0 h 533856"/>
                  <a:gd name="connsiteX2" fmla="*/ 0 w 1349069"/>
                  <a:gd name="connsiteY2" fmla="*/ 533856 h 533856"/>
                  <a:gd name="connsiteX3" fmla="*/ 0 w 1349069"/>
                  <a:gd name="connsiteY3" fmla="*/ 0 h 533856"/>
                  <a:gd name="connsiteX0" fmla="*/ 0 w 1349069"/>
                  <a:gd name="connsiteY0" fmla="*/ 0 h 533856"/>
                  <a:gd name="connsiteX1" fmla="*/ 1349069 w 1349069"/>
                  <a:gd name="connsiteY1" fmla="*/ 0 h 533856"/>
                  <a:gd name="connsiteX2" fmla="*/ 0 w 1349069"/>
                  <a:gd name="connsiteY2" fmla="*/ 533856 h 533856"/>
                  <a:gd name="connsiteX3" fmla="*/ 0 w 1349069"/>
                  <a:gd name="connsiteY3" fmla="*/ 0 h 533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49069" h="533856">
                    <a:moveTo>
                      <a:pt x="0" y="0"/>
                    </a:moveTo>
                    <a:lnTo>
                      <a:pt x="1349069" y="0"/>
                    </a:lnTo>
                    <a:cubicBezTo>
                      <a:pt x="899379" y="16027"/>
                      <a:pt x="182990" y="213029"/>
                      <a:pt x="0" y="533856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16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 dirty="0"/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xmlns="" id="{0D3C8D4F-BA7C-4A9E-99F4-C7F5BBAE99A5}"/>
                </a:ext>
              </a:extLst>
            </p:cNvPr>
            <p:cNvGrpSpPr/>
            <p:nvPr/>
          </p:nvGrpSpPr>
          <p:grpSpPr>
            <a:xfrm>
              <a:off x="9180778" y="4311678"/>
              <a:ext cx="1312275" cy="2287102"/>
              <a:chOff x="9190506" y="4311678"/>
              <a:chExt cx="1312275" cy="2287102"/>
            </a:xfrm>
          </p:grpSpPr>
          <p:sp>
            <p:nvSpPr>
              <p:cNvPr id="7" name="Freeform 18">
                <a:extLst>
                  <a:ext uri="{FF2B5EF4-FFF2-40B4-BE49-F238E27FC236}">
                    <a16:creationId xmlns:a16="http://schemas.microsoft.com/office/drawing/2014/main" xmlns="" id="{FD378044-42B5-4B67-90BF-0E01985E34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90506" y="4311678"/>
                <a:ext cx="1312275" cy="2287102"/>
              </a:xfrm>
              <a:custGeom>
                <a:avLst/>
                <a:gdLst/>
                <a:ahLst/>
                <a:cxnLst/>
                <a:rect l="l" t="t" r="r" b="b"/>
                <a:pathLst>
                  <a:path w="1218293" h="2287102">
                    <a:moveTo>
                      <a:pt x="607636" y="0"/>
                    </a:moveTo>
                    <a:lnTo>
                      <a:pt x="646422" y="9444"/>
                    </a:lnTo>
                    <a:lnTo>
                      <a:pt x="679330" y="22429"/>
                    </a:lnTo>
                    <a:lnTo>
                      <a:pt x="709888" y="40136"/>
                    </a:lnTo>
                    <a:lnTo>
                      <a:pt x="736921" y="61384"/>
                    </a:lnTo>
                    <a:lnTo>
                      <a:pt x="761602" y="86173"/>
                    </a:lnTo>
                    <a:lnTo>
                      <a:pt x="782758" y="113323"/>
                    </a:lnTo>
                    <a:lnTo>
                      <a:pt x="801563" y="142835"/>
                    </a:lnTo>
                    <a:lnTo>
                      <a:pt x="819192" y="173526"/>
                    </a:lnTo>
                    <a:lnTo>
                      <a:pt x="834471" y="207759"/>
                    </a:lnTo>
                    <a:lnTo>
                      <a:pt x="848575" y="240812"/>
                    </a:lnTo>
                    <a:lnTo>
                      <a:pt x="862679" y="276226"/>
                    </a:lnTo>
                    <a:lnTo>
                      <a:pt x="875607" y="312820"/>
                    </a:lnTo>
                    <a:lnTo>
                      <a:pt x="888536" y="347053"/>
                    </a:lnTo>
                    <a:lnTo>
                      <a:pt x="901464" y="382466"/>
                    </a:lnTo>
                    <a:lnTo>
                      <a:pt x="915568" y="416699"/>
                    </a:lnTo>
                    <a:lnTo>
                      <a:pt x="935548" y="459195"/>
                    </a:lnTo>
                    <a:lnTo>
                      <a:pt x="959054" y="499331"/>
                    </a:lnTo>
                    <a:lnTo>
                      <a:pt x="983736" y="539466"/>
                    </a:lnTo>
                    <a:lnTo>
                      <a:pt x="1009593" y="579601"/>
                    </a:lnTo>
                    <a:lnTo>
                      <a:pt x="1031924" y="619737"/>
                    </a:lnTo>
                    <a:lnTo>
                      <a:pt x="1053079" y="663413"/>
                    </a:lnTo>
                    <a:lnTo>
                      <a:pt x="1068358" y="707090"/>
                    </a:lnTo>
                    <a:lnTo>
                      <a:pt x="1081287" y="761391"/>
                    </a:lnTo>
                    <a:lnTo>
                      <a:pt x="1089514" y="819233"/>
                    </a:lnTo>
                    <a:lnTo>
                      <a:pt x="1094215" y="881797"/>
                    </a:lnTo>
                    <a:lnTo>
                      <a:pt x="1096566" y="945541"/>
                    </a:lnTo>
                    <a:lnTo>
                      <a:pt x="1097741" y="1010466"/>
                    </a:lnTo>
                    <a:lnTo>
                      <a:pt x="1096566" y="1077751"/>
                    </a:lnTo>
                    <a:lnTo>
                      <a:pt x="1094215" y="1145037"/>
                    </a:lnTo>
                    <a:lnTo>
                      <a:pt x="1091865" y="1212323"/>
                    </a:lnTo>
                    <a:lnTo>
                      <a:pt x="1089514" y="1278428"/>
                    </a:lnTo>
                    <a:lnTo>
                      <a:pt x="1088339" y="1343353"/>
                    </a:lnTo>
                    <a:lnTo>
                      <a:pt x="1087163" y="1404736"/>
                    </a:lnTo>
                    <a:lnTo>
                      <a:pt x="1087163" y="1595969"/>
                    </a:lnTo>
                    <a:lnTo>
                      <a:pt x="1090689" y="1660894"/>
                    </a:lnTo>
                    <a:lnTo>
                      <a:pt x="1096566" y="1724638"/>
                    </a:lnTo>
                    <a:lnTo>
                      <a:pt x="1105968" y="1784841"/>
                    </a:lnTo>
                    <a:lnTo>
                      <a:pt x="1117721" y="1843863"/>
                    </a:lnTo>
                    <a:lnTo>
                      <a:pt x="1131825" y="1902886"/>
                    </a:lnTo>
                    <a:lnTo>
                      <a:pt x="1151805" y="1981976"/>
                    </a:lnTo>
                    <a:lnTo>
                      <a:pt x="1172961" y="2063427"/>
                    </a:lnTo>
                    <a:lnTo>
                      <a:pt x="1191766" y="2146059"/>
                    </a:lnTo>
                    <a:lnTo>
                      <a:pt x="1209396" y="2231051"/>
                    </a:lnTo>
                    <a:lnTo>
                      <a:pt x="1218293" y="2287102"/>
                    </a:lnTo>
                    <a:lnTo>
                      <a:pt x="543568" y="2287102"/>
                    </a:lnTo>
                    <a:lnTo>
                      <a:pt x="511261" y="2205081"/>
                    </a:lnTo>
                    <a:lnTo>
                      <a:pt x="464248" y="2098841"/>
                    </a:lnTo>
                    <a:lnTo>
                      <a:pt x="413710" y="1994961"/>
                    </a:lnTo>
                    <a:lnTo>
                      <a:pt x="364347" y="1894623"/>
                    </a:lnTo>
                    <a:lnTo>
                      <a:pt x="313808" y="1795465"/>
                    </a:lnTo>
                    <a:lnTo>
                      <a:pt x="265621" y="1698668"/>
                    </a:lnTo>
                    <a:lnTo>
                      <a:pt x="222134" y="1605412"/>
                    </a:lnTo>
                    <a:lnTo>
                      <a:pt x="183349" y="1514518"/>
                    </a:lnTo>
                    <a:lnTo>
                      <a:pt x="169245" y="1467300"/>
                    </a:lnTo>
                    <a:lnTo>
                      <a:pt x="164544" y="1421262"/>
                    </a:lnTo>
                    <a:lnTo>
                      <a:pt x="163369" y="1376405"/>
                    </a:lnTo>
                    <a:lnTo>
                      <a:pt x="166894" y="1333909"/>
                    </a:lnTo>
                    <a:lnTo>
                      <a:pt x="171596" y="1293774"/>
                    </a:lnTo>
                    <a:lnTo>
                      <a:pt x="178648" y="1255999"/>
                    </a:lnTo>
                    <a:lnTo>
                      <a:pt x="183349" y="1224127"/>
                    </a:lnTo>
                    <a:lnTo>
                      <a:pt x="186875" y="1173368"/>
                    </a:lnTo>
                    <a:lnTo>
                      <a:pt x="189225" y="1128511"/>
                    </a:lnTo>
                    <a:lnTo>
                      <a:pt x="186875" y="1084834"/>
                    </a:lnTo>
                    <a:lnTo>
                      <a:pt x="184524" y="1039977"/>
                    </a:lnTo>
                    <a:lnTo>
                      <a:pt x="183349" y="997481"/>
                    </a:lnTo>
                    <a:lnTo>
                      <a:pt x="182174" y="972691"/>
                    </a:lnTo>
                    <a:lnTo>
                      <a:pt x="178648" y="951443"/>
                    </a:lnTo>
                    <a:lnTo>
                      <a:pt x="172771" y="933736"/>
                    </a:lnTo>
                    <a:lnTo>
                      <a:pt x="168070" y="917210"/>
                    </a:lnTo>
                    <a:lnTo>
                      <a:pt x="165719" y="906586"/>
                    </a:lnTo>
                    <a:lnTo>
                      <a:pt x="150440" y="861729"/>
                    </a:lnTo>
                    <a:lnTo>
                      <a:pt x="131635" y="820413"/>
                    </a:lnTo>
                    <a:lnTo>
                      <a:pt x="110480" y="779097"/>
                    </a:lnTo>
                    <a:lnTo>
                      <a:pt x="88149" y="740142"/>
                    </a:lnTo>
                    <a:lnTo>
                      <a:pt x="66993" y="701188"/>
                    </a:lnTo>
                    <a:lnTo>
                      <a:pt x="47013" y="664594"/>
                    </a:lnTo>
                    <a:lnTo>
                      <a:pt x="29383" y="626819"/>
                    </a:lnTo>
                    <a:lnTo>
                      <a:pt x="12929" y="589045"/>
                    </a:lnTo>
                    <a:lnTo>
                      <a:pt x="4701" y="550090"/>
                    </a:lnTo>
                    <a:lnTo>
                      <a:pt x="0" y="511135"/>
                    </a:lnTo>
                    <a:lnTo>
                      <a:pt x="3526" y="471000"/>
                    </a:lnTo>
                    <a:lnTo>
                      <a:pt x="16455" y="443850"/>
                    </a:lnTo>
                    <a:lnTo>
                      <a:pt x="30558" y="422601"/>
                    </a:lnTo>
                    <a:lnTo>
                      <a:pt x="47013" y="404895"/>
                    </a:lnTo>
                    <a:lnTo>
                      <a:pt x="65818" y="389549"/>
                    </a:lnTo>
                    <a:lnTo>
                      <a:pt x="84623" y="382466"/>
                    </a:lnTo>
                    <a:lnTo>
                      <a:pt x="97551" y="376564"/>
                    </a:lnTo>
                    <a:lnTo>
                      <a:pt x="111655" y="373022"/>
                    </a:lnTo>
                    <a:lnTo>
                      <a:pt x="129285" y="371842"/>
                    </a:lnTo>
                    <a:lnTo>
                      <a:pt x="180998" y="381286"/>
                    </a:lnTo>
                    <a:lnTo>
                      <a:pt x="232712" y="397812"/>
                    </a:lnTo>
                    <a:lnTo>
                      <a:pt x="280900" y="421421"/>
                    </a:lnTo>
                    <a:lnTo>
                      <a:pt x="326737" y="449752"/>
                    </a:lnTo>
                    <a:lnTo>
                      <a:pt x="370223" y="482804"/>
                    </a:lnTo>
                    <a:lnTo>
                      <a:pt x="407833" y="520579"/>
                    </a:lnTo>
                    <a:lnTo>
                      <a:pt x="440742" y="560714"/>
                    </a:lnTo>
                    <a:lnTo>
                      <a:pt x="468950" y="602030"/>
                    </a:lnTo>
                    <a:lnTo>
                      <a:pt x="490105" y="643346"/>
                    </a:lnTo>
                    <a:lnTo>
                      <a:pt x="503034" y="678759"/>
                    </a:lnTo>
                    <a:lnTo>
                      <a:pt x="513611" y="715353"/>
                    </a:lnTo>
                    <a:lnTo>
                      <a:pt x="521839" y="754308"/>
                    </a:lnTo>
                    <a:lnTo>
                      <a:pt x="531241" y="793263"/>
                    </a:lnTo>
                    <a:lnTo>
                      <a:pt x="541819" y="829857"/>
                    </a:lnTo>
                    <a:lnTo>
                      <a:pt x="553572" y="860548"/>
                    </a:lnTo>
                    <a:lnTo>
                      <a:pt x="572377" y="815691"/>
                    </a:lnTo>
                    <a:lnTo>
                      <a:pt x="585305" y="767293"/>
                    </a:lnTo>
                    <a:lnTo>
                      <a:pt x="598234" y="715353"/>
                    </a:lnTo>
                    <a:lnTo>
                      <a:pt x="601760" y="694105"/>
                    </a:lnTo>
                    <a:lnTo>
                      <a:pt x="602935" y="664594"/>
                    </a:lnTo>
                    <a:lnTo>
                      <a:pt x="606461" y="626819"/>
                    </a:lnTo>
                    <a:lnTo>
                      <a:pt x="607636" y="584323"/>
                    </a:lnTo>
                    <a:lnTo>
                      <a:pt x="608812" y="534744"/>
                    </a:lnTo>
                    <a:lnTo>
                      <a:pt x="608812" y="482804"/>
                    </a:lnTo>
                    <a:lnTo>
                      <a:pt x="608812" y="428504"/>
                    </a:lnTo>
                    <a:lnTo>
                      <a:pt x="608812" y="373022"/>
                    </a:lnTo>
                    <a:lnTo>
                      <a:pt x="608812" y="316361"/>
                    </a:lnTo>
                    <a:lnTo>
                      <a:pt x="608812" y="260880"/>
                    </a:lnTo>
                    <a:lnTo>
                      <a:pt x="608812" y="206579"/>
                    </a:lnTo>
                    <a:lnTo>
                      <a:pt x="608812" y="155820"/>
                    </a:lnTo>
                    <a:lnTo>
                      <a:pt x="608812" y="107421"/>
                    </a:lnTo>
                    <a:lnTo>
                      <a:pt x="607636" y="64925"/>
                    </a:lnTo>
                    <a:lnTo>
                      <a:pt x="607636" y="29512"/>
                    </a:lnTo>
                    <a:close/>
                  </a:path>
                </a:pathLst>
              </a:custGeom>
              <a:solidFill>
                <a:srgbClr val="FECBA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 dirty="0"/>
              </a:p>
            </p:txBody>
          </p:sp>
          <p:sp>
            <p:nvSpPr>
              <p:cNvPr id="8" name="Freeform 9">
                <a:extLst>
                  <a:ext uri="{FF2B5EF4-FFF2-40B4-BE49-F238E27FC236}">
                    <a16:creationId xmlns:a16="http://schemas.microsoft.com/office/drawing/2014/main" xmlns="" id="{B3452381-7893-42A4-8620-11C16EE554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69274" y="4680765"/>
                <a:ext cx="279222" cy="174825"/>
              </a:xfrm>
              <a:custGeom>
                <a:avLst/>
                <a:gdLst/>
                <a:ahLst/>
                <a:cxnLst/>
                <a:rect l="l" t="t" r="r" b="b"/>
                <a:pathLst>
                  <a:path w="336474" h="210671">
                    <a:moveTo>
                      <a:pt x="120621" y="0"/>
                    </a:moveTo>
                    <a:lnTo>
                      <a:pt x="182938" y="11380"/>
                    </a:lnTo>
                    <a:lnTo>
                      <a:pt x="245256" y="31295"/>
                    </a:lnTo>
                    <a:lnTo>
                      <a:pt x="303324" y="59745"/>
                    </a:lnTo>
                    <a:lnTo>
                      <a:pt x="332670" y="77883"/>
                    </a:lnTo>
                    <a:cubicBezTo>
                      <a:pt x="332806" y="78828"/>
                      <a:pt x="332945" y="79773"/>
                      <a:pt x="333084" y="80717"/>
                    </a:cubicBezTo>
                    <a:cubicBezTo>
                      <a:pt x="333084" y="88459"/>
                      <a:pt x="340712" y="94291"/>
                      <a:pt x="333084" y="103924"/>
                    </a:cubicBezTo>
                    <a:lnTo>
                      <a:pt x="293980" y="102376"/>
                    </a:lnTo>
                    <a:lnTo>
                      <a:pt x="259572" y="105473"/>
                    </a:lnTo>
                    <a:lnTo>
                      <a:pt x="229861" y="111667"/>
                    </a:lnTo>
                    <a:lnTo>
                      <a:pt x="204847" y="120938"/>
                    </a:lnTo>
                    <a:lnTo>
                      <a:pt x="179832" y="134875"/>
                    </a:lnTo>
                    <a:lnTo>
                      <a:pt x="161080" y="151888"/>
                    </a:lnTo>
                    <a:lnTo>
                      <a:pt x="140728" y="168902"/>
                    </a:lnTo>
                    <a:lnTo>
                      <a:pt x="123541" y="189012"/>
                    </a:lnTo>
                    <a:lnTo>
                      <a:pt x="104788" y="210671"/>
                    </a:lnTo>
                    <a:lnTo>
                      <a:pt x="87568" y="210671"/>
                    </a:lnTo>
                    <a:lnTo>
                      <a:pt x="75077" y="207574"/>
                    </a:lnTo>
                    <a:lnTo>
                      <a:pt x="65684" y="201380"/>
                    </a:lnTo>
                    <a:lnTo>
                      <a:pt x="54726" y="193658"/>
                    </a:lnTo>
                    <a:lnTo>
                      <a:pt x="45366" y="187464"/>
                    </a:lnTo>
                    <a:lnTo>
                      <a:pt x="29711" y="173547"/>
                    </a:lnTo>
                    <a:lnTo>
                      <a:pt x="17187" y="156534"/>
                    </a:lnTo>
                    <a:lnTo>
                      <a:pt x="7828" y="137972"/>
                    </a:lnTo>
                    <a:cubicBezTo>
                      <a:pt x="5230" y="130229"/>
                      <a:pt x="2598" y="122507"/>
                      <a:pt x="0" y="114764"/>
                    </a:cubicBezTo>
                    <a:lnTo>
                      <a:pt x="0" y="86911"/>
                    </a:lnTo>
                    <a:lnTo>
                      <a:pt x="9393" y="57529"/>
                    </a:lnTo>
                    <a:lnTo>
                      <a:pt x="39885" y="24811"/>
                    </a:lnTo>
                    <a:lnTo>
                      <a:pt x="44141" y="21338"/>
                    </a:lnTo>
                    <a:lnTo>
                      <a:pt x="66802" y="12803"/>
                    </a:lnTo>
                    <a:lnTo>
                      <a:pt x="82381" y="5690"/>
                    </a:lnTo>
                    <a:lnTo>
                      <a:pt x="99377" y="1423"/>
                    </a:ln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700" dirty="0"/>
              </a:p>
            </p:txBody>
          </p:sp>
        </p:grpSp>
      </p:grpSp>
      <p:sp>
        <p:nvSpPr>
          <p:cNvPr id="18" name="Trapezoid 1">
            <a:extLst>
              <a:ext uri="{FF2B5EF4-FFF2-40B4-BE49-F238E27FC236}">
                <a16:creationId xmlns:a16="http://schemas.microsoft.com/office/drawing/2014/main" xmlns="" id="{4460D87D-9311-4CDF-8C09-7D3A62D486AB}"/>
              </a:ext>
            </a:extLst>
          </p:cNvPr>
          <p:cNvSpPr>
            <a:spLocks noChangeAspect="1"/>
          </p:cNvSpPr>
          <p:nvPr/>
        </p:nvSpPr>
        <p:spPr>
          <a:xfrm rot="10800000">
            <a:off x="5673739" y="2598991"/>
            <a:ext cx="843350" cy="645303"/>
          </a:xfrm>
          <a:custGeom>
            <a:avLst/>
            <a:gdLst/>
            <a:ahLst/>
            <a:cxnLst/>
            <a:rect l="l" t="t" r="r" b="b"/>
            <a:pathLst>
              <a:path w="4032450" h="3085493">
                <a:moveTo>
                  <a:pt x="2031235" y="914400"/>
                </a:moveTo>
                <a:cubicBezTo>
                  <a:pt x="1778730" y="914400"/>
                  <a:pt x="1574035" y="709705"/>
                  <a:pt x="1574035" y="457200"/>
                </a:cubicBezTo>
                <a:cubicBezTo>
                  <a:pt x="1574035" y="204695"/>
                  <a:pt x="1778730" y="0"/>
                  <a:pt x="2031235" y="0"/>
                </a:cubicBezTo>
                <a:cubicBezTo>
                  <a:pt x="2283740" y="0"/>
                  <a:pt x="2488435" y="204695"/>
                  <a:pt x="2488435" y="457200"/>
                </a:cubicBezTo>
                <a:cubicBezTo>
                  <a:pt x="2488435" y="709705"/>
                  <a:pt x="2283740" y="914400"/>
                  <a:pt x="2031235" y="914400"/>
                </a:cubicBezTo>
                <a:close/>
                <a:moveTo>
                  <a:pt x="2027221" y="1676379"/>
                </a:moveTo>
                <a:cubicBezTo>
                  <a:pt x="1695962" y="1681222"/>
                  <a:pt x="1438124" y="1575543"/>
                  <a:pt x="1178491" y="1462818"/>
                </a:cubicBezTo>
                <a:cubicBezTo>
                  <a:pt x="997473" y="1361700"/>
                  <a:pt x="986071" y="1274491"/>
                  <a:pt x="1016728" y="1189772"/>
                </a:cubicBezTo>
                <a:cubicBezTo>
                  <a:pt x="1053516" y="1098266"/>
                  <a:pt x="1135752" y="1026643"/>
                  <a:pt x="1293451" y="1098789"/>
                </a:cubicBezTo>
                <a:cubicBezTo>
                  <a:pt x="1500404" y="1268629"/>
                  <a:pt x="2162600" y="1406904"/>
                  <a:pt x="2571881" y="1166424"/>
                </a:cubicBezTo>
                <a:cubicBezTo>
                  <a:pt x="2683927" y="1084177"/>
                  <a:pt x="2912979" y="1019582"/>
                  <a:pt x="2972758" y="1164419"/>
                </a:cubicBezTo>
                <a:cubicBezTo>
                  <a:pt x="2987704" y="1212096"/>
                  <a:pt x="2993198" y="1252048"/>
                  <a:pt x="2989563" y="1286778"/>
                </a:cubicBezTo>
                <a:cubicBezTo>
                  <a:pt x="2978656" y="1390968"/>
                  <a:pt x="2885587" y="1448164"/>
                  <a:pt x="2719030" y="1525944"/>
                </a:cubicBezTo>
                <a:cubicBezTo>
                  <a:pt x="2451164" y="1630778"/>
                  <a:pt x="2225977" y="1673472"/>
                  <a:pt x="2027221" y="1676379"/>
                </a:cubicBezTo>
                <a:close/>
                <a:moveTo>
                  <a:pt x="2060359" y="2384240"/>
                </a:moveTo>
                <a:cubicBezTo>
                  <a:pt x="1394097" y="2387719"/>
                  <a:pt x="863452" y="2121053"/>
                  <a:pt x="679484" y="1997056"/>
                </a:cubicBezTo>
                <a:cubicBezTo>
                  <a:pt x="549375" y="1924911"/>
                  <a:pt x="425752" y="1821728"/>
                  <a:pt x="517720" y="1662586"/>
                </a:cubicBezTo>
                <a:cubicBezTo>
                  <a:pt x="651347" y="1537002"/>
                  <a:pt x="734391" y="1582761"/>
                  <a:pt x="863420" y="1678116"/>
                </a:cubicBezTo>
                <a:cubicBezTo>
                  <a:pt x="1176163" y="1799857"/>
                  <a:pt x="1865977" y="2417593"/>
                  <a:pt x="3208759" y="1655572"/>
                </a:cubicBezTo>
                <a:cubicBezTo>
                  <a:pt x="3361860" y="1547355"/>
                  <a:pt x="3480881" y="1600941"/>
                  <a:pt x="3531465" y="1705974"/>
                </a:cubicBezTo>
                <a:cubicBezTo>
                  <a:pt x="3544425" y="1734364"/>
                  <a:pt x="3549052" y="1761627"/>
                  <a:pt x="3546492" y="1787833"/>
                </a:cubicBezTo>
                <a:cubicBezTo>
                  <a:pt x="3538815" y="1866453"/>
                  <a:pt x="3466473" y="1935559"/>
                  <a:pt x="3360505" y="1997057"/>
                </a:cubicBezTo>
                <a:cubicBezTo>
                  <a:pt x="2908694" y="2282815"/>
                  <a:pt x="2460115" y="2382153"/>
                  <a:pt x="2060359" y="2384240"/>
                </a:cubicBezTo>
                <a:close/>
                <a:moveTo>
                  <a:pt x="2129199" y="3084855"/>
                </a:moveTo>
                <a:cubicBezTo>
                  <a:pt x="1410135" y="3099816"/>
                  <a:pt x="735083" y="2850306"/>
                  <a:pt x="192432" y="2495222"/>
                </a:cubicBezTo>
                <a:cubicBezTo>
                  <a:pt x="71522" y="2441114"/>
                  <a:pt x="-61299" y="2265791"/>
                  <a:pt x="30671" y="2133701"/>
                </a:cubicBezTo>
                <a:cubicBezTo>
                  <a:pt x="155100" y="2023149"/>
                  <a:pt x="311719" y="2106476"/>
                  <a:pt x="399360" y="2185301"/>
                </a:cubicBezTo>
                <a:cubicBezTo>
                  <a:pt x="586943" y="2302537"/>
                  <a:pt x="1960913" y="3339604"/>
                  <a:pt x="3688958" y="2131192"/>
                </a:cubicBezTo>
                <a:cubicBezTo>
                  <a:pt x="3828264" y="2013959"/>
                  <a:pt x="3956485" y="2090087"/>
                  <a:pt x="4011664" y="2172576"/>
                </a:cubicBezTo>
                <a:cubicBezTo>
                  <a:pt x="4027692" y="2203596"/>
                  <a:pt x="4033946" y="2234898"/>
                  <a:pt x="4032153" y="2265496"/>
                </a:cubicBezTo>
                <a:cubicBezTo>
                  <a:pt x="4026775" y="2357288"/>
                  <a:pt x="3948972" y="2442742"/>
                  <a:pt x="3845304" y="2495222"/>
                </a:cubicBezTo>
                <a:cubicBezTo>
                  <a:pt x="3274368" y="2901596"/>
                  <a:pt x="2688471" y="3073220"/>
                  <a:pt x="2129199" y="308485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xmlns="" id="{DDC13CE4-F9BA-4BED-931E-A7006CC8EA80}"/>
              </a:ext>
            </a:extLst>
          </p:cNvPr>
          <p:cNvGrpSpPr/>
          <p:nvPr/>
        </p:nvGrpSpPr>
        <p:grpSpPr>
          <a:xfrm>
            <a:off x="573065" y="3371913"/>
            <a:ext cx="11045870" cy="2566470"/>
            <a:chOff x="573065" y="3371913"/>
            <a:chExt cx="11045870" cy="2566470"/>
          </a:xfrm>
        </p:grpSpPr>
        <p:sp>
          <p:nvSpPr>
            <p:cNvPr id="19" name="Trapezoid 10">
              <a:extLst>
                <a:ext uri="{FF2B5EF4-FFF2-40B4-BE49-F238E27FC236}">
                  <a16:creationId xmlns:a16="http://schemas.microsoft.com/office/drawing/2014/main" xmlns="" id="{2CB8A27D-AD55-4198-B30A-90E35B375131}"/>
                </a:ext>
              </a:extLst>
            </p:cNvPr>
            <p:cNvSpPr/>
            <p:nvPr/>
          </p:nvSpPr>
          <p:spPr>
            <a:xfrm>
              <a:off x="3852704" y="3664357"/>
              <a:ext cx="707178" cy="706350"/>
            </a:xfrm>
            <a:custGeom>
              <a:avLst/>
              <a:gdLst/>
              <a:ahLst/>
              <a:cxnLst/>
              <a:rect l="l" t="t" r="r" b="b"/>
              <a:pathLst>
                <a:path w="3910377" h="3905794">
                  <a:moveTo>
                    <a:pt x="1" y="3797782"/>
                  </a:moveTo>
                  <a:lnTo>
                    <a:pt x="3910377" y="3797782"/>
                  </a:lnTo>
                  <a:lnTo>
                    <a:pt x="3910377" y="3905794"/>
                  </a:lnTo>
                  <a:lnTo>
                    <a:pt x="1" y="3905794"/>
                  </a:lnTo>
                  <a:close/>
                  <a:moveTo>
                    <a:pt x="1757257" y="3353296"/>
                  </a:moveTo>
                  <a:cubicBezTo>
                    <a:pt x="1690135" y="3353296"/>
                    <a:pt x="1635721" y="3407710"/>
                    <a:pt x="1635721" y="3474832"/>
                  </a:cubicBezTo>
                  <a:cubicBezTo>
                    <a:pt x="1635721" y="3541954"/>
                    <a:pt x="1690135" y="3596368"/>
                    <a:pt x="1757257" y="3596368"/>
                  </a:cubicBezTo>
                  <a:lnTo>
                    <a:pt x="2187409" y="3596368"/>
                  </a:lnTo>
                  <a:cubicBezTo>
                    <a:pt x="2254531" y="3596368"/>
                    <a:pt x="2308945" y="3541954"/>
                    <a:pt x="2308945" y="3474832"/>
                  </a:cubicBezTo>
                  <a:cubicBezTo>
                    <a:pt x="2308945" y="3407710"/>
                    <a:pt x="2254531" y="3353296"/>
                    <a:pt x="2187409" y="3353296"/>
                  </a:cubicBezTo>
                  <a:close/>
                  <a:moveTo>
                    <a:pt x="492288" y="2449553"/>
                  </a:moveTo>
                  <a:lnTo>
                    <a:pt x="472244" y="2517369"/>
                  </a:lnTo>
                  <a:lnTo>
                    <a:pt x="3438134" y="2517369"/>
                  </a:lnTo>
                  <a:lnTo>
                    <a:pt x="3418090" y="2449553"/>
                  </a:lnTo>
                  <a:close/>
                  <a:moveTo>
                    <a:pt x="432162" y="2249610"/>
                  </a:moveTo>
                  <a:lnTo>
                    <a:pt x="3478215" y="2249610"/>
                  </a:lnTo>
                  <a:lnTo>
                    <a:pt x="3910377" y="3711740"/>
                  </a:lnTo>
                  <a:lnTo>
                    <a:pt x="0" y="3711740"/>
                  </a:lnTo>
                  <a:close/>
                  <a:moveTo>
                    <a:pt x="1637280" y="544956"/>
                  </a:moveTo>
                  <a:cubicBezTo>
                    <a:pt x="1626413" y="544956"/>
                    <a:pt x="1615547" y="549102"/>
                    <a:pt x="1607256" y="557393"/>
                  </a:cubicBezTo>
                  <a:lnTo>
                    <a:pt x="796281" y="1368368"/>
                  </a:lnTo>
                  <a:cubicBezTo>
                    <a:pt x="779699" y="1384950"/>
                    <a:pt x="779699" y="1411834"/>
                    <a:pt x="796281" y="1428415"/>
                  </a:cubicBezTo>
                  <a:lnTo>
                    <a:pt x="825565" y="1457699"/>
                  </a:lnTo>
                  <a:cubicBezTo>
                    <a:pt x="842147" y="1474281"/>
                    <a:pt x="869031" y="1474281"/>
                    <a:pt x="885612" y="1457699"/>
                  </a:cubicBezTo>
                  <a:lnTo>
                    <a:pt x="1696588" y="646724"/>
                  </a:lnTo>
                  <a:cubicBezTo>
                    <a:pt x="1713169" y="630143"/>
                    <a:pt x="1713169" y="603258"/>
                    <a:pt x="1696588" y="586677"/>
                  </a:cubicBezTo>
                  <a:lnTo>
                    <a:pt x="1667304" y="557393"/>
                  </a:lnTo>
                  <a:cubicBezTo>
                    <a:pt x="1659013" y="549102"/>
                    <a:pt x="1648146" y="544956"/>
                    <a:pt x="1637280" y="544956"/>
                  </a:cubicBezTo>
                  <a:close/>
                  <a:moveTo>
                    <a:pt x="1372791" y="439020"/>
                  </a:moveTo>
                  <a:cubicBezTo>
                    <a:pt x="1361925" y="439020"/>
                    <a:pt x="1351058" y="443165"/>
                    <a:pt x="1342767" y="451456"/>
                  </a:cubicBezTo>
                  <a:lnTo>
                    <a:pt x="851745" y="942478"/>
                  </a:lnTo>
                  <a:cubicBezTo>
                    <a:pt x="835164" y="959060"/>
                    <a:pt x="835164" y="985944"/>
                    <a:pt x="851745" y="1002526"/>
                  </a:cubicBezTo>
                  <a:lnTo>
                    <a:pt x="881029" y="1031810"/>
                  </a:lnTo>
                  <a:cubicBezTo>
                    <a:pt x="897611" y="1048392"/>
                    <a:pt x="924495" y="1048392"/>
                    <a:pt x="941077" y="1031810"/>
                  </a:cubicBezTo>
                  <a:lnTo>
                    <a:pt x="1432099" y="540788"/>
                  </a:lnTo>
                  <a:cubicBezTo>
                    <a:pt x="1448681" y="524206"/>
                    <a:pt x="1448681" y="497322"/>
                    <a:pt x="1432099" y="480740"/>
                  </a:cubicBezTo>
                  <a:lnTo>
                    <a:pt x="1402815" y="451456"/>
                  </a:lnTo>
                  <a:cubicBezTo>
                    <a:pt x="1394524" y="443165"/>
                    <a:pt x="1383658" y="439020"/>
                    <a:pt x="1372791" y="439020"/>
                  </a:cubicBezTo>
                  <a:close/>
                  <a:moveTo>
                    <a:pt x="864042" y="270000"/>
                  </a:moveTo>
                  <a:lnTo>
                    <a:pt x="2945402" y="270000"/>
                  </a:lnTo>
                  <a:cubicBezTo>
                    <a:pt x="3094522" y="270000"/>
                    <a:pt x="3215407" y="390885"/>
                    <a:pt x="3215407" y="540005"/>
                  </a:cubicBezTo>
                  <a:lnTo>
                    <a:pt x="3215407" y="1619995"/>
                  </a:lnTo>
                  <a:cubicBezTo>
                    <a:pt x="3215407" y="1769115"/>
                    <a:pt x="3094522" y="1890000"/>
                    <a:pt x="2945402" y="1890000"/>
                  </a:cubicBezTo>
                  <a:lnTo>
                    <a:pt x="864042" y="1890000"/>
                  </a:lnTo>
                  <a:cubicBezTo>
                    <a:pt x="714922" y="1890000"/>
                    <a:pt x="594037" y="1769115"/>
                    <a:pt x="594037" y="1619995"/>
                  </a:cubicBezTo>
                  <a:lnTo>
                    <a:pt x="594037" y="540005"/>
                  </a:lnTo>
                  <a:cubicBezTo>
                    <a:pt x="594037" y="390885"/>
                    <a:pt x="714922" y="270000"/>
                    <a:pt x="864042" y="270000"/>
                  </a:cubicBezTo>
                  <a:close/>
                  <a:moveTo>
                    <a:pt x="804042" y="180000"/>
                  </a:moveTo>
                  <a:cubicBezTo>
                    <a:pt x="638353" y="180000"/>
                    <a:pt x="504036" y="314317"/>
                    <a:pt x="504036" y="480006"/>
                  </a:cubicBezTo>
                  <a:lnTo>
                    <a:pt x="504036" y="1679994"/>
                  </a:lnTo>
                  <a:cubicBezTo>
                    <a:pt x="504036" y="1845683"/>
                    <a:pt x="638353" y="1980000"/>
                    <a:pt x="804042" y="1980000"/>
                  </a:cubicBezTo>
                  <a:lnTo>
                    <a:pt x="3027043" y="1980000"/>
                  </a:lnTo>
                  <a:cubicBezTo>
                    <a:pt x="3192732" y="1980000"/>
                    <a:pt x="3327049" y="1845683"/>
                    <a:pt x="3327049" y="1679994"/>
                  </a:cubicBezTo>
                  <a:lnTo>
                    <a:pt x="3327049" y="480006"/>
                  </a:lnTo>
                  <a:cubicBezTo>
                    <a:pt x="3327049" y="314317"/>
                    <a:pt x="3192732" y="180000"/>
                    <a:pt x="3027043" y="180000"/>
                  </a:cubicBezTo>
                  <a:close/>
                  <a:moveTo>
                    <a:pt x="684043" y="0"/>
                  </a:moveTo>
                  <a:lnTo>
                    <a:pt x="3190330" y="0"/>
                  </a:lnTo>
                  <a:cubicBezTo>
                    <a:pt x="3389156" y="0"/>
                    <a:pt x="3550337" y="161181"/>
                    <a:pt x="3550337" y="360007"/>
                  </a:cubicBezTo>
                  <a:lnTo>
                    <a:pt x="3550337" y="1799993"/>
                  </a:lnTo>
                  <a:cubicBezTo>
                    <a:pt x="3550337" y="1998819"/>
                    <a:pt x="3389156" y="2160000"/>
                    <a:pt x="3190330" y="2160000"/>
                  </a:cubicBezTo>
                  <a:lnTo>
                    <a:pt x="684043" y="2160000"/>
                  </a:lnTo>
                  <a:cubicBezTo>
                    <a:pt x="485217" y="2160000"/>
                    <a:pt x="324036" y="1998819"/>
                    <a:pt x="324036" y="1799993"/>
                  </a:cubicBezTo>
                  <a:lnTo>
                    <a:pt x="324036" y="360007"/>
                  </a:lnTo>
                  <a:cubicBezTo>
                    <a:pt x="324036" y="161181"/>
                    <a:pt x="485217" y="0"/>
                    <a:pt x="68404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  <p:sp>
          <p:nvSpPr>
            <p:cNvPr id="20" name="Rounded Rectangle 12">
              <a:extLst>
                <a:ext uri="{FF2B5EF4-FFF2-40B4-BE49-F238E27FC236}">
                  <a16:creationId xmlns:a16="http://schemas.microsoft.com/office/drawing/2014/main" xmlns="" id="{F481C090-DEE8-48B6-A7FA-FF333DBA5D0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52109" y="5032647"/>
              <a:ext cx="596412" cy="710732"/>
            </a:xfrm>
            <a:custGeom>
              <a:avLst/>
              <a:gdLst/>
              <a:ahLst/>
              <a:cxnLst/>
              <a:rect l="l" t="t" r="r" b="b"/>
              <a:pathLst>
                <a:path w="3312367" h="3947283">
                  <a:moveTo>
                    <a:pt x="2537615" y="3705909"/>
                  </a:moveTo>
                  <a:cubicBezTo>
                    <a:pt x="2512344" y="3705909"/>
                    <a:pt x="2491857" y="3726396"/>
                    <a:pt x="2491857" y="3751667"/>
                  </a:cubicBezTo>
                  <a:cubicBezTo>
                    <a:pt x="2491857" y="3776938"/>
                    <a:pt x="2512344" y="3797425"/>
                    <a:pt x="2537615" y="3797425"/>
                  </a:cubicBezTo>
                  <a:lnTo>
                    <a:pt x="2762175" y="3797425"/>
                  </a:lnTo>
                  <a:cubicBezTo>
                    <a:pt x="2787446" y="3797425"/>
                    <a:pt x="2807933" y="3776938"/>
                    <a:pt x="2807933" y="3751667"/>
                  </a:cubicBezTo>
                  <a:cubicBezTo>
                    <a:pt x="2807933" y="3726396"/>
                    <a:pt x="2787446" y="3705909"/>
                    <a:pt x="2762175" y="3705909"/>
                  </a:cubicBezTo>
                  <a:close/>
                  <a:moveTo>
                    <a:pt x="1141114" y="3408594"/>
                  </a:moveTo>
                  <a:cubicBezTo>
                    <a:pt x="1097903" y="3408594"/>
                    <a:pt x="1062874" y="3443623"/>
                    <a:pt x="1062874" y="3486834"/>
                  </a:cubicBezTo>
                  <a:cubicBezTo>
                    <a:pt x="1062874" y="3530045"/>
                    <a:pt x="1097903" y="3565073"/>
                    <a:pt x="1141114" y="3565073"/>
                  </a:cubicBezTo>
                  <a:lnTo>
                    <a:pt x="1525078" y="3565074"/>
                  </a:lnTo>
                  <a:cubicBezTo>
                    <a:pt x="1568289" y="3565074"/>
                    <a:pt x="1603318" y="3530045"/>
                    <a:pt x="1603318" y="3486834"/>
                  </a:cubicBezTo>
                  <a:lnTo>
                    <a:pt x="1603319" y="3486834"/>
                  </a:lnTo>
                  <a:cubicBezTo>
                    <a:pt x="1603319" y="3443623"/>
                    <a:pt x="1568290" y="3408594"/>
                    <a:pt x="1525079" y="3408594"/>
                  </a:cubicBezTo>
                  <a:close/>
                  <a:moveTo>
                    <a:pt x="2129393" y="1705414"/>
                  </a:moveTo>
                  <a:lnTo>
                    <a:pt x="2129393" y="3580170"/>
                  </a:lnTo>
                  <a:lnTo>
                    <a:pt x="3126216" y="3580170"/>
                  </a:lnTo>
                  <a:lnTo>
                    <a:pt x="3126216" y="1705414"/>
                  </a:lnTo>
                  <a:close/>
                  <a:moveTo>
                    <a:pt x="2481193" y="1533789"/>
                  </a:moveTo>
                  <a:cubicBezTo>
                    <a:pt x="2462682" y="1533789"/>
                    <a:pt x="2447676" y="1548795"/>
                    <a:pt x="2447676" y="1567306"/>
                  </a:cubicBezTo>
                  <a:lnTo>
                    <a:pt x="2447676" y="1572258"/>
                  </a:lnTo>
                  <a:cubicBezTo>
                    <a:pt x="2447676" y="1590769"/>
                    <a:pt x="2462682" y="1605775"/>
                    <a:pt x="2481193" y="1605775"/>
                  </a:cubicBezTo>
                  <a:lnTo>
                    <a:pt x="2774415" y="1605775"/>
                  </a:lnTo>
                  <a:cubicBezTo>
                    <a:pt x="2792926" y="1605775"/>
                    <a:pt x="2807932" y="1590769"/>
                    <a:pt x="2807932" y="1572258"/>
                  </a:cubicBezTo>
                  <a:lnTo>
                    <a:pt x="2807932" y="1567306"/>
                  </a:lnTo>
                  <a:cubicBezTo>
                    <a:pt x="2807932" y="1548795"/>
                    <a:pt x="2792926" y="1533789"/>
                    <a:pt x="2774415" y="1533789"/>
                  </a:cubicBezTo>
                  <a:close/>
                  <a:moveTo>
                    <a:pt x="2113478" y="1418392"/>
                  </a:moveTo>
                  <a:lnTo>
                    <a:pt x="3142130" y="1418392"/>
                  </a:lnTo>
                  <a:cubicBezTo>
                    <a:pt x="3236149" y="1418392"/>
                    <a:pt x="3312367" y="1494610"/>
                    <a:pt x="3312367" y="1588629"/>
                  </a:cubicBezTo>
                  <a:lnTo>
                    <a:pt x="3312367" y="3777046"/>
                  </a:lnTo>
                  <a:cubicBezTo>
                    <a:pt x="3312367" y="3871065"/>
                    <a:pt x="3236149" y="3947283"/>
                    <a:pt x="3142130" y="3947283"/>
                  </a:cubicBezTo>
                  <a:lnTo>
                    <a:pt x="2113478" y="3947283"/>
                  </a:lnTo>
                  <a:cubicBezTo>
                    <a:pt x="2019459" y="3947283"/>
                    <a:pt x="1943241" y="3871065"/>
                    <a:pt x="1943241" y="3777046"/>
                  </a:cubicBezTo>
                  <a:lnTo>
                    <a:pt x="1943241" y="1588629"/>
                  </a:lnTo>
                  <a:cubicBezTo>
                    <a:pt x="1943241" y="1494610"/>
                    <a:pt x="2019459" y="1418392"/>
                    <a:pt x="2113478" y="1418392"/>
                  </a:cubicBezTo>
                  <a:close/>
                  <a:moveTo>
                    <a:pt x="1006317" y="157391"/>
                  </a:moveTo>
                  <a:cubicBezTo>
                    <a:pt x="987806" y="157391"/>
                    <a:pt x="972800" y="172397"/>
                    <a:pt x="972800" y="190908"/>
                  </a:cubicBezTo>
                  <a:lnTo>
                    <a:pt x="972800" y="195860"/>
                  </a:lnTo>
                  <a:cubicBezTo>
                    <a:pt x="972800" y="214371"/>
                    <a:pt x="987806" y="229377"/>
                    <a:pt x="1006317" y="229377"/>
                  </a:cubicBezTo>
                  <a:lnTo>
                    <a:pt x="1659876" y="229377"/>
                  </a:lnTo>
                  <a:cubicBezTo>
                    <a:pt x="1678387" y="229377"/>
                    <a:pt x="1693393" y="214371"/>
                    <a:pt x="1693393" y="195860"/>
                  </a:cubicBezTo>
                  <a:lnTo>
                    <a:pt x="1693393" y="190908"/>
                  </a:lnTo>
                  <a:cubicBezTo>
                    <a:pt x="1693393" y="172397"/>
                    <a:pt x="1678387" y="157391"/>
                    <a:pt x="1659876" y="157391"/>
                  </a:cubicBezTo>
                  <a:close/>
                  <a:moveTo>
                    <a:pt x="264780" y="0"/>
                  </a:moveTo>
                  <a:lnTo>
                    <a:pt x="2401413" y="0"/>
                  </a:lnTo>
                  <a:cubicBezTo>
                    <a:pt x="2547647" y="0"/>
                    <a:pt x="2666193" y="118546"/>
                    <a:pt x="2666193" y="264780"/>
                  </a:cubicBezTo>
                  <a:lnTo>
                    <a:pt x="2666193" y="1345374"/>
                  </a:lnTo>
                  <a:lnTo>
                    <a:pt x="2369517" y="1345374"/>
                  </a:lnTo>
                  <a:lnTo>
                    <a:pt x="2369517" y="366783"/>
                  </a:lnTo>
                  <a:lnTo>
                    <a:pt x="296676" y="366783"/>
                  </a:lnTo>
                  <a:lnTo>
                    <a:pt x="296676" y="3219873"/>
                  </a:lnTo>
                  <a:lnTo>
                    <a:pt x="1867527" y="3219873"/>
                  </a:lnTo>
                  <a:lnTo>
                    <a:pt x="1867527" y="3778374"/>
                  </a:lnTo>
                  <a:lnTo>
                    <a:pt x="264780" y="3778374"/>
                  </a:lnTo>
                  <a:cubicBezTo>
                    <a:pt x="118546" y="3778374"/>
                    <a:pt x="0" y="3659828"/>
                    <a:pt x="0" y="3513594"/>
                  </a:cubicBezTo>
                  <a:lnTo>
                    <a:pt x="0" y="264780"/>
                  </a:lnTo>
                  <a:cubicBezTo>
                    <a:pt x="0" y="118546"/>
                    <a:pt x="118546" y="0"/>
                    <a:pt x="26478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  <p:sp>
          <p:nvSpPr>
            <p:cNvPr id="21" name="Rounded Rectangle 1">
              <a:extLst>
                <a:ext uri="{FF2B5EF4-FFF2-40B4-BE49-F238E27FC236}">
                  <a16:creationId xmlns:a16="http://schemas.microsoft.com/office/drawing/2014/main" xmlns="" id="{712C059E-1610-4526-BD62-8D72A26A9F80}"/>
                </a:ext>
              </a:extLst>
            </p:cNvPr>
            <p:cNvSpPr>
              <a:spLocks/>
            </p:cNvSpPr>
            <p:nvPr/>
          </p:nvSpPr>
          <p:spPr>
            <a:xfrm>
              <a:off x="3908386" y="5073287"/>
              <a:ext cx="629452" cy="629452"/>
            </a:xfrm>
            <a:custGeom>
              <a:avLst/>
              <a:gdLst/>
              <a:ahLst/>
              <a:cxnLst/>
              <a:rect l="l" t="t" r="r" b="b"/>
              <a:pathLst>
                <a:path w="3888432" h="3902714">
                  <a:moveTo>
                    <a:pt x="1113894" y="3227140"/>
                  </a:moveTo>
                  <a:lnTo>
                    <a:pt x="2774538" y="3227140"/>
                  </a:lnTo>
                  <a:cubicBezTo>
                    <a:pt x="2813020" y="3227140"/>
                    <a:pt x="2844216" y="3258336"/>
                    <a:pt x="2844216" y="3296818"/>
                  </a:cubicBezTo>
                  <a:lnTo>
                    <a:pt x="2844216" y="3337462"/>
                  </a:lnTo>
                  <a:cubicBezTo>
                    <a:pt x="2844216" y="3375944"/>
                    <a:pt x="2813020" y="3407140"/>
                    <a:pt x="2774538" y="3407140"/>
                  </a:cubicBezTo>
                  <a:lnTo>
                    <a:pt x="1113894" y="3407140"/>
                  </a:lnTo>
                  <a:cubicBezTo>
                    <a:pt x="1075412" y="3407140"/>
                    <a:pt x="1044216" y="3375944"/>
                    <a:pt x="1044216" y="3337462"/>
                  </a:cubicBezTo>
                  <a:lnTo>
                    <a:pt x="1044216" y="3296818"/>
                  </a:lnTo>
                  <a:cubicBezTo>
                    <a:pt x="1044216" y="3258336"/>
                    <a:pt x="1075412" y="3227140"/>
                    <a:pt x="1113894" y="3227140"/>
                  </a:cubicBezTo>
                  <a:close/>
                  <a:moveTo>
                    <a:pt x="1111898" y="2923315"/>
                  </a:moveTo>
                  <a:lnTo>
                    <a:pt x="2772542" y="2923315"/>
                  </a:lnTo>
                  <a:cubicBezTo>
                    <a:pt x="2811024" y="2923315"/>
                    <a:pt x="2842220" y="2954511"/>
                    <a:pt x="2842220" y="2992993"/>
                  </a:cubicBezTo>
                  <a:lnTo>
                    <a:pt x="2842220" y="3033637"/>
                  </a:lnTo>
                  <a:cubicBezTo>
                    <a:pt x="2842220" y="3072119"/>
                    <a:pt x="2811024" y="3103315"/>
                    <a:pt x="2772542" y="3103315"/>
                  </a:cubicBezTo>
                  <a:lnTo>
                    <a:pt x="1111898" y="3103315"/>
                  </a:lnTo>
                  <a:cubicBezTo>
                    <a:pt x="1073416" y="3103315"/>
                    <a:pt x="1042220" y="3072119"/>
                    <a:pt x="1042220" y="3033637"/>
                  </a:cubicBezTo>
                  <a:lnTo>
                    <a:pt x="1042220" y="2992993"/>
                  </a:lnTo>
                  <a:cubicBezTo>
                    <a:pt x="1042220" y="2954511"/>
                    <a:pt x="1073416" y="2923315"/>
                    <a:pt x="1111898" y="2923315"/>
                  </a:cubicBezTo>
                  <a:close/>
                  <a:moveTo>
                    <a:pt x="495275" y="2664296"/>
                  </a:moveTo>
                  <a:lnTo>
                    <a:pt x="853982" y="2664296"/>
                  </a:lnTo>
                  <a:lnTo>
                    <a:pt x="853982" y="3560524"/>
                  </a:lnTo>
                  <a:lnTo>
                    <a:pt x="3006222" y="3560524"/>
                  </a:lnTo>
                  <a:lnTo>
                    <a:pt x="3006222" y="2664296"/>
                  </a:lnTo>
                  <a:lnTo>
                    <a:pt x="3364929" y="2664296"/>
                  </a:lnTo>
                  <a:lnTo>
                    <a:pt x="3364929" y="3902714"/>
                  </a:lnTo>
                  <a:lnTo>
                    <a:pt x="495275" y="3902714"/>
                  </a:lnTo>
                  <a:close/>
                  <a:moveTo>
                    <a:pt x="1113894" y="2619490"/>
                  </a:moveTo>
                  <a:lnTo>
                    <a:pt x="2774538" y="2619490"/>
                  </a:lnTo>
                  <a:cubicBezTo>
                    <a:pt x="2813020" y="2619490"/>
                    <a:pt x="2844216" y="2650686"/>
                    <a:pt x="2844216" y="2689168"/>
                  </a:cubicBezTo>
                  <a:lnTo>
                    <a:pt x="2844216" y="2729812"/>
                  </a:lnTo>
                  <a:cubicBezTo>
                    <a:pt x="2844216" y="2768294"/>
                    <a:pt x="2813020" y="2799490"/>
                    <a:pt x="2774538" y="2799490"/>
                  </a:cubicBezTo>
                  <a:lnTo>
                    <a:pt x="1113894" y="2799490"/>
                  </a:lnTo>
                  <a:cubicBezTo>
                    <a:pt x="1075412" y="2799490"/>
                    <a:pt x="1044216" y="2768294"/>
                    <a:pt x="1044216" y="2729812"/>
                  </a:cubicBezTo>
                  <a:lnTo>
                    <a:pt x="1044216" y="2689168"/>
                  </a:lnTo>
                  <a:cubicBezTo>
                    <a:pt x="1044216" y="2650686"/>
                    <a:pt x="1075412" y="2619490"/>
                    <a:pt x="1113894" y="2619490"/>
                  </a:cubicBezTo>
                  <a:close/>
                  <a:moveTo>
                    <a:pt x="3183220" y="1512740"/>
                  </a:moveTo>
                  <a:cubicBezTo>
                    <a:pt x="3130821" y="1512740"/>
                    <a:pt x="3088344" y="1555217"/>
                    <a:pt x="3088344" y="1607616"/>
                  </a:cubicBezTo>
                  <a:lnTo>
                    <a:pt x="3088344" y="1777903"/>
                  </a:lnTo>
                  <a:cubicBezTo>
                    <a:pt x="3088344" y="1830302"/>
                    <a:pt x="3130821" y="1872779"/>
                    <a:pt x="3183220" y="1872779"/>
                  </a:cubicBezTo>
                  <a:lnTo>
                    <a:pt x="3334111" y="1872779"/>
                  </a:lnTo>
                  <a:cubicBezTo>
                    <a:pt x="3386510" y="1872779"/>
                    <a:pt x="3428987" y="1830302"/>
                    <a:pt x="3428987" y="1777903"/>
                  </a:cubicBezTo>
                  <a:lnTo>
                    <a:pt x="3428987" y="1607616"/>
                  </a:lnTo>
                  <a:cubicBezTo>
                    <a:pt x="3428987" y="1555217"/>
                    <a:pt x="3386510" y="1512740"/>
                    <a:pt x="3334111" y="1512740"/>
                  </a:cubicBezTo>
                  <a:close/>
                  <a:moveTo>
                    <a:pt x="317370" y="1192161"/>
                  </a:moveTo>
                  <a:lnTo>
                    <a:pt x="3571062" y="1192161"/>
                  </a:lnTo>
                  <a:cubicBezTo>
                    <a:pt x="3746341" y="1192161"/>
                    <a:pt x="3888432" y="1369515"/>
                    <a:pt x="3888432" y="1588294"/>
                  </a:cubicBezTo>
                  <a:lnTo>
                    <a:pt x="3888432" y="3172779"/>
                  </a:lnTo>
                  <a:cubicBezTo>
                    <a:pt x="3888432" y="3391558"/>
                    <a:pt x="3746341" y="3568912"/>
                    <a:pt x="3571062" y="3568912"/>
                  </a:cubicBezTo>
                  <a:lnTo>
                    <a:pt x="3484959" y="3568912"/>
                  </a:lnTo>
                  <a:lnTo>
                    <a:pt x="3484959" y="2490370"/>
                  </a:lnTo>
                  <a:lnTo>
                    <a:pt x="388615" y="2490370"/>
                  </a:lnTo>
                  <a:lnTo>
                    <a:pt x="388615" y="3568912"/>
                  </a:lnTo>
                  <a:lnTo>
                    <a:pt x="317370" y="3568912"/>
                  </a:lnTo>
                  <a:cubicBezTo>
                    <a:pt x="142091" y="3568912"/>
                    <a:pt x="0" y="3391558"/>
                    <a:pt x="0" y="3172779"/>
                  </a:cubicBezTo>
                  <a:lnTo>
                    <a:pt x="0" y="1588294"/>
                  </a:lnTo>
                  <a:cubicBezTo>
                    <a:pt x="0" y="1369515"/>
                    <a:pt x="142091" y="1192161"/>
                    <a:pt x="317370" y="1192161"/>
                  </a:cubicBezTo>
                  <a:close/>
                  <a:moveTo>
                    <a:pt x="3010811" y="792088"/>
                  </a:moveTo>
                  <a:lnTo>
                    <a:pt x="3369518" y="792088"/>
                  </a:lnTo>
                  <a:lnTo>
                    <a:pt x="3369518" y="1080119"/>
                  </a:lnTo>
                  <a:lnTo>
                    <a:pt x="3010811" y="1080119"/>
                  </a:lnTo>
                  <a:close/>
                  <a:moveTo>
                    <a:pt x="2700857" y="0"/>
                  </a:moveTo>
                  <a:lnTo>
                    <a:pt x="3329483" y="698376"/>
                  </a:lnTo>
                  <a:lnTo>
                    <a:pt x="2700857" y="698376"/>
                  </a:lnTo>
                  <a:close/>
                  <a:moveTo>
                    <a:pt x="499864" y="0"/>
                  </a:moveTo>
                  <a:lnTo>
                    <a:pt x="2592288" y="0"/>
                  </a:lnTo>
                  <a:lnTo>
                    <a:pt x="2592288" y="298450"/>
                  </a:lnTo>
                  <a:lnTo>
                    <a:pt x="858571" y="298450"/>
                  </a:lnTo>
                  <a:lnTo>
                    <a:pt x="858571" y="1080119"/>
                  </a:lnTo>
                  <a:lnTo>
                    <a:pt x="499864" y="108011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  <p:sp>
          <p:nvSpPr>
            <p:cNvPr id="22" name="Rounded Rectangle 27">
              <a:extLst>
                <a:ext uri="{FF2B5EF4-FFF2-40B4-BE49-F238E27FC236}">
                  <a16:creationId xmlns:a16="http://schemas.microsoft.com/office/drawing/2014/main" xmlns="" id="{37E2BCB3-5C52-4691-8DD9-71F3289640E6}"/>
                </a:ext>
              </a:extLst>
            </p:cNvPr>
            <p:cNvSpPr/>
            <p:nvPr/>
          </p:nvSpPr>
          <p:spPr>
            <a:xfrm>
              <a:off x="7672113" y="3727022"/>
              <a:ext cx="756404" cy="581020"/>
            </a:xfrm>
            <a:custGeom>
              <a:avLst/>
              <a:gdLst/>
              <a:ahLst/>
              <a:cxnLst/>
              <a:rect l="l" t="t" r="r" b="b"/>
              <a:pathLst>
                <a:path w="3186824" h="2447912">
                  <a:moveTo>
                    <a:pt x="1917737" y="1021643"/>
                  </a:moveTo>
                  <a:cubicBezTo>
                    <a:pt x="2188548" y="1021643"/>
                    <a:pt x="2408083" y="1241178"/>
                    <a:pt x="2408083" y="1511989"/>
                  </a:cubicBezTo>
                  <a:cubicBezTo>
                    <a:pt x="2408083" y="1782800"/>
                    <a:pt x="2188548" y="2002335"/>
                    <a:pt x="1917737" y="2002335"/>
                  </a:cubicBezTo>
                  <a:cubicBezTo>
                    <a:pt x="1646926" y="2002335"/>
                    <a:pt x="1427391" y="1782800"/>
                    <a:pt x="1427391" y="1511989"/>
                  </a:cubicBezTo>
                  <a:cubicBezTo>
                    <a:pt x="1427391" y="1241178"/>
                    <a:pt x="1646926" y="1021643"/>
                    <a:pt x="1917737" y="1021643"/>
                  </a:cubicBezTo>
                  <a:close/>
                  <a:moveTo>
                    <a:pt x="1917737" y="827913"/>
                  </a:moveTo>
                  <a:cubicBezTo>
                    <a:pt x="1539932" y="827913"/>
                    <a:pt x="1233661" y="1134184"/>
                    <a:pt x="1233661" y="1511989"/>
                  </a:cubicBezTo>
                  <a:cubicBezTo>
                    <a:pt x="1233661" y="1889794"/>
                    <a:pt x="1539932" y="2196065"/>
                    <a:pt x="1917737" y="2196065"/>
                  </a:cubicBezTo>
                  <a:cubicBezTo>
                    <a:pt x="2295542" y="2196065"/>
                    <a:pt x="2601813" y="1889794"/>
                    <a:pt x="2601813" y="1511989"/>
                  </a:cubicBezTo>
                  <a:cubicBezTo>
                    <a:pt x="2601813" y="1134184"/>
                    <a:pt x="2295542" y="827913"/>
                    <a:pt x="1917737" y="827913"/>
                  </a:cubicBezTo>
                  <a:close/>
                  <a:moveTo>
                    <a:pt x="1112286" y="675885"/>
                  </a:moveTo>
                  <a:lnTo>
                    <a:pt x="1112286" y="830188"/>
                  </a:lnTo>
                  <a:lnTo>
                    <a:pt x="1328310" y="830188"/>
                  </a:lnTo>
                  <a:lnTo>
                    <a:pt x="1328310" y="675885"/>
                  </a:lnTo>
                  <a:close/>
                  <a:moveTo>
                    <a:pt x="2586084" y="626422"/>
                  </a:moveTo>
                  <a:lnTo>
                    <a:pt x="2586084" y="830188"/>
                  </a:lnTo>
                  <a:lnTo>
                    <a:pt x="3001340" y="830188"/>
                  </a:lnTo>
                  <a:lnTo>
                    <a:pt x="3001340" y="626422"/>
                  </a:lnTo>
                  <a:close/>
                  <a:moveTo>
                    <a:pt x="1593701" y="108218"/>
                  </a:moveTo>
                  <a:lnTo>
                    <a:pt x="1593701" y="432905"/>
                  </a:lnTo>
                  <a:lnTo>
                    <a:pt x="2241773" y="432905"/>
                  </a:lnTo>
                  <a:lnTo>
                    <a:pt x="2241773" y="108218"/>
                  </a:lnTo>
                  <a:close/>
                  <a:moveTo>
                    <a:pt x="1452512" y="0"/>
                  </a:moveTo>
                  <a:lnTo>
                    <a:pt x="2382963" y="0"/>
                  </a:lnTo>
                  <a:cubicBezTo>
                    <a:pt x="2433311" y="0"/>
                    <a:pt x="2474127" y="40816"/>
                    <a:pt x="2474127" y="91164"/>
                  </a:cubicBezTo>
                  <a:lnTo>
                    <a:pt x="2474127" y="432905"/>
                  </a:lnTo>
                  <a:lnTo>
                    <a:pt x="2933014" y="432905"/>
                  </a:lnTo>
                  <a:cubicBezTo>
                    <a:pt x="3073189" y="432905"/>
                    <a:pt x="3186824" y="546540"/>
                    <a:pt x="3186824" y="686715"/>
                  </a:cubicBezTo>
                  <a:lnTo>
                    <a:pt x="3186824" y="2194102"/>
                  </a:lnTo>
                  <a:cubicBezTo>
                    <a:pt x="3186824" y="2334277"/>
                    <a:pt x="3073189" y="2447912"/>
                    <a:pt x="2933014" y="2447912"/>
                  </a:cubicBezTo>
                  <a:lnTo>
                    <a:pt x="253810" y="2447912"/>
                  </a:lnTo>
                  <a:cubicBezTo>
                    <a:pt x="113635" y="2447912"/>
                    <a:pt x="0" y="2334277"/>
                    <a:pt x="0" y="2194102"/>
                  </a:cubicBezTo>
                  <a:lnTo>
                    <a:pt x="0" y="686715"/>
                  </a:lnTo>
                  <a:cubicBezTo>
                    <a:pt x="0" y="546540"/>
                    <a:pt x="113635" y="432905"/>
                    <a:pt x="253810" y="432905"/>
                  </a:cubicBezTo>
                  <a:lnTo>
                    <a:pt x="307082" y="432905"/>
                  </a:lnTo>
                  <a:lnTo>
                    <a:pt x="307082" y="313169"/>
                  </a:lnTo>
                  <a:cubicBezTo>
                    <a:pt x="307082" y="287995"/>
                    <a:pt x="327490" y="267587"/>
                    <a:pt x="352664" y="267587"/>
                  </a:cubicBezTo>
                  <a:lnTo>
                    <a:pt x="817888" y="267587"/>
                  </a:lnTo>
                  <a:cubicBezTo>
                    <a:pt x="843062" y="267587"/>
                    <a:pt x="863470" y="287995"/>
                    <a:pt x="863470" y="313169"/>
                  </a:cubicBezTo>
                  <a:lnTo>
                    <a:pt x="863470" y="432905"/>
                  </a:lnTo>
                  <a:lnTo>
                    <a:pt x="1361348" y="432905"/>
                  </a:lnTo>
                  <a:lnTo>
                    <a:pt x="1361348" y="91164"/>
                  </a:lnTo>
                  <a:cubicBezTo>
                    <a:pt x="1361348" y="40816"/>
                    <a:pt x="1402164" y="0"/>
                    <a:pt x="14525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xmlns="" id="{41D2140E-E815-4814-8C09-43A9B3EF4E9A}"/>
                </a:ext>
              </a:extLst>
            </p:cNvPr>
            <p:cNvGrpSpPr/>
            <p:nvPr/>
          </p:nvGrpSpPr>
          <p:grpSpPr>
            <a:xfrm>
              <a:off x="8632094" y="4742394"/>
              <a:ext cx="2986841" cy="1195989"/>
              <a:chOff x="8632094" y="4742394"/>
              <a:chExt cx="2986841" cy="1195989"/>
            </a:xfrm>
          </p:grpSpPr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xmlns="" id="{C059BFAA-0BCA-446E-8E5D-40E96312BBFA}"/>
                  </a:ext>
                </a:extLst>
              </p:cNvPr>
              <p:cNvSpPr txBox="1"/>
              <p:nvPr/>
            </p:nvSpPr>
            <p:spPr>
              <a:xfrm>
                <a:off x="8641319" y="5107386"/>
                <a:ext cx="297761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FZShuTi" pitchFamily="2" charset="-122"/>
                    <a:cs typeface="Arial" pitchFamily="34" charset="0"/>
                  </a:rPr>
                  <a:t>Get a modern PowerPoint  Presentation that is beautifully designed. I hope and I believe that this Template will your Time, Money and Reputation.   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xmlns="" id="{FB18E4E9-A164-4A29-B531-E19D7872E66E}"/>
                  </a:ext>
                </a:extLst>
              </p:cNvPr>
              <p:cNvSpPr txBox="1"/>
              <p:nvPr/>
            </p:nvSpPr>
            <p:spPr>
              <a:xfrm>
                <a:off x="8632094" y="4742394"/>
                <a:ext cx="298684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FZShuTi" pitchFamily="2" charset="-122"/>
                    <a:cs typeface="Arial" pitchFamily="34" charset="0"/>
                  </a:rPr>
                  <a:t>Contents_Here</a:t>
                </a:r>
                <a:endParaRPr lang="ko-KR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xmlns="" id="{F0E2256F-153B-465A-B0E0-63469D0DCC6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85757" y="5073287"/>
                <a:ext cx="2810918" cy="0"/>
              </a:xfrm>
              <a:prstGeom prst="line">
                <a:avLst/>
              </a:prstGeom>
              <a:ln w="38100">
                <a:solidFill>
                  <a:schemeClr val="accent1"/>
                </a:solidFill>
                <a:prstDash val="solid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xmlns="" id="{4E7C56AE-C204-49C4-8F27-F416B84C8AC7}"/>
                </a:ext>
              </a:extLst>
            </p:cNvPr>
            <p:cNvGrpSpPr/>
            <p:nvPr/>
          </p:nvGrpSpPr>
          <p:grpSpPr>
            <a:xfrm>
              <a:off x="8632094" y="3371913"/>
              <a:ext cx="2986841" cy="1195989"/>
              <a:chOff x="8632094" y="3371913"/>
              <a:chExt cx="2986841" cy="1195989"/>
            </a:xfrm>
          </p:grpSpPr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xmlns="" id="{3549A7B7-F8A8-4DF6-9E25-00401F57B6F9}"/>
                  </a:ext>
                </a:extLst>
              </p:cNvPr>
              <p:cNvSpPr txBox="1"/>
              <p:nvPr/>
            </p:nvSpPr>
            <p:spPr>
              <a:xfrm>
                <a:off x="8641319" y="3736905"/>
                <a:ext cx="297761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FZShuTi" pitchFamily="2" charset="-122"/>
                    <a:cs typeface="Arial" pitchFamily="34" charset="0"/>
                  </a:rPr>
                  <a:t>Get a modern PowerPoint  Presentation that is beautifully designed. I hope and I believe that this Template will your Time, Money and Reputation.   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xmlns="" id="{F51F0A99-80A0-4DD7-B49E-1DCF62836646}"/>
                  </a:ext>
                </a:extLst>
              </p:cNvPr>
              <p:cNvSpPr txBox="1"/>
              <p:nvPr/>
            </p:nvSpPr>
            <p:spPr>
              <a:xfrm>
                <a:off x="8632094" y="3371913"/>
                <a:ext cx="298684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FZShuTi" pitchFamily="2" charset="-122"/>
                    <a:cs typeface="Arial" pitchFamily="34" charset="0"/>
                  </a:rPr>
                  <a:t>Contents_Here</a:t>
                </a:r>
                <a:endParaRPr lang="ko-KR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xmlns="" id="{3CFBD8A0-412A-49CB-BB3E-6AA3BB64B1A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41319" y="3690673"/>
                <a:ext cx="2810918" cy="0"/>
              </a:xfrm>
              <a:prstGeom prst="line">
                <a:avLst/>
              </a:prstGeom>
              <a:ln w="38100">
                <a:solidFill>
                  <a:schemeClr val="accent4"/>
                </a:solidFill>
                <a:prstDash val="solid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xmlns="" id="{D6A2F007-8CD1-4F70-B551-7F13A4A24043}"/>
                </a:ext>
              </a:extLst>
            </p:cNvPr>
            <p:cNvGrpSpPr/>
            <p:nvPr/>
          </p:nvGrpSpPr>
          <p:grpSpPr>
            <a:xfrm>
              <a:off x="573065" y="4742394"/>
              <a:ext cx="2986841" cy="1195989"/>
              <a:chOff x="573065" y="4742394"/>
              <a:chExt cx="2986841" cy="1195989"/>
            </a:xfrm>
          </p:grpSpPr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xmlns="" id="{99460F90-B206-4439-9F45-10AD4751B741}"/>
                  </a:ext>
                </a:extLst>
              </p:cNvPr>
              <p:cNvSpPr txBox="1"/>
              <p:nvPr/>
            </p:nvSpPr>
            <p:spPr>
              <a:xfrm>
                <a:off x="582290" y="5107386"/>
                <a:ext cx="297761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FZShuTi" pitchFamily="2" charset="-122"/>
                    <a:cs typeface="Arial" pitchFamily="34" charset="0"/>
                  </a:rPr>
                  <a:t>Get a modern PowerPoint  Presentation that is beautifully designed. I hope and I believe that this Template will your Time, Money and Reputation.   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xmlns="" id="{1DA7556B-9118-4677-BEBF-DFB3A097608A}"/>
                  </a:ext>
                </a:extLst>
              </p:cNvPr>
              <p:cNvSpPr txBox="1"/>
              <p:nvPr/>
            </p:nvSpPr>
            <p:spPr>
              <a:xfrm>
                <a:off x="573065" y="4742394"/>
                <a:ext cx="298684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ko-KR" sz="12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FZShuTi" pitchFamily="2" charset="-122"/>
                    <a:cs typeface="Arial" pitchFamily="34" charset="0"/>
                  </a:rPr>
                  <a:t>Contents_Here</a:t>
                </a:r>
                <a:endParaRPr lang="ko-KR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xmlns="" id="{FED1DC44-CB35-4590-A118-885E7DF27CF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5464" y="5073287"/>
                <a:ext cx="2810918" cy="0"/>
              </a:xfrm>
              <a:prstGeom prst="line">
                <a:avLst/>
              </a:prstGeom>
              <a:ln w="38100">
                <a:solidFill>
                  <a:schemeClr val="accent3"/>
                </a:solidFill>
                <a:prstDash val="solid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xmlns="" id="{960ABE86-0BEC-415C-8492-F19AAA625F72}"/>
                </a:ext>
              </a:extLst>
            </p:cNvPr>
            <p:cNvGrpSpPr/>
            <p:nvPr/>
          </p:nvGrpSpPr>
          <p:grpSpPr>
            <a:xfrm>
              <a:off x="573065" y="3371913"/>
              <a:ext cx="2986841" cy="1195989"/>
              <a:chOff x="573065" y="3371913"/>
              <a:chExt cx="2986841" cy="1195989"/>
            </a:xfrm>
          </p:grpSpPr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xmlns="" id="{4FB4E2EC-96EF-4E6F-8CF4-03973F02BD1A}"/>
                  </a:ext>
                </a:extLst>
              </p:cNvPr>
              <p:cNvSpPr txBox="1"/>
              <p:nvPr/>
            </p:nvSpPr>
            <p:spPr>
              <a:xfrm>
                <a:off x="582290" y="3736905"/>
                <a:ext cx="297761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FZShuTi" pitchFamily="2" charset="-122"/>
                    <a:cs typeface="Arial" pitchFamily="34" charset="0"/>
                  </a:rPr>
                  <a:t>Get a modern PowerPoint  Presentation that is beautifully designed. I hope and I believe that this Template will your Time, Money and Reputation.   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xmlns="" id="{3FBD0810-6A10-41CB-9E04-92C12B4019E0}"/>
                  </a:ext>
                </a:extLst>
              </p:cNvPr>
              <p:cNvSpPr txBox="1"/>
              <p:nvPr/>
            </p:nvSpPr>
            <p:spPr>
              <a:xfrm>
                <a:off x="573065" y="3371913"/>
                <a:ext cx="298684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ko-KR" sz="12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FZShuTi" pitchFamily="2" charset="-122"/>
                    <a:cs typeface="Arial" pitchFamily="34" charset="0"/>
                  </a:rPr>
                  <a:t>Contents_Here</a:t>
                </a:r>
                <a:endParaRPr lang="ko-KR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xmlns="" id="{AC1443D0-8520-4A49-ABF4-7A119793BB9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1026" y="3690673"/>
                <a:ext cx="2810918" cy="0"/>
              </a:xfrm>
              <a:prstGeom prst="line">
                <a:avLst/>
              </a:prstGeom>
              <a:ln w="38100">
                <a:solidFill>
                  <a:schemeClr val="accent2"/>
                </a:solidFill>
                <a:prstDash val="solid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xmlns="" id="{4D346836-21E5-4853-BD01-3970BBEA323D}"/>
              </a:ext>
            </a:extLst>
          </p:cNvPr>
          <p:cNvGrpSpPr/>
          <p:nvPr/>
        </p:nvGrpSpPr>
        <p:grpSpPr>
          <a:xfrm>
            <a:off x="5722302" y="4002571"/>
            <a:ext cx="775650" cy="775650"/>
            <a:chOff x="5572899" y="3891288"/>
            <a:chExt cx="1045029" cy="1045029"/>
          </a:xfrm>
        </p:grpSpPr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xmlns="" id="{3C6E3380-27B6-4E58-9C64-8789B30C2EF7}"/>
                </a:ext>
              </a:extLst>
            </p:cNvPr>
            <p:cNvSpPr/>
            <p:nvPr/>
          </p:nvSpPr>
          <p:spPr>
            <a:xfrm>
              <a:off x="5572899" y="3891288"/>
              <a:ext cx="1045029" cy="10450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xmlns="" id="{F6C22E78-E39B-499C-95E7-8A3A582ACA25}"/>
                </a:ext>
              </a:extLst>
            </p:cNvPr>
            <p:cNvGrpSpPr/>
            <p:nvPr/>
          </p:nvGrpSpPr>
          <p:grpSpPr>
            <a:xfrm>
              <a:off x="5637139" y="3939653"/>
              <a:ext cx="917684" cy="916899"/>
              <a:chOff x="3590925" y="923925"/>
              <a:chExt cx="5010626" cy="5006339"/>
            </a:xfrm>
          </p:grpSpPr>
          <p:sp>
            <p:nvSpPr>
              <p:cNvPr id="41" name="Graphic 2">
                <a:extLst>
                  <a:ext uri="{FF2B5EF4-FFF2-40B4-BE49-F238E27FC236}">
                    <a16:creationId xmlns:a16="http://schemas.microsoft.com/office/drawing/2014/main" xmlns="" id="{A5EF7ECC-638E-4AAB-B23F-414CBE04CBCD}"/>
                  </a:ext>
                </a:extLst>
              </p:cNvPr>
              <p:cNvSpPr/>
              <p:nvPr/>
            </p:nvSpPr>
            <p:spPr>
              <a:xfrm>
                <a:off x="8000428" y="2529649"/>
                <a:ext cx="199167" cy="199358"/>
              </a:xfrm>
              <a:custGeom>
                <a:avLst/>
                <a:gdLst>
                  <a:gd name="connsiteX0" fmla="*/ 0 w 199167"/>
                  <a:gd name="connsiteY0" fmla="*/ 199358 h 199358"/>
                  <a:gd name="connsiteX1" fmla="*/ 0 w 199167"/>
                  <a:gd name="connsiteY1" fmla="*/ 16383 h 199358"/>
                  <a:gd name="connsiteX2" fmla="*/ 16383 w 199167"/>
                  <a:gd name="connsiteY2" fmla="*/ 0 h 199358"/>
                  <a:gd name="connsiteX3" fmla="*/ 183071 w 199167"/>
                  <a:gd name="connsiteY3" fmla="*/ 0 h 199358"/>
                  <a:gd name="connsiteX4" fmla="*/ 199168 w 199167"/>
                  <a:gd name="connsiteY4" fmla="*/ 16097 h 199358"/>
                  <a:gd name="connsiteX5" fmla="*/ 199168 w 199167"/>
                  <a:gd name="connsiteY5" fmla="*/ 199358 h 199358"/>
                  <a:gd name="connsiteX6" fmla="*/ 0 w 199167"/>
                  <a:gd name="connsiteY6" fmla="*/ 199358 h 199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9167" h="199358">
                    <a:moveTo>
                      <a:pt x="0" y="199358"/>
                    </a:moveTo>
                    <a:lnTo>
                      <a:pt x="0" y="16383"/>
                    </a:lnTo>
                    <a:cubicBezTo>
                      <a:pt x="0" y="7334"/>
                      <a:pt x="7334" y="0"/>
                      <a:pt x="16383" y="0"/>
                    </a:cubicBezTo>
                    <a:lnTo>
                      <a:pt x="183071" y="0"/>
                    </a:lnTo>
                    <a:cubicBezTo>
                      <a:pt x="191929" y="0"/>
                      <a:pt x="199168" y="7239"/>
                      <a:pt x="199168" y="16097"/>
                    </a:cubicBezTo>
                    <a:lnTo>
                      <a:pt x="199168" y="199358"/>
                    </a:lnTo>
                    <a:lnTo>
                      <a:pt x="0" y="199358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" name="Graphic 2">
                <a:extLst>
                  <a:ext uri="{FF2B5EF4-FFF2-40B4-BE49-F238E27FC236}">
                    <a16:creationId xmlns:a16="http://schemas.microsoft.com/office/drawing/2014/main" xmlns="" id="{0853417C-3169-4DC6-8332-2E5ACF3A5F5A}"/>
                  </a:ext>
                </a:extLst>
              </p:cNvPr>
              <p:cNvSpPr/>
              <p:nvPr/>
            </p:nvSpPr>
            <p:spPr>
              <a:xfrm>
                <a:off x="7869269" y="2929508"/>
                <a:ext cx="333755" cy="196881"/>
              </a:xfrm>
              <a:custGeom>
                <a:avLst/>
                <a:gdLst>
                  <a:gd name="connsiteX0" fmla="*/ 333756 w 333755"/>
                  <a:gd name="connsiteY0" fmla="*/ 196882 h 196881"/>
                  <a:gd name="connsiteX1" fmla="*/ 16383 w 333755"/>
                  <a:gd name="connsiteY1" fmla="*/ 196882 h 196881"/>
                  <a:gd name="connsiteX2" fmla="*/ 0 w 333755"/>
                  <a:gd name="connsiteY2" fmla="*/ 180499 h 196881"/>
                  <a:gd name="connsiteX3" fmla="*/ 0 w 333755"/>
                  <a:gd name="connsiteY3" fmla="*/ 16097 h 196881"/>
                  <a:gd name="connsiteX4" fmla="*/ 16097 w 333755"/>
                  <a:gd name="connsiteY4" fmla="*/ 0 h 196881"/>
                  <a:gd name="connsiteX5" fmla="*/ 333661 w 333755"/>
                  <a:gd name="connsiteY5" fmla="*/ 0 h 196881"/>
                  <a:gd name="connsiteX6" fmla="*/ 333661 w 333755"/>
                  <a:gd name="connsiteY6" fmla="*/ 196882 h 19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3755" h="196881">
                    <a:moveTo>
                      <a:pt x="333756" y="196882"/>
                    </a:moveTo>
                    <a:lnTo>
                      <a:pt x="16383" y="196882"/>
                    </a:lnTo>
                    <a:cubicBezTo>
                      <a:pt x="7334" y="196882"/>
                      <a:pt x="0" y="189548"/>
                      <a:pt x="0" y="180499"/>
                    </a:cubicBezTo>
                    <a:lnTo>
                      <a:pt x="0" y="16097"/>
                    </a:lnTo>
                    <a:cubicBezTo>
                      <a:pt x="0" y="7239"/>
                      <a:pt x="7239" y="0"/>
                      <a:pt x="16097" y="0"/>
                    </a:cubicBezTo>
                    <a:lnTo>
                      <a:pt x="333661" y="0"/>
                    </a:lnTo>
                    <a:lnTo>
                      <a:pt x="333661" y="196882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" name="Graphic 2">
                <a:extLst>
                  <a:ext uri="{FF2B5EF4-FFF2-40B4-BE49-F238E27FC236}">
                    <a16:creationId xmlns:a16="http://schemas.microsoft.com/office/drawing/2014/main" xmlns="" id="{438BAC71-4AE7-4B5C-B730-219EC7B53DDC}"/>
                  </a:ext>
                </a:extLst>
              </p:cNvPr>
              <p:cNvSpPr/>
              <p:nvPr/>
            </p:nvSpPr>
            <p:spPr>
              <a:xfrm>
                <a:off x="7798212" y="2732150"/>
                <a:ext cx="202215" cy="590931"/>
              </a:xfrm>
              <a:custGeom>
                <a:avLst/>
                <a:gdLst>
                  <a:gd name="connsiteX0" fmla="*/ 186119 w 202215"/>
                  <a:gd name="connsiteY0" fmla="*/ 590931 h 590931"/>
                  <a:gd name="connsiteX1" fmla="*/ 16383 w 202215"/>
                  <a:gd name="connsiteY1" fmla="*/ 590931 h 590931"/>
                  <a:gd name="connsiteX2" fmla="*/ 0 w 202215"/>
                  <a:gd name="connsiteY2" fmla="*/ 574548 h 590931"/>
                  <a:gd name="connsiteX3" fmla="*/ 0 w 202215"/>
                  <a:gd name="connsiteY3" fmla="*/ 16097 h 590931"/>
                  <a:gd name="connsiteX4" fmla="*/ 16097 w 202215"/>
                  <a:gd name="connsiteY4" fmla="*/ 0 h 590931"/>
                  <a:gd name="connsiteX5" fmla="*/ 202216 w 202215"/>
                  <a:gd name="connsiteY5" fmla="*/ 0 h 590931"/>
                  <a:gd name="connsiteX6" fmla="*/ 202216 w 202215"/>
                  <a:gd name="connsiteY6" fmla="*/ 574738 h 590931"/>
                  <a:gd name="connsiteX7" fmla="*/ 186119 w 202215"/>
                  <a:gd name="connsiteY7" fmla="*/ 590931 h 5909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2215" h="590931">
                    <a:moveTo>
                      <a:pt x="186119" y="590931"/>
                    </a:moveTo>
                    <a:lnTo>
                      <a:pt x="16383" y="590931"/>
                    </a:lnTo>
                    <a:cubicBezTo>
                      <a:pt x="7334" y="590931"/>
                      <a:pt x="0" y="583597"/>
                      <a:pt x="0" y="574548"/>
                    </a:cubicBezTo>
                    <a:lnTo>
                      <a:pt x="0" y="16097"/>
                    </a:lnTo>
                    <a:cubicBezTo>
                      <a:pt x="0" y="7239"/>
                      <a:pt x="7239" y="0"/>
                      <a:pt x="16097" y="0"/>
                    </a:cubicBezTo>
                    <a:lnTo>
                      <a:pt x="202216" y="0"/>
                    </a:lnTo>
                    <a:lnTo>
                      <a:pt x="202216" y="574738"/>
                    </a:lnTo>
                    <a:cubicBezTo>
                      <a:pt x="202216" y="583692"/>
                      <a:pt x="194977" y="590931"/>
                      <a:pt x="186119" y="59093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" name="Graphic 2">
                <a:extLst>
                  <a:ext uri="{FF2B5EF4-FFF2-40B4-BE49-F238E27FC236}">
                    <a16:creationId xmlns:a16="http://schemas.microsoft.com/office/drawing/2014/main" xmlns="" id="{322F8149-B0CD-4C85-9B2A-2359C778EF9C}"/>
                  </a:ext>
                </a:extLst>
              </p:cNvPr>
              <p:cNvSpPr/>
              <p:nvPr/>
            </p:nvSpPr>
            <p:spPr>
              <a:xfrm>
                <a:off x="8203025" y="2730436"/>
                <a:ext cx="340042" cy="199167"/>
              </a:xfrm>
              <a:custGeom>
                <a:avLst/>
                <a:gdLst>
                  <a:gd name="connsiteX0" fmla="*/ 0 w 340042"/>
                  <a:gd name="connsiteY0" fmla="*/ 0 h 199167"/>
                  <a:gd name="connsiteX1" fmla="*/ 323660 w 340042"/>
                  <a:gd name="connsiteY1" fmla="*/ 0 h 199167"/>
                  <a:gd name="connsiteX2" fmla="*/ 340042 w 340042"/>
                  <a:gd name="connsiteY2" fmla="*/ 16383 h 199167"/>
                  <a:gd name="connsiteX3" fmla="*/ 340042 w 340042"/>
                  <a:gd name="connsiteY3" fmla="*/ 183071 h 199167"/>
                  <a:gd name="connsiteX4" fmla="*/ 323945 w 340042"/>
                  <a:gd name="connsiteY4" fmla="*/ 199168 h 199167"/>
                  <a:gd name="connsiteX5" fmla="*/ 95 w 340042"/>
                  <a:gd name="connsiteY5" fmla="*/ 199168 h 199167"/>
                  <a:gd name="connsiteX6" fmla="*/ 95 w 340042"/>
                  <a:gd name="connsiteY6" fmla="*/ 0 h 199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40042" h="199167">
                    <a:moveTo>
                      <a:pt x="0" y="0"/>
                    </a:moveTo>
                    <a:lnTo>
                      <a:pt x="323660" y="0"/>
                    </a:lnTo>
                    <a:cubicBezTo>
                      <a:pt x="332708" y="0"/>
                      <a:pt x="340042" y="7334"/>
                      <a:pt x="340042" y="16383"/>
                    </a:cubicBezTo>
                    <a:lnTo>
                      <a:pt x="340042" y="183071"/>
                    </a:lnTo>
                    <a:cubicBezTo>
                      <a:pt x="340042" y="191929"/>
                      <a:pt x="332804" y="199168"/>
                      <a:pt x="323945" y="199168"/>
                    </a:cubicBezTo>
                    <a:lnTo>
                      <a:pt x="95" y="199168"/>
                    </a:lnTo>
                    <a:lnTo>
                      <a:pt x="9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" name="Graphic 2">
                <a:extLst>
                  <a:ext uri="{FF2B5EF4-FFF2-40B4-BE49-F238E27FC236}">
                    <a16:creationId xmlns:a16="http://schemas.microsoft.com/office/drawing/2014/main" xmlns="" id="{343FE2BF-D28A-4565-843D-A9A5275EF1DD}"/>
                  </a:ext>
                </a:extLst>
              </p:cNvPr>
              <p:cNvSpPr/>
              <p:nvPr/>
            </p:nvSpPr>
            <p:spPr>
              <a:xfrm>
                <a:off x="8398383" y="2528601"/>
                <a:ext cx="202215" cy="596169"/>
              </a:xfrm>
              <a:custGeom>
                <a:avLst/>
                <a:gdLst>
                  <a:gd name="connsiteX0" fmla="*/ 16097 w 202215"/>
                  <a:gd name="connsiteY0" fmla="*/ 0 h 596169"/>
                  <a:gd name="connsiteX1" fmla="*/ 185833 w 202215"/>
                  <a:gd name="connsiteY1" fmla="*/ 0 h 596169"/>
                  <a:gd name="connsiteX2" fmla="*/ 202216 w 202215"/>
                  <a:gd name="connsiteY2" fmla="*/ 16383 h 596169"/>
                  <a:gd name="connsiteX3" fmla="*/ 202216 w 202215"/>
                  <a:gd name="connsiteY3" fmla="*/ 580072 h 596169"/>
                  <a:gd name="connsiteX4" fmla="*/ 186119 w 202215"/>
                  <a:gd name="connsiteY4" fmla="*/ 596170 h 596169"/>
                  <a:gd name="connsiteX5" fmla="*/ 0 w 202215"/>
                  <a:gd name="connsiteY5" fmla="*/ 596170 h 596169"/>
                  <a:gd name="connsiteX6" fmla="*/ 0 w 202215"/>
                  <a:gd name="connsiteY6" fmla="*/ 16192 h 596169"/>
                  <a:gd name="connsiteX7" fmla="*/ 16097 w 202215"/>
                  <a:gd name="connsiteY7" fmla="*/ 0 h 596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2215" h="596169">
                    <a:moveTo>
                      <a:pt x="16097" y="0"/>
                    </a:moveTo>
                    <a:lnTo>
                      <a:pt x="185833" y="0"/>
                    </a:lnTo>
                    <a:cubicBezTo>
                      <a:pt x="194881" y="0"/>
                      <a:pt x="202216" y="7334"/>
                      <a:pt x="202216" y="16383"/>
                    </a:cubicBezTo>
                    <a:lnTo>
                      <a:pt x="202216" y="580072"/>
                    </a:lnTo>
                    <a:cubicBezTo>
                      <a:pt x="202216" y="588931"/>
                      <a:pt x="194977" y="596170"/>
                      <a:pt x="186119" y="596170"/>
                    </a:cubicBezTo>
                    <a:lnTo>
                      <a:pt x="0" y="596170"/>
                    </a:lnTo>
                    <a:lnTo>
                      <a:pt x="0" y="16192"/>
                    </a:lnTo>
                    <a:cubicBezTo>
                      <a:pt x="0" y="7239"/>
                      <a:pt x="7239" y="0"/>
                      <a:pt x="1609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" name="Graphic 2">
                <a:extLst>
                  <a:ext uri="{FF2B5EF4-FFF2-40B4-BE49-F238E27FC236}">
                    <a16:creationId xmlns:a16="http://schemas.microsoft.com/office/drawing/2014/main" xmlns="" id="{6376CD7C-383B-45A2-B7A3-12901EDE8525}"/>
                  </a:ext>
                </a:extLst>
              </p:cNvPr>
              <p:cNvSpPr/>
              <p:nvPr/>
            </p:nvSpPr>
            <p:spPr>
              <a:xfrm>
                <a:off x="7990808" y="4331112"/>
                <a:ext cx="275463" cy="202215"/>
              </a:xfrm>
              <a:custGeom>
                <a:avLst/>
                <a:gdLst>
                  <a:gd name="connsiteX0" fmla="*/ 16097 w 275463"/>
                  <a:gd name="connsiteY0" fmla="*/ 0 h 202215"/>
                  <a:gd name="connsiteX1" fmla="*/ 259080 w 275463"/>
                  <a:gd name="connsiteY1" fmla="*/ 0 h 202215"/>
                  <a:gd name="connsiteX2" fmla="*/ 275463 w 275463"/>
                  <a:gd name="connsiteY2" fmla="*/ 16383 h 202215"/>
                  <a:gd name="connsiteX3" fmla="*/ 275463 w 275463"/>
                  <a:gd name="connsiteY3" fmla="*/ 186119 h 202215"/>
                  <a:gd name="connsiteX4" fmla="*/ 259366 w 275463"/>
                  <a:gd name="connsiteY4" fmla="*/ 202216 h 202215"/>
                  <a:gd name="connsiteX5" fmla="*/ 0 w 275463"/>
                  <a:gd name="connsiteY5" fmla="*/ 202216 h 202215"/>
                  <a:gd name="connsiteX6" fmla="*/ 0 w 275463"/>
                  <a:gd name="connsiteY6" fmla="*/ 16097 h 202215"/>
                  <a:gd name="connsiteX7" fmla="*/ 16097 w 275463"/>
                  <a:gd name="connsiteY7" fmla="*/ 0 h 202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5463" h="202215">
                    <a:moveTo>
                      <a:pt x="16097" y="0"/>
                    </a:moveTo>
                    <a:lnTo>
                      <a:pt x="259080" y="0"/>
                    </a:lnTo>
                    <a:cubicBezTo>
                      <a:pt x="268129" y="0"/>
                      <a:pt x="275463" y="7334"/>
                      <a:pt x="275463" y="16383"/>
                    </a:cubicBezTo>
                    <a:lnTo>
                      <a:pt x="275463" y="186119"/>
                    </a:lnTo>
                    <a:cubicBezTo>
                      <a:pt x="275463" y="194977"/>
                      <a:pt x="268224" y="202216"/>
                      <a:pt x="259366" y="202216"/>
                    </a:cubicBezTo>
                    <a:lnTo>
                      <a:pt x="0" y="202216"/>
                    </a:lnTo>
                    <a:lnTo>
                      <a:pt x="0" y="16097"/>
                    </a:lnTo>
                    <a:cubicBezTo>
                      <a:pt x="0" y="7239"/>
                      <a:pt x="7144" y="0"/>
                      <a:pt x="1609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" name="Graphic 2">
                <a:extLst>
                  <a:ext uri="{FF2B5EF4-FFF2-40B4-BE49-F238E27FC236}">
                    <a16:creationId xmlns:a16="http://schemas.microsoft.com/office/drawing/2014/main" xmlns="" id="{960FF92A-FD36-4D87-BA41-85C6569DD4A7}"/>
                  </a:ext>
                </a:extLst>
              </p:cNvPr>
              <p:cNvSpPr/>
              <p:nvPr/>
            </p:nvSpPr>
            <p:spPr>
              <a:xfrm>
                <a:off x="8398383" y="4329969"/>
                <a:ext cx="203168" cy="802290"/>
              </a:xfrm>
              <a:custGeom>
                <a:avLst/>
                <a:gdLst>
                  <a:gd name="connsiteX0" fmla="*/ 476 w 203168"/>
                  <a:gd name="connsiteY0" fmla="*/ 0 h 802290"/>
                  <a:gd name="connsiteX1" fmla="*/ 186785 w 203168"/>
                  <a:gd name="connsiteY1" fmla="*/ 0 h 802290"/>
                  <a:gd name="connsiteX2" fmla="*/ 203168 w 203168"/>
                  <a:gd name="connsiteY2" fmla="*/ 16383 h 802290"/>
                  <a:gd name="connsiteX3" fmla="*/ 203168 w 203168"/>
                  <a:gd name="connsiteY3" fmla="*/ 786194 h 802290"/>
                  <a:gd name="connsiteX4" fmla="*/ 187071 w 203168"/>
                  <a:gd name="connsiteY4" fmla="*/ 802291 h 802290"/>
                  <a:gd name="connsiteX5" fmla="*/ 20003 w 203168"/>
                  <a:gd name="connsiteY5" fmla="*/ 802291 h 802290"/>
                  <a:gd name="connsiteX6" fmla="*/ 0 w 203168"/>
                  <a:gd name="connsiteY6" fmla="*/ 782288 h 802290"/>
                  <a:gd name="connsiteX7" fmla="*/ 0 w 203168"/>
                  <a:gd name="connsiteY7" fmla="*/ 571 h 802290"/>
                  <a:gd name="connsiteX8" fmla="*/ 476 w 203168"/>
                  <a:gd name="connsiteY8" fmla="*/ 0 h 802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3168" h="802290">
                    <a:moveTo>
                      <a:pt x="476" y="0"/>
                    </a:moveTo>
                    <a:lnTo>
                      <a:pt x="186785" y="0"/>
                    </a:lnTo>
                    <a:cubicBezTo>
                      <a:pt x="195834" y="0"/>
                      <a:pt x="203168" y="7334"/>
                      <a:pt x="203168" y="16383"/>
                    </a:cubicBezTo>
                    <a:lnTo>
                      <a:pt x="203168" y="786194"/>
                    </a:lnTo>
                    <a:cubicBezTo>
                      <a:pt x="203168" y="795052"/>
                      <a:pt x="195929" y="802291"/>
                      <a:pt x="187071" y="802291"/>
                    </a:cubicBezTo>
                    <a:lnTo>
                      <a:pt x="20003" y="802291"/>
                    </a:lnTo>
                    <a:cubicBezTo>
                      <a:pt x="8954" y="802291"/>
                      <a:pt x="0" y="793337"/>
                      <a:pt x="0" y="782288"/>
                    </a:cubicBezTo>
                    <a:lnTo>
                      <a:pt x="0" y="571"/>
                    </a:lnTo>
                    <a:cubicBezTo>
                      <a:pt x="0" y="190"/>
                      <a:pt x="190" y="0"/>
                      <a:pt x="47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" name="Graphic 2">
                <a:extLst>
                  <a:ext uri="{FF2B5EF4-FFF2-40B4-BE49-F238E27FC236}">
                    <a16:creationId xmlns:a16="http://schemas.microsoft.com/office/drawing/2014/main" xmlns="" id="{B4ECB7BB-03A3-4E03-9FFB-65D407ABEE31}"/>
                  </a:ext>
                </a:extLst>
              </p:cNvPr>
              <p:cNvSpPr/>
              <p:nvPr/>
            </p:nvSpPr>
            <p:spPr>
              <a:xfrm>
                <a:off x="8202739" y="4127182"/>
                <a:ext cx="195643" cy="802290"/>
              </a:xfrm>
              <a:custGeom>
                <a:avLst/>
                <a:gdLst>
                  <a:gd name="connsiteX0" fmla="*/ 16097 w 195643"/>
                  <a:gd name="connsiteY0" fmla="*/ 0 h 802290"/>
                  <a:gd name="connsiteX1" fmla="*/ 179261 w 195643"/>
                  <a:gd name="connsiteY1" fmla="*/ 0 h 802290"/>
                  <a:gd name="connsiteX2" fmla="*/ 195644 w 195643"/>
                  <a:gd name="connsiteY2" fmla="*/ 16383 h 802290"/>
                  <a:gd name="connsiteX3" fmla="*/ 195644 w 195643"/>
                  <a:gd name="connsiteY3" fmla="*/ 802291 h 802290"/>
                  <a:gd name="connsiteX4" fmla="*/ 20003 w 195643"/>
                  <a:gd name="connsiteY4" fmla="*/ 802291 h 802290"/>
                  <a:gd name="connsiteX5" fmla="*/ 0 w 195643"/>
                  <a:gd name="connsiteY5" fmla="*/ 782288 h 802290"/>
                  <a:gd name="connsiteX6" fmla="*/ 0 w 195643"/>
                  <a:gd name="connsiteY6" fmla="*/ 16193 h 802290"/>
                  <a:gd name="connsiteX7" fmla="*/ 16097 w 195643"/>
                  <a:gd name="connsiteY7" fmla="*/ 0 h 802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5643" h="802290">
                    <a:moveTo>
                      <a:pt x="16097" y="0"/>
                    </a:moveTo>
                    <a:lnTo>
                      <a:pt x="179261" y="0"/>
                    </a:lnTo>
                    <a:cubicBezTo>
                      <a:pt x="188309" y="0"/>
                      <a:pt x="195644" y="7334"/>
                      <a:pt x="195644" y="16383"/>
                    </a:cubicBezTo>
                    <a:lnTo>
                      <a:pt x="195644" y="802291"/>
                    </a:lnTo>
                    <a:lnTo>
                      <a:pt x="20003" y="802291"/>
                    </a:lnTo>
                    <a:cubicBezTo>
                      <a:pt x="8954" y="802291"/>
                      <a:pt x="0" y="793337"/>
                      <a:pt x="0" y="782288"/>
                    </a:cubicBezTo>
                    <a:lnTo>
                      <a:pt x="0" y="16193"/>
                    </a:lnTo>
                    <a:cubicBezTo>
                      <a:pt x="0" y="7239"/>
                      <a:pt x="7144" y="0"/>
                      <a:pt x="1609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Graphic 2">
                <a:extLst>
                  <a:ext uri="{FF2B5EF4-FFF2-40B4-BE49-F238E27FC236}">
                    <a16:creationId xmlns:a16="http://schemas.microsoft.com/office/drawing/2014/main" xmlns="" id="{A9690256-D0FD-4EFA-A052-9A821DC02E42}"/>
                  </a:ext>
                </a:extLst>
              </p:cNvPr>
              <p:cNvSpPr/>
              <p:nvPr/>
            </p:nvSpPr>
            <p:spPr>
              <a:xfrm>
                <a:off x="7792974" y="3724656"/>
                <a:ext cx="409670" cy="202215"/>
              </a:xfrm>
              <a:custGeom>
                <a:avLst/>
                <a:gdLst>
                  <a:gd name="connsiteX0" fmla="*/ 16097 w 409670"/>
                  <a:gd name="connsiteY0" fmla="*/ 0 h 202215"/>
                  <a:gd name="connsiteX1" fmla="*/ 405289 w 409670"/>
                  <a:gd name="connsiteY1" fmla="*/ 0 h 202215"/>
                  <a:gd name="connsiteX2" fmla="*/ 409670 w 409670"/>
                  <a:gd name="connsiteY2" fmla="*/ 4381 h 202215"/>
                  <a:gd name="connsiteX3" fmla="*/ 409670 w 409670"/>
                  <a:gd name="connsiteY3" fmla="*/ 186118 h 202215"/>
                  <a:gd name="connsiteX4" fmla="*/ 393573 w 409670"/>
                  <a:gd name="connsiteY4" fmla="*/ 202216 h 202215"/>
                  <a:gd name="connsiteX5" fmla="*/ 18479 w 409670"/>
                  <a:gd name="connsiteY5" fmla="*/ 202216 h 202215"/>
                  <a:gd name="connsiteX6" fmla="*/ 0 w 409670"/>
                  <a:gd name="connsiteY6" fmla="*/ 183737 h 202215"/>
                  <a:gd name="connsiteX7" fmla="*/ 0 w 409670"/>
                  <a:gd name="connsiteY7" fmla="*/ 16097 h 202215"/>
                  <a:gd name="connsiteX8" fmla="*/ 16097 w 409670"/>
                  <a:gd name="connsiteY8" fmla="*/ 0 h 202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9670" h="202215">
                    <a:moveTo>
                      <a:pt x="16097" y="0"/>
                    </a:moveTo>
                    <a:lnTo>
                      <a:pt x="405289" y="0"/>
                    </a:lnTo>
                    <a:cubicBezTo>
                      <a:pt x="407670" y="0"/>
                      <a:pt x="409670" y="2000"/>
                      <a:pt x="409670" y="4381"/>
                    </a:cubicBezTo>
                    <a:lnTo>
                      <a:pt x="409670" y="186118"/>
                    </a:lnTo>
                    <a:cubicBezTo>
                      <a:pt x="409670" y="194977"/>
                      <a:pt x="402431" y="202216"/>
                      <a:pt x="393573" y="202216"/>
                    </a:cubicBezTo>
                    <a:lnTo>
                      <a:pt x="18479" y="202216"/>
                    </a:lnTo>
                    <a:cubicBezTo>
                      <a:pt x="8287" y="202216"/>
                      <a:pt x="0" y="193929"/>
                      <a:pt x="0" y="183737"/>
                    </a:cubicBezTo>
                    <a:lnTo>
                      <a:pt x="0" y="16097"/>
                    </a:lnTo>
                    <a:cubicBezTo>
                      <a:pt x="0" y="7239"/>
                      <a:pt x="7239" y="0"/>
                      <a:pt x="1609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" name="Graphic 2">
                <a:extLst>
                  <a:ext uri="{FF2B5EF4-FFF2-40B4-BE49-F238E27FC236}">
                    <a16:creationId xmlns:a16="http://schemas.microsoft.com/office/drawing/2014/main" xmlns="" id="{6071ACA1-E53D-48CB-8FD8-C231E654F9B0}"/>
                  </a:ext>
                </a:extLst>
              </p:cNvPr>
              <p:cNvSpPr/>
              <p:nvPr/>
            </p:nvSpPr>
            <p:spPr>
              <a:xfrm>
                <a:off x="8203212" y="3525488"/>
                <a:ext cx="339950" cy="202215"/>
              </a:xfrm>
              <a:custGeom>
                <a:avLst/>
                <a:gdLst>
                  <a:gd name="connsiteX0" fmla="*/ 16006 w 339950"/>
                  <a:gd name="connsiteY0" fmla="*/ 0 h 202215"/>
                  <a:gd name="connsiteX1" fmla="*/ 323568 w 339950"/>
                  <a:gd name="connsiteY1" fmla="*/ 0 h 202215"/>
                  <a:gd name="connsiteX2" fmla="*/ 339951 w 339950"/>
                  <a:gd name="connsiteY2" fmla="*/ 16383 h 202215"/>
                  <a:gd name="connsiteX3" fmla="*/ 339951 w 339950"/>
                  <a:gd name="connsiteY3" fmla="*/ 186119 h 202215"/>
                  <a:gd name="connsiteX4" fmla="*/ 323853 w 339950"/>
                  <a:gd name="connsiteY4" fmla="*/ 202216 h 202215"/>
                  <a:gd name="connsiteX5" fmla="*/ 4 w 339950"/>
                  <a:gd name="connsiteY5" fmla="*/ 202216 h 202215"/>
                  <a:gd name="connsiteX6" fmla="*/ 4 w 339950"/>
                  <a:gd name="connsiteY6" fmla="*/ 16097 h 202215"/>
                  <a:gd name="connsiteX7" fmla="*/ 16006 w 339950"/>
                  <a:gd name="connsiteY7" fmla="*/ 0 h 202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39950" h="202215">
                    <a:moveTo>
                      <a:pt x="16006" y="0"/>
                    </a:moveTo>
                    <a:lnTo>
                      <a:pt x="323568" y="0"/>
                    </a:lnTo>
                    <a:cubicBezTo>
                      <a:pt x="332617" y="0"/>
                      <a:pt x="339951" y="7334"/>
                      <a:pt x="339951" y="16383"/>
                    </a:cubicBezTo>
                    <a:lnTo>
                      <a:pt x="339951" y="186119"/>
                    </a:lnTo>
                    <a:cubicBezTo>
                      <a:pt x="339951" y="194977"/>
                      <a:pt x="332712" y="202216"/>
                      <a:pt x="323853" y="202216"/>
                    </a:cubicBezTo>
                    <a:lnTo>
                      <a:pt x="4" y="202216"/>
                    </a:lnTo>
                    <a:lnTo>
                      <a:pt x="4" y="16097"/>
                    </a:lnTo>
                    <a:cubicBezTo>
                      <a:pt x="-187" y="7239"/>
                      <a:pt x="7052" y="0"/>
                      <a:pt x="1600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" name="Graphic 2">
                <a:extLst>
                  <a:ext uri="{FF2B5EF4-FFF2-40B4-BE49-F238E27FC236}">
                    <a16:creationId xmlns:a16="http://schemas.microsoft.com/office/drawing/2014/main" xmlns="" id="{17F7DB51-A2BE-445E-8C75-DCD7AE6F43D1}"/>
                  </a:ext>
                </a:extLst>
              </p:cNvPr>
              <p:cNvSpPr/>
              <p:nvPr/>
            </p:nvSpPr>
            <p:spPr>
              <a:xfrm>
                <a:off x="8398383" y="3326511"/>
                <a:ext cx="202215" cy="596169"/>
              </a:xfrm>
              <a:custGeom>
                <a:avLst/>
                <a:gdLst>
                  <a:gd name="connsiteX0" fmla="*/ 16097 w 202215"/>
                  <a:gd name="connsiteY0" fmla="*/ 0 h 596169"/>
                  <a:gd name="connsiteX1" fmla="*/ 185833 w 202215"/>
                  <a:gd name="connsiteY1" fmla="*/ 0 h 596169"/>
                  <a:gd name="connsiteX2" fmla="*/ 202216 w 202215"/>
                  <a:gd name="connsiteY2" fmla="*/ 16383 h 596169"/>
                  <a:gd name="connsiteX3" fmla="*/ 202216 w 202215"/>
                  <a:gd name="connsiteY3" fmla="*/ 580073 h 596169"/>
                  <a:gd name="connsiteX4" fmla="*/ 186119 w 202215"/>
                  <a:gd name="connsiteY4" fmla="*/ 596170 h 596169"/>
                  <a:gd name="connsiteX5" fmla="*/ 0 w 202215"/>
                  <a:gd name="connsiteY5" fmla="*/ 596170 h 596169"/>
                  <a:gd name="connsiteX6" fmla="*/ 0 w 202215"/>
                  <a:gd name="connsiteY6" fmla="*/ 16192 h 596169"/>
                  <a:gd name="connsiteX7" fmla="*/ 16097 w 202215"/>
                  <a:gd name="connsiteY7" fmla="*/ 0 h 596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2215" h="596169">
                    <a:moveTo>
                      <a:pt x="16097" y="0"/>
                    </a:moveTo>
                    <a:lnTo>
                      <a:pt x="185833" y="0"/>
                    </a:lnTo>
                    <a:cubicBezTo>
                      <a:pt x="194881" y="0"/>
                      <a:pt x="202216" y="7334"/>
                      <a:pt x="202216" y="16383"/>
                    </a:cubicBezTo>
                    <a:lnTo>
                      <a:pt x="202216" y="580073"/>
                    </a:lnTo>
                    <a:cubicBezTo>
                      <a:pt x="202216" y="588931"/>
                      <a:pt x="194977" y="596170"/>
                      <a:pt x="186119" y="596170"/>
                    </a:cubicBezTo>
                    <a:lnTo>
                      <a:pt x="0" y="596170"/>
                    </a:lnTo>
                    <a:lnTo>
                      <a:pt x="0" y="16192"/>
                    </a:lnTo>
                    <a:cubicBezTo>
                      <a:pt x="0" y="7239"/>
                      <a:pt x="7239" y="0"/>
                      <a:pt x="1609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" name="Graphic 2">
                <a:extLst>
                  <a:ext uri="{FF2B5EF4-FFF2-40B4-BE49-F238E27FC236}">
                    <a16:creationId xmlns:a16="http://schemas.microsoft.com/office/drawing/2014/main" xmlns="" id="{F7A600D9-DFF2-40F8-A30E-FF43C0994301}"/>
                  </a:ext>
                </a:extLst>
              </p:cNvPr>
              <p:cNvSpPr/>
              <p:nvPr/>
            </p:nvSpPr>
            <p:spPr>
              <a:xfrm>
                <a:off x="7808118" y="5722619"/>
                <a:ext cx="202215" cy="202216"/>
              </a:xfrm>
              <a:custGeom>
                <a:avLst/>
                <a:gdLst>
                  <a:gd name="connsiteX0" fmla="*/ 18097 w 202215"/>
                  <a:gd name="connsiteY0" fmla="*/ 0 h 202216"/>
                  <a:gd name="connsiteX1" fmla="*/ 185833 w 202215"/>
                  <a:gd name="connsiteY1" fmla="*/ 0 h 202216"/>
                  <a:gd name="connsiteX2" fmla="*/ 202216 w 202215"/>
                  <a:gd name="connsiteY2" fmla="*/ 16383 h 202216"/>
                  <a:gd name="connsiteX3" fmla="*/ 202216 w 202215"/>
                  <a:gd name="connsiteY3" fmla="*/ 186119 h 202216"/>
                  <a:gd name="connsiteX4" fmla="*/ 186119 w 202215"/>
                  <a:gd name="connsiteY4" fmla="*/ 202216 h 202216"/>
                  <a:gd name="connsiteX5" fmla="*/ 20003 w 202215"/>
                  <a:gd name="connsiteY5" fmla="*/ 202216 h 202216"/>
                  <a:gd name="connsiteX6" fmla="*/ 0 w 202215"/>
                  <a:gd name="connsiteY6" fmla="*/ 182213 h 202216"/>
                  <a:gd name="connsiteX7" fmla="*/ 0 w 202215"/>
                  <a:gd name="connsiteY7" fmla="*/ 18098 h 202216"/>
                  <a:gd name="connsiteX8" fmla="*/ 18097 w 202215"/>
                  <a:gd name="connsiteY8" fmla="*/ 0 h 202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215" h="202216">
                    <a:moveTo>
                      <a:pt x="18097" y="0"/>
                    </a:moveTo>
                    <a:lnTo>
                      <a:pt x="185833" y="0"/>
                    </a:lnTo>
                    <a:cubicBezTo>
                      <a:pt x="194881" y="0"/>
                      <a:pt x="202216" y="7334"/>
                      <a:pt x="202216" y="16383"/>
                    </a:cubicBezTo>
                    <a:lnTo>
                      <a:pt x="202216" y="186119"/>
                    </a:lnTo>
                    <a:cubicBezTo>
                      <a:pt x="202216" y="194977"/>
                      <a:pt x="194977" y="202216"/>
                      <a:pt x="186119" y="202216"/>
                    </a:cubicBezTo>
                    <a:lnTo>
                      <a:pt x="20003" y="202216"/>
                    </a:lnTo>
                    <a:cubicBezTo>
                      <a:pt x="8954" y="202216"/>
                      <a:pt x="0" y="193263"/>
                      <a:pt x="0" y="182213"/>
                    </a:cubicBezTo>
                    <a:lnTo>
                      <a:pt x="0" y="18098"/>
                    </a:lnTo>
                    <a:cubicBezTo>
                      <a:pt x="0" y="8096"/>
                      <a:pt x="8096" y="0"/>
                      <a:pt x="1809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" name="Graphic 2">
                <a:extLst>
                  <a:ext uri="{FF2B5EF4-FFF2-40B4-BE49-F238E27FC236}">
                    <a16:creationId xmlns:a16="http://schemas.microsoft.com/office/drawing/2014/main" xmlns="" id="{BC9EFF6B-B159-4D5E-A0A7-4DA3C8BC4835}"/>
                  </a:ext>
                </a:extLst>
              </p:cNvPr>
              <p:cNvSpPr/>
              <p:nvPr/>
            </p:nvSpPr>
            <p:spPr>
              <a:xfrm>
                <a:off x="8399335" y="5722619"/>
                <a:ext cx="202215" cy="202216"/>
              </a:xfrm>
              <a:custGeom>
                <a:avLst/>
                <a:gdLst>
                  <a:gd name="connsiteX0" fmla="*/ 16097 w 202215"/>
                  <a:gd name="connsiteY0" fmla="*/ 0 h 202216"/>
                  <a:gd name="connsiteX1" fmla="*/ 185833 w 202215"/>
                  <a:gd name="connsiteY1" fmla="*/ 0 h 202216"/>
                  <a:gd name="connsiteX2" fmla="*/ 202216 w 202215"/>
                  <a:gd name="connsiteY2" fmla="*/ 16383 h 202216"/>
                  <a:gd name="connsiteX3" fmla="*/ 202216 w 202215"/>
                  <a:gd name="connsiteY3" fmla="*/ 186119 h 202216"/>
                  <a:gd name="connsiteX4" fmla="*/ 186118 w 202215"/>
                  <a:gd name="connsiteY4" fmla="*/ 202216 h 202216"/>
                  <a:gd name="connsiteX5" fmla="*/ 20003 w 202215"/>
                  <a:gd name="connsiteY5" fmla="*/ 202216 h 202216"/>
                  <a:gd name="connsiteX6" fmla="*/ 0 w 202215"/>
                  <a:gd name="connsiteY6" fmla="*/ 182213 h 202216"/>
                  <a:gd name="connsiteX7" fmla="*/ 0 w 202215"/>
                  <a:gd name="connsiteY7" fmla="*/ 16097 h 202216"/>
                  <a:gd name="connsiteX8" fmla="*/ 16097 w 202215"/>
                  <a:gd name="connsiteY8" fmla="*/ 0 h 202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215" h="202216">
                    <a:moveTo>
                      <a:pt x="16097" y="0"/>
                    </a:moveTo>
                    <a:lnTo>
                      <a:pt x="185833" y="0"/>
                    </a:lnTo>
                    <a:cubicBezTo>
                      <a:pt x="194882" y="0"/>
                      <a:pt x="202216" y="7334"/>
                      <a:pt x="202216" y="16383"/>
                    </a:cubicBezTo>
                    <a:lnTo>
                      <a:pt x="202216" y="186119"/>
                    </a:lnTo>
                    <a:cubicBezTo>
                      <a:pt x="202216" y="194977"/>
                      <a:pt x="194976" y="202216"/>
                      <a:pt x="186118" y="202216"/>
                    </a:cubicBezTo>
                    <a:lnTo>
                      <a:pt x="20003" y="202216"/>
                    </a:lnTo>
                    <a:cubicBezTo>
                      <a:pt x="8954" y="202216"/>
                      <a:pt x="0" y="193263"/>
                      <a:pt x="0" y="182213"/>
                    </a:cubicBezTo>
                    <a:lnTo>
                      <a:pt x="0" y="16097"/>
                    </a:lnTo>
                    <a:cubicBezTo>
                      <a:pt x="0" y="7239"/>
                      <a:pt x="7144" y="0"/>
                      <a:pt x="1609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" name="Graphic 2">
                <a:extLst>
                  <a:ext uri="{FF2B5EF4-FFF2-40B4-BE49-F238E27FC236}">
                    <a16:creationId xmlns:a16="http://schemas.microsoft.com/office/drawing/2014/main" xmlns="" id="{D59EA584-622D-4DF8-8418-FE990BC83D19}"/>
                  </a:ext>
                </a:extLst>
              </p:cNvPr>
              <p:cNvSpPr/>
              <p:nvPr/>
            </p:nvSpPr>
            <p:spPr>
              <a:xfrm>
                <a:off x="6797325" y="2117312"/>
                <a:ext cx="202501" cy="210597"/>
              </a:xfrm>
              <a:custGeom>
                <a:avLst/>
                <a:gdLst>
                  <a:gd name="connsiteX0" fmla="*/ 186404 w 202501"/>
                  <a:gd name="connsiteY0" fmla="*/ 210598 h 210597"/>
                  <a:gd name="connsiteX1" fmla="*/ 381 w 202501"/>
                  <a:gd name="connsiteY1" fmla="*/ 210598 h 210597"/>
                  <a:gd name="connsiteX2" fmla="*/ 0 w 202501"/>
                  <a:gd name="connsiteY2" fmla="*/ 210217 h 210597"/>
                  <a:gd name="connsiteX3" fmla="*/ 0 w 202501"/>
                  <a:gd name="connsiteY3" fmla="*/ 16097 h 210597"/>
                  <a:gd name="connsiteX4" fmla="*/ 16097 w 202501"/>
                  <a:gd name="connsiteY4" fmla="*/ 0 h 210597"/>
                  <a:gd name="connsiteX5" fmla="*/ 182499 w 202501"/>
                  <a:gd name="connsiteY5" fmla="*/ 0 h 210597"/>
                  <a:gd name="connsiteX6" fmla="*/ 202502 w 202501"/>
                  <a:gd name="connsiteY6" fmla="*/ 20002 h 210597"/>
                  <a:gd name="connsiteX7" fmla="*/ 202502 w 202501"/>
                  <a:gd name="connsiteY7" fmla="*/ 194501 h 210597"/>
                  <a:gd name="connsiteX8" fmla="*/ 186404 w 202501"/>
                  <a:gd name="connsiteY8" fmla="*/ 210598 h 210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501" h="210597">
                    <a:moveTo>
                      <a:pt x="186404" y="210598"/>
                    </a:moveTo>
                    <a:lnTo>
                      <a:pt x="381" y="210598"/>
                    </a:lnTo>
                    <a:cubicBezTo>
                      <a:pt x="190" y="210598"/>
                      <a:pt x="0" y="210407"/>
                      <a:pt x="0" y="210217"/>
                    </a:cubicBezTo>
                    <a:lnTo>
                      <a:pt x="0" y="16097"/>
                    </a:lnTo>
                    <a:cubicBezTo>
                      <a:pt x="0" y="7239"/>
                      <a:pt x="7239" y="0"/>
                      <a:pt x="16097" y="0"/>
                    </a:cubicBezTo>
                    <a:lnTo>
                      <a:pt x="182499" y="0"/>
                    </a:lnTo>
                    <a:cubicBezTo>
                      <a:pt x="193548" y="0"/>
                      <a:pt x="202502" y="8954"/>
                      <a:pt x="202502" y="20002"/>
                    </a:cubicBezTo>
                    <a:lnTo>
                      <a:pt x="202502" y="194501"/>
                    </a:lnTo>
                    <a:cubicBezTo>
                      <a:pt x="202502" y="203454"/>
                      <a:pt x="195263" y="210598"/>
                      <a:pt x="186404" y="210598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" name="Graphic 2">
                <a:extLst>
                  <a:ext uri="{FF2B5EF4-FFF2-40B4-BE49-F238E27FC236}">
                    <a16:creationId xmlns:a16="http://schemas.microsoft.com/office/drawing/2014/main" xmlns="" id="{9A231D5D-49A8-45A2-B078-ABB4202CD5BB}"/>
                  </a:ext>
                </a:extLst>
              </p:cNvPr>
              <p:cNvSpPr/>
              <p:nvPr/>
            </p:nvSpPr>
            <p:spPr>
              <a:xfrm>
                <a:off x="6595586" y="1319784"/>
                <a:ext cx="259556" cy="202501"/>
              </a:xfrm>
              <a:custGeom>
                <a:avLst/>
                <a:gdLst>
                  <a:gd name="connsiteX0" fmla="*/ 0 w 259556"/>
                  <a:gd name="connsiteY0" fmla="*/ 192310 h 202501"/>
                  <a:gd name="connsiteX1" fmla="*/ 0 w 259556"/>
                  <a:gd name="connsiteY1" fmla="*/ 10382 h 202501"/>
                  <a:gd name="connsiteX2" fmla="*/ 10382 w 259556"/>
                  <a:gd name="connsiteY2" fmla="*/ 0 h 202501"/>
                  <a:gd name="connsiteX3" fmla="*/ 249364 w 259556"/>
                  <a:gd name="connsiteY3" fmla="*/ 0 h 202501"/>
                  <a:gd name="connsiteX4" fmla="*/ 259556 w 259556"/>
                  <a:gd name="connsiteY4" fmla="*/ 10192 h 202501"/>
                  <a:gd name="connsiteX5" fmla="*/ 259556 w 259556"/>
                  <a:gd name="connsiteY5" fmla="*/ 202501 h 202501"/>
                  <a:gd name="connsiteX6" fmla="*/ 10096 w 259556"/>
                  <a:gd name="connsiteY6" fmla="*/ 202501 h 202501"/>
                  <a:gd name="connsiteX7" fmla="*/ 0 w 259556"/>
                  <a:gd name="connsiteY7" fmla="*/ 192310 h 202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9556" h="202501">
                    <a:moveTo>
                      <a:pt x="0" y="192310"/>
                    </a:moveTo>
                    <a:lnTo>
                      <a:pt x="0" y="10382"/>
                    </a:lnTo>
                    <a:cubicBezTo>
                      <a:pt x="0" y="4667"/>
                      <a:pt x="4667" y="0"/>
                      <a:pt x="10382" y="0"/>
                    </a:cubicBezTo>
                    <a:lnTo>
                      <a:pt x="249364" y="0"/>
                    </a:lnTo>
                    <a:cubicBezTo>
                      <a:pt x="254984" y="0"/>
                      <a:pt x="259556" y="4572"/>
                      <a:pt x="259556" y="10192"/>
                    </a:cubicBezTo>
                    <a:lnTo>
                      <a:pt x="259556" y="202501"/>
                    </a:lnTo>
                    <a:lnTo>
                      <a:pt x="10096" y="202501"/>
                    </a:lnTo>
                    <a:cubicBezTo>
                      <a:pt x="4572" y="202501"/>
                      <a:pt x="0" y="197929"/>
                      <a:pt x="0" y="19231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" name="Graphic 2">
                <a:extLst>
                  <a:ext uri="{FF2B5EF4-FFF2-40B4-BE49-F238E27FC236}">
                    <a16:creationId xmlns:a16="http://schemas.microsoft.com/office/drawing/2014/main" xmlns="" id="{AE2943D5-8087-4A3E-8AA1-72179FD87825}"/>
                  </a:ext>
                </a:extLst>
              </p:cNvPr>
              <p:cNvSpPr/>
              <p:nvPr/>
            </p:nvSpPr>
            <p:spPr>
              <a:xfrm>
                <a:off x="6813232" y="1132141"/>
                <a:ext cx="198215" cy="390143"/>
              </a:xfrm>
              <a:custGeom>
                <a:avLst/>
                <a:gdLst>
                  <a:gd name="connsiteX0" fmla="*/ 10192 w 198215"/>
                  <a:gd name="connsiteY0" fmla="*/ 0 h 390143"/>
                  <a:gd name="connsiteX1" fmla="*/ 187833 w 198215"/>
                  <a:gd name="connsiteY1" fmla="*/ 0 h 390143"/>
                  <a:gd name="connsiteX2" fmla="*/ 198215 w 198215"/>
                  <a:gd name="connsiteY2" fmla="*/ 10382 h 390143"/>
                  <a:gd name="connsiteX3" fmla="*/ 198215 w 198215"/>
                  <a:gd name="connsiteY3" fmla="*/ 379952 h 390143"/>
                  <a:gd name="connsiteX4" fmla="*/ 188024 w 198215"/>
                  <a:gd name="connsiteY4" fmla="*/ 390144 h 390143"/>
                  <a:gd name="connsiteX5" fmla="*/ 10573 w 198215"/>
                  <a:gd name="connsiteY5" fmla="*/ 390144 h 390143"/>
                  <a:gd name="connsiteX6" fmla="*/ 0 w 198215"/>
                  <a:gd name="connsiteY6" fmla="*/ 379571 h 390143"/>
                  <a:gd name="connsiteX7" fmla="*/ 0 w 198215"/>
                  <a:gd name="connsiteY7" fmla="*/ 10192 h 390143"/>
                  <a:gd name="connsiteX8" fmla="*/ 10192 w 198215"/>
                  <a:gd name="connsiteY8" fmla="*/ 0 h 390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8215" h="390143">
                    <a:moveTo>
                      <a:pt x="10192" y="0"/>
                    </a:moveTo>
                    <a:lnTo>
                      <a:pt x="187833" y="0"/>
                    </a:lnTo>
                    <a:cubicBezTo>
                      <a:pt x="193548" y="0"/>
                      <a:pt x="198215" y="4667"/>
                      <a:pt x="198215" y="10382"/>
                    </a:cubicBezTo>
                    <a:lnTo>
                      <a:pt x="198215" y="379952"/>
                    </a:lnTo>
                    <a:cubicBezTo>
                      <a:pt x="198215" y="385572"/>
                      <a:pt x="193643" y="390144"/>
                      <a:pt x="188024" y="390144"/>
                    </a:cubicBezTo>
                    <a:lnTo>
                      <a:pt x="10573" y="390144"/>
                    </a:lnTo>
                    <a:cubicBezTo>
                      <a:pt x="4763" y="390144"/>
                      <a:pt x="0" y="385382"/>
                      <a:pt x="0" y="379571"/>
                    </a:cubicBezTo>
                    <a:lnTo>
                      <a:pt x="0" y="10192"/>
                    </a:lnTo>
                    <a:cubicBezTo>
                      <a:pt x="0" y="4572"/>
                      <a:pt x="4572" y="0"/>
                      <a:pt x="1019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" name="Graphic 2">
                <a:extLst>
                  <a:ext uri="{FF2B5EF4-FFF2-40B4-BE49-F238E27FC236}">
                    <a16:creationId xmlns:a16="http://schemas.microsoft.com/office/drawing/2014/main" xmlns="" id="{3FDBC2E3-1218-4390-95CC-D98EEDD624AE}"/>
                  </a:ext>
                </a:extLst>
              </p:cNvPr>
              <p:cNvSpPr/>
              <p:nvPr/>
            </p:nvSpPr>
            <p:spPr>
              <a:xfrm>
                <a:off x="6397275" y="1721072"/>
                <a:ext cx="198215" cy="600932"/>
              </a:xfrm>
              <a:custGeom>
                <a:avLst/>
                <a:gdLst>
                  <a:gd name="connsiteX0" fmla="*/ 7906 w 198215"/>
                  <a:gd name="connsiteY0" fmla="*/ 0 h 600932"/>
                  <a:gd name="connsiteX1" fmla="*/ 187833 w 198215"/>
                  <a:gd name="connsiteY1" fmla="*/ 0 h 600932"/>
                  <a:gd name="connsiteX2" fmla="*/ 198215 w 198215"/>
                  <a:gd name="connsiteY2" fmla="*/ 10382 h 600932"/>
                  <a:gd name="connsiteX3" fmla="*/ 198215 w 198215"/>
                  <a:gd name="connsiteY3" fmla="*/ 600932 h 600932"/>
                  <a:gd name="connsiteX4" fmla="*/ 10573 w 198215"/>
                  <a:gd name="connsiteY4" fmla="*/ 600932 h 600932"/>
                  <a:gd name="connsiteX5" fmla="*/ 0 w 198215"/>
                  <a:gd name="connsiteY5" fmla="*/ 590359 h 600932"/>
                  <a:gd name="connsiteX6" fmla="*/ 0 w 198215"/>
                  <a:gd name="connsiteY6" fmla="*/ 7906 h 600932"/>
                  <a:gd name="connsiteX7" fmla="*/ 7906 w 198215"/>
                  <a:gd name="connsiteY7" fmla="*/ 0 h 600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8215" h="600932">
                    <a:moveTo>
                      <a:pt x="7906" y="0"/>
                    </a:moveTo>
                    <a:lnTo>
                      <a:pt x="187833" y="0"/>
                    </a:lnTo>
                    <a:cubicBezTo>
                      <a:pt x="193548" y="0"/>
                      <a:pt x="198215" y="4667"/>
                      <a:pt x="198215" y="10382"/>
                    </a:cubicBezTo>
                    <a:lnTo>
                      <a:pt x="198215" y="600932"/>
                    </a:lnTo>
                    <a:lnTo>
                      <a:pt x="10573" y="600932"/>
                    </a:lnTo>
                    <a:cubicBezTo>
                      <a:pt x="4763" y="600932"/>
                      <a:pt x="0" y="596170"/>
                      <a:pt x="0" y="590359"/>
                    </a:cubicBezTo>
                    <a:lnTo>
                      <a:pt x="0" y="7906"/>
                    </a:lnTo>
                    <a:cubicBezTo>
                      <a:pt x="95" y="3524"/>
                      <a:pt x="3620" y="0"/>
                      <a:pt x="790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" name="Graphic 2">
                <a:extLst>
                  <a:ext uri="{FF2B5EF4-FFF2-40B4-BE49-F238E27FC236}">
                    <a16:creationId xmlns:a16="http://schemas.microsoft.com/office/drawing/2014/main" xmlns="" id="{C9A41A47-C062-4690-8F69-FE18B66725E6}"/>
                  </a:ext>
                </a:extLst>
              </p:cNvPr>
              <p:cNvSpPr/>
              <p:nvPr/>
            </p:nvSpPr>
            <p:spPr>
              <a:xfrm>
                <a:off x="5999225" y="923925"/>
                <a:ext cx="202501" cy="202596"/>
              </a:xfrm>
              <a:custGeom>
                <a:avLst/>
                <a:gdLst>
                  <a:gd name="connsiteX0" fmla="*/ 0 w 202501"/>
                  <a:gd name="connsiteY0" fmla="*/ 179261 h 202596"/>
                  <a:gd name="connsiteX1" fmla="*/ 0 w 202501"/>
                  <a:gd name="connsiteY1" fmla="*/ 23527 h 202596"/>
                  <a:gd name="connsiteX2" fmla="*/ 23527 w 202501"/>
                  <a:gd name="connsiteY2" fmla="*/ 0 h 202596"/>
                  <a:gd name="connsiteX3" fmla="*/ 179165 w 202501"/>
                  <a:gd name="connsiteY3" fmla="*/ 0 h 202596"/>
                  <a:gd name="connsiteX4" fmla="*/ 202502 w 202501"/>
                  <a:gd name="connsiteY4" fmla="*/ 23336 h 202596"/>
                  <a:gd name="connsiteX5" fmla="*/ 202502 w 202501"/>
                  <a:gd name="connsiteY5" fmla="*/ 181356 h 202596"/>
                  <a:gd name="connsiteX6" fmla="*/ 181261 w 202501"/>
                  <a:gd name="connsiteY6" fmla="*/ 202597 h 202596"/>
                  <a:gd name="connsiteX7" fmla="*/ 23241 w 202501"/>
                  <a:gd name="connsiteY7" fmla="*/ 202597 h 202596"/>
                  <a:gd name="connsiteX8" fmla="*/ 0 w 202501"/>
                  <a:gd name="connsiteY8" fmla="*/ 179261 h 202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501" h="202596">
                    <a:moveTo>
                      <a:pt x="0" y="179261"/>
                    </a:moveTo>
                    <a:lnTo>
                      <a:pt x="0" y="23527"/>
                    </a:lnTo>
                    <a:cubicBezTo>
                      <a:pt x="0" y="10478"/>
                      <a:pt x="10573" y="0"/>
                      <a:pt x="23527" y="0"/>
                    </a:cubicBezTo>
                    <a:lnTo>
                      <a:pt x="179165" y="0"/>
                    </a:lnTo>
                    <a:cubicBezTo>
                      <a:pt x="192024" y="0"/>
                      <a:pt x="202502" y="10478"/>
                      <a:pt x="202502" y="23336"/>
                    </a:cubicBezTo>
                    <a:lnTo>
                      <a:pt x="202502" y="181356"/>
                    </a:lnTo>
                    <a:cubicBezTo>
                      <a:pt x="202502" y="193072"/>
                      <a:pt x="192977" y="202597"/>
                      <a:pt x="181261" y="202597"/>
                    </a:cubicBezTo>
                    <a:lnTo>
                      <a:pt x="23241" y="202597"/>
                    </a:lnTo>
                    <a:cubicBezTo>
                      <a:pt x="10478" y="202502"/>
                      <a:pt x="0" y="192119"/>
                      <a:pt x="0" y="17926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" name="Graphic 2">
                <a:extLst>
                  <a:ext uri="{FF2B5EF4-FFF2-40B4-BE49-F238E27FC236}">
                    <a16:creationId xmlns:a16="http://schemas.microsoft.com/office/drawing/2014/main" xmlns="" id="{7095601E-35E0-4ACE-BA58-8BCB0F48222C}"/>
                  </a:ext>
                </a:extLst>
              </p:cNvPr>
              <p:cNvSpPr/>
              <p:nvPr/>
            </p:nvSpPr>
            <p:spPr>
              <a:xfrm>
                <a:off x="5194649" y="1319784"/>
                <a:ext cx="259556" cy="202596"/>
              </a:xfrm>
              <a:custGeom>
                <a:avLst/>
                <a:gdLst>
                  <a:gd name="connsiteX0" fmla="*/ 0 w 259556"/>
                  <a:gd name="connsiteY0" fmla="*/ 192405 h 202596"/>
                  <a:gd name="connsiteX1" fmla="*/ 0 w 259556"/>
                  <a:gd name="connsiteY1" fmla="*/ 10382 h 202596"/>
                  <a:gd name="connsiteX2" fmla="*/ 10382 w 259556"/>
                  <a:gd name="connsiteY2" fmla="*/ 0 h 202596"/>
                  <a:gd name="connsiteX3" fmla="*/ 249365 w 259556"/>
                  <a:gd name="connsiteY3" fmla="*/ 0 h 202596"/>
                  <a:gd name="connsiteX4" fmla="*/ 259556 w 259556"/>
                  <a:gd name="connsiteY4" fmla="*/ 10192 h 202596"/>
                  <a:gd name="connsiteX5" fmla="*/ 259556 w 259556"/>
                  <a:gd name="connsiteY5" fmla="*/ 202597 h 202596"/>
                  <a:gd name="connsiteX6" fmla="*/ 10096 w 259556"/>
                  <a:gd name="connsiteY6" fmla="*/ 202597 h 202596"/>
                  <a:gd name="connsiteX7" fmla="*/ 0 w 259556"/>
                  <a:gd name="connsiteY7" fmla="*/ 192405 h 202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9556" h="202596">
                    <a:moveTo>
                      <a:pt x="0" y="192405"/>
                    </a:moveTo>
                    <a:lnTo>
                      <a:pt x="0" y="10382"/>
                    </a:lnTo>
                    <a:cubicBezTo>
                      <a:pt x="0" y="4667"/>
                      <a:pt x="4667" y="0"/>
                      <a:pt x="10382" y="0"/>
                    </a:cubicBezTo>
                    <a:lnTo>
                      <a:pt x="249365" y="0"/>
                    </a:lnTo>
                    <a:cubicBezTo>
                      <a:pt x="254984" y="0"/>
                      <a:pt x="259556" y="4572"/>
                      <a:pt x="259556" y="10192"/>
                    </a:cubicBezTo>
                    <a:lnTo>
                      <a:pt x="259556" y="202597"/>
                    </a:lnTo>
                    <a:lnTo>
                      <a:pt x="10096" y="202597"/>
                    </a:lnTo>
                    <a:cubicBezTo>
                      <a:pt x="4572" y="202501"/>
                      <a:pt x="0" y="197929"/>
                      <a:pt x="0" y="19240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" name="Graphic 2">
                <a:extLst>
                  <a:ext uri="{FF2B5EF4-FFF2-40B4-BE49-F238E27FC236}">
                    <a16:creationId xmlns:a16="http://schemas.microsoft.com/office/drawing/2014/main" xmlns="" id="{BDD2161D-88E6-47D7-848E-A740DB61C50B}"/>
                  </a:ext>
                </a:extLst>
              </p:cNvPr>
              <p:cNvSpPr/>
              <p:nvPr/>
            </p:nvSpPr>
            <p:spPr>
              <a:xfrm>
                <a:off x="5397150" y="1033367"/>
                <a:ext cx="198215" cy="693610"/>
              </a:xfrm>
              <a:custGeom>
                <a:avLst/>
                <a:gdLst>
                  <a:gd name="connsiteX0" fmla="*/ 10192 w 198215"/>
                  <a:gd name="connsiteY0" fmla="*/ 0 h 693610"/>
                  <a:gd name="connsiteX1" fmla="*/ 187833 w 198215"/>
                  <a:gd name="connsiteY1" fmla="*/ 0 h 693610"/>
                  <a:gd name="connsiteX2" fmla="*/ 198215 w 198215"/>
                  <a:gd name="connsiteY2" fmla="*/ 10382 h 693610"/>
                  <a:gd name="connsiteX3" fmla="*/ 198215 w 198215"/>
                  <a:gd name="connsiteY3" fmla="*/ 683419 h 693610"/>
                  <a:gd name="connsiteX4" fmla="*/ 188023 w 198215"/>
                  <a:gd name="connsiteY4" fmla="*/ 693611 h 693610"/>
                  <a:gd name="connsiteX5" fmla="*/ 10573 w 198215"/>
                  <a:gd name="connsiteY5" fmla="*/ 693611 h 693610"/>
                  <a:gd name="connsiteX6" fmla="*/ 0 w 198215"/>
                  <a:gd name="connsiteY6" fmla="*/ 683038 h 693610"/>
                  <a:gd name="connsiteX7" fmla="*/ 0 w 198215"/>
                  <a:gd name="connsiteY7" fmla="*/ 10097 h 693610"/>
                  <a:gd name="connsiteX8" fmla="*/ 10192 w 198215"/>
                  <a:gd name="connsiteY8" fmla="*/ 0 h 693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8215" h="693610">
                    <a:moveTo>
                      <a:pt x="10192" y="0"/>
                    </a:moveTo>
                    <a:lnTo>
                      <a:pt x="187833" y="0"/>
                    </a:lnTo>
                    <a:cubicBezTo>
                      <a:pt x="193548" y="0"/>
                      <a:pt x="198215" y="4667"/>
                      <a:pt x="198215" y="10382"/>
                    </a:cubicBezTo>
                    <a:lnTo>
                      <a:pt x="198215" y="683419"/>
                    </a:lnTo>
                    <a:cubicBezTo>
                      <a:pt x="198215" y="689039"/>
                      <a:pt x="193643" y="693611"/>
                      <a:pt x="188023" y="693611"/>
                    </a:cubicBezTo>
                    <a:lnTo>
                      <a:pt x="10573" y="693611"/>
                    </a:lnTo>
                    <a:cubicBezTo>
                      <a:pt x="4763" y="693611"/>
                      <a:pt x="0" y="688848"/>
                      <a:pt x="0" y="683038"/>
                    </a:cubicBezTo>
                    <a:lnTo>
                      <a:pt x="0" y="10097"/>
                    </a:lnTo>
                    <a:cubicBezTo>
                      <a:pt x="0" y="4477"/>
                      <a:pt x="4572" y="0"/>
                      <a:pt x="1019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" name="Graphic 2">
                <a:extLst>
                  <a:ext uri="{FF2B5EF4-FFF2-40B4-BE49-F238E27FC236}">
                    <a16:creationId xmlns:a16="http://schemas.microsoft.com/office/drawing/2014/main" xmlns="" id="{86F4D351-BFFA-4BE6-9BA2-658736AF711B}"/>
                  </a:ext>
                </a:extLst>
              </p:cNvPr>
              <p:cNvSpPr/>
              <p:nvPr/>
            </p:nvSpPr>
            <p:spPr>
              <a:xfrm>
                <a:off x="5511165" y="929544"/>
                <a:ext cx="282892" cy="387953"/>
              </a:xfrm>
              <a:custGeom>
                <a:avLst/>
                <a:gdLst>
                  <a:gd name="connsiteX0" fmla="*/ 16097 w 282892"/>
                  <a:gd name="connsiteY0" fmla="*/ 0 h 387953"/>
                  <a:gd name="connsiteX1" fmla="*/ 266509 w 282892"/>
                  <a:gd name="connsiteY1" fmla="*/ 0 h 387953"/>
                  <a:gd name="connsiteX2" fmla="*/ 282892 w 282892"/>
                  <a:gd name="connsiteY2" fmla="*/ 16383 h 387953"/>
                  <a:gd name="connsiteX3" fmla="*/ 282892 w 282892"/>
                  <a:gd name="connsiteY3" fmla="*/ 387953 h 387953"/>
                  <a:gd name="connsiteX4" fmla="*/ 20002 w 282892"/>
                  <a:gd name="connsiteY4" fmla="*/ 387953 h 387953"/>
                  <a:gd name="connsiteX5" fmla="*/ 0 w 282892"/>
                  <a:gd name="connsiteY5" fmla="*/ 367951 h 387953"/>
                  <a:gd name="connsiteX6" fmla="*/ 0 w 282892"/>
                  <a:gd name="connsiteY6" fmla="*/ 16193 h 387953"/>
                  <a:gd name="connsiteX7" fmla="*/ 16097 w 282892"/>
                  <a:gd name="connsiteY7" fmla="*/ 0 h 387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82892" h="387953">
                    <a:moveTo>
                      <a:pt x="16097" y="0"/>
                    </a:moveTo>
                    <a:lnTo>
                      <a:pt x="266509" y="0"/>
                    </a:lnTo>
                    <a:cubicBezTo>
                      <a:pt x="275558" y="0"/>
                      <a:pt x="282892" y="7334"/>
                      <a:pt x="282892" y="16383"/>
                    </a:cubicBezTo>
                    <a:lnTo>
                      <a:pt x="282892" y="387953"/>
                    </a:lnTo>
                    <a:lnTo>
                      <a:pt x="20002" y="387953"/>
                    </a:lnTo>
                    <a:cubicBezTo>
                      <a:pt x="8953" y="387953"/>
                      <a:pt x="0" y="379000"/>
                      <a:pt x="0" y="367951"/>
                    </a:cubicBezTo>
                    <a:lnTo>
                      <a:pt x="0" y="16193"/>
                    </a:lnTo>
                    <a:cubicBezTo>
                      <a:pt x="0" y="7239"/>
                      <a:pt x="7144" y="0"/>
                      <a:pt x="1609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" name="Graphic 2">
                <a:extLst>
                  <a:ext uri="{FF2B5EF4-FFF2-40B4-BE49-F238E27FC236}">
                    <a16:creationId xmlns:a16="http://schemas.microsoft.com/office/drawing/2014/main" xmlns="" id="{0424EAA8-93FC-4623-B740-4E6349CA7547}"/>
                  </a:ext>
                </a:extLst>
              </p:cNvPr>
              <p:cNvSpPr/>
              <p:nvPr/>
            </p:nvSpPr>
            <p:spPr>
              <a:xfrm>
                <a:off x="5194649" y="929640"/>
                <a:ext cx="433197" cy="202596"/>
              </a:xfrm>
              <a:custGeom>
                <a:avLst/>
                <a:gdLst>
                  <a:gd name="connsiteX0" fmla="*/ 0 w 433197"/>
                  <a:gd name="connsiteY0" fmla="*/ 192310 h 202596"/>
                  <a:gd name="connsiteX1" fmla="*/ 0 w 433197"/>
                  <a:gd name="connsiteY1" fmla="*/ 10382 h 202596"/>
                  <a:gd name="connsiteX2" fmla="*/ 10382 w 433197"/>
                  <a:gd name="connsiteY2" fmla="*/ 0 h 202596"/>
                  <a:gd name="connsiteX3" fmla="*/ 423005 w 433197"/>
                  <a:gd name="connsiteY3" fmla="*/ 0 h 202596"/>
                  <a:gd name="connsiteX4" fmla="*/ 433197 w 433197"/>
                  <a:gd name="connsiteY4" fmla="*/ 10192 h 202596"/>
                  <a:gd name="connsiteX5" fmla="*/ 433197 w 433197"/>
                  <a:gd name="connsiteY5" fmla="*/ 202597 h 202596"/>
                  <a:gd name="connsiteX6" fmla="*/ 10192 w 433197"/>
                  <a:gd name="connsiteY6" fmla="*/ 202597 h 202596"/>
                  <a:gd name="connsiteX7" fmla="*/ 0 w 433197"/>
                  <a:gd name="connsiteY7" fmla="*/ 192310 h 202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33197" h="202596">
                    <a:moveTo>
                      <a:pt x="0" y="192310"/>
                    </a:moveTo>
                    <a:lnTo>
                      <a:pt x="0" y="10382"/>
                    </a:lnTo>
                    <a:cubicBezTo>
                      <a:pt x="0" y="4667"/>
                      <a:pt x="4667" y="0"/>
                      <a:pt x="10382" y="0"/>
                    </a:cubicBezTo>
                    <a:lnTo>
                      <a:pt x="423005" y="0"/>
                    </a:lnTo>
                    <a:cubicBezTo>
                      <a:pt x="428625" y="0"/>
                      <a:pt x="433197" y="4572"/>
                      <a:pt x="433197" y="10192"/>
                    </a:cubicBezTo>
                    <a:lnTo>
                      <a:pt x="433197" y="202597"/>
                    </a:lnTo>
                    <a:lnTo>
                      <a:pt x="10192" y="202597"/>
                    </a:lnTo>
                    <a:cubicBezTo>
                      <a:pt x="4572" y="202502"/>
                      <a:pt x="0" y="197929"/>
                      <a:pt x="0" y="19231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3" name="Graphic 2">
                <a:extLst>
                  <a:ext uri="{FF2B5EF4-FFF2-40B4-BE49-F238E27FC236}">
                    <a16:creationId xmlns:a16="http://schemas.microsoft.com/office/drawing/2014/main" xmlns="" id="{1B3113CC-E335-4F10-BDCF-D3BAFD63CAF4}"/>
                  </a:ext>
                </a:extLst>
              </p:cNvPr>
              <p:cNvSpPr/>
              <p:nvPr/>
            </p:nvSpPr>
            <p:spPr>
              <a:xfrm>
                <a:off x="5594413" y="2130361"/>
                <a:ext cx="201358" cy="598931"/>
              </a:xfrm>
              <a:custGeom>
                <a:avLst/>
                <a:gdLst>
                  <a:gd name="connsiteX0" fmla="*/ 16097 w 201358"/>
                  <a:gd name="connsiteY0" fmla="*/ 0 h 598931"/>
                  <a:gd name="connsiteX1" fmla="*/ 184975 w 201358"/>
                  <a:gd name="connsiteY1" fmla="*/ 0 h 598931"/>
                  <a:gd name="connsiteX2" fmla="*/ 201359 w 201358"/>
                  <a:gd name="connsiteY2" fmla="*/ 16383 h 598931"/>
                  <a:gd name="connsiteX3" fmla="*/ 201359 w 201358"/>
                  <a:gd name="connsiteY3" fmla="*/ 597598 h 598931"/>
                  <a:gd name="connsiteX4" fmla="*/ 200025 w 201358"/>
                  <a:gd name="connsiteY4" fmla="*/ 598932 h 598931"/>
                  <a:gd name="connsiteX5" fmla="*/ 20003 w 201358"/>
                  <a:gd name="connsiteY5" fmla="*/ 598932 h 598931"/>
                  <a:gd name="connsiteX6" fmla="*/ 0 w 201358"/>
                  <a:gd name="connsiteY6" fmla="*/ 578930 h 598931"/>
                  <a:gd name="connsiteX7" fmla="*/ 0 w 201358"/>
                  <a:gd name="connsiteY7" fmla="*/ 16192 h 598931"/>
                  <a:gd name="connsiteX8" fmla="*/ 16097 w 201358"/>
                  <a:gd name="connsiteY8" fmla="*/ 0 h 5989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8" h="598931">
                    <a:moveTo>
                      <a:pt x="16097" y="0"/>
                    </a:moveTo>
                    <a:lnTo>
                      <a:pt x="184975" y="0"/>
                    </a:lnTo>
                    <a:cubicBezTo>
                      <a:pt x="194024" y="0"/>
                      <a:pt x="201359" y="7334"/>
                      <a:pt x="201359" y="16383"/>
                    </a:cubicBezTo>
                    <a:lnTo>
                      <a:pt x="201359" y="597598"/>
                    </a:lnTo>
                    <a:cubicBezTo>
                      <a:pt x="201359" y="598360"/>
                      <a:pt x="200787" y="598932"/>
                      <a:pt x="200025" y="598932"/>
                    </a:cubicBezTo>
                    <a:lnTo>
                      <a:pt x="20003" y="598932"/>
                    </a:lnTo>
                    <a:cubicBezTo>
                      <a:pt x="8954" y="598932"/>
                      <a:pt x="0" y="589979"/>
                      <a:pt x="0" y="578930"/>
                    </a:cubicBezTo>
                    <a:lnTo>
                      <a:pt x="0" y="16192"/>
                    </a:lnTo>
                    <a:cubicBezTo>
                      <a:pt x="0" y="7144"/>
                      <a:pt x="7144" y="0"/>
                      <a:pt x="1609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4" name="Graphic 2">
                <a:extLst>
                  <a:ext uri="{FF2B5EF4-FFF2-40B4-BE49-F238E27FC236}">
                    <a16:creationId xmlns:a16="http://schemas.microsoft.com/office/drawing/2014/main" xmlns="" id="{FE750B50-1694-468D-AE7E-761B91D6C0BF}"/>
                  </a:ext>
                </a:extLst>
              </p:cNvPr>
              <p:cNvSpPr/>
              <p:nvPr/>
            </p:nvSpPr>
            <p:spPr>
              <a:xfrm>
                <a:off x="5795771" y="2727769"/>
                <a:ext cx="203454" cy="203454"/>
              </a:xfrm>
              <a:custGeom>
                <a:avLst/>
                <a:gdLst>
                  <a:gd name="connsiteX0" fmla="*/ 0 w 203454"/>
                  <a:gd name="connsiteY0" fmla="*/ 0 h 203454"/>
                  <a:gd name="connsiteX1" fmla="*/ 203454 w 203454"/>
                  <a:gd name="connsiteY1" fmla="*/ 0 h 203454"/>
                  <a:gd name="connsiteX2" fmla="*/ 203454 w 203454"/>
                  <a:gd name="connsiteY2" fmla="*/ 0 h 203454"/>
                  <a:gd name="connsiteX3" fmla="*/ 203454 w 203454"/>
                  <a:gd name="connsiteY3" fmla="*/ 187357 h 203454"/>
                  <a:gd name="connsiteX4" fmla="*/ 187357 w 203454"/>
                  <a:gd name="connsiteY4" fmla="*/ 203454 h 203454"/>
                  <a:gd name="connsiteX5" fmla="*/ 20003 w 203454"/>
                  <a:gd name="connsiteY5" fmla="*/ 203454 h 203454"/>
                  <a:gd name="connsiteX6" fmla="*/ 0 w 203454"/>
                  <a:gd name="connsiteY6" fmla="*/ 183451 h 203454"/>
                  <a:gd name="connsiteX7" fmla="*/ 0 w 203454"/>
                  <a:gd name="connsiteY7" fmla="*/ 0 h 203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3454" h="203454">
                    <a:moveTo>
                      <a:pt x="0" y="0"/>
                    </a:moveTo>
                    <a:lnTo>
                      <a:pt x="203454" y="0"/>
                    </a:lnTo>
                    <a:cubicBezTo>
                      <a:pt x="203454" y="0"/>
                      <a:pt x="203454" y="0"/>
                      <a:pt x="203454" y="0"/>
                    </a:cubicBezTo>
                    <a:lnTo>
                      <a:pt x="203454" y="187357"/>
                    </a:lnTo>
                    <a:cubicBezTo>
                      <a:pt x="203454" y="196215"/>
                      <a:pt x="196215" y="203454"/>
                      <a:pt x="187357" y="203454"/>
                    </a:cubicBezTo>
                    <a:lnTo>
                      <a:pt x="20003" y="203454"/>
                    </a:lnTo>
                    <a:cubicBezTo>
                      <a:pt x="8954" y="203454"/>
                      <a:pt x="0" y="194500"/>
                      <a:pt x="0" y="18345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5" name="Graphic 2">
                <a:extLst>
                  <a:ext uri="{FF2B5EF4-FFF2-40B4-BE49-F238E27FC236}">
                    <a16:creationId xmlns:a16="http://schemas.microsoft.com/office/drawing/2014/main" xmlns="" id="{02E0FEB4-90D9-459D-A8CA-0372FBE9B000}"/>
                  </a:ext>
                </a:extLst>
              </p:cNvPr>
              <p:cNvSpPr/>
              <p:nvPr/>
            </p:nvSpPr>
            <p:spPr>
              <a:xfrm>
                <a:off x="5999225" y="2529458"/>
                <a:ext cx="203454" cy="203454"/>
              </a:xfrm>
              <a:custGeom>
                <a:avLst/>
                <a:gdLst>
                  <a:gd name="connsiteX0" fmla="*/ 16097 w 203454"/>
                  <a:gd name="connsiteY0" fmla="*/ 0 h 203454"/>
                  <a:gd name="connsiteX1" fmla="*/ 187071 w 203454"/>
                  <a:gd name="connsiteY1" fmla="*/ 0 h 203454"/>
                  <a:gd name="connsiteX2" fmla="*/ 203454 w 203454"/>
                  <a:gd name="connsiteY2" fmla="*/ 16383 h 203454"/>
                  <a:gd name="connsiteX3" fmla="*/ 203454 w 203454"/>
                  <a:gd name="connsiteY3" fmla="*/ 187357 h 203454"/>
                  <a:gd name="connsiteX4" fmla="*/ 187357 w 203454"/>
                  <a:gd name="connsiteY4" fmla="*/ 203454 h 203454"/>
                  <a:gd name="connsiteX5" fmla="*/ 0 w 203454"/>
                  <a:gd name="connsiteY5" fmla="*/ 203454 h 203454"/>
                  <a:gd name="connsiteX6" fmla="*/ 0 w 203454"/>
                  <a:gd name="connsiteY6" fmla="*/ 16097 h 203454"/>
                  <a:gd name="connsiteX7" fmla="*/ 16097 w 203454"/>
                  <a:gd name="connsiteY7" fmla="*/ 0 h 203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3454" h="203454">
                    <a:moveTo>
                      <a:pt x="16097" y="0"/>
                    </a:moveTo>
                    <a:lnTo>
                      <a:pt x="187071" y="0"/>
                    </a:lnTo>
                    <a:cubicBezTo>
                      <a:pt x="196120" y="0"/>
                      <a:pt x="203454" y="7334"/>
                      <a:pt x="203454" y="16383"/>
                    </a:cubicBezTo>
                    <a:lnTo>
                      <a:pt x="203454" y="187357"/>
                    </a:lnTo>
                    <a:cubicBezTo>
                      <a:pt x="203454" y="196215"/>
                      <a:pt x="196215" y="203454"/>
                      <a:pt x="187357" y="203454"/>
                    </a:cubicBezTo>
                    <a:lnTo>
                      <a:pt x="0" y="203454"/>
                    </a:lnTo>
                    <a:lnTo>
                      <a:pt x="0" y="16097"/>
                    </a:lnTo>
                    <a:cubicBezTo>
                      <a:pt x="0" y="7239"/>
                      <a:pt x="7239" y="0"/>
                      <a:pt x="1609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" name="Graphic 2">
                <a:extLst>
                  <a:ext uri="{FF2B5EF4-FFF2-40B4-BE49-F238E27FC236}">
                    <a16:creationId xmlns:a16="http://schemas.microsoft.com/office/drawing/2014/main" xmlns="" id="{951311C5-34D5-464A-8C9B-6A409A886538}"/>
                  </a:ext>
                </a:extLst>
              </p:cNvPr>
              <p:cNvSpPr/>
              <p:nvPr/>
            </p:nvSpPr>
            <p:spPr>
              <a:xfrm>
                <a:off x="5195696" y="1926716"/>
                <a:ext cx="203454" cy="398430"/>
              </a:xfrm>
              <a:custGeom>
                <a:avLst/>
                <a:gdLst>
                  <a:gd name="connsiteX0" fmla="*/ 16097 w 203454"/>
                  <a:gd name="connsiteY0" fmla="*/ 0 h 398430"/>
                  <a:gd name="connsiteX1" fmla="*/ 187071 w 203454"/>
                  <a:gd name="connsiteY1" fmla="*/ 0 h 398430"/>
                  <a:gd name="connsiteX2" fmla="*/ 203454 w 203454"/>
                  <a:gd name="connsiteY2" fmla="*/ 16383 h 398430"/>
                  <a:gd name="connsiteX3" fmla="*/ 203454 w 203454"/>
                  <a:gd name="connsiteY3" fmla="*/ 382334 h 398430"/>
                  <a:gd name="connsiteX4" fmla="*/ 187357 w 203454"/>
                  <a:gd name="connsiteY4" fmla="*/ 398431 h 398430"/>
                  <a:gd name="connsiteX5" fmla="*/ 20003 w 203454"/>
                  <a:gd name="connsiteY5" fmla="*/ 398431 h 398430"/>
                  <a:gd name="connsiteX6" fmla="*/ 0 w 203454"/>
                  <a:gd name="connsiteY6" fmla="*/ 378428 h 398430"/>
                  <a:gd name="connsiteX7" fmla="*/ 0 w 203454"/>
                  <a:gd name="connsiteY7" fmla="*/ 16097 h 398430"/>
                  <a:gd name="connsiteX8" fmla="*/ 16097 w 203454"/>
                  <a:gd name="connsiteY8" fmla="*/ 0 h 398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3454" h="398430">
                    <a:moveTo>
                      <a:pt x="16097" y="0"/>
                    </a:moveTo>
                    <a:lnTo>
                      <a:pt x="187071" y="0"/>
                    </a:lnTo>
                    <a:cubicBezTo>
                      <a:pt x="196120" y="0"/>
                      <a:pt x="203454" y="7334"/>
                      <a:pt x="203454" y="16383"/>
                    </a:cubicBezTo>
                    <a:lnTo>
                      <a:pt x="203454" y="382334"/>
                    </a:lnTo>
                    <a:cubicBezTo>
                      <a:pt x="203454" y="391192"/>
                      <a:pt x="196215" y="398431"/>
                      <a:pt x="187357" y="398431"/>
                    </a:cubicBezTo>
                    <a:lnTo>
                      <a:pt x="20003" y="398431"/>
                    </a:lnTo>
                    <a:cubicBezTo>
                      <a:pt x="8954" y="398431"/>
                      <a:pt x="0" y="389477"/>
                      <a:pt x="0" y="378428"/>
                    </a:cubicBezTo>
                    <a:lnTo>
                      <a:pt x="0" y="16097"/>
                    </a:lnTo>
                    <a:cubicBezTo>
                      <a:pt x="0" y="7144"/>
                      <a:pt x="7239" y="0"/>
                      <a:pt x="1609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" name="Graphic 2">
                <a:extLst>
                  <a:ext uri="{FF2B5EF4-FFF2-40B4-BE49-F238E27FC236}">
                    <a16:creationId xmlns:a16="http://schemas.microsoft.com/office/drawing/2014/main" xmlns="" id="{691DD34C-ECED-45C1-B9CE-40BA62E863BA}"/>
                  </a:ext>
                </a:extLst>
              </p:cNvPr>
              <p:cNvSpPr/>
              <p:nvPr/>
            </p:nvSpPr>
            <p:spPr>
              <a:xfrm>
                <a:off x="5786723" y="1914810"/>
                <a:ext cx="259556" cy="202596"/>
              </a:xfrm>
              <a:custGeom>
                <a:avLst/>
                <a:gdLst>
                  <a:gd name="connsiteX0" fmla="*/ 0 w 259556"/>
                  <a:gd name="connsiteY0" fmla="*/ 192405 h 202596"/>
                  <a:gd name="connsiteX1" fmla="*/ 0 w 259556"/>
                  <a:gd name="connsiteY1" fmla="*/ 10382 h 202596"/>
                  <a:gd name="connsiteX2" fmla="*/ 10382 w 259556"/>
                  <a:gd name="connsiteY2" fmla="*/ 0 h 202596"/>
                  <a:gd name="connsiteX3" fmla="*/ 249364 w 259556"/>
                  <a:gd name="connsiteY3" fmla="*/ 0 h 202596"/>
                  <a:gd name="connsiteX4" fmla="*/ 259556 w 259556"/>
                  <a:gd name="connsiteY4" fmla="*/ 10192 h 202596"/>
                  <a:gd name="connsiteX5" fmla="*/ 259556 w 259556"/>
                  <a:gd name="connsiteY5" fmla="*/ 202597 h 202596"/>
                  <a:gd name="connsiteX6" fmla="*/ 10192 w 259556"/>
                  <a:gd name="connsiteY6" fmla="*/ 202597 h 202596"/>
                  <a:gd name="connsiteX7" fmla="*/ 0 w 259556"/>
                  <a:gd name="connsiteY7" fmla="*/ 192405 h 202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9556" h="202596">
                    <a:moveTo>
                      <a:pt x="0" y="192405"/>
                    </a:moveTo>
                    <a:lnTo>
                      <a:pt x="0" y="10382"/>
                    </a:lnTo>
                    <a:cubicBezTo>
                      <a:pt x="0" y="4667"/>
                      <a:pt x="4667" y="0"/>
                      <a:pt x="10382" y="0"/>
                    </a:cubicBezTo>
                    <a:lnTo>
                      <a:pt x="249364" y="0"/>
                    </a:lnTo>
                    <a:cubicBezTo>
                      <a:pt x="254984" y="0"/>
                      <a:pt x="259556" y="4572"/>
                      <a:pt x="259556" y="10192"/>
                    </a:cubicBezTo>
                    <a:lnTo>
                      <a:pt x="259556" y="202597"/>
                    </a:lnTo>
                    <a:lnTo>
                      <a:pt x="10192" y="202597"/>
                    </a:lnTo>
                    <a:cubicBezTo>
                      <a:pt x="4572" y="202597"/>
                      <a:pt x="0" y="198025"/>
                      <a:pt x="0" y="19240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8" name="Graphic 2">
                <a:extLst>
                  <a:ext uri="{FF2B5EF4-FFF2-40B4-BE49-F238E27FC236}">
                    <a16:creationId xmlns:a16="http://schemas.microsoft.com/office/drawing/2014/main" xmlns="" id="{41D1881E-FB39-4475-AF13-F49AAC38C12F}"/>
                  </a:ext>
                </a:extLst>
              </p:cNvPr>
              <p:cNvSpPr/>
              <p:nvPr/>
            </p:nvSpPr>
            <p:spPr>
              <a:xfrm>
                <a:off x="6004463" y="1628393"/>
                <a:ext cx="198121" cy="693610"/>
              </a:xfrm>
              <a:custGeom>
                <a:avLst/>
                <a:gdLst>
                  <a:gd name="connsiteX0" fmla="*/ 10098 w 198121"/>
                  <a:gd name="connsiteY0" fmla="*/ 0 h 693610"/>
                  <a:gd name="connsiteX1" fmla="*/ 187739 w 198121"/>
                  <a:gd name="connsiteY1" fmla="*/ 0 h 693610"/>
                  <a:gd name="connsiteX2" fmla="*/ 198121 w 198121"/>
                  <a:gd name="connsiteY2" fmla="*/ 10382 h 693610"/>
                  <a:gd name="connsiteX3" fmla="*/ 198121 w 198121"/>
                  <a:gd name="connsiteY3" fmla="*/ 683419 h 693610"/>
                  <a:gd name="connsiteX4" fmla="*/ 187930 w 198121"/>
                  <a:gd name="connsiteY4" fmla="*/ 693611 h 693610"/>
                  <a:gd name="connsiteX5" fmla="*/ 10574 w 198121"/>
                  <a:gd name="connsiteY5" fmla="*/ 693611 h 693610"/>
                  <a:gd name="connsiteX6" fmla="*/ 1 w 198121"/>
                  <a:gd name="connsiteY6" fmla="*/ 683038 h 693610"/>
                  <a:gd name="connsiteX7" fmla="*/ 1 w 198121"/>
                  <a:gd name="connsiteY7" fmla="*/ 10192 h 693610"/>
                  <a:gd name="connsiteX8" fmla="*/ 10098 w 198121"/>
                  <a:gd name="connsiteY8" fmla="*/ 0 h 693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8121" h="693610">
                    <a:moveTo>
                      <a:pt x="10098" y="0"/>
                    </a:moveTo>
                    <a:lnTo>
                      <a:pt x="187739" y="0"/>
                    </a:lnTo>
                    <a:cubicBezTo>
                      <a:pt x="193454" y="0"/>
                      <a:pt x="198121" y="4667"/>
                      <a:pt x="198121" y="10382"/>
                    </a:cubicBezTo>
                    <a:lnTo>
                      <a:pt x="198121" y="683419"/>
                    </a:lnTo>
                    <a:cubicBezTo>
                      <a:pt x="198121" y="689039"/>
                      <a:pt x="193549" y="693611"/>
                      <a:pt x="187930" y="693611"/>
                    </a:cubicBezTo>
                    <a:lnTo>
                      <a:pt x="10574" y="693611"/>
                    </a:lnTo>
                    <a:cubicBezTo>
                      <a:pt x="4764" y="693611"/>
                      <a:pt x="1" y="688848"/>
                      <a:pt x="1" y="683038"/>
                    </a:cubicBezTo>
                    <a:lnTo>
                      <a:pt x="1" y="10192"/>
                    </a:lnTo>
                    <a:cubicBezTo>
                      <a:pt x="-94" y="4572"/>
                      <a:pt x="4478" y="0"/>
                      <a:pt x="10098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9" name="Graphic 2">
                <a:extLst>
                  <a:ext uri="{FF2B5EF4-FFF2-40B4-BE49-F238E27FC236}">
                    <a16:creationId xmlns:a16="http://schemas.microsoft.com/office/drawing/2014/main" xmlns="" id="{D9B1B96A-701B-467C-A21D-36E1C7267835}"/>
                  </a:ext>
                </a:extLst>
              </p:cNvPr>
              <p:cNvSpPr/>
              <p:nvPr/>
            </p:nvSpPr>
            <p:spPr>
              <a:xfrm>
                <a:off x="5794533" y="4135183"/>
                <a:ext cx="407955" cy="194786"/>
              </a:xfrm>
              <a:custGeom>
                <a:avLst/>
                <a:gdLst>
                  <a:gd name="connsiteX0" fmla="*/ 16097 w 407955"/>
                  <a:gd name="connsiteY0" fmla="*/ 0 h 194786"/>
                  <a:gd name="connsiteX1" fmla="*/ 391573 w 407955"/>
                  <a:gd name="connsiteY1" fmla="*/ 0 h 194786"/>
                  <a:gd name="connsiteX2" fmla="*/ 407956 w 407955"/>
                  <a:gd name="connsiteY2" fmla="*/ 16383 h 194786"/>
                  <a:gd name="connsiteX3" fmla="*/ 407956 w 407955"/>
                  <a:gd name="connsiteY3" fmla="*/ 194786 h 194786"/>
                  <a:gd name="connsiteX4" fmla="*/ 2762 w 407955"/>
                  <a:gd name="connsiteY4" fmla="*/ 194786 h 194786"/>
                  <a:gd name="connsiteX5" fmla="*/ 0 w 407955"/>
                  <a:gd name="connsiteY5" fmla="*/ 192024 h 194786"/>
                  <a:gd name="connsiteX6" fmla="*/ 0 w 407955"/>
                  <a:gd name="connsiteY6" fmla="*/ 16192 h 194786"/>
                  <a:gd name="connsiteX7" fmla="*/ 16097 w 407955"/>
                  <a:gd name="connsiteY7" fmla="*/ 0 h 194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7955" h="194786">
                    <a:moveTo>
                      <a:pt x="16097" y="0"/>
                    </a:moveTo>
                    <a:lnTo>
                      <a:pt x="391573" y="0"/>
                    </a:lnTo>
                    <a:cubicBezTo>
                      <a:pt x="400621" y="0"/>
                      <a:pt x="407956" y="7334"/>
                      <a:pt x="407956" y="16383"/>
                    </a:cubicBezTo>
                    <a:lnTo>
                      <a:pt x="407956" y="194786"/>
                    </a:lnTo>
                    <a:lnTo>
                      <a:pt x="2762" y="194786"/>
                    </a:lnTo>
                    <a:cubicBezTo>
                      <a:pt x="1238" y="194786"/>
                      <a:pt x="0" y="193548"/>
                      <a:pt x="0" y="192024"/>
                    </a:cubicBezTo>
                    <a:lnTo>
                      <a:pt x="0" y="16192"/>
                    </a:lnTo>
                    <a:cubicBezTo>
                      <a:pt x="0" y="7239"/>
                      <a:pt x="7144" y="0"/>
                      <a:pt x="1609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" name="Graphic 2">
                <a:extLst>
                  <a:ext uri="{FF2B5EF4-FFF2-40B4-BE49-F238E27FC236}">
                    <a16:creationId xmlns:a16="http://schemas.microsoft.com/office/drawing/2014/main" xmlns="" id="{38F268BF-51E7-4390-812B-25C85B0914F7}"/>
                  </a:ext>
                </a:extLst>
              </p:cNvPr>
              <p:cNvSpPr/>
              <p:nvPr/>
            </p:nvSpPr>
            <p:spPr>
              <a:xfrm>
                <a:off x="5598033" y="4728591"/>
                <a:ext cx="597026" cy="196691"/>
              </a:xfrm>
              <a:custGeom>
                <a:avLst/>
                <a:gdLst>
                  <a:gd name="connsiteX0" fmla="*/ 16097 w 597026"/>
                  <a:gd name="connsiteY0" fmla="*/ 0 h 196691"/>
                  <a:gd name="connsiteX1" fmla="*/ 592931 w 597026"/>
                  <a:gd name="connsiteY1" fmla="*/ 0 h 196691"/>
                  <a:gd name="connsiteX2" fmla="*/ 597027 w 597026"/>
                  <a:gd name="connsiteY2" fmla="*/ 4096 h 196691"/>
                  <a:gd name="connsiteX3" fmla="*/ 597027 w 597026"/>
                  <a:gd name="connsiteY3" fmla="*/ 180594 h 196691"/>
                  <a:gd name="connsiteX4" fmla="*/ 580930 w 597026"/>
                  <a:gd name="connsiteY4" fmla="*/ 196691 h 196691"/>
                  <a:gd name="connsiteX5" fmla="*/ 20003 w 597026"/>
                  <a:gd name="connsiteY5" fmla="*/ 196691 h 196691"/>
                  <a:gd name="connsiteX6" fmla="*/ 0 w 597026"/>
                  <a:gd name="connsiteY6" fmla="*/ 176689 h 196691"/>
                  <a:gd name="connsiteX7" fmla="*/ 0 w 597026"/>
                  <a:gd name="connsiteY7" fmla="*/ 16193 h 196691"/>
                  <a:gd name="connsiteX8" fmla="*/ 16097 w 597026"/>
                  <a:gd name="connsiteY8" fmla="*/ 0 h 196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7026" h="196691">
                    <a:moveTo>
                      <a:pt x="16097" y="0"/>
                    </a:moveTo>
                    <a:lnTo>
                      <a:pt x="592931" y="0"/>
                    </a:lnTo>
                    <a:cubicBezTo>
                      <a:pt x="595217" y="0"/>
                      <a:pt x="597027" y="1810"/>
                      <a:pt x="597027" y="4096"/>
                    </a:cubicBezTo>
                    <a:lnTo>
                      <a:pt x="597027" y="180594"/>
                    </a:lnTo>
                    <a:cubicBezTo>
                      <a:pt x="597027" y="189452"/>
                      <a:pt x="589788" y="196691"/>
                      <a:pt x="580930" y="196691"/>
                    </a:cubicBezTo>
                    <a:lnTo>
                      <a:pt x="20003" y="196691"/>
                    </a:lnTo>
                    <a:cubicBezTo>
                      <a:pt x="8954" y="196691"/>
                      <a:pt x="0" y="187738"/>
                      <a:pt x="0" y="176689"/>
                    </a:cubicBezTo>
                    <a:lnTo>
                      <a:pt x="0" y="16193"/>
                    </a:lnTo>
                    <a:cubicBezTo>
                      <a:pt x="0" y="7239"/>
                      <a:pt x="7144" y="0"/>
                      <a:pt x="1609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1" name="Graphic 2">
                <a:extLst>
                  <a:ext uri="{FF2B5EF4-FFF2-40B4-BE49-F238E27FC236}">
                    <a16:creationId xmlns:a16="http://schemas.microsoft.com/office/drawing/2014/main" xmlns="" id="{92679380-79F5-463D-B45D-35FCC0C42ACE}"/>
                  </a:ext>
                </a:extLst>
              </p:cNvPr>
              <p:cNvSpPr/>
              <p:nvPr/>
            </p:nvSpPr>
            <p:spPr>
              <a:xfrm>
                <a:off x="5999797" y="4328064"/>
                <a:ext cx="400526" cy="400526"/>
              </a:xfrm>
              <a:custGeom>
                <a:avLst/>
                <a:gdLst>
                  <a:gd name="connsiteX0" fmla="*/ 8477 w 400526"/>
                  <a:gd name="connsiteY0" fmla="*/ 0 h 400526"/>
                  <a:gd name="connsiteX1" fmla="*/ 384143 w 400526"/>
                  <a:gd name="connsiteY1" fmla="*/ 0 h 400526"/>
                  <a:gd name="connsiteX2" fmla="*/ 400526 w 400526"/>
                  <a:gd name="connsiteY2" fmla="*/ 16383 h 400526"/>
                  <a:gd name="connsiteX3" fmla="*/ 400526 w 400526"/>
                  <a:gd name="connsiteY3" fmla="*/ 384429 h 400526"/>
                  <a:gd name="connsiteX4" fmla="*/ 384429 w 400526"/>
                  <a:gd name="connsiteY4" fmla="*/ 400526 h 400526"/>
                  <a:gd name="connsiteX5" fmla="*/ 0 w 400526"/>
                  <a:gd name="connsiteY5" fmla="*/ 400526 h 400526"/>
                  <a:gd name="connsiteX6" fmla="*/ 0 w 400526"/>
                  <a:gd name="connsiteY6" fmla="*/ 8572 h 400526"/>
                  <a:gd name="connsiteX7" fmla="*/ 8477 w 400526"/>
                  <a:gd name="connsiteY7" fmla="*/ 0 h 400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0526" h="400526">
                    <a:moveTo>
                      <a:pt x="8477" y="0"/>
                    </a:moveTo>
                    <a:lnTo>
                      <a:pt x="384143" y="0"/>
                    </a:lnTo>
                    <a:cubicBezTo>
                      <a:pt x="393192" y="0"/>
                      <a:pt x="400526" y="7334"/>
                      <a:pt x="400526" y="16383"/>
                    </a:cubicBezTo>
                    <a:lnTo>
                      <a:pt x="400526" y="384429"/>
                    </a:lnTo>
                    <a:cubicBezTo>
                      <a:pt x="400526" y="393287"/>
                      <a:pt x="393287" y="400526"/>
                      <a:pt x="384429" y="400526"/>
                    </a:cubicBezTo>
                    <a:lnTo>
                      <a:pt x="0" y="400526"/>
                    </a:lnTo>
                    <a:lnTo>
                      <a:pt x="0" y="8572"/>
                    </a:lnTo>
                    <a:cubicBezTo>
                      <a:pt x="0" y="3810"/>
                      <a:pt x="3810" y="0"/>
                      <a:pt x="847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2" name="Graphic 2">
                <a:extLst>
                  <a:ext uri="{FF2B5EF4-FFF2-40B4-BE49-F238E27FC236}">
                    <a16:creationId xmlns:a16="http://schemas.microsoft.com/office/drawing/2014/main" xmlns="" id="{F5218882-C114-40FC-8299-BB545EA4E024}"/>
                  </a:ext>
                </a:extLst>
              </p:cNvPr>
              <p:cNvSpPr/>
              <p:nvPr/>
            </p:nvSpPr>
            <p:spPr>
              <a:xfrm>
                <a:off x="5598033" y="4328064"/>
                <a:ext cx="194691" cy="194690"/>
              </a:xfrm>
              <a:custGeom>
                <a:avLst/>
                <a:gdLst>
                  <a:gd name="connsiteX0" fmla="*/ 16097 w 194691"/>
                  <a:gd name="connsiteY0" fmla="*/ 0 h 194690"/>
                  <a:gd name="connsiteX1" fmla="*/ 191738 w 194691"/>
                  <a:gd name="connsiteY1" fmla="*/ 0 h 194690"/>
                  <a:gd name="connsiteX2" fmla="*/ 194691 w 194691"/>
                  <a:gd name="connsiteY2" fmla="*/ 2953 h 194690"/>
                  <a:gd name="connsiteX3" fmla="*/ 194691 w 194691"/>
                  <a:gd name="connsiteY3" fmla="*/ 178594 h 194690"/>
                  <a:gd name="connsiteX4" fmla="*/ 178594 w 194691"/>
                  <a:gd name="connsiteY4" fmla="*/ 194691 h 194690"/>
                  <a:gd name="connsiteX5" fmla="*/ 20003 w 194691"/>
                  <a:gd name="connsiteY5" fmla="*/ 194691 h 194690"/>
                  <a:gd name="connsiteX6" fmla="*/ 0 w 194691"/>
                  <a:gd name="connsiteY6" fmla="*/ 174688 h 194690"/>
                  <a:gd name="connsiteX7" fmla="*/ 0 w 194691"/>
                  <a:gd name="connsiteY7" fmla="*/ 16097 h 194690"/>
                  <a:gd name="connsiteX8" fmla="*/ 16097 w 194691"/>
                  <a:gd name="connsiteY8" fmla="*/ 0 h 1946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4691" h="194690">
                    <a:moveTo>
                      <a:pt x="16097" y="0"/>
                    </a:moveTo>
                    <a:lnTo>
                      <a:pt x="191738" y="0"/>
                    </a:lnTo>
                    <a:cubicBezTo>
                      <a:pt x="193358" y="0"/>
                      <a:pt x="194691" y="1333"/>
                      <a:pt x="194691" y="2953"/>
                    </a:cubicBezTo>
                    <a:lnTo>
                      <a:pt x="194691" y="178594"/>
                    </a:lnTo>
                    <a:cubicBezTo>
                      <a:pt x="194691" y="187452"/>
                      <a:pt x="187452" y="194691"/>
                      <a:pt x="178594" y="194691"/>
                    </a:cubicBezTo>
                    <a:lnTo>
                      <a:pt x="20003" y="194691"/>
                    </a:lnTo>
                    <a:cubicBezTo>
                      <a:pt x="8954" y="194691"/>
                      <a:pt x="0" y="185738"/>
                      <a:pt x="0" y="174688"/>
                    </a:cubicBezTo>
                    <a:lnTo>
                      <a:pt x="0" y="16097"/>
                    </a:lnTo>
                    <a:cubicBezTo>
                      <a:pt x="0" y="7239"/>
                      <a:pt x="7144" y="0"/>
                      <a:pt x="1609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3" name="Graphic 2">
                <a:extLst>
                  <a:ext uri="{FF2B5EF4-FFF2-40B4-BE49-F238E27FC236}">
                    <a16:creationId xmlns:a16="http://schemas.microsoft.com/office/drawing/2014/main" xmlns="" id="{901D635D-CFC1-4148-A6CD-017C77CF6296}"/>
                  </a:ext>
                </a:extLst>
              </p:cNvPr>
              <p:cNvSpPr/>
              <p:nvPr/>
            </p:nvSpPr>
            <p:spPr>
              <a:xfrm>
                <a:off x="5799954" y="5736621"/>
                <a:ext cx="600368" cy="193643"/>
              </a:xfrm>
              <a:custGeom>
                <a:avLst/>
                <a:gdLst>
                  <a:gd name="connsiteX0" fmla="*/ 1627 w 600368"/>
                  <a:gd name="connsiteY0" fmla="*/ 0 h 193643"/>
                  <a:gd name="connsiteX1" fmla="*/ 583986 w 600368"/>
                  <a:gd name="connsiteY1" fmla="*/ 0 h 193643"/>
                  <a:gd name="connsiteX2" fmla="*/ 600369 w 600368"/>
                  <a:gd name="connsiteY2" fmla="*/ 16383 h 193643"/>
                  <a:gd name="connsiteX3" fmla="*/ 600369 w 600368"/>
                  <a:gd name="connsiteY3" fmla="*/ 177546 h 193643"/>
                  <a:gd name="connsiteX4" fmla="*/ 584272 w 600368"/>
                  <a:gd name="connsiteY4" fmla="*/ 193643 h 193643"/>
                  <a:gd name="connsiteX5" fmla="*/ 20011 w 600368"/>
                  <a:gd name="connsiteY5" fmla="*/ 193643 h 193643"/>
                  <a:gd name="connsiteX6" fmla="*/ 8 w 600368"/>
                  <a:gd name="connsiteY6" fmla="*/ 173641 h 193643"/>
                  <a:gd name="connsiteX7" fmla="*/ 8 w 600368"/>
                  <a:gd name="connsiteY7" fmla="*/ 1715 h 193643"/>
                  <a:gd name="connsiteX8" fmla="*/ 1627 w 600368"/>
                  <a:gd name="connsiteY8" fmla="*/ 0 h 193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0368" h="193643">
                    <a:moveTo>
                      <a:pt x="1627" y="0"/>
                    </a:moveTo>
                    <a:lnTo>
                      <a:pt x="583986" y="0"/>
                    </a:lnTo>
                    <a:cubicBezTo>
                      <a:pt x="593035" y="0"/>
                      <a:pt x="600369" y="7334"/>
                      <a:pt x="600369" y="16383"/>
                    </a:cubicBezTo>
                    <a:lnTo>
                      <a:pt x="600369" y="177546"/>
                    </a:lnTo>
                    <a:cubicBezTo>
                      <a:pt x="600369" y="186405"/>
                      <a:pt x="593130" y="193643"/>
                      <a:pt x="584272" y="193643"/>
                    </a:cubicBezTo>
                    <a:lnTo>
                      <a:pt x="20011" y="193643"/>
                    </a:lnTo>
                    <a:cubicBezTo>
                      <a:pt x="8962" y="193643"/>
                      <a:pt x="8" y="184690"/>
                      <a:pt x="8" y="173641"/>
                    </a:cubicBezTo>
                    <a:lnTo>
                      <a:pt x="8" y="1715"/>
                    </a:lnTo>
                    <a:cubicBezTo>
                      <a:pt x="-87" y="762"/>
                      <a:pt x="675" y="0"/>
                      <a:pt x="162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4" name="Graphic 2">
                <a:extLst>
                  <a:ext uri="{FF2B5EF4-FFF2-40B4-BE49-F238E27FC236}">
                    <a16:creationId xmlns:a16="http://schemas.microsoft.com/office/drawing/2014/main" xmlns="" id="{F753768F-57E9-41A9-8FBE-43CE4CE406F0}"/>
                  </a:ext>
                </a:extLst>
              </p:cNvPr>
              <p:cNvSpPr/>
              <p:nvPr/>
            </p:nvSpPr>
            <p:spPr>
              <a:xfrm>
                <a:off x="6196202" y="5537168"/>
                <a:ext cx="204120" cy="248126"/>
              </a:xfrm>
              <a:custGeom>
                <a:avLst/>
                <a:gdLst>
                  <a:gd name="connsiteX0" fmla="*/ 16097 w 204120"/>
                  <a:gd name="connsiteY0" fmla="*/ 0 h 248126"/>
                  <a:gd name="connsiteX1" fmla="*/ 187738 w 204120"/>
                  <a:gd name="connsiteY1" fmla="*/ 0 h 248126"/>
                  <a:gd name="connsiteX2" fmla="*/ 204121 w 204120"/>
                  <a:gd name="connsiteY2" fmla="*/ 16383 h 248126"/>
                  <a:gd name="connsiteX3" fmla="*/ 204121 w 204120"/>
                  <a:gd name="connsiteY3" fmla="*/ 232029 h 248126"/>
                  <a:gd name="connsiteX4" fmla="*/ 188024 w 204120"/>
                  <a:gd name="connsiteY4" fmla="*/ 248126 h 248126"/>
                  <a:gd name="connsiteX5" fmla="*/ 20003 w 204120"/>
                  <a:gd name="connsiteY5" fmla="*/ 248126 h 248126"/>
                  <a:gd name="connsiteX6" fmla="*/ 0 w 204120"/>
                  <a:gd name="connsiteY6" fmla="*/ 228124 h 248126"/>
                  <a:gd name="connsiteX7" fmla="*/ 0 w 204120"/>
                  <a:gd name="connsiteY7" fmla="*/ 16097 h 248126"/>
                  <a:gd name="connsiteX8" fmla="*/ 16097 w 204120"/>
                  <a:gd name="connsiteY8" fmla="*/ 0 h 24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4120" h="248126">
                    <a:moveTo>
                      <a:pt x="16097" y="0"/>
                    </a:moveTo>
                    <a:lnTo>
                      <a:pt x="187738" y="0"/>
                    </a:lnTo>
                    <a:cubicBezTo>
                      <a:pt x="196787" y="0"/>
                      <a:pt x="204121" y="7334"/>
                      <a:pt x="204121" y="16383"/>
                    </a:cubicBezTo>
                    <a:lnTo>
                      <a:pt x="204121" y="232029"/>
                    </a:lnTo>
                    <a:cubicBezTo>
                      <a:pt x="204121" y="240887"/>
                      <a:pt x="196882" y="248126"/>
                      <a:pt x="188024" y="248126"/>
                    </a:cubicBezTo>
                    <a:lnTo>
                      <a:pt x="20003" y="248126"/>
                    </a:lnTo>
                    <a:cubicBezTo>
                      <a:pt x="8954" y="248126"/>
                      <a:pt x="0" y="239173"/>
                      <a:pt x="0" y="228124"/>
                    </a:cubicBezTo>
                    <a:lnTo>
                      <a:pt x="0" y="16097"/>
                    </a:lnTo>
                    <a:cubicBezTo>
                      <a:pt x="0" y="7239"/>
                      <a:pt x="7239" y="0"/>
                      <a:pt x="1609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5" name="Graphic 2">
                <a:extLst>
                  <a:ext uri="{FF2B5EF4-FFF2-40B4-BE49-F238E27FC236}">
                    <a16:creationId xmlns:a16="http://schemas.microsoft.com/office/drawing/2014/main" xmlns="" id="{88DF9CC9-FA21-4224-B76E-3A0CB031E6BA}"/>
                  </a:ext>
                </a:extLst>
              </p:cNvPr>
              <p:cNvSpPr/>
              <p:nvPr/>
            </p:nvSpPr>
            <p:spPr>
              <a:xfrm>
                <a:off x="5399150" y="5132927"/>
                <a:ext cx="401288" cy="599122"/>
              </a:xfrm>
              <a:custGeom>
                <a:avLst/>
                <a:gdLst>
                  <a:gd name="connsiteX0" fmla="*/ 25717 w 401288"/>
                  <a:gd name="connsiteY0" fmla="*/ 0 h 599122"/>
                  <a:gd name="connsiteX1" fmla="*/ 375285 w 401288"/>
                  <a:gd name="connsiteY1" fmla="*/ 0 h 599122"/>
                  <a:gd name="connsiteX2" fmla="*/ 401288 w 401288"/>
                  <a:gd name="connsiteY2" fmla="*/ 26003 h 599122"/>
                  <a:gd name="connsiteX3" fmla="*/ 401288 w 401288"/>
                  <a:gd name="connsiteY3" fmla="*/ 589502 h 599122"/>
                  <a:gd name="connsiteX4" fmla="*/ 391668 w 401288"/>
                  <a:gd name="connsiteY4" fmla="*/ 599122 h 599122"/>
                  <a:gd name="connsiteX5" fmla="*/ 10382 w 401288"/>
                  <a:gd name="connsiteY5" fmla="*/ 599122 h 599122"/>
                  <a:gd name="connsiteX6" fmla="*/ 0 w 401288"/>
                  <a:gd name="connsiteY6" fmla="*/ 588740 h 599122"/>
                  <a:gd name="connsiteX7" fmla="*/ 0 w 401288"/>
                  <a:gd name="connsiteY7" fmla="*/ 25717 h 599122"/>
                  <a:gd name="connsiteX8" fmla="*/ 25717 w 401288"/>
                  <a:gd name="connsiteY8" fmla="*/ 0 h 599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1288" h="599122">
                    <a:moveTo>
                      <a:pt x="25717" y="0"/>
                    </a:moveTo>
                    <a:lnTo>
                      <a:pt x="375285" y="0"/>
                    </a:lnTo>
                    <a:cubicBezTo>
                      <a:pt x="389668" y="0"/>
                      <a:pt x="401288" y="11620"/>
                      <a:pt x="401288" y="26003"/>
                    </a:cubicBezTo>
                    <a:lnTo>
                      <a:pt x="401288" y="589502"/>
                    </a:lnTo>
                    <a:cubicBezTo>
                      <a:pt x="401288" y="594836"/>
                      <a:pt x="397002" y="599122"/>
                      <a:pt x="391668" y="599122"/>
                    </a:cubicBezTo>
                    <a:lnTo>
                      <a:pt x="10382" y="599122"/>
                    </a:lnTo>
                    <a:cubicBezTo>
                      <a:pt x="4667" y="599122"/>
                      <a:pt x="0" y="594455"/>
                      <a:pt x="0" y="588740"/>
                    </a:cubicBezTo>
                    <a:lnTo>
                      <a:pt x="0" y="25717"/>
                    </a:lnTo>
                    <a:cubicBezTo>
                      <a:pt x="0" y="11525"/>
                      <a:pt x="11525" y="0"/>
                      <a:pt x="2571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6" name="Graphic 2">
                <a:extLst>
                  <a:ext uri="{FF2B5EF4-FFF2-40B4-BE49-F238E27FC236}">
                    <a16:creationId xmlns:a16="http://schemas.microsoft.com/office/drawing/2014/main" xmlns="" id="{610F9AA1-E734-4DB8-B094-DFF47F6DE6C5}"/>
                  </a:ext>
                </a:extLst>
              </p:cNvPr>
              <p:cNvSpPr/>
              <p:nvPr/>
            </p:nvSpPr>
            <p:spPr>
              <a:xfrm>
                <a:off x="5192552" y="5331142"/>
                <a:ext cx="808006" cy="193643"/>
              </a:xfrm>
              <a:custGeom>
                <a:avLst/>
                <a:gdLst>
                  <a:gd name="connsiteX0" fmla="*/ 16003 w 808006"/>
                  <a:gd name="connsiteY0" fmla="*/ 0 h 193643"/>
                  <a:gd name="connsiteX1" fmla="*/ 791624 w 808006"/>
                  <a:gd name="connsiteY1" fmla="*/ 0 h 193643"/>
                  <a:gd name="connsiteX2" fmla="*/ 808007 w 808006"/>
                  <a:gd name="connsiteY2" fmla="*/ 16383 h 193643"/>
                  <a:gd name="connsiteX3" fmla="*/ 808007 w 808006"/>
                  <a:gd name="connsiteY3" fmla="*/ 177546 h 193643"/>
                  <a:gd name="connsiteX4" fmla="*/ 791909 w 808006"/>
                  <a:gd name="connsiteY4" fmla="*/ 193643 h 193643"/>
                  <a:gd name="connsiteX5" fmla="*/ 20003 w 808006"/>
                  <a:gd name="connsiteY5" fmla="*/ 193643 h 193643"/>
                  <a:gd name="connsiteX6" fmla="*/ 1 w 808006"/>
                  <a:gd name="connsiteY6" fmla="*/ 173641 h 193643"/>
                  <a:gd name="connsiteX7" fmla="*/ 1 w 808006"/>
                  <a:gd name="connsiteY7" fmla="*/ 16192 h 193643"/>
                  <a:gd name="connsiteX8" fmla="*/ 16003 w 808006"/>
                  <a:gd name="connsiteY8" fmla="*/ 0 h 193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08006" h="193643">
                    <a:moveTo>
                      <a:pt x="16003" y="0"/>
                    </a:moveTo>
                    <a:lnTo>
                      <a:pt x="791624" y="0"/>
                    </a:lnTo>
                    <a:cubicBezTo>
                      <a:pt x="800673" y="0"/>
                      <a:pt x="808007" y="7334"/>
                      <a:pt x="808007" y="16383"/>
                    </a:cubicBezTo>
                    <a:lnTo>
                      <a:pt x="808007" y="177546"/>
                    </a:lnTo>
                    <a:cubicBezTo>
                      <a:pt x="808007" y="186404"/>
                      <a:pt x="800768" y="193643"/>
                      <a:pt x="791909" y="193643"/>
                    </a:cubicBezTo>
                    <a:lnTo>
                      <a:pt x="20003" y="193643"/>
                    </a:lnTo>
                    <a:cubicBezTo>
                      <a:pt x="8954" y="193643"/>
                      <a:pt x="1" y="184690"/>
                      <a:pt x="1" y="173641"/>
                    </a:cubicBezTo>
                    <a:lnTo>
                      <a:pt x="1" y="16192"/>
                    </a:lnTo>
                    <a:cubicBezTo>
                      <a:pt x="-94" y="7239"/>
                      <a:pt x="7145" y="0"/>
                      <a:pt x="1600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7" name="Graphic 2">
                <a:extLst>
                  <a:ext uri="{FF2B5EF4-FFF2-40B4-BE49-F238E27FC236}">
                    <a16:creationId xmlns:a16="http://schemas.microsoft.com/office/drawing/2014/main" xmlns="" id="{B7B49E0C-66D5-428E-ABC0-8198203E0E37}"/>
                  </a:ext>
                </a:extLst>
              </p:cNvPr>
              <p:cNvSpPr/>
              <p:nvPr/>
            </p:nvSpPr>
            <p:spPr>
              <a:xfrm>
                <a:off x="5192458" y="5735478"/>
                <a:ext cx="206692" cy="194786"/>
              </a:xfrm>
              <a:custGeom>
                <a:avLst/>
                <a:gdLst>
                  <a:gd name="connsiteX0" fmla="*/ 16097 w 206692"/>
                  <a:gd name="connsiteY0" fmla="*/ 0 h 194786"/>
                  <a:gd name="connsiteX1" fmla="*/ 202025 w 206692"/>
                  <a:gd name="connsiteY1" fmla="*/ 0 h 194786"/>
                  <a:gd name="connsiteX2" fmla="*/ 206692 w 206692"/>
                  <a:gd name="connsiteY2" fmla="*/ 4667 h 194786"/>
                  <a:gd name="connsiteX3" fmla="*/ 206692 w 206692"/>
                  <a:gd name="connsiteY3" fmla="*/ 178689 h 194786"/>
                  <a:gd name="connsiteX4" fmla="*/ 190595 w 206692"/>
                  <a:gd name="connsiteY4" fmla="*/ 194786 h 194786"/>
                  <a:gd name="connsiteX5" fmla="*/ 20003 w 206692"/>
                  <a:gd name="connsiteY5" fmla="*/ 194786 h 194786"/>
                  <a:gd name="connsiteX6" fmla="*/ 0 w 206692"/>
                  <a:gd name="connsiteY6" fmla="*/ 174784 h 194786"/>
                  <a:gd name="connsiteX7" fmla="*/ 0 w 206692"/>
                  <a:gd name="connsiteY7" fmla="*/ 16193 h 194786"/>
                  <a:gd name="connsiteX8" fmla="*/ 16097 w 206692"/>
                  <a:gd name="connsiteY8" fmla="*/ 0 h 194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6692" h="194786">
                    <a:moveTo>
                      <a:pt x="16097" y="0"/>
                    </a:moveTo>
                    <a:lnTo>
                      <a:pt x="202025" y="0"/>
                    </a:lnTo>
                    <a:cubicBezTo>
                      <a:pt x="204597" y="0"/>
                      <a:pt x="206692" y="2096"/>
                      <a:pt x="206692" y="4667"/>
                    </a:cubicBezTo>
                    <a:lnTo>
                      <a:pt x="206692" y="178689"/>
                    </a:lnTo>
                    <a:cubicBezTo>
                      <a:pt x="206692" y="187548"/>
                      <a:pt x="199454" y="194786"/>
                      <a:pt x="190595" y="194786"/>
                    </a:cubicBezTo>
                    <a:lnTo>
                      <a:pt x="20003" y="194786"/>
                    </a:lnTo>
                    <a:cubicBezTo>
                      <a:pt x="8954" y="194786"/>
                      <a:pt x="0" y="185833"/>
                      <a:pt x="0" y="174784"/>
                    </a:cubicBezTo>
                    <a:lnTo>
                      <a:pt x="0" y="16193"/>
                    </a:lnTo>
                    <a:cubicBezTo>
                      <a:pt x="0" y="7239"/>
                      <a:pt x="7239" y="0"/>
                      <a:pt x="1609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8" name="Graphic 2">
                <a:extLst>
                  <a:ext uri="{FF2B5EF4-FFF2-40B4-BE49-F238E27FC236}">
                    <a16:creationId xmlns:a16="http://schemas.microsoft.com/office/drawing/2014/main" xmlns="" id="{262B8524-6BF7-4DF5-9EEE-863F0CBE6513}"/>
                  </a:ext>
                </a:extLst>
              </p:cNvPr>
              <p:cNvSpPr/>
              <p:nvPr/>
            </p:nvSpPr>
            <p:spPr>
              <a:xfrm>
                <a:off x="5196458" y="4328064"/>
                <a:ext cx="202787" cy="400526"/>
              </a:xfrm>
              <a:custGeom>
                <a:avLst/>
                <a:gdLst>
                  <a:gd name="connsiteX0" fmla="*/ 0 w 202787"/>
                  <a:gd name="connsiteY0" fmla="*/ 0 h 400526"/>
                  <a:gd name="connsiteX1" fmla="*/ 186404 w 202787"/>
                  <a:gd name="connsiteY1" fmla="*/ 0 h 400526"/>
                  <a:gd name="connsiteX2" fmla="*/ 202787 w 202787"/>
                  <a:gd name="connsiteY2" fmla="*/ 16383 h 400526"/>
                  <a:gd name="connsiteX3" fmla="*/ 202787 w 202787"/>
                  <a:gd name="connsiteY3" fmla="*/ 384429 h 400526"/>
                  <a:gd name="connsiteX4" fmla="*/ 186690 w 202787"/>
                  <a:gd name="connsiteY4" fmla="*/ 400526 h 400526"/>
                  <a:gd name="connsiteX5" fmla="*/ 20098 w 202787"/>
                  <a:gd name="connsiteY5" fmla="*/ 400526 h 400526"/>
                  <a:gd name="connsiteX6" fmla="*/ 95 w 202787"/>
                  <a:gd name="connsiteY6" fmla="*/ 380524 h 400526"/>
                  <a:gd name="connsiteX7" fmla="*/ 95 w 202787"/>
                  <a:gd name="connsiteY7" fmla="*/ 0 h 400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2787" h="400526">
                    <a:moveTo>
                      <a:pt x="0" y="0"/>
                    </a:moveTo>
                    <a:lnTo>
                      <a:pt x="186404" y="0"/>
                    </a:lnTo>
                    <a:cubicBezTo>
                      <a:pt x="195453" y="0"/>
                      <a:pt x="202787" y="7334"/>
                      <a:pt x="202787" y="16383"/>
                    </a:cubicBezTo>
                    <a:lnTo>
                      <a:pt x="202787" y="384429"/>
                    </a:lnTo>
                    <a:cubicBezTo>
                      <a:pt x="202787" y="393287"/>
                      <a:pt x="195548" y="400526"/>
                      <a:pt x="186690" y="400526"/>
                    </a:cubicBezTo>
                    <a:lnTo>
                      <a:pt x="20098" y="400526"/>
                    </a:lnTo>
                    <a:cubicBezTo>
                      <a:pt x="9049" y="400526"/>
                      <a:pt x="95" y="391573"/>
                      <a:pt x="95" y="380524"/>
                    </a:cubicBezTo>
                    <a:lnTo>
                      <a:pt x="9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9" name="Graphic 2">
                <a:extLst>
                  <a:ext uri="{FF2B5EF4-FFF2-40B4-BE49-F238E27FC236}">
                    <a16:creationId xmlns:a16="http://schemas.microsoft.com/office/drawing/2014/main" xmlns="" id="{1002B457-F08F-4ACD-99C0-4AB84E8F7936}"/>
                  </a:ext>
                </a:extLst>
              </p:cNvPr>
              <p:cNvSpPr/>
              <p:nvPr/>
            </p:nvSpPr>
            <p:spPr>
              <a:xfrm>
                <a:off x="6196389" y="3524059"/>
                <a:ext cx="202504" cy="194786"/>
              </a:xfrm>
              <a:custGeom>
                <a:avLst/>
                <a:gdLst>
                  <a:gd name="connsiteX0" fmla="*/ 16006 w 202504"/>
                  <a:gd name="connsiteY0" fmla="*/ 0 h 194786"/>
                  <a:gd name="connsiteX1" fmla="*/ 186122 w 202504"/>
                  <a:gd name="connsiteY1" fmla="*/ 0 h 194786"/>
                  <a:gd name="connsiteX2" fmla="*/ 202505 w 202504"/>
                  <a:gd name="connsiteY2" fmla="*/ 16383 h 194786"/>
                  <a:gd name="connsiteX3" fmla="*/ 202505 w 202504"/>
                  <a:gd name="connsiteY3" fmla="*/ 178689 h 194786"/>
                  <a:gd name="connsiteX4" fmla="*/ 186408 w 202504"/>
                  <a:gd name="connsiteY4" fmla="*/ 194786 h 194786"/>
                  <a:gd name="connsiteX5" fmla="*/ 20006 w 202504"/>
                  <a:gd name="connsiteY5" fmla="*/ 194786 h 194786"/>
                  <a:gd name="connsiteX6" fmla="*/ 4 w 202504"/>
                  <a:gd name="connsiteY6" fmla="*/ 174784 h 194786"/>
                  <a:gd name="connsiteX7" fmla="*/ 4 w 202504"/>
                  <a:gd name="connsiteY7" fmla="*/ 16192 h 194786"/>
                  <a:gd name="connsiteX8" fmla="*/ 16006 w 202504"/>
                  <a:gd name="connsiteY8" fmla="*/ 0 h 194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504" h="194786">
                    <a:moveTo>
                      <a:pt x="16006" y="0"/>
                    </a:moveTo>
                    <a:lnTo>
                      <a:pt x="186122" y="0"/>
                    </a:lnTo>
                    <a:cubicBezTo>
                      <a:pt x="195171" y="0"/>
                      <a:pt x="202505" y="7334"/>
                      <a:pt x="202505" y="16383"/>
                    </a:cubicBezTo>
                    <a:lnTo>
                      <a:pt x="202505" y="178689"/>
                    </a:lnTo>
                    <a:cubicBezTo>
                      <a:pt x="202505" y="187547"/>
                      <a:pt x="195266" y="194786"/>
                      <a:pt x="186408" y="194786"/>
                    </a:cubicBezTo>
                    <a:lnTo>
                      <a:pt x="20006" y="194786"/>
                    </a:lnTo>
                    <a:cubicBezTo>
                      <a:pt x="8957" y="194786"/>
                      <a:pt x="4" y="185833"/>
                      <a:pt x="4" y="174784"/>
                    </a:cubicBezTo>
                    <a:lnTo>
                      <a:pt x="4" y="16192"/>
                    </a:lnTo>
                    <a:cubicBezTo>
                      <a:pt x="-187" y="7144"/>
                      <a:pt x="7052" y="0"/>
                      <a:pt x="1600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" name="Graphic 2">
                <a:extLst>
                  <a:ext uri="{FF2B5EF4-FFF2-40B4-BE49-F238E27FC236}">
                    <a16:creationId xmlns:a16="http://schemas.microsoft.com/office/drawing/2014/main" xmlns="" id="{53D071D1-DE3F-4739-82E5-B8C3B7750DCF}"/>
                  </a:ext>
                </a:extLst>
              </p:cNvPr>
              <p:cNvSpPr/>
              <p:nvPr/>
            </p:nvSpPr>
            <p:spPr>
              <a:xfrm>
                <a:off x="5795771" y="3128771"/>
                <a:ext cx="202596" cy="395192"/>
              </a:xfrm>
              <a:custGeom>
                <a:avLst/>
                <a:gdLst>
                  <a:gd name="connsiteX0" fmla="*/ 10192 w 202596"/>
                  <a:gd name="connsiteY0" fmla="*/ 0 h 395192"/>
                  <a:gd name="connsiteX1" fmla="*/ 192215 w 202596"/>
                  <a:gd name="connsiteY1" fmla="*/ 0 h 395192"/>
                  <a:gd name="connsiteX2" fmla="*/ 202597 w 202596"/>
                  <a:gd name="connsiteY2" fmla="*/ 10382 h 395192"/>
                  <a:gd name="connsiteX3" fmla="*/ 202597 w 202596"/>
                  <a:gd name="connsiteY3" fmla="*/ 385000 h 395192"/>
                  <a:gd name="connsiteX4" fmla="*/ 192405 w 202596"/>
                  <a:gd name="connsiteY4" fmla="*/ 395192 h 395192"/>
                  <a:gd name="connsiteX5" fmla="*/ 0 w 202596"/>
                  <a:gd name="connsiteY5" fmla="*/ 395192 h 395192"/>
                  <a:gd name="connsiteX6" fmla="*/ 0 w 202596"/>
                  <a:gd name="connsiteY6" fmla="*/ 10192 h 395192"/>
                  <a:gd name="connsiteX7" fmla="*/ 10192 w 202596"/>
                  <a:gd name="connsiteY7" fmla="*/ 0 h 39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2596" h="395192">
                    <a:moveTo>
                      <a:pt x="10192" y="0"/>
                    </a:moveTo>
                    <a:lnTo>
                      <a:pt x="192215" y="0"/>
                    </a:lnTo>
                    <a:cubicBezTo>
                      <a:pt x="197929" y="0"/>
                      <a:pt x="202597" y="4667"/>
                      <a:pt x="202597" y="10382"/>
                    </a:cubicBezTo>
                    <a:lnTo>
                      <a:pt x="202597" y="385000"/>
                    </a:lnTo>
                    <a:cubicBezTo>
                      <a:pt x="202597" y="390620"/>
                      <a:pt x="198025" y="395192"/>
                      <a:pt x="192405" y="395192"/>
                    </a:cubicBezTo>
                    <a:lnTo>
                      <a:pt x="0" y="395192"/>
                    </a:lnTo>
                    <a:lnTo>
                      <a:pt x="0" y="10192"/>
                    </a:lnTo>
                    <a:cubicBezTo>
                      <a:pt x="0" y="4572"/>
                      <a:pt x="4572" y="0"/>
                      <a:pt x="1019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1" name="Graphic 2">
                <a:extLst>
                  <a:ext uri="{FF2B5EF4-FFF2-40B4-BE49-F238E27FC236}">
                    <a16:creationId xmlns:a16="http://schemas.microsoft.com/office/drawing/2014/main" xmlns="" id="{4016CB6C-C4DC-4CBF-9187-FB828D6E56A0}"/>
                  </a:ext>
                </a:extLst>
              </p:cNvPr>
              <p:cNvSpPr/>
              <p:nvPr/>
            </p:nvSpPr>
            <p:spPr>
              <a:xfrm>
                <a:off x="5597937" y="3512819"/>
                <a:ext cx="202596" cy="227552"/>
              </a:xfrm>
              <a:custGeom>
                <a:avLst/>
                <a:gdLst>
                  <a:gd name="connsiteX0" fmla="*/ 10192 w 202596"/>
                  <a:gd name="connsiteY0" fmla="*/ 0 h 227552"/>
                  <a:gd name="connsiteX1" fmla="*/ 192214 w 202596"/>
                  <a:gd name="connsiteY1" fmla="*/ 0 h 227552"/>
                  <a:gd name="connsiteX2" fmla="*/ 202597 w 202596"/>
                  <a:gd name="connsiteY2" fmla="*/ 10383 h 227552"/>
                  <a:gd name="connsiteX3" fmla="*/ 202597 w 202596"/>
                  <a:gd name="connsiteY3" fmla="*/ 217361 h 227552"/>
                  <a:gd name="connsiteX4" fmla="*/ 192405 w 202596"/>
                  <a:gd name="connsiteY4" fmla="*/ 227552 h 227552"/>
                  <a:gd name="connsiteX5" fmla="*/ 0 w 202596"/>
                  <a:gd name="connsiteY5" fmla="*/ 227552 h 227552"/>
                  <a:gd name="connsiteX6" fmla="*/ 0 w 202596"/>
                  <a:gd name="connsiteY6" fmla="*/ 10192 h 227552"/>
                  <a:gd name="connsiteX7" fmla="*/ 10192 w 202596"/>
                  <a:gd name="connsiteY7" fmla="*/ 0 h 227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2596" h="227552">
                    <a:moveTo>
                      <a:pt x="10192" y="0"/>
                    </a:moveTo>
                    <a:lnTo>
                      <a:pt x="192214" y="0"/>
                    </a:lnTo>
                    <a:cubicBezTo>
                      <a:pt x="197929" y="0"/>
                      <a:pt x="202597" y="4667"/>
                      <a:pt x="202597" y="10383"/>
                    </a:cubicBezTo>
                    <a:lnTo>
                      <a:pt x="202597" y="217361"/>
                    </a:lnTo>
                    <a:cubicBezTo>
                      <a:pt x="202597" y="222980"/>
                      <a:pt x="198025" y="227552"/>
                      <a:pt x="192405" y="227552"/>
                    </a:cubicBezTo>
                    <a:lnTo>
                      <a:pt x="0" y="227552"/>
                    </a:lnTo>
                    <a:lnTo>
                      <a:pt x="0" y="10192"/>
                    </a:lnTo>
                    <a:cubicBezTo>
                      <a:pt x="95" y="4572"/>
                      <a:pt x="4572" y="0"/>
                      <a:pt x="1019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2" name="Graphic 2">
                <a:extLst>
                  <a:ext uri="{FF2B5EF4-FFF2-40B4-BE49-F238E27FC236}">
                    <a16:creationId xmlns:a16="http://schemas.microsoft.com/office/drawing/2014/main" xmlns="" id="{D3796332-C0E5-4EC5-A73E-659963E3BF18}"/>
                  </a:ext>
                </a:extLst>
              </p:cNvPr>
              <p:cNvSpPr/>
              <p:nvPr/>
            </p:nvSpPr>
            <p:spPr>
              <a:xfrm>
                <a:off x="5393340" y="3730466"/>
                <a:ext cx="595979" cy="198215"/>
              </a:xfrm>
              <a:custGeom>
                <a:avLst/>
                <a:gdLst>
                  <a:gd name="connsiteX0" fmla="*/ 595979 w 595979"/>
                  <a:gd name="connsiteY0" fmla="*/ 10192 h 198215"/>
                  <a:gd name="connsiteX1" fmla="*/ 595979 w 595979"/>
                  <a:gd name="connsiteY1" fmla="*/ 187833 h 198215"/>
                  <a:gd name="connsiteX2" fmla="*/ 585597 w 595979"/>
                  <a:gd name="connsiteY2" fmla="*/ 198215 h 198215"/>
                  <a:gd name="connsiteX3" fmla="*/ 10192 w 595979"/>
                  <a:gd name="connsiteY3" fmla="*/ 198215 h 198215"/>
                  <a:gd name="connsiteX4" fmla="*/ 0 w 595979"/>
                  <a:gd name="connsiteY4" fmla="*/ 188024 h 198215"/>
                  <a:gd name="connsiteX5" fmla="*/ 0 w 595979"/>
                  <a:gd name="connsiteY5" fmla="*/ 0 h 198215"/>
                  <a:gd name="connsiteX6" fmla="*/ 585788 w 595979"/>
                  <a:gd name="connsiteY6" fmla="*/ 0 h 198215"/>
                  <a:gd name="connsiteX7" fmla="*/ 595979 w 595979"/>
                  <a:gd name="connsiteY7" fmla="*/ 10192 h 198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95979" h="198215">
                    <a:moveTo>
                      <a:pt x="595979" y="10192"/>
                    </a:moveTo>
                    <a:lnTo>
                      <a:pt x="595979" y="187833"/>
                    </a:lnTo>
                    <a:cubicBezTo>
                      <a:pt x="595979" y="193548"/>
                      <a:pt x="591312" y="198215"/>
                      <a:pt x="585597" y="198215"/>
                    </a:cubicBezTo>
                    <a:lnTo>
                      <a:pt x="10192" y="198215"/>
                    </a:lnTo>
                    <a:cubicBezTo>
                      <a:pt x="4572" y="198215"/>
                      <a:pt x="0" y="193643"/>
                      <a:pt x="0" y="188024"/>
                    </a:cubicBezTo>
                    <a:lnTo>
                      <a:pt x="0" y="0"/>
                    </a:lnTo>
                    <a:lnTo>
                      <a:pt x="585788" y="0"/>
                    </a:lnTo>
                    <a:cubicBezTo>
                      <a:pt x="591407" y="95"/>
                      <a:pt x="595979" y="4572"/>
                      <a:pt x="595979" y="1019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3" name="Graphic 2">
                <a:extLst>
                  <a:ext uri="{FF2B5EF4-FFF2-40B4-BE49-F238E27FC236}">
                    <a16:creationId xmlns:a16="http://schemas.microsoft.com/office/drawing/2014/main" xmlns="" id="{CFEA3C7F-0DAB-45D9-84F6-CA75011E323E}"/>
                  </a:ext>
                </a:extLst>
              </p:cNvPr>
              <p:cNvSpPr/>
              <p:nvPr/>
            </p:nvSpPr>
            <p:spPr>
              <a:xfrm>
                <a:off x="3592258" y="3924966"/>
                <a:ext cx="408336" cy="208883"/>
              </a:xfrm>
              <a:custGeom>
                <a:avLst/>
                <a:gdLst>
                  <a:gd name="connsiteX0" fmla="*/ 408337 w 408336"/>
                  <a:gd name="connsiteY0" fmla="*/ 16097 h 208883"/>
                  <a:gd name="connsiteX1" fmla="*/ 408337 w 408336"/>
                  <a:gd name="connsiteY1" fmla="*/ 192786 h 208883"/>
                  <a:gd name="connsiteX2" fmla="*/ 392240 w 408336"/>
                  <a:gd name="connsiteY2" fmla="*/ 208883 h 208883"/>
                  <a:gd name="connsiteX3" fmla="*/ 16097 w 408336"/>
                  <a:gd name="connsiteY3" fmla="*/ 208883 h 208883"/>
                  <a:gd name="connsiteX4" fmla="*/ 0 w 408336"/>
                  <a:gd name="connsiteY4" fmla="*/ 192786 h 208883"/>
                  <a:gd name="connsiteX5" fmla="*/ 0 w 408336"/>
                  <a:gd name="connsiteY5" fmla="*/ 16097 h 208883"/>
                  <a:gd name="connsiteX6" fmla="*/ 16097 w 408336"/>
                  <a:gd name="connsiteY6" fmla="*/ 0 h 208883"/>
                  <a:gd name="connsiteX7" fmla="*/ 392240 w 408336"/>
                  <a:gd name="connsiteY7" fmla="*/ 0 h 208883"/>
                  <a:gd name="connsiteX8" fmla="*/ 408337 w 408336"/>
                  <a:gd name="connsiteY8" fmla="*/ 16097 h 208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8336" h="208883">
                    <a:moveTo>
                      <a:pt x="408337" y="16097"/>
                    </a:moveTo>
                    <a:lnTo>
                      <a:pt x="408337" y="192786"/>
                    </a:lnTo>
                    <a:cubicBezTo>
                      <a:pt x="408337" y="201644"/>
                      <a:pt x="401098" y="208883"/>
                      <a:pt x="392240" y="208883"/>
                    </a:cubicBezTo>
                    <a:lnTo>
                      <a:pt x="16097" y="208883"/>
                    </a:lnTo>
                    <a:cubicBezTo>
                      <a:pt x="7239" y="208883"/>
                      <a:pt x="0" y="201644"/>
                      <a:pt x="0" y="192786"/>
                    </a:cubicBezTo>
                    <a:lnTo>
                      <a:pt x="0" y="16097"/>
                    </a:lnTo>
                    <a:cubicBezTo>
                      <a:pt x="0" y="7239"/>
                      <a:pt x="7239" y="0"/>
                      <a:pt x="16097" y="0"/>
                    </a:cubicBezTo>
                    <a:lnTo>
                      <a:pt x="392240" y="0"/>
                    </a:lnTo>
                    <a:cubicBezTo>
                      <a:pt x="401193" y="0"/>
                      <a:pt x="408337" y="7239"/>
                      <a:pt x="408337" y="1609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" name="Graphic 2">
                <a:extLst>
                  <a:ext uri="{FF2B5EF4-FFF2-40B4-BE49-F238E27FC236}">
                    <a16:creationId xmlns:a16="http://schemas.microsoft.com/office/drawing/2014/main" xmlns="" id="{2A485F3F-7A1A-44CD-95B8-34712DC0FFDE}"/>
                  </a:ext>
                </a:extLst>
              </p:cNvPr>
              <p:cNvSpPr/>
              <p:nvPr/>
            </p:nvSpPr>
            <p:spPr>
              <a:xfrm>
                <a:off x="3993165" y="3121628"/>
                <a:ext cx="208121" cy="208121"/>
              </a:xfrm>
              <a:custGeom>
                <a:avLst/>
                <a:gdLst>
                  <a:gd name="connsiteX0" fmla="*/ 198025 w 208121"/>
                  <a:gd name="connsiteY0" fmla="*/ 208121 h 208121"/>
                  <a:gd name="connsiteX1" fmla="*/ 10192 w 208121"/>
                  <a:gd name="connsiteY1" fmla="*/ 208121 h 208121"/>
                  <a:gd name="connsiteX2" fmla="*/ 0 w 208121"/>
                  <a:gd name="connsiteY2" fmla="*/ 197929 h 208121"/>
                  <a:gd name="connsiteX3" fmla="*/ 0 w 208121"/>
                  <a:gd name="connsiteY3" fmla="*/ 10192 h 208121"/>
                  <a:gd name="connsiteX4" fmla="*/ 10192 w 208121"/>
                  <a:gd name="connsiteY4" fmla="*/ 0 h 208121"/>
                  <a:gd name="connsiteX5" fmla="*/ 197929 w 208121"/>
                  <a:gd name="connsiteY5" fmla="*/ 0 h 208121"/>
                  <a:gd name="connsiteX6" fmla="*/ 208121 w 208121"/>
                  <a:gd name="connsiteY6" fmla="*/ 10192 h 208121"/>
                  <a:gd name="connsiteX7" fmla="*/ 208121 w 208121"/>
                  <a:gd name="connsiteY7" fmla="*/ 197929 h 208121"/>
                  <a:gd name="connsiteX8" fmla="*/ 198025 w 208121"/>
                  <a:gd name="connsiteY8" fmla="*/ 208121 h 208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8121" h="208121">
                    <a:moveTo>
                      <a:pt x="198025" y="208121"/>
                    </a:moveTo>
                    <a:lnTo>
                      <a:pt x="10192" y="208121"/>
                    </a:lnTo>
                    <a:cubicBezTo>
                      <a:pt x="4572" y="208121"/>
                      <a:pt x="0" y="203549"/>
                      <a:pt x="0" y="197929"/>
                    </a:cubicBezTo>
                    <a:lnTo>
                      <a:pt x="0" y="10192"/>
                    </a:lnTo>
                    <a:cubicBezTo>
                      <a:pt x="0" y="4572"/>
                      <a:pt x="4572" y="0"/>
                      <a:pt x="10192" y="0"/>
                    </a:cubicBezTo>
                    <a:lnTo>
                      <a:pt x="197929" y="0"/>
                    </a:lnTo>
                    <a:cubicBezTo>
                      <a:pt x="203549" y="0"/>
                      <a:pt x="208121" y="4572"/>
                      <a:pt x="208121" y="10192"/>
                    </a:cubicBezTo>
                    <a:lnTo>
                      <a:pt x="208121" y="197929"/>
                    </a:lnTo>
                    <a:cubicBezTo>
                      <a:pt x="208121" y="203549"/>
                      <a:pt x="203645" y="208121"/>
                      <a:pt x="198025" y="20812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5" name="Graphic 2">
                <a:extLst>
                  <a:ext uri="{FF2B5EF4-FFF2-40B4-BE49-F238E27FC236}">
                    <a16:creationId xmlns:a16="http://schemas.microsoft.com/office/drawing/2014/main" xmlns="" id="{B432D08C-53D8-4077-A655-40FE697F5034}"/>
                  </a:ext>
                </a:extLst>
              </p:cNvPr>
              <p:cNvSpPr/>
              <p:nvPr/>
            </p:nvSpPr>
            <p:spPr>
              <a:xfrm>
                <a:off x="3992498" y="2522600"/>
                <a:ext cx="208883" cy="408336"/>
              </a:xfrm>
              <a:custGeom>
                <a:avLst/>
                <a:gdLst>
                  <a:gd name="connsiteX0" fmla="*/ 192786 w 208883"/>
                  <a:gd name="connsiteY0" fmla="*/ 408337 h 408336"/>
                  <a:gd name="connsiteX1" fmla="*/ 16097 w 208883"/>
                  <a:gd name="connsiteY1" fmla="*/ 408337 h 408336"/>
                  <a:gd name="connsiteX2" fmla="*/ 0 w 208883"/>
                  <a:gd name="connsiteY2" fmla="*/ 392240 h 408336"/>
                  <a:gd name="connsiteX3" fmla="*/ 0 w 208883"/>
                  <a:gd name="connsiteY3" fmla="*/ 16097 h 408336"/>
                  <a:gd name="connsiteX4" fmla="*/ 16097 w 208883"/>
                  <a:gd name="connsiteY4" fmla="*/ 0 h 408336"/>
                  <a:gd name="connsiteX5" fmla="*/ 192786 w 208883"/>
                  <a:gd name="connsiteY5" fmla="*/ 0 h 408336"/>
                  <a:gd name="connsiteX6" fmla="*/ 208883 w 208883"/>
                  <a:gd name="connsiteY6" fmla="*/ 16097 h 408336"/>
                  <a:gd name="connsiteX7" fmla="*/ 208883 w 208883"/>
                  <a:gd name="connsiteY7" fmla="*/ 392240 h 408336"/>
                  <a:gd name="connsiteX8" fmla="*/ 192786 w 208883"/>
                  <a:gd name="connsiteY8" fmla="*/ 408337 h 4083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8883" h="408336">
                    <a:moveTo>
                      <a:pt x="192786" y="408337"/>
                    </a:moveTo>
                    <a:lnTo>
                      <a:pt x="16097" y="408337"/>
                    </a:lnTo>
                    <a:cubicBezTo>
                      <a:pt x="7239" y="408337"/>
                      <a:pt x="0" y="401098"/>
                      <a:pt x="0" y="392240"/>
                    </a:cubicBezTo>
                    <a:lnTo>
                      <a:pt x="0" y="16097"/>
                    </a:lnTo>
                    <a:cubicBezTo>
                      <a:pt x="0" y="7239"/>
                      <a:pt x="7239" y="0"/>
                      <a:pt x="16097" y="0"/>
                    </a:cubicBezTo>
                    <a:lnTo>
                      <a:pt x="192786" y="0"/>
                    </a:lnTo>
                    <a:cubicBezTo>
                      <a:pt x="201644" y="0"/>
                      <a:pt x="208883" y="7239"/>
                      <a:pt x="208883" y="16097"/>
                    </a:cubicBezTo>
                    <a:lnTo>
                      <a:pt x="208883" y="392240"/>
                    </a:lnTo>
                    <a:cubicBezTo>
                      <a:pt x="208883" y="401098"/>
                      <a:pt x="201740" y="408337"/>
                      <a:pt x="192786" y="40833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" name="Graphic 2">
                <a:extLst>
                  <a:ext uri="{FF2B5EF4-FFF2-40B4-BE49-F238E27FC236}">
                    <a16:creationId xmlns:a16="http://schemas.microsoft.com/office/drawing/2014/main" xmlns="" id="{D28EF373-E44A-4199-B5BB-5D48929CF8E5}"/>
                  </a:ext>
                </a:extLst>
              </p:cNvPr>
              <p:cNvSpPr/>
              <p:nvPr/>
            </p:nvSpPr>
            <p:spPr>
              <a:xfrm>
                <a:off x="3597020" y="2529649"/>
                <a:ext cx="199262" cy="199262"/>
              </a:xfrm>
              <a:custGeom>
                <a:avLst/>
                <a:gdLst>
                  <a:gd name="connsiteX0" fmla="*/ 189071 w 199262"/>
                  <a:gd name="connsiteY0" fmla="*/ 199263 h 199262"/>
                  <a:gd name="connsiteX1" fmla="*/ 10192 w 199262"/>
                  <a:gd name="connsiteY1" fmla="*/ 199263 h 199262"/>
                  <a:gd name="connsiteX2" fmla="*/ 0 w 199262"/>
                  <a:gd name="connsiteY2" fmla="*/ 189071 h 199262"/>
                  <a:gd name="connsiteX3" fmla="*/ 0 w 199262"/>
                  <a:gd name="connsiteY3" fmla="*/ 10192 h 199262"/>
                  <a:gd name="connsiteX4" fmla="*/ 10192 w 199262"/>
                  <a:gd name="connsiteY4" fmla="*/ 0 h 199262"/>
                  <a:gd name="connsiteX5" fmla="*/ 189071 w 199262"/>
                  <a:gd name="connsiteY5" fmla="*/ 0 h 199262"/>
                  <a:gd name="connsiteX6" fmla="*/ 199263 w 199262"/>
                  <a:gd name="connsiteY6" fmla="*/ 10192 h 199262"/>
                  <a:gd name="connsiteX7" fmla="*/ 199263 w 199262"/>
                  <a:gd name="connsiteY7" fmla="*/ 189071 h 199262"/>
                  <a:gd name="connsiteX8" fmla="*/ 189071 w 199262"/>
                  <a:gd name="connsiteY8" fmla="*/ 199263 h 199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9262" h="199262">
                    <a:moveTo>
                      <a:pt x="189071" y="199263"/>
                    </a:moveTo>
                    <a:lnTo>
                      <a:pt x="10192" y="199263"/>
                    </a:lnTo>
                    <a:cubicBezTo>
                      <a:pt x="4572" y="199263"/>
                      <a:pt x="0" y="194691"/>
                      <a:pt x="0" y="189071"/>
                    </a:cubicBezTo>
                    <a:lnTo>
                      <a:pt x="0" y="10192"/>
                    </a:lnTo>
                    <a:cubicBezTo>
                      <a:pt x="0" y="4572"/>
                      <a:pt x="4572" y="0"/>
                      <a:pt x="10192" y="0"/>
                    </a:cubicBezTo>
                    <a:lnTo>
                      <a:pt x="189071" y="0"/>
                    </a:lnTo>
                    <a:cubicBezTo>
                      <a:pt x="194691" y="0"/>
                      <a:pt x="199263" y="4572"/>
                      <a:pt x="199263" y="10192"/>
                    </a:cubicBezTo>
                    <a:lnTo>
                      <a:pt x="199263" y="189071"/>
                    </a:lnTo>
                    <a:cubicBezTo>
                      <a:pt x="199263" y="194691"/>
                      <a:pt x="194691" y="199263"/>
                      <a:pt x="189071" y="199263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" name="Graphic 2">
                <a:extLst>
                  <a:ext uri="{FF2B5EF4-FFF2-40B4-BE49-F238E27FC236}">
                    <a16:creationId xmlns:a16="http://schemas.microsoft.com/office/drawing/2014/main" xmlns="" id="{81BBF057-B591-4C18-AD94-042EDC01C984}"/>
                  </a:ext>
                </a:extLst>
              </p:cNvPr>
              <p:cNvSpPr/>
              <p:nvPr/>
            </p:nvSpPr>
            <p:spPr>
              <a:xfrm>
                <a:off x="7201661" y="929544"/>
                <a:ext cx="1399889" cy="1399889"/>
              </a:xfrm>
              <a:custGeom>
                <a:avLst/>
                <a:gdLst>
                  <a:gd name="connsiteX0" fmla="*/ 1390555 w 1399889"/>
                  <a:gd name="connsiteY0" fmla="*/ 0 h 1399889"/>
                  <a:gd name="connsiteX1" fmla="*/ 9335 w 1399889"/>
                  <a:gd name="connsiteY1" fmla="*/ 0 h 1399889"/>
                  <a:gd name="connsiteX2" fmla="*/ 0 w 1399889"/>
                  <a:gd name="connsiteY2" fmla="*/ 9335 h 1399889"/>
                  <a:gd name="connsiteX3" fmla="*/ 0 w 1399889"/>
                  <a:gd name="connsiteY3" fmla="*/ 1390555 h 1399889"/>
                  <a:gd name="connsiteX4" fmla="*/ 9335 w 1399889"/>
                  <a:gd name="connsiteY4" fmla="*/ 1399889 h 1399889"/>
                  <a:gd name="connsiteX5" fmla="*/ 1390555 w 1399889"/>
                  <a:gd name="connsiteY5" fmla="*/ 1399889 h 1399889"/>
                  <a:gd name="connsiteX6" fmla="*/ 1399889 w 1399889"/>
                  <a:gd name="connsiteY6" fmla="*/ 1390555 h 1399889"/>
                  <a:gd name="connsiteX7" fmla="*/ 1399889 w 1399889"/>
                  <a:gd name="connsiteY7" fmla="*/ 9430 h 1399889"/>
                  <a:gd name="connsiteX8" fmla="*/ 1390555 w 1399889"/>
                  <a:gd name="connsiteY8" fmla="*/ 0 h 1399889"/>
                  <a:gd name="connsiteX9" fmla="*/ 1169384 w 1399889"/>
                  <a:gd name="connsiteY9" fmla="*/ 1200912 h 1399889"/>
                  <a:gd name="connsiteX10" fmla="*/ 205169 w 1399889"/>
                  <a:gd name="connsiteY10" fmla="*/ 1201007 h 1399889"/>
                  <a:gd name="connsiteX11" fmla="*/ 185642 w 1399889"/>
                  <a:gd name="connsiteY11" fmla="*/ 1181005 h 1399889"/>
                  <a:gd name="connsiteX12" fmla="*/ 185738 w 1399889"/>
                  <a:gd name="connsiteY12" fmla="*/ 216694 h 1399889"/>
                  <a:gd name="connsiteX13" fmla="*/ 204026 w 1399889"/>
                  <a:gd name="connsiteY13" fmla="*/ 196977 h 1399889"/>
                  <a:gd name="connsiteX14" fmla="*/ 1168242 w 1399889"/>
                  <a:gd name="connsiteY14" fmla="*/ 196882 h 1399889"/>
                  <a:gd name="connsiteX15" fmla="*/ 1189387 w 1399889"/>
                  <a:gd name="connsiteY15" fmla="*/ 218885 h 1399889"/>
                  <a:gd name="connsiteX16" fmla="*/ 1189006 w 1399889"/>
                  <a:gd name="connsiteY16" fmla="*/ 700183 h 1399889"/>
                  <a:gd name="connsiteX17" fmla="*/ 1189387 w 1399889"/>
                  <a:gd name="connsiteY17" fmla="*/ 1181481 h 1399889"/>
                  <a:gd name="connsiteX18" fmla="*/ 1169384 w 1399889"/>
                  <a:gd name="connsiteY18" fmla="*/ 1200912 h 13998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399889" h="1399889">
                    <a:moveTo>
                      <a:pt x="1390555" y="0"/>
                    </a:moveTo>
                    <a:lnTo>
                      <a:pt x="9335" y="0"/>
                    </a:lnTo>
                    <a:cubicBezTo>
                      <a:pt x="4191" y="0"/>
                      <a:pt x="0" y="4191"/>
                      <a:pt x="0" y="9335"/>
                    </a:cubicBezTo>
                    <a:lnTo>
                      <a:pt x="0" y="1390555"/>
                    </a:lnTo>
                    <a:cubicBezTo>
                      <a:pt x="0" y="1395698"/>
                      <a:pt x="4191" y="1399889"/>
                      <a:pt x="9335" y="1399889"/>
                    </a:cubicBezTo>
                    <a:lnTo>
                      <a:pt x="1390555" y="1399889"/>
                    </a:lnTo>
                    <a:cubicBezTo>
                      <a:pt x="1395698" y="1399889"/>
                      <a:pt x="1399889" y="1395698"/>
                      <a:pt x="1399889" y="1390555"/>
                    </a:cubicBezTo>
                    <a:lnTo>
                      <a:pt x="1399889" y="9430"/>
                    </a:lnTo>
                    <a:cubicBezTo>
                      <a:pt x="1399889" y="4191"/>
                      <a:pt x="1395698" y="0"/>
                      <a:pt x="1390555" y="0"/>
                    </a:cubicBezTo>
                    <a:close/>
                    <a:moveTo>
                      <a:pt x="1169384" y="1200912"/>
                    </a:moveTo>
                    <a:cubicBezTo>
                      <a:pt x="848011" y="1200531"/>
                      <a:pt x="526542" y="1200436"/>
                      <a:pt x="205169" y="1201007"/>
                    </a:cubicBezTo>
                    <a:cubicBezTo>
                      <a:pt x="189071" y="1201007"/>
                      <a:pt x="185642" y="1196435"/>
                      <a:pt x="185642" y="1181005"/>
                    </a:cubicBezTo>
                    <a:cubicBezTo>
                      <a:pt x="186119" y="859536"/>
                      <a:pt x="186119" y="538163"/>
                      <a:pt x="185738" y="216694"/>
                    </a:cubicBezTo>
                    <a:cubicBezTo>
                      <a:pt x="185738" y="202502"/>
                      <a:pt x="187833" y="196977"/>
                      <a:pt x="204026" y="196977"/>
                    </a:cubicBezTo>
                    <a:cubicBezTo>
                      <a:pt x="525399" y="197453"/>
                      <a:pt x="846868" y="197549"/>
                      <a:pt x="1168242" y="196882"/>
                    </a:cubicBezTo>
                    <a:cubicBezTo>
                      <a:pt x="1186529" y="196882"/>
                      <a:pt x="1189482" y="202311"/>
                      <a:pt x="1189387" y="218885"/>
                    </a:cubicBezTo>
                    <a:cubicBezTo>
                      <a:pt x="1188816" y="379286"/>
                      <a:pt x="1189006" y="539782"/>
                      <a:pt x="1189006" y="700183"/>
                    </a:cubicBezTo>
                    <a:cubicBezTo>
                      <a:pt x="1189006" y="860584"/>
                      <a:pt x="1188720" y="1021080"/>
                      <a:pt x="1189387" y="1181481"/>
                    </a:cubicBezTo>
                    <a:cubicBezTo>
                      <a:pt x="1189577" y="1197769"/>
                      <a:pt x="1184529" y="1200912"/>
                      <a:pt x="1169384" y="120091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8" name="Graphic 2">
                <a:extLst>
                  <a:ext uri="{FF2B5EF4-FFF2-40B4-BE49-F238E27FC236}">
                    <a16:creationId xmlns:a16="http://schemas.microsoft.com/office/drawing/2014/main" xmlns="" id="{6611329D-646B-4962-86D1-08E59A087B6D}"/>
                  </a:ext>
                </a:extLst>
              </p:cNvPr>
              <p:cNvSpPr/>
              <p:nvPr/>
            </p:nvSpPr>
            <p:spPr>
              <a:xfrm>
                <a:off x="7589042" y="1328546"/>
                <a:ext cx="600171" cy="599982"/>
              </a:xfrm>
              <a:custGeom>
                <a:avLst/>
                <a:gdLst>
                  <a:gd name="connsiteX0" fmla="*/ 299467 w 600171"/>
                  <a:gd name="connsiteY0" fmla="*/ 599694 h 599982"/>
                  <a:gd name="connsiteX1" fmla="*/ 19337 w 600171"/>
                  <a:gd name="connsiteY1" fmla="*/ 599980 h 599982"/>
                  <a:gd name="connsiteX2" fmla="*/ 1 w 600171"/>
                  <a:gd name="connsiteY2" fmla="*/ 581597 h 599982"/>
                  <a:gd name="connsiteX3" fmla="*/ 192 w 600171"/>
                  <a:gd name="connsiteY3" fmla="*/ 16193 h 599982"/>
                  <a:gd name="connsiteX4" fmla="*/ 16480 w 600171"/>
                  <a:gd name="connsiteY4" fmla="*/ 0 h 599982"/>
                  <a:gd name="connsiteX5" fmla="*/ 583598 w 600171"/>
                  <a:gd name="connsiteY5" fmla="*/ 0 h 599982"/>
                  <a:gd name="connsiteX6" fmla="*/ 600172 w 600171"/>
                  <a:gd name="connsiteY6" fmla="*/ 16002 h 599982"/>
                  <a:gd name="connsiteX7" fmla="*/ 600076 w 600171"/>
                  <a:gd name="connsiteY7" fmla="*/ 584930 h 599982"/>
                  <a:gd name="connsiteX8" fmla="*/ 584741 w 600171"/>
                  <a:gd name="connsiteY8" fmla="*/ 599980 h 599982"/>
                  <a:gd name="connsiteX9" fmla="*/ 299467 w 600171"/>
                  <a:gd name="connsiteY9" fmla="*/ 599694 h 599982"/>
                  <a:gd name="connsiteX10" fmla="*/ 299467 w 600171"/>
                  <a:gd name="connsiteY10" fmla="*/ 599694 h 599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0171" h="599982">
                    <a:moveTo>
                      <a:pt x="299467" y="599694"/>
                    </a:moveTo>
                    <a:cubicBezTo>
                      <a:pt x="206122" y="599694"/>
                      <a:pt x="112682" y="599408"/>
                      <a:pt x="19337" y="599980"/>
                    </a:cubicBezTo>
                    <a:cubicBezTo>
                      <a:pt x="5240" y="600075"/>
                      <a:pt x="-94" y="597694"/>
                      <a:pt x="1" y="581597"/>
                    </a:cubicBezTo>
                    <a:cubicBezTo>
                      <a:pt x="668" y="393097"/>
                      <a:pt x="573" y="204597"/>
                      <a:pt x="192" y="16193"/>
                    </a:cubicBezTo>
                    <a:cubicBezTo>
                      <a:pt x="192" y="3239"/>
                      <a:pt x="3716" y="0"/>
                      <a:pt x="16480" y="0"/>
                    </a:cubicBezTo>
                    <a:cubicBezTo>
                      <a:pt x="205551" y="381"/>
                      <a:pt x="394527" y="381"/>
                      <a:pt x="583598" y="0"/>
                    </a:cubicBezTo>
                    <a:cubicBezTo>
                      <a:pt x="596076" y="0"/>
                      <a:pt x="600172" y="2762"/>
                      <a:pt x="600172" y="16002"/>
                    </a:cubicBezTo>
                    <a:cubicBezTo>
                      <a:pt x="599695" y="205645"/>
                      <a:pt x="599695" y="395288"/>
                      <a:pt x="600076" y="584930"/>
                    </a:cubicBezTo>
                    <a:cubicBezTo>
                      <a:pt x="600076" y="597122"/>
                      <a:pt x="596552" y="600075"/>
                      <a:pt x="584741" y="599980"/>
                    </a:cubicBezTo>
                    <a:cubicBezTo>
                      <a:pt x="489682" y="599408"/>
                      <a:pt x="394622" y="599599"/>
                      <a:pt x="299467" y="599694"/>
                    </a:cubicBezTo>
                    <a:cubicBezTo>
                      <a:pt x="299467" y="599599"/>
                      <a:pt x="299467" y="599694"/>
                      <a:pt x="299467" y="59969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9" name="Graphic 2">
                <a:extLst>
                  <a:ext uri="{FF2B5EF4-FFF2-40B4-BE49-F238E27FC236}">
                    <a16:creationId xmlns:a16="http://schemas.microsoft.com/office/drawing/2014/main" xmlns="" id="{DA350F11-5C71-4D7E-AC45-2C373045CC9B}"/>
                  </a:ext>
                </a:extLst>
              </p:cNvPr>
              <p:cNvSpPr/>
              <p:nvPr/>
            </p:nvSpPr>
            <p:spPr>
              <a:xfrm>
                <a:off x="3590925" y="4530280"/>
                <a:ext cx="1399890" cy="1399889"/>
              </a:xfrm>
              <a:custGeom>
                <a:avLst/>
                <a:gdLst>
                  <a:gd name="connsiteX0" fmla="*/ 1390555 w 1399890"/>
                  <a:gd name="connsiteY0" fmla="*/ 0 h 1399889"/>
                  <a:gd name="connsiteX1" fmla="*/ 9335 w 1399890"/>
                  <a:gd name="connsiteY1" fmla="*/ 0 h 1399889"/>
                  <a:gd name="connsiteX2" fmla="*/ 0 w 1399890"/>
                  <a:gd name="connsiteY2" fmla="*/ 9335 h 1399889"/>
                  <a:gd name="connsiteX3" fmla="*/ 0 w 1399890"/>
                  <a:gd name="connsiteY3" fmla="*/ 1390555 h 1399889"/>
                  <a:gd name="connsiteX4" fmla="*/ 9335 w 1399890"/>
                  <a:gd name="connsiteY4" fmla="*/ 1399890 h 1399889"/>
                  <a:gd name="connsiteX5" fmla="*/ 1390555 w 1399890"/>
                  <a:gd name="connsiteY5" fmla="*/ 1399890 h 1399889"/>
                  <a:gd name="connsiteX6" fmla="*/ 1399889 w 1399890"/>
                  <a:gd name="connsiteY6" fmla="*/ 1390555 h 1399889"/>
                  <a:gd name="connsiteX7" fmla="*/ 1399889 w 1399890"/>
                  <a:gd name="connsiteY7" fmla="*/ 9430 h 1399889"/>
                  <a:gd name="connsiteX8" fmla="*/ 1390555 w 1399890"/>
                  <a:gd name="connsiteY8" fmla="*/ 0 h 1399889"/>
                  <a:gd name="connsiteX9" fmla="*/ 1201674 w 1399890"/>
                  <a:gd name="connsiteY9" fmla="*/ 1192339 h 1399889"/>
                  <a:gd name="connsiteX10" fmla="*/ 1192340 w 1399890"/>
                  <a:gd name="connsiteY10" fmla="*/ 1201674 h 1399889"/>
                  <a:gd name="connsiteX11" fmla="*/ 207645 w 1399890"/>
                  <a:gd name="connsiteY11" fmla="*/ 1201674 h 1399889"/>
                  <a:gd name="connsiteX12" fmla="*/ 198311 w 1399890"/>
                  <a:gd name="connsiteY12" fmla="*/ 1192339 h 1399889"/>
                  <a:gd name="connsiteX13" fmla="*/ 198311 w 1399890"/>
                  <a:gd name="connsiteY13" fmla="*/ 207645 h 1399889"/>
                  <a:gd name="connsiteX14" fmla="*/ 207645 w 1399890"/>
                  <a:gd name="connsiteY14" fmla="*/ 198311 h 1399889"/>
                  <a:gd name="connsiteX15" fmla="*/ 1192340 w 1399890"/>
                  <a:gd name="connsiteY15" fmla="*/ 198311 h 1399889"/>
                  <a:gd name="connsiteX16" fmla="*/ 1201674 w 1399890"/>
                  <a:gd name="connsiteY16" fmla="*/ 207645 h 1399889"/>
                  <a:gd name="connsiteX17" fmla="*/ 1201674 w 1399890"/>
                  <a:gd name="connsiteY17" fmla="*/ 1192339 h 13998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399890" h="1399889">
                    <a:moveTo>
                      <a:pt x="1390555" y="0"/>
                    </a:moveTo>
                    <a:lnTo>
                      <a:pt x="9335" y="0"/>
                    </a:lnTo>
                    <a:cubicBezTo>
                      <a:pt x="4191" y="0"/>
                      <a:pt x="0" y="4191"/>
                      <a:pt x="0" y="9335"/>
                    </a:cubicBezTo>
                    <a:lnTo>
                      <a:pt x="0" y="1390555"/>
                    </a:lnTo>
                    <a:cubicBezTo>
                      <a:pt x="0" y="1395699"/>
                      <a:pt x="4191" y="1399890"/>
                      <a:pt x="9335" y="1399890"/>
                    </a:cubicBezTo>
                    <a:lnTo>
                      <a:pt x="1390555" y="1399890"/>
                    </a:lnTo>
                    <a:cubicBezTo>
                      <a:pt x="1395698" y="1399890"/>
                      <a:pt x="1399889" y="1395699"/>
                      <a:pt x="1399889" y="1390555"/>
                    </a:cubicBezTo>
                    <a:lnTo>
                      <a:pt x="1399889" y="9430"/>
                    </a:lnTo>
                    <a:cubicBezTo>
                      <a:pt x="1399985" y="4191"/>
                      <a:pt x="1395793" y="0"/>
                      <a:pt x="1390555" y="0"/>
                    </a:cubicBezTo>
                    <a:close/>
                    <a:moveTo>
                      <a:pt x="1201674" y="1192339"/>
                    </a:moveTo>
                    <a:cubicBezTo>
                      <a:pt x="1201674" y="1197483"/>
                      <a:pt x="1197483" y="1201674"/>
                      <a:pt x="1192340" y="1201674"/>
                    </a:cubicBezTo>
                    <a:lnTo>
                      <a:pt x="207645" y="1201674"/>
                    </a:lnTo>
                    <a:cubicBezTo>
                      <a:pt x="202502" y="1201674"/>
                      <a:pt x="198311" y="1197483"/>
                      <a:pt x="198311" y="1192339"/>
                    </a:cubicBezTo>
                    <a:lnTo>
                      <a:pt x="198311" y="207645"/>
                    </a:lnTo>
                    <a:cubicBezTo>
                      <a:pt x="198311" y="202502"/>
                      <a:pt x="202502" y="198311"/>
                      <a:pt x="207645" y="198311"/>
                    </a:cubicBezTo>
                    <a:lnTo>
                      <a:pt x="1192340" y="198311"/>
                    </a:lnTo>
                    <a:cubicBezTo>
                      <a:pt x="1197483" y="198311"/>
                      <a:pt x="1201674" y="202502"/>
                      <a:pt x="1201674" y="207645"/>
                    </a:cubicBezTo>
                    <a:lnTo>
                      <a:pt x="1201674" y="1192339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0" name="Graphic 2">
                <a:extLst>
                  <a:ext uri="{FF2B5EF4-FFF2-40B4-BE49-F238E27FC236}">
                    <a16:creationId xmlns:a16="http://schemas.microsoft.com/office/drawing/2014/main" xmlns="" id="{641CE955-991D-4603-952A-5ABC4A79F2FF}"/>
                  </a:ext>
                </a:extLst>
              </p:cNvPr>
              <p:cNvSpPr/>
              <p:nvPr/>
            </p:nvSpPr>
            <p:spPr>
              <a:xfrm>
                <a:off x="3990975" y="4930425"/>
                <a:ext cx="599790" cy="599789"/>
              </a:xfrm>
              <a:custGeom>
                <a:avLst/>
                <a:gdLst>
                  <a:gd name="connsiteX0" fmla="*/ 590455 w 599790"/>
                  <a:gd name="connsiteY0" fmla="*/ 599789 h 599789"/>
                  <a:gd name="connsiteX1" fmla="*/ 9334 w 599790"/>
                  <a:gd name="connsiteY1" fmla="*/ 599789 h 599789"/>
                  <a:gd name="connsiteX2" fmla="*/ 0 w 599790"/>
                  <a:gd name="connsiteY2" fmla="*/ 590455 h 599789"/>
                  <a:gd name="connsiteX3" fmla="*/ 0 w 599790"/>
                  <a:gd name="connsiteY3" fmla="*/ 9334 h 599789"/>
                  <a:gd name="connsiteX4" fmla="*/ 9334 w 599790"/>
                  <a:gd name="connsiteY4" fmla="*/ 0 h 599789"/>
                  <a:gd name="connsiteX5" fmla="*/ 590455 w 599790"/>
                  <a:gd name="connsiteY5" fmla="*/ 0 h 599789"/>
                  <a:gd name="connsiteX6" fmla="*/ 599789 w 599790"/>
                  <a:gd name="connsiteY6" fmla="*/ 9334 h 599789"/>
                  <a:gd name="connsiteX7" fmla="*/ 599789 w 599790"/>
                  <a:gd name="connsiteY7" fmla="*/ 590455 h 599789"/>
                  <a:gd name="connsiteX8" fmla="*/ 590455 w 599790"/>
                  <a:gd name="connsiteY8" fmla="*/ 599789 h 59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9790" h="599789">
                    <a:moveTo>
                      <a:pt x="590455" y="599789"/>
                    </a:moveTo>
                    <a:lnTo>
                      <a:pt x="9334" y="599789"/>
                    </a:lnTo>
                    <a:cubicBezTo>
                      <a:pt x="4191" y="599789"/>
                      <a:pt x="0" y="595598"/>
                      <a:pt x="0" y="590455"/>
                    </a:cubicBezTo>
                    <a:lnTo>
                      <a:pt x="0" y="9334"/>
                    </a:lnTo>
                    <a:cubicBezTo>
                      <a:pt x="0" y="4191"/>
                      <a:pt x="4191" y="0"/>
                      <a:pt x="9334" y="0"/>
                    </a:cubicBezTo>
                    <a:lnTo>
                      <a:pt x="590455" y="0"/>
                    </a:lnTo>
                    <a:cubicBezTo>
                      <a:pt x="595598" y="0"/>
                      <a:pt x="599789" y="4191"/>
                      <a:pt x="599789" y="9334"/>
                    </a:cubicBezTo>
                    <a:lnTo>
                      <a:pt x="599789" y="590455"/>
                    </a:lnTo>
                    <a:cubicBezTo>
                      <a:pt x="599885" y="595598"/>
                      <a:pt x="595694" y="599789"/>
                      <a:pt x="590455" y="59978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1" name="Graphic 2">
                <a:extLst>
                  <a:ext uri="{FF2B5EF4-FFF2-40B4-BE49-F238E27FC236}">
                    <a16:creationId xmlns:a16="http://schemas.microsoft.com/office/drawing/2014/main" xmlns="" id="{7B7444C5-08A6-479A-81BD-4361D403ACF6}"/>
                  </a:ext>
                </a:extLst>
              </p:cNvPr>
              <p:cNvSpPr/>
              <p:nvPr/>
            </p:nvSpPr>
            <p:spPr>
              <a:xfrm>
                <a:off x="7201757" y="930666"/>
                <a:ext cx="1399508" cy="1397299"/>
              </a:xfrm>
              <a:custGeom>
                <a:avLst/>
                <a:gdLst>
                  <a:gd name="connsiteX0" fmla="*/ 0 w 1399508"/>
                  <a:gd name="connsiteY0" fmla="*/ 1387718 h 1397299"/>
                  <a:gd name="connsiteX1" fmla="*/ 54007 w 1399508"/>
                  <a:gd name="connsiteY1" fmla="*/ 1391814 h 1397299"/>
                  <a:gd name="connsiteX2" fmla="*/ 1368742 w 1399508"/>
                  <a:gd name="connsiteY2" fmla="*/ 1391814 h 1397299"/>
                  <a:gd name="connsiteX3" fmla="*/ 1395127 w 1399508"/>
                  <a:gd name="connsiteY3" fmla="*/ 1364858 h 1397299"/>
                  <a:gd name="connsiteX4" fmla="*/ 1395031 w 1399508"/>
                  <a:gd name="connsiteY4" fmla="*/ 43074 h 1397299"/>
                  <a:gd name="connsiteX5" fmla="*/ 1387888 w 1399508"/>
                  <a:gd name="connsiteY5" fmla="*/ 3831 h 1397299"/>
                  <a:gd name="connsiteX6" fmla="*/ 1391222 w 1399508"/>
                  <a:gd name="connsiteY6" fmla="*/ 307 h 1397299"/>
                  <a:gd name="connsiteX7" fmla="*/ 1398842 w 1399508"/>
                  <a:gd name="connsiteY7" fmla="*/ 4307 h 1397299"/>
                  <a:gd name="connsiteX8" fmla="*/ 1399127 w 1399508"/>
                  <a:gd name="connsiteY8" fmla="*/ 18023 h 1397299"/>
                  <a:gd name="connsiteX9" fmla="*/ 1399509 w 1399508"/>
                  <a:gd name="connsiteY9" fmla="*/ 1376098 h 1397299"/>
                  <a:gd name="connsiteX10" fmla="*/ 1378744 w 1399508"/>
                  <a:gd name="connsiteY10" fmla="*/ 1396386 h 1397299"/>
                  <a:gd name="connsiteX11" fmla="*/ 17336 w 1399508"/>
                  <a:gd name="connsiteY11" fmla="*/ 1395719 h 1397299"/>
                  <a:gd name="connsiteX12" fmla="*/ 0 w 1399508"/>
                  <a:gd name="connsiteY12" fmla="*/ 1387718 h 13972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99508" h="1397299">
                    <a:moveTo>
                      <a:pt x="0" y="1387718"/>
                    </a:moveTo>
                    <a:cubicBezTo>
                      <a:pt x="17621" y="1393624"/>
                      <a:pt x="35909" y="1391814"/>
                      <a:pt x="54007" y="1391814"/>
                    </a:cubicBezTo>
                    <a:cubicBezTo>
                      <a:pt x="492252" y="1391909"/>
                      <a:pt x="930497" y="1391909"/>
                      <a:pt x="1368742" y="1391814"/>
                    </a:cubicBezTo>
                    <a:cubicBezTo>
                      <a:pt x="1397699" y="1391814"/>
                      <a:pt x="1395127" y="1395434"/>
                      <a:pt x="1395127" y="1364858"/>
                    </a:cubicBezTo>
                    <a:cubicBezTo>
                      <a:pt x="1395127" y="924232"/>
                      <a:pt x="1395127" y="483700"/>
                      <a:pt x="1395031" y="43074"/>
                    </a:cubicBezTo>
                    <a:cubicBezTo>
                      <a:pt x="1395031" y="29739"/>
                      <a:pt x="1398175" y="15547"/>
                      <a:pt x="1387888" y="3831"/>
                    </a:cubicBezTo>
                    <a:cubicBezTo>
                      <a:pt x="1387792" y="3736"/>
                      <a:pt x="1390079" y="1545"/>
                      <a:pt x="1391222" y="307"/>
                    </a:cubicBezTo>
                    <a:cubicBezTo>
                      <a:pt x="1394746" y="-265"/>
                      <a:pt x="1398366" y="-551"/>
                      <a:pt x="1398842" y="4307"/>
                    </a:cubicBezTo>
                    <a:cubicBezTo>
                      <a:pt x="1399223" y="8879"/>
                      <a:pt x="1399127" y="13451"/>
                      <a:pt x="1399127" y="18023"/>
                    </a:cubicBezTo>
                    <a:cubicBezTo>
                      <a:pt x="1399127" y="470746"/>
                      <a:pt x="1399032" y="923374"/>
                      <a:pt x="1399509" y="1376098"/>
                    </a:cubicBezTo>
                    <a:cubicBezTo>
                      <a:pt x="1399509" y="1393052"/>
                      <a:pt x="1394936" y="1396386"/>
                      <a:pt x="1378744" y="1396386"/>
                    </a:cubicBezTo>
                    <a:cubicBezTo>
                      <a:pt x="924973" y="1395910"/>
                      <a:pt x="471106" y="1396100"/>
                      <a:pt x="17336" y="1395719"/>
                    </a:cubicBezTo>
                    <a:cubicBezTo>
                      <a:pt x="11525" y="1395719"/>
                      <a:pt x="0" y="1402577"/>
                      <a:pt x="0" y="1387718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2" name="Graphic 2">
                <a:extLst>
                  <a:ext uri="{FF2B5EF4-FFF2-40B4-BE49-F238E27FC236}">
                    <a16:creationId xmlns:a16="http://schemas.microsoft.com/office/drawing/2014/main" xmlns="" id="{88CCD3AC-8C03-49BD-ABAD-E43164AD6AB4}"/>
                  </a:ext>
                </a:extLst>
              </p:cNvPr>
              <p:cNvSpPr/>
              <p:nvPr/>
            </p:nvSpPr>
            <p:spPr>
              <a:xfrm>
                <a:off x="3603944" y="930683"/>
                <a:ext cx="1394835" cy="1395964"/>
              </a:xfrm>
              <a:custGeom>
                <a:avLst/>
                <a:gdLst>
                  <a:gd name="connsiteX0" fmla="*/ 30 w 1394835"/>
                  <a:gd name="connsiteY0" fmla="*/ 1394559 h 1395964"/>
                  <a:gd name="connsiteX1" fmla="*/ 5174 w 1394835"/>
                  <a:gd name="connsiteY1" fmla="*/ 1389416 h 1395964"/>
                  <a:gd name="connsiteX2" fmla="*/ 20033 w 1394835"/>
                  <a:gd name="connsiteY2" fmla="*/ 1391702 h 1395964"/>
                  <a:gd name="connsiteX3" fmla="*/ 1372487 w 1394835"/>
                  <a:gd name="connsiteY3" fmla="*/ 1392083 h 1395964"/>
                  <a:gd name="connsiteX4" fmla="*/ 1389728 w 1394835"/>
                  <a:gd name="connsiteY4" fmla="*/ 1374366 h 1395964"/>
                  <a:gd name="connsiteX5" fmla="*/ 1390013 w 1394835"/>
                  <a:gd name="connsiteY5" fmla="*/ 21816 h 1395964"/>
                  <a:gd name="connsiteX6" fmla="*/ 1388870 w 1394835"/>
                  <a:gd name="connsiteY6" fmla="*/ 194 h 1395964"/>
                  <a:gd name="connsiteX7" fmla="*/ 1393633 w 1394835"/>
                  <a:gd name="connsiteY7" fmla="*/ 3338 h 1395964"/>
                  <a:gd name="connsiteX8" fmla="*/ 1394490 w 1394835"/>
                  <a:gd name="connsiteY8" fmla="*/ 22102 h 1395964"/>
                  <a:gd name="connsiteX9" fmla="*/ 1394395 w 1394835"/>
                  <a:gd name="connsiteY9" fmla="*/ 1374176 h 1395964"/>
                  <a:gd name="connsiteX10" fmla="*/ 1392776 w 1394835"/>
                  <a:gd name="connsiteY10" fmla="*/ 1394464 h 1395964"/>
                  <a:gd name="connsiteX11" fmla="*/ 1374107 w 1394835"/>
                  <a:gd name="connsiteY11" fmla="*/ 1395893 h 1395964"/>
                  <a:gd name="connsiteX12" fmla="*/ 18699 w 1394835"/>
                  <a:gd name="connsiteY12" fmla="*/ 1395893 h 1395964"/>
                  <a:gd name="connsiteX13" fmla="*/ 30 w 1394835"/>
                  <a:gd name="connsiteY13" fmla="*/ 1394559 h 1395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394835" h="1395964">
                    <a:moveTo>
                      <a:pt x="30" y="1394559"/>
                    </a:moveTo>
                    <a:cubicBezTo>
                      <a:pt x="2983" y="1393988"/>
                      <a:pt x="-4542" y="1382558"/>
                      <a:pt x="5174" y="1389416"/>
                    </a:cubicBezTo>
                    <a:cubicBezTo>
                      <a:pt x="10031" y="1392845"/>
                      <a:pt x="15080" y="1391702"/>
                      <a:pt x="20033" y="1391702"/>
                    </a:cubicBezTo>
                    <a:cubicBezTo>
                      <a:pt x="470851" y="1391797"/>
                      <a:pt x="921669" y="1391702"/>
                      <a:pt x="1372487" y="1392083"/>
                    </a:cubicBezTo>
                    <a:cubicBezTo>
                      <a:pt x="1386394" y="1392083"/>
                      <a:pt x="1389728" y="1387606"/>
                      <a:pt x="1389728" y="1374366"/>
                    </a:cubicBezTo>
                    <a:cubicBezTo>
                      <a:pt x="1389442" y="923548"/>
                      <a:pt x="1389442" y="472635"/>
                      <a:pt x="1390013" y="21816"/>
                    </a:cubicBezTo>
                    <a:cubicBezTo>
                      <a:pt x="1390013" y="14482"/>
                      <a:pt x="1382393" y="7529"/>
                      <a:pt x="1388870" y="194"/>
                    </a:cubicBezTo>
                    <a:cubicBezTo>
                      <a:pt x="1391537" y="-472"/>
                      <a:pt x="1393157" y="575"/>
                      <a:pt x="1393633" y="3338"/>
                    </a:cubicBezTo>
                    <a:cubicBezTo>
                      <a:pt x="1395347" y="9529"/>
                      <a:pt x="1394490" y="15911"/>
                      <a:pt x="1394490" y="22102"/>
                    </a:cubicBezTo>
                    <a:cubicBezTo>
                      <a:pt x="1394490" y="472825"/>
                      <a:pt x="1394585" y="923453"/>
                      <a:pt x="1394395" y="1374176"/>
                    </a:cubicBezTo>
                    <a:cubicBezTo>
                      <a:pt x="1394395" y="1380939"/>
                      <a:pt x="1396109" y="1387892"/>
                      <a:pt x="1392776" y="1394464"/>
                    </a:cubicBezTo>
                    <a:cubicBezTo>
                      <a:pt x="1386584" y="1394940"/>
                      <a:pt x="1380393" y="1395893"/>
                      <a:pt x="1374107" y="1395893"/>
                    </a:cubicBezTo>
                    <a:cubicBezTo>
                      <a:pt x="922336" y="1395988"/>
                      <a:pt x="470470" y="1395988"/>
                      <a:pt x="18699" y="1395893"/>
                    </a:cubicBezTo>
                    <a:cubicBezTo>
                      <a:pt x="12413" y="1395893"/>
                      <a:pt x="6221" y="1395036"/>
                      <a:pt x="30" y="139455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3" name="Graphic 2">
                <a:extLst>
                  <a:ext uri="{FF2B5EF4-FFF2-40B4-BE49-F238E27FC236}">
                    <a16:creationId xmlns:a16="http://schemas.microsoft.com/office/drawing/2014/main" xmlns="" id="{09E822DC-0202-4426-81CF-383D559CDBF3}"/>
                  </a:ext>
                </a:extLst>
              </p:cNvPr>
              <p:cNvSpPr/>
              <p:nvPr/>
            </p:nvSpPr>
            <p:spPr>
              <a:xfrm>
                <a:off x="4996296" y="934021"/>
                <a:ext cx="2911" cy="1391126"/>
              </a:xfrm>
              <a:custGeom>
                <a:avLst/>
                <a:gdLst>
                  <a:gd name="connsiteX0" fmla="*/ 328 w 2911"/>
                  <a:gd name="connsiteY0" fmla="*/ 1391126 h 1391126"/>
                  <a:gd name="connsiteX1" fmla="*/ 42 w 2911"/>
                  <a:gd name="connsiteY1" fmla="*/ 1243394 h 1391126"/>
                  <a:gd name="connsiteX2" fmla="*/ 42 w 2911"/>
                  <a:gd name="connsiteY2" fmla="*/ 18764 h 1391126"/>
                  <a:gd name="connsiteX3" fmla="*/ 1185 w 2911"/>
                  <a:gd name="connsiteY3" fmla="*/ 0 h 1391126"/>
                  <a:gd name="connsiteX4" fmla="*/ 2424 w 2911"/>
                  <a:gd name="connsiteY4" fmla="*/ 16955 h 1391126"/>
                  <a:gd name="connsiteX5" fmla="*/ 2424 w 2911"/>
                  <a:gd name="connsiteY5" fmla="*/ 1376363 h 1391126"/>
                  <a:gd name="connsiteX6" fmla="*/ 328 w 2911"/>
                  <a:gd name="connsiteY6" fmla="*/ 1391126 h 1391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11" h="1391126">
                    <a:moveTo>
                      <a:pt x="328" y="1391126"/>
                    </a:moveTo>
                    <a:cubicBezTo>
                      <a:pt x="233" y="1341882"/>
                      <a:pt x="42" y="1292638"/>
                      <a:pt x="42" y="1243394"/>
                    </a:cubicBezTo>
                    <a:cubicBezTo>
                      <a:pt x="42" y="835152"/>
                      <a:pt x="-53" y="427006"/>
                      <a:pt x="42" y="18764"/>
                    </a:cubicBezTo>
                    <a:cubicBezTo>
                      <a:pt x="42" y="12478"/>
                      <a:pt x="804" y="6191"/>
                      <a:pt x="1185" y="0"/>
                    </a:cubicBezTo>
                    <a:cubicBezTo>
                      <a:pt x="1662" y="5620"/>
                      <a:pt x="2424" y="11335"/>
                      <a:pt x="2424" y="16955"/>
                    </a:cubicBezTo>
                    <a:cubicBezTo>
                      <a:pt x="2519" y="470059"/>
                      <a:pt x="2519" y="923258"/>
                      <a:pt x="2424" y="1376363"/>
                    </a:cubicBezTo>
                    <a:cubicBezTo>
                      <a:pt x="2424" y="1381220"/>
                      <a:pt x="4424" y="1386650"/>
                      <a:pt x="328" y="1391126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4" name="Graphic 2">
                <a:extLst>
                  <a:ext uri="{FF2B5EF4-FFF2-40B4-BE49-F238E27FC236}">
                    <a16:creationId xmlns:a16="http://schemas.microsoft.com/office/drawing/2014/main" xmlns="" id="{09ACB939-66CD-436F-B277-6A26CEC46220}"/>
                  </a:ext>
                </a:extLst>
              </p:cNvPr>
              <p:cNvSpPr/>
              <p:nvPr/>
            </p:nvSpPr>
            <p:spPr>
              <a:xfrm>
                <a:off x="4384643" y="3729227"/>
                <a:ext cx="3671" cy="199167"/>
              </a:xfrm>
              <a:custGeom>
                <a:avLst/>
                <a:gdLst>
                  <a:gd name="connsiteX0" fmla="*/ 0 w 3671"/>
                  <a:gd name="connsiteY0" fmla="*/ 199168 h 199167"/>
                  <a:gd name="connsiteX1" fmla="*/ 0 w 3671"/>
                  <a:gd name="connsiteY1" fmla="*/ 0 h 199167"/>
                  <a:gd name="connsiteX2" fmla="*/ 3334 w 3671"/>
                  <a:gd name="connsiteY2" fmla="*/ 10382 h 199167"/>
                  <a:gd name="connsiteX3" fmla="*/ 3334 w 3671"/>
                  <a:gd name="connsiteY3" fmla="*/ 188786 h 199167"/>
                  <a:gd name="connsiteX4" fmla="*/ 0 w 3671"/>
                  <a:gd name="connsiteY4" fmla="*/ 199168 h 199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71" h="199167">
                    <a:moveTo>
                      <a:pt x="0" y="199168"/>
                    </a:moveTo>
                    <a:cubicBezTo>
                      <a:pt x="0" y="132779"/>
                      <a:pt x="0" y="66389"/>
                      <a:pt x="0" y="0"/>
                    </a:cubicBezTo>
                    <a:cubicBezTo>
                      <a:pt x="5239" y="2096"/>
                      <a:pt x="3334" y="6763"/>
                      <a:pt x="3334" y="10382"/>
                    </a:cubicBezTo>
                    <a:cubicBezTo>
                      <a:pt x="3429" y="69818"/>
                      <a:pt x="3429" y="129350"/>
                      <a:pt x="3334" y="188786"/>
                    </a:cubicBezTo>
                    <a:cubicBezTo>
                      <a:pt x="3238" y="192405"/>
                      <a:pt x="5048" y="196977"/>
                      <a:pt x="0" y="199168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5" name="Graphic 2">
                <a:extLst>
                  <a:ext uri="{FF2B5EF4-FFF2-40B4-BE49-F238E27FC236}">
                    <a16:creationId xmlns:a16="http://schemas.microsoft.com/office/drawing/2014/main" xmlns="" id="{8C453FDB-7070-4679-A1A2-DFF267A0C0E5}"/>
                  </a:ext>
                </a:extLst>
              </p:cNvPr>
              <p:cNvSpPr/>
              <p:nvPr/>
            </p:nvSpPr>
            <p:spPr>
              <a:xfrm>
                <a:off x="3601402" y="929544"/>
                <a:ext cx="1399889" cy="1399889"/>
              </a:xfrm>
              <a:custGeom>
                <a:avLst/>
                <a:gdLst>
                  <a:gd name="connsiteX0" fmla="*/ 1390555 w 1399889"/>
                  <a:gd name="connsiteY0" fmla="*/ 0 h 1399889"/>
                  <a:gd name="connsiteX1" fmla="*/ 9334 w 1399889"/>
                  <a:gd name="connsiteY1" fmla="*/ 0 h 1399889"/>
                  <a:gd name="connsiteX2" fmla="*/ 0 w 1399889"/>
                  <a:gd name="connsiteY2" fmla="*/ 9335 h 1399889"/>
                  <a:gd name="connsiteX3" fmla="*/ 0 w 1399889"/>
                  <a:gd name="connsiteY3" fmla="*/ 1390555 h 1399889"/>
                  <a:gd name="connsiteX4" fmla="*/ 9334 w 1399889"/>
                  <a:gd name="connsiteY4" fmla="*/ 1399889 h 1399889"/>
                  <a:gd name="connsiteX5" fmla="*/ 1390555 w 1399889"/>
                  <a:gd name="connsiteY5" fmla="*/ 1399889 h 1399889"/>
                  <a:gd name="connsiteX6" fmla="*/ 1399889 w 1399889"/>
                  <a:gd name="connsiteY6" fmla="*/ 1390555 h 1399889"/>
                  <a:gd name="connsiteX7" fmla="*/ 1399889 w 1399889"/>
                  <a:gd name="connsiteY7" fmla="*/ 9430 h 1399889"/>
                  <a:gd name="connsiteX8" fmla="*/ 1390555 w 1399889"/>
                  <a:gd name="connsiteY8" fmla="*/ 0 h 1399889"/>
                  <a:gd name="connsiteX9" fmla="*/ 1169384 w 1399889"/>
                  <a:gd name="connsiteY9" fmla="*/ 1200912 h 1399889"/>
                  <a:gd name="connsiteX10" fmla="*/ 205169 w 1399889"/>
                  <a:gd name="connsiteY10" fmla="*/ 1201007 h 1399889"/>
                  <a:gd name="connsiteX11" fmla="*/ 185642 w 1399889"/>
                  <a:gd name="connsiteY11" fmla="*/ 1181005 h 1399889"/>
                  <a:gd name="connsiteX12" fmla="*/ 185738 w 1399889"/>
                  <a:gd name="connsiteY12" fmla="*/ 216694 h 1399889"/>
                  <a:gd name="connsiteX13" fmla="*/ 204026 w 1399889"/>
                  <a:gd name="connsiteY13" fmla="*/ 196977 h 1399889"/>
                  <a:gd name="connsiteX14" fmla="*/ 1168241 w 1399889"/>
                  <a:gd name="connsiteY14" fmla="*/ 196882 h 1399889"/>
                  <a:gd name="connsiteX15" fmla="*/ 1189387 w 1399889"/>
                  <a:gd name="connsiteY15" fmla="*/ 218885 h 1399889"/>
                  <a:gd name="connsiteX16" fmla="*/ 1189006 w 1399889"/>
                  <a:gd name="connsiteY16" fmla="*/ 700183 h 1399889"/>
                  <a:gd name="connsiteX17" fmla="*/ 1189387 w 1399889"/>
                  <a:gd name="connsiteY17" fmla="*/ 1181481 h 1399889"/>
                  <a:gd name="connsiteX18" fmla="*/ 1169384 w 1399889"/>
                  <a:gd name="connsiteY18" fmla="*/ 1200912 h 13998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399889" h="1399889">
                    <a:moveTo>
                      <a:pt x="1390555" y="0"/>
                    </a:moveTo>
                    <a:lnTo>
                      <a:pt x="9334" y="0"/>
                    </a:lnTo>
                    <a:cubicBezTo>
                      <a:pt x="4191" y="0"/>
                      <a:pt x="0" y="4191"/>
                      <a:pt x="0" y="9335"/>
                    </a:cubicBezTo>
                    <a:lnTo>
                      <a:pt x="0" y="1390555"/>
                    </a:lnTo>
                    <a:cubicBezTo>
                      <a:pt x="0" y="1395698"/>
                      <a:pt x="4191" y="1399889"/>
                      <a:pt x="9334" y="1399889"/>
                    </a:cubicBezTo>
                    <a:lnTo>
                      <a:pt x="1390555" y="1399889"/>
                    </a:lnTo>
                    <a:cubicBezTo>
                      <a:pt x="1395698" y="1399889"/>
                      <a:pt x="1399889" y="1395698"/>
                      <a:pt x="1399889" y="1390555"/>
                    </a:cubicBezTo>
                    <a:lnTo>
                      <a:pt x="1399889" y="9430"/>
                    </a:lnTo>
                    <a:cubicBezTo>
                      <a:pt x="1399889" y="4191"/>
                      <a:pt x="1395698" y="0"/>
                      <a:pt x="1390555" y="0"/>
                    </a:cubicBezTo>
                    <a:close/>
                    <a:moveTo>
                      <a:pt x="1169384" y="1200912"/>
                    </a:moveTo>
                    <a:cubicBezTo>
                      <a:pt x="848011" y="1200531"/>
                      <a:pt x="526542" y="1200436"/>
                      <a:pt x="205169" y="1201007"/>
                    </a:cubicBezTo>
                    <a:cubicBezTo>
                      <a:pt x="189071" y="1201007"/>
                      <a:pt x="185642" y="1196435"/>
                      <a:pt x="185642" y="1181005"/>
                    </a:cubicBezTo>
                    <a:cubicBezTo>
                      <a:pt x="186119" y="859536"/>
                      <a:pt x="186119" y="538163"/>
                      <a:pt x="185738" y="216694"/>
                    </a:cubicBezTo>
                    <a:cubicBezTo>
                      <a:pt x="185738" y="202502"/>
                      <a:pt x="187833" y="196977"/>
                      <a:pt x="204026" y="196977"/>
                    </a:cubicBezTo>
                    <a:cubicBezTo>
                      <a:pt x="525399" y="197453"/>
                      <a:pt x="846868" y="197549"/>
                      <a:pt x="1168241" y="196882"/>
                    </a:cubicBezTo>
                    <a:cubicBezTo>
                      <a:pt x="1186529" y="196882"/>
                      <a:pt x="1189482" y="202311"/>
                      <a:pt x="1189387" y="218885"/>
                    </a:cubicBezTo>
                    <a:cubicBezTo>
                      <a:pt x="1188815" y="379286"/>
                      <a:pt x="1189006" y="539782"/>
                      <a:pt x="1189006" y="700183"/>
                    </a:cubicBezTo>
                    <a:cubicBezTo>
                      <a:pt x="1189006" y="860584"/>
                      <a:pt x="1188720" y="1021080"/>
                      <a:pt x="1189387" y="1181481"/>
                    </a:cubicBezTo>
                    <a:cubicBezTo>
                      <a:pt x="1189577" y="1197769"/>
                      <a:pt x="1184529" y="1200912"/>
                      <a:pt x="1169384" y="120091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6" name="Graphic 2">
                <a:extLst>
                  <a:ext uri="{FF2B5EF4-FFF2-40B4-BE49-F238E27FC236}">
                    <a16:creationId xmlns:a16="http://schemas.microsoft.com/office/drawing/2014/main" xmlns="" id="{B1AE1CF3-D2BC-4708-97EB-097201A76779}"/>
                  </a:ext>
                </a:extLst>
              </p:cNvPr>
              <p:cNvSpPr/>
              <p:nvPr/>
            </p:nvSpPr>
            <p:spPr>
              <a:xfrm>
                <a:off x="6196202" y="4703825"/>
                <a:ext cx="52768" cy="2857"/>
              </a:xfrm>
              <a:custGeom>
                <a:avLst/>
                <a:gdLst>
                  <a:gd name="connsiteX0" fmla="*/ 0 w 52768"/>
                  <a:gd name="connsiteY0" fmla="*/ 0 h 2857"/>
                  <a:gd name="connsiteX1" fmla="*/ 52483 w 52768"/>
                  <a:gd name="connsiteY1" fmla="*/ 0 h 2857"/>
                  <a:gd name="connsiteX2" fmla="*/ 52769 w 52768"/>
                  <a:gd name="connsiteY2" fmla="*/ 2858 h 2857"/>
                  <a:gd name="connsiteX3" fmla="*/ 286 w 52768"/>
                  <a:gd name="connsiteY3" fmla="*/ 2858 h 2857"/>
                  <a:gd name="connsiteX4" fmla="*/ 0 w 52768"/>
                  <a:gd name="connsiteY4" fmla="*/ 0 h 2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768" h="2857">
                    <a:moveTo>
                      <a:pt x="0" y="0"/>
                    </a:moveTo>
                    <a:cubicBezTo>
                      <a:pt x="17526" y="0"/>
                      <a:pt x="35052" y="0"/>
                      <a:pt x="52483" y="0"/>
                    </a:cubicBezTo>
                    <a:cubicBezTo>
                      <a:pt x="52578" y="953"/>
                      <a:pt x="52673" y="1905"/>
                      <a:pt x="52769" y="2858"/>
                    </a:cubicBezTo>
                    <a:cubicBezTo>
                      <a:pt x="35243" y="2858"/>
                      <a:pt x="17812" y="2858"/>
                      <a:pt x="286" y="2858"/>
                    </a:cubicBezTo>
                    <a:cubicBezTo>
                      <a:pt x="191" y="1905"/>
                      <a:pt x="95" y="953"/>
                      <a:pt x="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7" name="Graphic 2">
                <a:extLst>
                  <a:ext uri="{FF2B5EF4-FFF2-40B4-BE49-F238E27FC236}">
                    <a16:creationId xmlns:a16="http://schemas.microsoft.com/office/drawing/2014/main" xmlns="" id="{956E9773-D35F-49E7-BB72-CC1EDCECF7B9}"/>
                  </a:ext>
                </a:extLst>
              </p:cNvPr>
              <p:cNvSpPr/>
              <p:nvPr/>
            </p:nvSpPr>
            <p:spPr>
              <a:xfrm>
                <a:off x="6170199" y="4134181"/>
                <a:ext cx="14909" cy="10594"/>
              </a:xfrm>
              <a:custGeom>
                <a:avLst/>
                <a:gdLst>
                  <a:gd name="connsiteX0" fmla="*/ 0 w 14909"/>
                  <a:gd name="connsiteY0" fmla="*/ 8146 h 10594"/>
                  <a:gd name="connsiteX1" fmla="*/ 13525 w 14909"/>
                  <a:gd name="connsiteY1" fmla="*/ 812 h 10594"/>
                  <a:gd name="connsiteX2" fmla="*/ 14764 w 14909"/>
                  <a:gd name="connsiteY2" fmla="*/ 5193 h 10594"/>
                  <a:gd name="connsiteX3" fmla="*/ 0 w 14909"/>
                  <a:gd name="connsiteY3" fmla="*/ 8146 h 10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909" h="10594">
                    <a:moveTo>
                      <a:pt x="0" y="8146"/>
                    </a:moveTo>
                    <a:cubicBezTo>
                      <a:pt x="4191" y="3574"/>
                      <a:pt x="6382" y="-2141"/>
                      <a:pt x="13525" y="812"/>
                    </a:cubicBezTo>
                    <a:cubicBezTo>
                      <a:pt x="14478" y="1193"/>
                      <a:pt x="15240" y="4145"/>
                      <a:pt x="14764" y="5193"/>
                    </a:cubicBezTo>
                    <a:cubicBezTo>
                      <a:pt x="11525" y="11575"/>
                      <a:pt x="6763" y="11956"/>
                      <a:pt x="0" y="8146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8" name="Graphic 2">
                <a:extLst>
                  <a:ext uri="{FF2B5EF4-FFF2-40B4-BE49-F238E27FC236}">
                    <a16:creationId xmlns:a16="http://schemas.microsoft.com/office/drawing/2014/main" xmlns="" id="{1DCB00F9-E54C-4465-ABA0-72FDDB5B20FA}"/>
                  </a:ext>
                </a:extLst>
              </p:cNvPr>
              <p:cNvSpPr/>
              <p:nvPr/>
            </p:nvSpPr>
            <p:spPr>
              <a:xfrm>
                <a:off x="5799947" y="4138097"/>
                <a:ext cx="13541" cy="8230"/>
              </a:xfrm>
              <a:custGeom>
                <a:avLst/>
                <a:gdLst>
                  <a:gd name="connsiteX0" fmla="*/ 13541 w 13541"/>
                  <a:gd name="connsiteY0" fmla="*/ 3467 h 8230"/>
                  <a:gd name="connsiteX1" fmla="*/ 778 w 13541"/>
                  <a:gd name="connsiteY1" fmla="*/ 6611 h 8230"/>
                  <a:gd name="connsiteX2" fmla="*/ 302 w 13541"/>
                  <a:gd name="connsiteY2" fmla="*/ 2324 h 8230"/>
                  <a:gd name="connsiteX3" fmla="*/ 13541 w 13541"/>
                  <a:gd name="connsiteY3" fmla="*/ 3467 h 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541" h="8230">
                    <a:moveTo>
                      <a:pt x="13541" y="3467"/>
                    </a:moveTo>
                    <a:cubicBezTo>
                      <a:pt x="9731" y="7754"/>
                      <a:pt x="5826" y="9944"/>
                      <a:pt x="778" y="6611"/>
                    </a:cubicBezTo>
                    <a:cubicBezTo>
                      <a:pt x="16" y="6039"/>
                      <a:pt x="-270" y="2801"/>
                      <a:pt x="302" y="2324"/>
                    </a:cubicBezTo>
                    <a:cubicBezTo>
                      <a:pt x="4683" y="-628"/>
                      <a:pt x="9160" y="-1295"/>
                      <a:pt x="13541" y="346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9" name="Graphic 2">
                <a:extLst>
                  <a:ext uri="{FF2B5EF4-FFF2-40B4-BE49-F238E27FC236}">
                    <a16:creationId xmlns:a16="http://schemas.microsoft.com/office/drawing/2014/main" xmlns="" id="{6D3DB2B5-06CC-4539-913B-25D221664AC4}"/>
                  </a:ext>
                </a:extLst>
              </p:cNvPr>
              <p:cNvSpPr/>
              <p:nvPr/>
            </p:nvSpPr>
            <p:spPr>
              <a:xfrm>
                <a:off x="6170000" y="4738399"/>
                <a:ext cx="8876" cy="10384"/>
              </a:xfrm>
              <a:custGeom>
                <a:avLst/>
                <a:gdLst>
                  <a:gd name="connsiteX0" fmla="*/ 3343 w 8876"/>
                  <a:gd name="connsiteY0" fmla="*/ 10385 h 10384"/>
                  <a:gd name="connsiteX1" fmla="*/ 104 w 8876"/>
                  <a:gd name="connsiteY1" fmla="*/ 5527 h 10384"/>
                  <a:gd name="connsiteX2" fmla="*/ 5534 w 8876"/>
                  <a:gd name="connsiteY2" fmla="*/ 3 h 10384"/>
                  <a:gd name="connsiteX3" fmla="*/ 8772 w 8876"/>
                  <a:gd name="connsiteY3" fmla="*/ 4765 h 10384"/>
                  <a:gd name="connsiteX4" fmla="*/ 3343 w 8876"/>
                  <a:gd name="connsiteY4" fmla="*/ 10385 h 10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76" h="10384">
                    <a:moveTo>
                      <a:pt x="3343" y="10385"/>
                    </a:moveTo>
                    <a:cubicBezTo>
                      <a:pt x="295" y="10099"/>
                      <a:pt x="-277" y="7908"/>
                      <a:pt x="104" y="5527"/>
                    </a:cubicBezTo>
                    <a:cubicBezTo>
                      <a:pt x="485" y="2479"/>
                      <a:pt x="2295" y="98"/>
                      <a:pt x="5534" y="3"/>
                    </a:cubicBezTo>
                    <a:cubicBezTo>
                      <a:pt x="8582" y="-93"/>
                      <a:pt x="9153" y="2384"/>
                      <a:pt x="8772" y="4765"/>
                    </a:cubicBezTo>
                    <a:cubicBezTo>
                      <a:pt x="8391" y="7813"/>
                      <a:pt x="6581" y="9909"/>
                      <a:pt x="3343" y="1038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0" name="Graphic 2">
                <a:extLst>
                  <a:ext uri="{FF2B5EF4-FFF2-40B4-BE49-F238E27FC236}">
                    <a16:creationId xmlns:a16="http://schemas.microsoft.com/office/drawing/2014/main" xmlns="" id="{3AA60E00-292F-41D4-879D-ABED5AD05ABA}"/>
                  </a:ext>
                </a:extLst>
              </p:cNvPr>
              <p:cNvSpPr/>
              <p:nvPr/>
            </p:nvSpPr>
            <p:spPr>
              <a:xfrm>
                <a:off x="7189849" y="4529707"/>
                <a:ext cx="200804" cy="200791"/>
              </a:xfrm>
              <a:custGeom>
                <a:avLst/>
                <a:gdLst>
                  <a:gd name="connsiteX0" fmla="*/ 200789 w 200804"/>
                  <a:gd name="connsiteY0" fmla="*/ 187453 h 200791"/>
                  <a:gd name="connsiteX1" fmla="*/ 187168 w 200804"/>
                  <a:gd name="connsiteY1" fmla="*/ 200789 h 200791"/>
                  <a:gd name="connsiteX2" fmla="*/ 13813 w 200804"/>
                  <a:gd name="connsiteY2" fmla="*/ 200789 h 200791"/>
                  <a:gd name="connsiteX3" fmla="*/ 2 w 200804"/>
                  <a:gd name="connsiteY3" fmla="*/ 187644 h 200791"/>
                  <a:gd name="connsiteX4" fmla="*/ 97 w 200804"/>
                  <a:gd name="connsiteY4" fmla="*/ 12575 h 200791"/>
                  <a:gd name="connsiteX5" fmla="*/ 12861 w 200804"/>
                  <a:gd name="connsiteY5" fmla="*/ 97 h 200791"/>
                  <a:gd name="connsiteX6" fmla="*/ 187930 w 200804"/>
                  <a:gd name="connsiteY6" fmla="*/ 1 h 200791"/>
                  <a:gd name="connsiteX7" fmla="*/ 200789 w 200804"/>
                  <a:gd name="connsiteY7" fmla="*/ 14099 h 200791"/>
                  <a:gd name="connsiteX8" fmla="*/ 200789 w 200804"/>
                  <a:gd name="connsiteY8" fmla="*/ 187453 h 2007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0804" h="200791">
                    <a:moveTo>
                      <a:pt x="200789" y="187453"/>
                    </a:moveTo>
                    <a:cubicBezTo>
                      <a:pt x="201075" y="198312"/>
                      <a:pt x="197550" y="200884"/>
                      <a:pt x="187168" y="200789"/>
                    </a:cubicBezTo>
                    <a:cubicBezTo>
                      <a:pt x="129351" y="200312"/>
                      <a:pt x="71630" y="200312"/>
                      <a:pt x="13813" y="200789"/>
                    </a:cubicBezTo>
                    <a:cubicBezTo>
                      <a:pt x="3717" y="200884"/>
                      <a:pt x="-94" y="198693"/>
                      <a:pt x="2" y="187644"/>
                    </a:cubicBezTo>
                    <a:cubicBezTo>
                      <a:pt x="573" y="129256"/>
                      <a:pt x="478" y="70963"/>
                      <a:pt x="97" y="12575"/>
                    </a:cubicBezTo>
                    <a:cubicBezTo>
                      <a:pt x="2" y="2668"/>
                      <a:pt x="3240" y="97"/>
                      <a:pt x="12861" y="97"/>
                    </a:cubicBezTo>
                    <a:cubicBezTo>
                      <a:pt x="71249" y="478"/>
                      <a:pt x="129542" y="573"/>
                      <a:pt x="187930" y="1"/>
                    </a:cubicBezTo>
                    <a:cubicBezTo>
                      <a:pt x="199360" y="-94"/>
                      <a:pt x="200979" y="4478"/>
                      <a:pt x="200789" y="14099"/>
                    </a:cubicBezTo>
                    <a:cubicBezTo>
                      <a:pt x="200217" y="43245"/>
                      <a:pt x="200027" y="158878"/>
                      <a:pt x="200789" y="187453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1" name="Graphic 2">
                <a:extLst>
                  <a:ext uri="{FF2B5EF4-FFF2-40B4-BE49-F238E27FC236}">
                    <a16:creationId xmlns:a16="http://schemas.microsoft.com/office/drawing/2014/main" xmlns="" id="{032557E7-7989-4780-95DA-5AF75F34B0E0}"/>
                  </a:ext>
                </a:extLst>
              </p:cNvPr>
              <p:cNvSpPr/>
              <p:nvPr/>
            </p:nvSpPr>
            <p:spPr>
              <a:xfrm>
                <a:off x="3988783" y="1328546"/>
                <a:ext cx="600171" cy="599982"/>
              </a:xfrm>
              <a:custGeom>
                <a:avLst/>
                <a:gdLst>
                  <a:gd name="connsiteX0" fmla="*/ 299467 w 600171"/>
                  <a:gd name="connsiteY0" fmla="*/ 599694 h 599982"/>
                  <a:gd name="connsiteX1" fmla="*/ 19337 w 600171"/>
                  <a:gd name="connsiteY1" fmla="*/ 599980 h 599982"/>
                  <a:gd name="connsiteX2" fmla="*/ 1 w 600171"/>
                  <a:gd name="connsiteY2" fmla="*/ 581597 h 599982"/>
                  <a:gd name="connsiteX3" fmla="*/ 192 w 600171"/>
                  <a:gd name="connsiteY3" fmla="*/ 16193 h 599982"/>
                  <a:gd name="connsiteX4" fmla="*/ 16479 w 600171"/>
                  <a:gd name="connsiteY4" fmla="*/ 0 h 599982"/>
                  <a:gd name="connsiteX5" fmla="*/ 583598 w 600171"/>
                  <a:gd name="connsiteY5" fmla="*/ 0 h 599982"/>
                  <a:gd name="connsiteX6" fmla="*/ 600172 w 600171"/>
                  <a:gd name="connsiteY6" fmla="*/ 16002 h 599982"/>
                  <a:gd name="connsiteX7" fmla="*/ 600076 w 600171"/>
                  <a:gd name="connsiteY7" fmla="*/ 584930 h 599982"/>
                  <a:gd name="connsiteX8" fmla="*/ 584741 w 600171"/>
                  <a:gd name="connsiteY8" fmla="*/ 599980 h 599982"/>
                  <a:gd name="connsiteX9" fmla="*/ 299467 w 600171"/>
                  <a:gd name="connsiteY9" fmla="*/ 599694 h 599982"/>
                  <a:gd name="connsiteX10" fmla="*/ 299467 w 600171"/>
                  <a:gd name="connsiteY10" fmla="*/ 599694 h 599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0171" h="599982">
                    <a:moveTo>
                      <a:pt x="299467" y="599694"/>
                    </a:moveTo>
                    <a:cubicBezTo>
                      <a:pt x="206122" y="599694"/>
                      <a:pt x="112682" y="599408"/>
                      <a:pt x="19337" y="599980"/>
                    </a:cubicBezTo>
                    <a:cubicBezTo>
                      <a:pt x="5240" y="600075"/>
                      <a:pt x="-94" y="597694"/>
                      <a:pt x="1" y="581597"/>
                    </a:cubicBezTo>
                    <a:cubicBezTo>
                      <a:pt x="668" y="393097"/>
                      <a:pt x="573" y="204597"/>
                      <a:pt x="192" y="16193"/>
                    </a:cubicBezTo>
                    <a:cubicBezTo>
                      <a:pt x="192" y="3239"/>
                      <a:pt x="3716" y="0"/>
                      <a:pt x="16479" y="0"/>
                    </a:cubicBezTo>
                    <a:cubicBezTo>
                      <a:pt x="205551" y="381"/>
                      <a:pt x="394527" y="381"/>
                      <a:pt x="583598" y="0"/>
                    </a:cubicBezTo>
                    <a:cubicBezTo>
                      <a:pt x="596076" y="0"/>
                      <a:pt x="600172" y="2762"/>
                      <a:pt x="600172" y="16002"/>
                    </a:cubicBezTo>
                    <a:cubicBezTo>
                      <a:pt x="599695" y="205645"/>
                      <a:pt x="599695" y="395288"/>
                      <a:pt x="600076" y="584930"/>
                    </a:cubicBezTo>
                    <a:cubicBezTo>
                      <a:pt x="600076" y="597122"/>
                      <a:pt x="596552" y="600075"/>
                      <a:pt x="584741" y="599980"/>
                    </a:cubicBezTo>
                    <a:cubicBezTo>
                      <a:pt x="489682" y="599408"/>
                      <a:pt x="394622" y="599599"/>
                      <a:pt x="299467" y="599694"/>
                    </a:cubicBezTo>
                    <a:cubicBezTo>
                      <a:pt x="299467" y="599599"/>
                      <a:pt x="299467" y="599694"/>
                      <a:pt x="299467" y="59969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2" name="Graphic 2">
                <a:extLst>
                  <a:ext uri="{FF2B5EF4-FFF2-40B4-BE49-F238E27FC236}">
                    <a16:creationId xmlns:a16="http://schemas.microsoft.com/office/drawing/2014/main" xmlns="" id="{1895D3A8-C714-419C-BF26-E65C56A14D12}"/>
                  </a:ext>
                </a:extLst>
              </p:cNvPr>
              <p:cNvSpPr/>
              <p:nvPr/>
            </p:nvSpPr>
            <p:spPr>
              <a:xfrm>
                <a:off x="3592258" y="2524887"/>
                <a:ext cx="1806892" cy="1805463"/>
              </a:xfrm>
              <a:custGeom>
                <a:avLst/>
                <a:gdLst>
                  <a:gd name="connsiteX0" fmla="*/ 1604201 w 1806892"/>
                  <a:gd name="connsiteY0" fmla="*/ 1403794 h 1805463"/>
                  <a:gd name="connsiteX1" fmla="*/ 1604201 w 1806892"/>
                  <a:gd name="connsiteY1" fmla="*/ 1608963 h 1805463"/>
                  <a:gd name="connsiteX2" fmla="*/ 1205198 w 1806892"/>
                  <a:gd name="connsiteY2" fmla="*/ 1608963 h 1805463"/>
                  <a:gd name="connsiteX3" fmla="*/ 1195007 w 1806892"/>
                  <a:gd name="connsiteY3" fmla="*/ 1598771 h 1805463"/>
                  <a:gd name="connsiteX4" fmla="*/ 1195007 w 1806892"/>
                  <a:gd name="connsiteY4" fmla="*/ 1411415 h 1805463"/>
                  <a:gd name="connsiteX5" fmla="*/ 1205389 w 1806892"/>
                  <a:gd name="connsiteY5" fmla="*/ 1401032 h 1805463"/>
                  <a:gd name="connsiteX6" fmla="*/ 1603248 w 1806892"/>
                  <a:gd name="connsiteY6" fmla="*/ 1401032 h 1805463"/>
                  <a:gd name="connsiteX7" fmla="*/ 1603248 w 1806892"/>
                  <a:gd name="connsiteY7" fmla="*/ 1204055 h 1805463"/>
                  <a:gd name="connsiteX8" fmla="*/ 1806893 w 1806892"/>
                  <a:gd name="connsiteY8" fmla="*/ 1204055 h 1805463"/>
                  <a:gd name="connsiteX9" fmla="*/ 1806893 w 1806892"/>
                  <a:gd name="connsiteY9" fmla="*/ 416338 h 1805463"/>
                  <a:gd name="connsiteX10" fmla="*/ 1790795 w 1806892"/>
                  <a:gd name="connsiteY10" fmla="*/ 400241 h 1805463"/>
                  <a:gd name="connsiteX11" fmla="*/ 1608201 w 1806892"/>
                  <a:gd name="connsiteY11" fmla="*/ 400241 h 1805463"/>
                  <a:gd name="connsiteX12" fmla="*/ 1608201 w 1806892"/>
                  <a:gd name="connsiteY12" fmla="*/ 16097 h 1805463"/>
                  <a:gd name="connsiteX13" fmla="*/ 1592104 w 1806892"/>
                  <a:gd name="connsiteY13" fmla="*/ 0 h 1805463"/>
                  <a:gd name="connsiteX14" fmla="*/ 1219105 w 1806892"/>
                  <a:gd name="connsiteY14" fmla="*/ 0 h 1805463"/>
                  <a:gd name="connsiteX15" fmla="*/ 1203008 w 1806892"/>
                  <a:gd name="connsiteY15" fmla="*/ 16097 h 1805463"/>
                  <a:gd name="connsiteX16" fmla="*/ 1203008 w 1806892"/>
                  <a:gd name="connsiteY16" fmla="*/ 200406 h 1805463"/>
                  <a:gd name="connsiteX17" fmla="*/ 813244 w 1806892"/>
                  <a:gd name="connsiteY17" fmla="*/ 200406 h 1805463"/>
                  <a:gd name="connsiteX18" fmla="*/ 797147 w 1806892"/>
                  <a:gd name="connsiteY18" fmla="*/ 216503 h 1805463"/>
                  <a:gd name="connsiteX19" fmla="*/ 797147 w 1806892"/>
                  <a:gd name="connsiteY19" fmla="*/ 393192 h 1805463"/>
                  <a:gd name="connsiteX20" fmla="*/ 813244 w 1806892"/>
                  <a:gd name="connsiteY20" fmla="*/ 409289 h 1805463"/>
                  <a:gd name="connsiteX21" fmla="*/ 1002887 w 1806892"/>
                  <a:gd name="connsiteY21" fmla="*/ 409289 h 1805463"/>
                  <a:gd name="connsiteX22" fmla="*/ 1001173 w 1806892"/>
                  <a:gd name="connsiteY22" fmla="*/ 416338 h 1805463"/>
                  <a:gd name="connsiteX23" fmla="*/ 1001173 w 1806892"/>
                  <a:gd name="connsiteY23" fmla="*/ 597122 h 1805463"/>
                  <a:gd name="connsiteX24" fmla="*/ 813244 w 1806892"/>
                  <a:gd name="connsiteY24" fmla="*/ 597122 h 1805463"/>
                  <a:gd name="connsiteX25" fmla="*/ 797147 w 1806892"/>
                  <a:gd name="connsiteY25" fmla="*/ 613220 h 1805463"/>
                  <a:gd name="connsiteX26" fmla="*/ 797147 w 1806892"/>
                  <a:gd name="connsiteY26" fmla="*/ 805053 h 1805463"/>
                  <a:gd name="connsiteX27" fmla="*/ 619792 w 1806892"/>
                  <a:gd name="connsiteY27" fmla="*/ 805053 h 1805463"/>
                  <a:gd name="connsiteX28" fmla="*/ 603695 w 1806892"/>
                  <a:gd name="connsiteY28" fmla="*/ 821150 h 1805463"/>
                  <a:gd name="connsiteX29" fmla="*/ 603695 w 1806892"/>
                  <a:gd name="connsiteY29" fmla="*/ 996696 h 1805463"/>
                  <a:gd name="connsiteX30" fmla="*/ 16097 w 1806892"/>
                  <a:gd name="connsiteY30" fmla="*/ 996696 h 1805463"/>
                  <a:gd name="connsiteX31" fmla="*/ 0 w 1806892"/>
                  <a:gd name="connsiteY31" fmla="*/ 1012793 h 1805463"/>
                  <a:gd name="connsiteX32" fmla="*/ 0 w 1806892"/>
                  <a:gd name="connsiteY32" fmla="*/ 1189482 h 1805463"/>
                  <a:gd name="connsiteX33" fmla="*/ 16097 w 1806892"/>
                  <a:gd name="connsiteY33" fmla="*/ 1205579 h 1805463"/>
                  <a:gd name="connsiteX34" fmla="*/ 402336 w 1806892"/>
                  <a:gd name="connsiteY34" fmla="*/ 1205579 h 1805463"/>
                  <a:gd name="connsiteX35" fmla="*/ 402336 w 1806892"/>
                  <a:gd name="connsiteY35" fmla="*/ 1399127 h 1805463"/>
                  <a:gd name="connsiteX36" fmla="*/ 418433 w 1806892"/>
                  <a:gd name="connsiteY36" fmla="*/ 1415225 h 1805463"/>
                  <a:gd name="connsiteX37" fmla="*/ 603695 w 1806892"/>
                  <a:gd name="connsiteY37" fmla="*/ 1415225 h 1805463"/>
                  <a:gd name="connsiteX38" fmla="*/ 603695 w 1806892"/>
                  <a:gd name="connsiteY38" fmla="*/ 1789367 h 1805463"/>
                  <a:gd name="connsiteX39" fmla="*/ 619792 w 1806892"/>
                  <a:gd name="connsiteY39" fmla="*/ 1805464 h 1805463"/>
                  <a:gd name="connsiteX40" fmla="*/ 1588008 w 1806892"/>
                  <a:gd name="connsiteY40" fmla="*/ 1805464 h 1805463"/>
                  <a:gd name="connsiteX41" fmla="*/ 1604105 w 1806892"/>
                  <a:gd name="connsiteY41" fmla="*/ 1789367 h 1805463"/>
                  <a:gd name="connsiteX42" fmla="*/ 1604105 w 1806892"/>
                  <a:gd name="connsiteY42" fmla="*/ 1613249 h 1805463"/>
                  <a:gd name="connsiteX43" fmla="*/ 1790795 w 1806892"/>
                  <a:gd name="connsiteY43" fmla="*/ 1613249 h 1805463"/>
                  <a:gd name="connsiteX44" fmla="*/ 1806893 w 1806892"/>
                  <a:gd name="connsiteY44" fmla="*/ 1597152 h 1805463"/>
                  <a:gd name="connsiteX45" fmla="*/ 1806893 w 1806892"/>
                  <a:gd name="connsiteY45" fmla="*/ 1403794 h 1805463"/>
                  <a:gd name="connsiteX46" fmla="*/ 1604201 w 1806892"/>
                  <a:gd name="connsiteY46" fmla="*/ 1403794 h 1805463"/>
                  <a:gd name="connsiteX47" fmla="*/ 803434 w 1806892"/>
                  <a:gd name="connsiteY47" fmla="*/ 1395222 h 1805463"/>
                  <a:gd name="connsiteX48" fmla="*/ 793242 w 1806892"/>
                  <a:gd name="connsiteY48" fmla="*/ 1405414 h 1805463"/>
                  <a:gd name="connsiteX49" fmla="*/ 603695 w 1806892"/>
                  <a:gd name="connsiteY49" fmla="*/ 1405414 h 1805463"/>
                  <a:gd name="connsiteX50" fmla="*/ 603695 w 1806892"/>
                  <a:gd name="connsiteY50" fmla="*/ 1215866 h 1805463"/>
                  <a:gd name="connsiteX51" fmla="*/ 613886 w 1806892"/>
                  <a:gd name="connsiteY51" fmla="*/ 1205675 h 1805463"/>
                  <a:gd name="connsiteX52" fmla="*/ 793337 w 1806892"/>
                  <a:gd name="connsiteY52" fmla="*/ 1205675 h 1805463"/>
                  <a:gd name="connsiteX53" fmla="*/ 803529 w 1806892"/>
                  <a:gd name="connsiteY53" fmla="*/ 1215866 h 1805463"/>
                  <a:gd name="connsiteX54" fmla="*/ 803529 w 1806892"/>
                  <a:gd name="connsiteY54" fmla="*/ 1395222 h 1805463"/>
                  <a:gd name="connsiteX55" fmla="*/ 1203008 w 1806892"/>
                  <a:gd name="connsiteY55" fmla="*/ 202883 h 1805463"/>
                  <a:gd name="connsiteX56" fmla="*/ 1396746 w 1806892"/>
                  <a:gd name="connsiteY56" fmla="*/ 202883 h 1805463"/>
                  <a:gd name="connsiteX57" fmla="*/ 1406938 w 1806892"/>
                  <a:gd name="connsiteY57" fmla="*/ 213074 h 1805463"/>
                  <a:gd name="connsiteX58" fmla="*/ 1406938 w 1806892"/>
                  <a:gd name="connsiteY58" fmla="*/ 396430 h 1805463"/>
                  <a:gd name="connsiteX59" fmla="*/ 1396556 w 1806892"/>
                  <a:gd name="connsiteY59" fmla="*/ 406813 h 1805463"/>
                  <a:gd name="connsiteX60" fmla="*/ 1213199 w 1806892"/>
                  <a:gd name="connsiteY60" fmla="*/ 406813 h 1805463"/>
                  <a:gd name="connsiteX61" fmla="*/ 1203008 w 1806892"/>
                  <a:gd name="connsiteY61" fmla="*/ 396621 h 1805463"/>
                  <a:gd name="connsiteX62" fmla="*/ 1203008 w 1806892"/>
                  <a:gd name="connsiteY62" fmla="*/ 202883 h 1805463"/>
                  <a:gd name="connsiteX63" fmla="*/ 1001173 w 1806892"/>
                  <a:gd name="connsiteY63" fmla="*/ 794956 h 1805463"/>
                  <a:gd name="connsiteX64" fmla="*/ 1001173 w 1806892"/>
                  <a:gd name="connsiteY64" fmla="*/ 597218 h 1805463"/>
                  <a:gd name="connsiteX65" fmla="*/ 1586960 w 1806892"/>
                  <a:gd name="connsiteY65" fmla="*/ 597218 h 1805463"/>
                  <a:gd name="connsiteX66" fmla="*/ 1597152 w 1806892"/>
                  <a:gd name="connsiteY66" fmla="*/ 607409 h 1805463"/>
                  <a:gd name="connsiteX67" fmla="*/ 1597152 w 1806892"/>
                  <a:gd name="connsiteY67" fmla="*/ 782479 h 1805463"/>
                  <a:gd name="connsiteX68" fmla="*/ 1597343 w 1806892"/>
                  <a:gd name="connsiteY68" fmla="*/ 783431 h 1805463"/>
                  <a:gd name="connsiteX69" fmla="*/ 1597343 w 1806892"/>
                  <a:gd name="connsiteY69" fmla="*/ 990409 h 1805463"/>
                  <a:gd name="connsiteX70" fmla="*/ 1587151 w 1806892"/>
                  <a:gd name="connsiteY70" fmla="*/ 1000601 h 1805463"/>
                  <a:gd name="connsiteX71" fmla="*/ 1394746 w 1806892"/>
                  <a:gd name="connsiteY71" fmla="*/ 1000601 h 1805463"/>
                  <a:gd name="connsiteX72" fmla="*/ 1394746 w 1806892"/>
                  <a:gd name="connsiteY72" fmla="*/ 1188815 h 1805463"/>
                  <a:gd name="connsiteX73" fmla="*/ 1384554 w 1806892"/>
                  <a:gd name="connsiteY73" fmla="*/ 1199007 h 1805463"/>
                  <a:gd name="connsiteX74" fmla="*/ 1205389 w 1806892"/>
                  <a:gd name="connsiteY74" fmla="*/ 1199007 h 1805463"/>
                  <a:gd name="connsiteX75" fmla="*/ 1195007 w 1806892"/>
                  <a:gd name="connsiteY75" fmla="*/ 1188625 h 1805463"/>
                  <a:gd name="connsiteX76" fmla="*/ 1195007 w 1806892"/>
                  <a:gd name="connsiteY76" fmla="*/ 1009459 h 1805463"/>
                  <a:gd name="connsiteX77" fmla="*/ 1205198 w 1806892"/>
                  <a:gd name="connsiteY77" fmla="*/ 999268 h 1805463"/>
                  <a:gd name="connsiteX78" fmla="*/ 1394746 w 1806892"/>
                  <a:gd name="connsiteY78" fmla="*/ 999268 h 1805463"/>
                  <a:gd name="connsiteX79" fmla="*/ 1394746 w 1806892"/>
                  <a:gd name="connsiteY79" fmla="*/ 805053 h 1805463"/>
                  <a:gd name="connsiteX80" fmla="*/ 1011269 w 1806892"/>
                  <a:gd name="connsiteY80" fmla="*/ 805053 h 1805463"/>
                  <a:gd name="connsiteX81" fmla="*/ 1001173 w 1806892"/>
                  <a:gd name="connsiteY81" fmla="*/ 794956 h 180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</a:cxnLst>
                <a:rect l="l" t="t" r="r" b="b"/>
                <a:pathLst>
                  <a:path w="1806892" h="1805463">
                    <a:moveTo>
                      <a:pt x="1604201" y="1403794"/>
                    </a:moveTo>
                    <a:lnTo>
                      <a:pt x="1604201" y="1608963"/>
                    </a:lnTo>
                    <a:lnTo>
                      <a:pt x="1205198" y="1608963"/>
                    </a:lnTo>
                    <a:cubicBezTo>
                      <a:pt x="1199579" y="1608963"/>
                      <a:pt x="1195007" y="1604391"/>
                      <a:pt x="1195007" y="1598771"/>
                    </a:cubicBezTo>
                    <a:lnTo>
                      <a:pt x="1195007" y="1411415"/>
                    </a:lnTo>
                    <a:cubicBezTo>
                      <a:pt x="1195007" y="1405700"/>
                      <a:pt x="1199674" y="1401032"/>
                      <a:pt x="1205389" y="1401032"/>
                    </a:cubicBezTo>
                    <a:lnTo>
                      <a:pt x="1603248" y="1401032"/>
                    </a:lnTo>
                    <a:lnTo>
                      <a:pt x="1603248" y="1204055"/>
                    </a:lnTo>
                    <a:lnTo>
                      <a:pt x="1806893" y="1204055"/>
                    </a:lnTo>
                    <a:lnTo>
                      <a:pt x="1806893" y="416338"/>
                    </a:lnTo>
                    <a:cubicBezTo>
                      <a:pt x="1806893" y="407480"/>
                      <a:pt x="1799654" y="400241"/>
                      <a:pt x="1790795" y="400241"/>
                    </a:cubicBezTo>
                    <a:lnTo>
                      <a:pt x="1608201" y="400241"/>
                    </a:lnTo>
                    <a:lnTo>
                      <a:pt x="1608201" y="16097"/>
                    </a:lnTo>
                    <a:cubicBezTo>
                      <a:pt x="1608201" y="7239"/>
                      <a:pt x="1600962" y="0"/>
                      <a:pt x="1592104" y="0"/>
                    </a:cubicBezTo>
                    <a:lnTo>
                      <a:pt x="1219105" y="0"/>
                    </a:lnTo>
                    <a:cubicBezTo>
                      <a:pt x="1210247" y="0"/>
                      <a:pt x="1203008" y="7239"/>
                      <a:pt x="1203008" y="16097"/>
                    </a:cubicBezTo>
                    <a:lnTo>
                      <a:pt x="1203008" y="200406"/>
                    </a:lnTo>
                    <a:lnTo>
                      <a:pt x="813244" y="200406"/>
                    </a:lnTo>
                    <a:cubicBezTo>
                      <a:pt x="804386" y="200406"/>
                      <a:pt x="797147" y="207645"/>
                      <a:pt x="797147" y="216503"/>
                    </a:cubicBezTo>
                    <a:lnTo>
                      <a:pt x="797147" y="393192"/>
                    </a:lnTo>
                    <a:cubicBezTo>
                      <a:pt x="797147" y="402050"/>
                      <a:pt x="804386" y="409289"/>
                      <a:pt x="813244" y="409289"/>
                    </a:cubicBezTo>
                    <a:lnTo>
                      <a:pt x="1002887" y="409289"/>
                    </a:lnTo>
                    <a:cubicBezTo>
                      <a:pt x="1001840" y="411385"/>
                      <a:pt x="1001173" y="413766"/>
                      <a:pt x="1001173" y="416338"/>
                    </a:cubicBezTo>
                    <a:lnTo>
                      <a:pt x="1001173" y="597122"/>
                    </a:lnTo>
                    <a:lnTo>
                      <a:pt x="813244" y="597122"/>
                    </a:lnTo>
                    <a:cubicBezTo>
                      <a:pt x="804386" y="597122"/>
                      <a:pt x="797147" y="604361"/>
                      <a:pt x="797147" y="613220"/>
                    </a:cubicBezTo>
                    <a:lnTo>
                      <a:pt x="797147" y="805053"/>
                    </a:lnTo>
                    <a:lnTo>
                      <a:pt x="619792" y="805053"/>
                    </a:lnTo>
                    <a:cubicBezTo>
                      <a:pt x="610934" y="805053"/>
                      <a:pt x="603695" y="812292"/>
                      <a:pt x="603695" y="821150"/>
                    </a:cubicBezTo>
                    <a:lnTo>
                      <a:pt x="603695" y="996696"/>
                    </a:lnTo>
                    <a:lnTo>
                      <a:pt x="16097" y="996696"/>
                    </a:lnTo>
                    <a:cubicBezTo>
                      <a:pt x="7239" y="996696"/>
                      <a:pt x="0" y="1003935"/>
                      <a:pt x="0" y="1012793"/>
                    </a:cubicBezTo>
                    <a:lnTo>
                      <a:pt x="0" y="1189482"/>
                    </a:lnTo>
                    <a:cubicBezTo>
                      <a:pt x="0" y="1198340"/>
                      <a:pt x="7239" y="1205579"/>
                      <a:pt x="16097" y="1205579"/>
                    </a:cubicBezTo>
                    <a:lnTo>
                      <a:pt x="402336" y="1205579"/>
                    </a:lnTo>
                    <a:lnTo>
                      <a:pt x="402336" y="1399127"/>
                    </a:lnTo>
                    <a:cubicBezTo>
                      <a:pt x="402336" y="1407985"/>
                      <a:pt x="409575" y="1415225"/>
                      <a:pt x="418433" y="1415225"/>
                    </a:cubicBezTo>
                    <a:lnTo>
                      <a:pt x="603695" y="1415225"/>
                    </a:lnTo>
                    <a:lnTo>
                      <a:pt x="603695" y="1789367"/>
                    </a:lnTo>
                    <a:cubicBezTo>
                      <a:pt x="603695" y="1798225"/>
                      <a:pt x="610934" y="1805464"/>
                      <a:pt x="619792" y="1805464"/>
                    </a:cubicBezTo>
                    <a:lnTo>
                      <a:pt x="1588008" y="1805464"/>
                    </a:lnTo>
                    <a:cubicBezTo>
                      <a:pt x="1596866" y="1805464"/>
                      <a:pt x="1604105" y="1798225"/>
                      <a:pt x="1604105" y="1789367"/>
                    </a:cubicBezTo>
                    <a:lnTo>
                      <a:pt x="1604105" y="1613249"/>
                    </a:lnTo>
                    <a:lnTo>
                      <a:pt x="1790795" y="1613249"/>
                    </a:lnTo>
                    <a:cubicBezTo>
                      <a:pt x="1799654" y="1613249"/>
                      <a:pt x="1806893" y="1606010"/>
                      <a:pt x="1806893" y="1597152"/>
                    </a:cubicBezTo>
                    <a:lnTo>
                      <a:pt x="1806893" y="1403794"/>
                    </a:lnTo>
                    <a:lnTo>
                      <a:pt x="1604201" y="1403794"/>
                    </a:lnTo>
                    <a:close/>
                    <a:moveTo>
                      <a:pt x="803434" y="1395222"/>
                    </a:moveTo>
                    <a:cubicBezTo>
                      <a:pt x="803434" y="1400842"/>
                      <a:pt x="798862" y="1405414"/>
                      <a:pt x="793242" y="1405414"/>
                    </a:cubicBezTo>
                    <a:lnTo>
                      <a:pt x="603695" y="1405414"/>
                    </a:lnTo>
                    <a:lnTo>
                      <a:pt x="603695" y="1215866"/>
                    </a:lnTo>
                    <a:cubicBezTo>
                      <a:pt x="603695" y="1210247"/>
                      <a:pt x="608267" y="1205675"/>
                      <a:pt x="613886" y="1205675"/>
                    </a:cubicBezTo>
                    <a:lnTo>
                      <a:pt x="793337" y="1205675"/>
                    </a:lnTo>
                    <a:cubicBezTo>
                      <a:pt x="798957" y="1205675"/>
                      <a:pt x="803529" y="1210247"/>
                      <a:pt x="803529" y="1215866"/>
                    </a:cubicBezTo>
                    <a:lnTo>
                      <a:pt x="803529" y="1395222"/>
                    </a:lnTo>
                    <a:close/>
                    <a:moveTo>
                      <a:pt x="1203008" y="202883"/>
                    </a:moveTo>
                    <a:lnTo>
                      <a:pt x="1396746" y="202883"/>
                    </a:lnTo>
                    <a:cubicBezTo>
                      <a:pt x="1402366" y="202883"/>
                      <a:pt x="1406938" y="207454"/>
                      <a:pt x="1406938" y="213074"/>
                    </a:cubicBezTo>
                    <a:lnTo>
                      <a:pt x="1406938" y="396430"/>
                    </a:lnTo>
                    <a:cubicBezTo>
                      <a:pt x="1406938" y="402146"/>
                      <a:pt x="1402271" y="406813"/>
                      <a:pt x="1396556" y="406813"/>
                    </a:cubicBezTo>
                    <a:lnTo>
                      <a:pt x="1213199" y="406813"/>
                    </a:lnTo>
                    <a:cubicBezTo>
                      <a:pt x="1207580" y="406813"/>
                      <a:pt x="1203008" y="402241"/>
                      <a:pt x="1203008" y="396621"/>
                    </a:cubicBezTo>
                    <a:lnTo>
                      <a:pt x="1203008" y="202883"/>
                    </a:lnTo>
                    <a:close/>
                    <a:moveTo>
                      <a:pt x="1001173" y="794956"/>
                    </a:moveTo>
                    <a:lnTo>
                      <a:pt x="1001173" y="597218"/>
                    </a:lnTo>
                    <a:lnTo>
                      <a:pt x="1586960" y="597218"/>
                    </a:lnTo>
                    <a:cubicBezTo>
                      <a:pt x="1592580" y="597218"/>
                      <a:pt x="1597152" y="601789"/>
                      <a:pt x="1597152" y="607409"/>
                    </a:cubicBezTo>
                    <a:lnTo>
                      <a:pt x="1597152" y="782479"/>
                    </a:lnTo>
                    <a:cubicBezTo>
                      <a:pt x="1597152" y="782860"/>
                      <a:pt x="1597343" y="783146"/>
                      <a:pt x="1597343" y="783431"/>
                    </a:cubicBezTo>
                    <a:lnTo>
                      <a:pt x="1597343" y="990409"/>
                    </a:lnTo>
                    <a:cubicBezTo>
                      <a:pt x="1597343" y="996029"/>
                      <a:pt x="1592771" y="1000601"/>
                      <a:pt x="1587151" y="1000601"/>
                    </a:cubicBezTo>
                    <a:lnTo>
                      <a:pt x="1394746" y="1000601"/>
                    </a:lnTo>
                    <a:lnTo>
                      <a:pt x="1394746" y="1188815"/>
                    </a:lnTo>
                    <a:cubicBezTo>
                      <a:pt x="1394746" y="1194435"/>
                      <a:pt x="1390174" y="1199007"/>
                      <a:pt x="1384554" y="1199007"/>
                    </a:cubicBezTo>
                    <a:lnTo>
                      <a:pt x="1205389" y="1199007"/>
                    </a:lnTo>
                    <a:cubicBezTo>
                      <a:pt x="1199674" y="1199007"/>
                      <a:pt x="1195007" y="1194340"/>
                      <a:pt x="1195007" y="1188625"/>
                    </a:cubicBezTo>
                    <a:lnTo>
                      <a:pt x="1195007" y="1009459"/>
                    </a:lnTo>
                    <a:cubicBezTo>
                      <a:pt x="1195007" y="1003840"/>
                      <a:pt x="1199579" y="999268"/>
                      <a:pt x="1205198" y="999268"/>
                    </a:cubicBezTo>
                    <a:lnTo>
                      <a:pt x="1394746" y="999268"/>
                    </a:lnTo>
                    <a:lnTo>
                      <a:pt x="1394746" y="805053"/>
                    </a:lnTo>
                    <a:lnTo>
                      <a:pt x="1011269" y="805053"/>
                    </a:lnTo>
                    <a:cubicBezTo>
                      <a:pt x="1005650" y="805053"/>
                      <a:pt x="1001173" y="800481"/>
                      <a:pt x="1001173" y="794956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3" name="Graphic 2">
                <a:extLst>
                  <a:ext uri="{FF2B5EF4-FFF2-40B4-BE49-F238E27FC236}">
                    <a16:creationId xmlns:a16="http://schemas.microsoft.com/office/drawing/2014/main" xmlns="" id="{18846F54-1409-4447-9BDA-74007DAFE698}"/>
                  </a:ext>
                </a:extLst>
              </p:cNvPr>
              <p:cNvSpPr/>
              <p:nvPr/>
            </p:nvSpPr>
            <p:spPr>
              <a:xfrm>
                <a:off x="6392322" y="3922680"/>
                <a:ext cx="202501" cy="215455"/>
              </a:xfrm>
              <a:custGeom>
                <a:avLst/>
                <a:gdLst>
                  <a:gd name="connsiteX0" fmla="*/ 16097 w 202501"/>
                  <a:gd name="connsiteY0" fmla="*/ 0 h 215455"/>
                  <a:gd name="connsiteX1" fmla="*/ 202121 w 202501"/>
                  <a:gd name="connsiteY1" fmla="*/ 0 h 215455"/>
                  <a:gd name="connsiteX2" fmla="*/ 202502 w 202501"/>
                  <a:gd name="connsiteY2" fmla="*/ 381 h 215455"/>
                  <a:gd name="connsiteX3" fmla="*/ 202502 w 202501"/>
                  <a:gd name="connsiteY3" fmla="*/ 199358 h 215455"/>
                  <a:gd name="connsiteX4" fmla="*/ 186404 w 202501"/>
                  <a:gd name="connsiteY4" fmla="*/ 215456 h 215455"/>
                  <a:gd name="connsiteX5" fmla="*/ 20003 w 202501"/>
                  <a:gd name="connsiteY5" fmla="*/ 215456 h 215455"/>
                  <a:gd name="connsiteX6" fmla="*/ 0 w 202501"/>
                  <a:gd name="connsiteY6" fmla="*/ 195453 h 215455"/>
                  <a:gd name="connsiteX7" fmla="*/ 0 w 202501"/>
                  <a:gd name="connsiteY7" fmla="*/ 16097 h 215455"/>
                  <a:gd name="connsiteX8" fmla="*/ 16097 w 202501"/>
                  <a:gd name="connsiteY8" fmla="*/ 0 h 215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501" h="215455">
                    <a:moveTo>
                      <a:pt x="16097" y="0"/>
                    </a:moveTo>
                    <a:lnTo>
                      <a:pt x="202121" y="0"/>
                    </a:lnTo>
                    <a:cubicBezTo>
                      <a:pt x="202311" y="0"/>
                      <a:pt x="202502" y="191"/>
                      <a:pt x="202502" y="381"/>
                    </a:cubicBezTo>
                    <a:lnTo>
                      <a:pt x="202502" y="199358"/>
                    </a:lnTo>
                    <a:cubicBezTo>
                      <a:pt x="202502" y="208217"/>
                      <a:pt x="195263" y="215456"/>
                      <a:pt x="186404" y="215456"/>
                    </a:cubicBezTo>
                    <a:lnTo>
                      <a:pt x="20003" y="215456"/>
                    </a:lnTo>
                    <a:cubicBezTo>
                      <a:pt x="8954" y="215456"/>
                      <a:pt x="0" y="206502"/>
                      <a:pt x="0" y="195453"/>
                    </a:cubicBezTo>
                    <a:lnTo>
                      <a:pt x="0" y="16097"/>
                    </a:lnTo>
                    <a:cubicBezTo>
                      <a:pt x="0" y="7144"/>
                      <a:pt x="7239" y="0"/>
                      <a:pt x="1609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4" name="Graphic 2">
                <a:extLst>
                  <a:ext uri="{FF2B5EF4-FFF2-40B4-BE49-F238E27FC236}">
                    <a16:creationId xmlns:a16="http://schemas.microsoft.com/office/drawing/2014/main" xmlns="" id="{C1A3DF30-C950-4C00-81C0-827D6B7DF563}"/>
                  </a:ext>
                </a:extLst>
              </p:cNvPr>
              <p:cNvSpPr/>
              <p:nvPr/>
            </p:nvSpPr>
            <p:spPr>
              <a:xfrm>
                <a:off x="5793962" y="1319784"/>
                <a:ext cx="598360" cy="405098"/>
              </a:xfrm>
              <a:custGeom>
                <a:avLst/>
                <a:gdLst>
                  <a:gd name="connsiteX0" fmla="*/ 0 w 598360"/>
                  <a:gd name="connsiteY0" fmla="*/ 0 h 405098"/>
                  <a:gd name="connsiteX1" fmla="*/ 581978 w 598360"/>
                  <a:gd name="connsiteY1" fmla="*/ 0 h 405098"/>
                  <a:gd name="connsiteX2" fmla="*/ 598360 w 598360"/>
                  <a:gd name="connsiteY2" fmla="*/ 16383 h 405098"/>
                  <a:gd name="connsiteX3" fmla="*/ 598360 w 598360"/>
                  <a:gd name="connsiteY3" fmla="*/ 405098 h 405098"/>
                  <a:gd name="connsiteX4" fmla="*/ 20098 w 598360"/>
                  <a:gd name="connsiteY4" fmla="*/ 405098 h 405098"/>
                  <a:gd name="connsiteX5" fmla="*/ 95 w 598360"/>
                  <a:gd name="connsiteY5" fmla="*/ 385096 h 405098"/>
                  <a:gd name="connsiteX6" fmla="*/ 95 w 598360"/>
                  <a:gd name="connsiteY6" fmla="*/ 0 h 405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98360" h="405098">
                    <a:moveTo>
                      <a:pt x="0" y="0"/>
                    </a:moveTo>
                    <a:lnTo>
                      <a:pt x="581978" y="0"/>
                    </a:lnTo>
                    <a:cubicBezTo>
                      <a:pt x="591026" y="0"/>
                      <a:pt x="598360" y="7334"/>
                      <a:pt x="598360" y="16383"/>
                    </a:cubicBezTo>
                    <a:lnTo>
                      <a:pt x="598360" y="405098"/>
                    </a:lnTo>
                    <a:lnTo>
                      <a:pt x="20098" y="405098"/>
                    </a:lnTo>
                    <a:cubicBezTo>
                      <a:pt x="9049" y="405098"/>
                      <a:pt x="95" y="396145"/>
                      <a:pt x="95" y="385096"/>
                    </a:cubicBezTo>
                    <a:lnTo>
                      <a:pt x="9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5" name="Graphic 2">
                <a:extLst>
                  <a:ext uri="{FF2B5EF4-FFF2-40B4-BE49-F238E27FC236}">
                    <a16:creationId xmlns:a16="http://schemas.microsoft.com/office/drawing/2014/main" xmlns="" id="{31FF819B-C5C4-436E-A3D2-442C9456EF63}"/>
                  </a:ext>
                </a:extLst>
              </p:cNvPr>
              <p:cNvSpPr/>
              <p:nvPr/>
            </p:nvSpPr>
            <p:spPr>
              <a:xfrm>
                <a:off x="6391751" y="2322004"/>
                <a:ext cx="1212437" cy="1604867"/>
              </a:xfrm>
              <a:custGeom>
                <a:avLst/>
                <a:gdLst>
                  <a:gd name="connsiteX0" fmla="*/ 1196340 w 1212437"/>
                  <a:gd name="connsiteY0" fmla="*/ 1001078 h 1604867"/>
                  <a:gd name="connsiteX1" fmla="*/ 1212437 w 1212437"/>
                  <a:gd name="connsiteY1" fmla="*/ 984980 h 1604867"/>
                  <a:gd name="connsiteX2" fmla="*/ 1212437 w 1212437"/>
                  <a:gd name="connsiteY2" fmla="*/ 822674 h 1604867"/>
                  <a:gd name="connsiteX3" fmla="*/ 1196054 w 1212437"/>
                  <a:gd name="connsiteY3" fmla="*/ 806291 h 1604867"/>
                  <a:gd name="connsiteX4" fmla="*/ 1009841 w 1212437"/>
                  <a:gd name="connsiteY4" fmla="*/ 806291 h 1604867"/>
                  <a:gd name="connsiteX5" fmla="*/ 1009841 w 1212437"/>
                  <a:gd name="connsiteY5" fmla="*/ 607600 h 1604867"/>
                  <a:gd name="connsiteX6" fmla="*/ 1190149 w 1212437"/>
                  <a:gd name="connsiteY6" fmla="*/ 607600 h 1604867"/>
                  <a:gd name="connsiteX7" fmla="*/ 1206246 w 1212437"/>
                  <a:gd name="connsiteY7" fmla="*/ 591503 h 1604867"/>
                  <a:gd name="connsiteX8" fmla="*/ 1206246 w 1212437"/>
                  <a:gd name="connsiteY8" fmla="*/ 222980 h 1604867"/>
                  <a:gd name="connsiteX9" fmla="*/ 1189863 w 1212437"/>
                  <a:gd name="connsiteY9" fmla="*/ 206597 h 1604867"/>
                  <a:gd name="connsiteX10" fmla="*/ 1019747 w 1212437"/>
                  <a:gd name="connsiteY10" fmla="*/ 206597 h 1604867"/>
                  <a:gd name="connsiteX11" fmla="*/ 1003650 w 1212437"/>
                  <a:gd name="connsiteY11" fmla="*/ 222695 h 1604867"/>
                  <a:gd name="connsiteX12" fmla="*/ 1003650 w 1212437"/>
                  <a:gd name="connsiteY12" fmla="*/ 410432 h 1604867"/>
                  <a:gd name="connsiteX13" fmla="*/ 607981 w 1212437"/>
                  <a:gd name="connsiteY13" fmla="*/ 410432 h 1604867"/>
                  <a:gd name="connsiteX14" fmla="*/ 607981 w 1212437"/>
                  <a:gd name="connsiteY14" fmla="*/ 224028 h 1604867"/>
                  <a:gd name="connsiteX15" fmla="*/ 591598 w 1212437"/>
                  <a:gd name="connsiteY15" fmla="*/ 207645 h 1604867"/>
                  <a:gd name="connsiteX16" fmla="*/ 407480 w 1212437"/>
                  <a:gd name="connsiteY16" fmla="*/ 207645 h 1604867"/>
                  <a:gd name="connsiteX17" fmla="*/ 407480 w 1212437"/>
                  <a:gd name="connsiteY17" fmla="*/ 0 h 1604867"/>
                  <a:gd name="connsiteX18" fmla="*/ 204978 w 1212437"/>
                  <a:gd name="connsiteY18" fmla="*/ 0 h 1604867"/>
                  <a:gd name="connsiteX19" fmla="*/ 204978 w 1212437"/>
                  <a:gd name="connsiteY19" fmla="*/ 223838 h 1604867"/>
                  <a:gd name="connsiteX20" fmla="*/ 204978 w 1212437"/>
                  <a:gd name="connsiteY20" fmla="*/ 338709 h 1604867"/>
                  <a:gd name="connsiteX21" fmla="*/ 204978 w 1212437"/>
                  <a:gd name="connsiteY21" fmla="*/ 607600 h 1604867"/>
                  <a:gd name="connsiteX22" fmla="*/ 16097 w 1212437"/>
                  <a:gd name="connsiteY22" fmla="*/ 607600 h 1604867"/>
                  <a:gd name="connsiteX23" fmla="*/ 0 w 1212437"/>
                  <a:gd name="connsiteY23" fmla="*/ 623697 h 1604867"/>
                  <a:gd name="connsiteX24" fmla="*/ 0 w 1212437"/>
                  <a:gd name="connsiteY24" fmla="*/ 986028 h 1604867"/>
                  <a:gd name="connsiteX25" fmla="*/ 20003 w 1212437"/>
                  <a:gd name="connsiteY25" fmla="*/ 1006030 h 1604867"/>
                  <a:gd name="connsiteX26" fmla="*/ 204978 w 1212437"/>
                  <a:gd name="connsiteY26" fmla="*/ 1006030 h 1604867"/>
                  <a:gd name="connsiteX27" fmla="*/ 204978 w 1212437"/>
                  <a:gd name="connsiteY27" fmla="*/ 1584865 h 1604867"/>
                  <a:gd name="connsiteX28" fmla="*/ 224981 w 1212437"/>
                  <a:gd name="connsiteY28" fmla="*/ 1604867 h 1604867"/>
                  <a:gd name="connsiteX29" fmla="*/ 551117 w 1212437"/>
                  <a:gd name="connsiteY29" fmla="*/ 1604867 h 1604867"/>
                  <a:gd name="connsiteX30" fmla="*/ 607981 w 1212437"/>
                  <a:gd name="connsiteY30" fmla="*/ 1548003 h 1604867"/>
                  <a:gd name="connsiteX31" fmla="*/ 607981 w 1212437"/>
                  <a:gd name="connsiteY31" fmla="*/ 1201960 h 1604867"/>
                  <a:gd name="connsiteX32" fmla="*/ 812959 w 1212437"/>
                  <a:gd name="connsiteY32" fmla="*/ 1201960 h 1604867"/>
                  <a:gd name="connsiteX33" fmla="*/ 809720 w 1212437"/>
                  <a:gd name="connsiteY33" fmla="*/ 1205198 h 1604867"/>
                  <a:gd name="connsiteX34" fmla="*/ 809720 w 1212437"/>
                  <a:gd name="connsiteY34" fmla="*/ 1381887 h 1604867"/>
                  <a:gd name="connsiteX35" fmla="*/ 829723 w 1212437"/>
                  <a:gd name="connsiteY35" fmla="*/ 1401889 h 1604867"/>
                  <a:gd name="connsiteX36" fmla="*/ 1196245 w 1212437"/>
                  <a:gd name="connsiteY36" fmla="*/ 1401889 h 1604867"/>
                  <a:gd name="connsiteX37" fmla="*/ 1212342 w 1212437"/>
                  <a:gd name="connsiteY37" fmla="*/ 1385792 h 1604867"/>
                  <a:gd name="connsiteX38" fmla="*/ 1212342 w 1212437"/>
                  <a:gd name="connsiteY38" fmla="*/ 1218248 h 1604867"/>
                  <a:gd name="connsiteX39" fmla="*/ 1195959 w 1212437"/>
                  <a:gd name="connsiteY39" fmla="*/ 1201864 h 1604867"/>
                  <a:gd name="connsiteX40" fmla="*/ 1009745 w 1212437"/>
                  <a:gd name="connsiteY40" fmla="*/ 1201864 h 1604867"/>
                  <a:gd name="connsiteX41" fmla="*/ 1009745 w 1212437"/>
                  <a:gd name="connsiteY41" fmla="*/ 1000887 h 1604867"/>
                  <a:gd name="connsiteX42" fmla="*/ 1196340 w 1212437"/>
                  <a:gd name="connsiteY42" fmla="*/ 1000887 h 1604867"/>
                  <a:gd name="connsiteX43" fmla="*/ 809816 w 1212437"/>
                  <a:gd name="connsiteY43" fmla="*/ 790194 h 1604867"/>
                  <a:gd name="connsiteX44" fmla="*/ 793718 w 1212437"/>
                  <a:gd name="connsiteY44" fmla="*/ 806291 h 1604867"/>
                  <a:gd name="connsiteX45" fmla="*/ 606933 w 1212437"/>
                  <a:gd name="connsiteY45" fmla="*/ 806291 h 1604867"/>
                  <a:gd name="connsiteX46" fmla="*/ 608076 w 1212437"/>
                  <a:gd name="connsiteY46" fmla="*/ 807434 h 1604867"/>
                  <a:gd name="connsiteX47" fmla="*/ 608076 w 1212437"/>
                  <a:gd name="connsiteY47" fmla="*/ 984885 h 1604867"/>
                  <a:gd name="connsiteX48" fmla="*/ 591979 w 1212437"/>
                  <a:gd name="connsiteY48" fmla="*/ 1000982 h 1604867"/>
                  <a:gd name="connsiteX49" fmla="*/ 206312 w 1212437"/>
                  <a:gd name="connsiteY49" fmla="*/ 1000982 h 1604867"/>
                  <a:gd name="connsiteX50" fmla="*/ 205073 w 1212437"/>
                  <a:gd name="connsiteY50" fmla="*/ 999744 h 1604867"/>
                  <a:gd name="connsiteX51" fmla="*/ 205073 w 1212437"/>
                  <a:gd name="connsiteY51" fmla="*/ 822388 h 1604867"/>
                  <a:gd name="connsiteX52" fmla="*/ 221171 w 1212437"/>
                  <a:gd name="connsiteY52" fmla="*/ 806291 h 1604867"/>
                  <a:gd name="connsiteX53" fmla="*/ 401479 w 1212437"/>
                  <a:gd name="connsiteY53" fmla="*/ 806291 h 1604867"/>
                  <a:gd name="connsiteX54" fmla="*/ 399860 w 1212437"/>
                  <a:gd name="connsiteY54" fmla="*/ 804672 h 1604867"/>
                  <a:gd name="connsiteX55" fmla="*/ 399860 w 1212437"/>
                  <a:gd name="connsiteY55" fmla="*/ 626364 h 1604867"/>
                  <a:gd name="connsiteX56" fmla="*/ 415957 w 1212437"/>
                  <a:gd name="connsiteY56" fmla="*/ 610267 h 1604867"/>
                  <a:gd name="connsiteX57" fmla="*/ 793433 w 1212437"/>
                  <a:gd name="connsiteY57" fmla="*/ 610267 h 1604867"/>
                  <a:gd name="connsiteX58" fmla="*/ 809816 w 1212437"/>
                  <a:gd name="connsiteY58" fmla="*/ 626650 h 1604867"/>
                  <a:gd name="connsiteX59" fmla="*/ 809816 w 1212437"/>
                  <a:gd name="connsiteY59" fmla="*/ 790194 h 1604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212437" h="1604867">
                    <a:moveTo>
                      <a:pt x="1196340" y="1001078"/>
                    </a:moveTo>
                    <a:cubicBezTo>
                      <a:pt x="1205198" y="1001078"/>
                      <a:pt x="1212437" y="993838"/>
                      <a:pt x="1212437" y="984980"/>
                    </a:cubicBezTo>
                    <a:lnTo>
                      <a:pt x="1212437" y="822674"/>
                    </a:lnTo>
                    <a:cubicBezTo>
                      <a:pt x="1212437" y="813626"/>
                      <a:pt x="1205103" y="806291"/>
                      <a:pt x="1196054" y="806291"/>
                    </a:cubicBezTo>
                    <a:lnTo>
                      <a:pt x="1009841" y="806291"/>
                    </a:lnTo>
                    <a:lnTo>
                      <a:pt x="1009841" y="607600"/>
                    </a:lnTo>
                    <a:lnTo>
                      <a:pt x="1190149" y="607600"/>
                    </a:lnTo>
                    <a:cubicBezTo>
                      <a:pt x="1199007" y="607600"/>
                      <a:pt x="1206246" y="600361"/>
                      <a:pt x="1206246" y="591503"/>
                    </a:cubicBezTo>
                    <a:lnTo>
                      <a:pt x="1206246" y="222980"/>
                    </a:lnTo>
                    <a:cubicBezTo>
                      <a:pt x="1206246" y="213932"/>
                      <a:pt x="1198912" y="206597"/>
                      <a:pt x="1189863" y="206597"/>
                    </a:cubicBezTo>
                    <a:lnTo>
                      <a:pt x="1019747" y="206597"/>
                    </a:lnTo>
                    <a:cubicBezTo>
                      <a:pt x="1010888" y="206597"/>
                      <a:pt x="1003650" y="213836"/>
                      <a:pt x="1003650" y="222695"/>
                    </a:cubicBezTo>
                    <a:lnTo>
                      <a:pt x="1003650" y="410432"/>
                    </a:lnTo>
                    <a:lnTo>
                      <a:pt x="607981" y="410432"/>
                    </a:lnTo>
                    <a:lnTo>
                      <a:pt x="607981" y="224028"/>
                    </a:lnTo>
                    <a:cubicBezTo>
                      <a:pt x="607981" y="214979"/>
                      <a:pt x="600647" y="207645"/>
                      <a:pt x="591598" y="207645"/>
                    </a:cubicBezTo>
                    <a:lnTo>
                      <a:pt x="407480" y="207645"/>
                    </a:lnTo>
                    <a:lnTo>
                      <a:pt x="407480" y="0"/>
                    </a:lnTo>
                    <a:lnTo>
                      <a:pt x="204978" y="0"/>
                    </a:lnTo>
                    <a:lnTo>
                      <a:pt x="204978" y="223838"/>
                    </a:lnTo>
                    <a:lnTo>
                      <a:pt x="204978" y="338709"/>
                    </a:lnTo>
                    <a:lnTo>
                      <a:pt x="204978" y="607600"/>
                    </a:lnTo>
                    <a:lnTo>
                      <a:pt x="16097" y="607600"/>
                    </a:lnTo>
                    <a:cubicBezTo>
                      <a:pt x="7239" y="607600"/>
                      <a:pt x="0" y="614839"/>
                      <a:pt x="0" y="623697"/>
                    </a:cubicBezTo>
                    <a:lnTo>
                      <a:pt x="0" y="986028"/>
                    </a:lnTo>
                    <a:cubicBezTo>
                      <a:pt x="0" y="997077"/>
                      <a:pt x="8954" y="1006030"/>
                      <a:pt x="20003" y="1006030"/>
                    </a:cubicBezTo>
                    <a:lnTo>
                      <a:pt x="204978" y="1006030"/>
                    </a:lnTo>
                    <a:lnTo>
                      <a:pt x="204978" y="1584865"/>
                    </a:lnTo>
                    <a:cubicBezTo>
                      <a:pt x="204978" y="1595914"/>
                      <a:pt x="213932" y="1604867"/>
                      <a:pt x="224981" y="1604867"/>
                    </a:cubicBezTo>
                    <a:lnTo>
                      <a:pt x="551117" y="1604867"/>
                    </a:lnTo>
                    <a:cubicBezTo>
                      <a:pt x="582454" y="1604867"/>
                      <a:pt x="607981" y="1579436"/>
                      <a:pt x="607981" y="1548003"/>
                    </a:cubicBezTo>
                    <a:lnTo>
                      <a:pt x="607981" y="1201960"/>
                    </a:lnTo>
                    <a:lnTo>
                      <a:pt x="812959" y="1201960"/>
                    </a:lnTo>
                    <a:cubicBezTo>
                      <a:pt x="811149" y="1201960"/>
                      <a:pt x="809720" y="1203389"/>
                      <a:pt x="809720" y="1205198"/>
                    </a:cubicBezTo>
                    <a:lnTo>
                      <a:pt x="809720" y="1381887"/>
                    </a:lnTo>
                    <a:cubicBezTo>
                      <a:pt x="809720" y="1392936"/>
                      <a:pt x="818674" y="1401889"/>
                      <a:pt x="829723" y="1401889"/>
                    </a:cubicBezTo>
                    <a:lnTo>
                      <a:pt x="1196245" y="1401889"/>
                    </a:lnTo>
                    <a:cubicBezTo>
                      <a:pt x="1205103" y="1401889"/>
                      <a:pt x="1212342" y="1394651"/>
                      <a:pt x="1212342" y="1385792"/>
                    </a:cubicBezTo>
                    <a:lnTo>
                      <a:pt x="1212342" y="1218248"/>
                    </a:lnTo>
                    <a:cubicBezTo>
                      <a:pt x="1212342" y="1209199"/>
                      <a:pt x="1205008" y="1201864"/>
                      <a:pt x="1195959" y="1201864"/>
                    </a:cubicBezTo>
                    <a:lnTo>
                      <a:pt x="1009745" y="1201864"/>
                    </a:lnTo>
                    <a:lnTo>
                      <a:pt x="1009745" y="1000887"/>
                    </a:lnTo>
                    <a:lnTo>
                      <a:pt x="1196340" y="1000887"/>
                    </a:lnTo>
                    <a:close/>
                    <a:moveTo>
                      <a:pt x="809816" y="790194"/>
                    </a:moveTo>
                    <a:cubicBezTo>
                      <a:pt x="809816" y="799052"/>
                      <a:pt x="802577" y="806291"/>
                      <a:pt x="793718" y="806291"/>
                    </a:cubicBezTo>
                    <a:lnTo>
                      <a:pt x="606933" y="806291"/>
                    </a:lnTo>
                    <a:cubicBezTo>
                      <a:pt x="607600" y="806291"/>
                      <a:pt x="608076" y="806863"/>
                      <a:pt x="608076" y="807434"/>
                    </a:cubicBezTo>
                    <a:lnTo>
                      <a:pt x="608076" y="984885"/>
                    </a:lnTo>
                    <a:cubicBezTo>
                      <a:pt x="608076" y="993743"/>
                      <a:pt x="600837" y="1000982"/>
                      <a:pt x="591979" y="1000982"/>
                    </a:cubicBezTo>
                    <a:lnTo>
                      <a:pt x="206312" y="1000982"/>
                    </a:lnTo>
                    <a:cubicBezTo>
                      <a:pt x="205645" y="1000982"/>
                      <a:pt x="205073" y="1000411"/>
                      <a:pt x="205073" y="999744"/>
                    </a:cubicBezTo>
                    <a:lnTo>
                      <a:pt x="205073" y="822388"/>
                    </a:lnTo>
                    <a:cubicBezTo>
                      <a:pt x="205073" y="813530"/>
                      <a:pt x="212312" y="806291"/>
                      <a:pt x="221171" y="806291"/>
                    </a:cubicBezTo>
                    <a:lnTo>
                      <a:pt x="401479" y="806291"/>
                    </a:lnTo>
                    <a:cubicBezTo>
                      <a:pt x="400621" y="806291"/>
                      <a:pt x="399860" y="805529"/>
                      <a:pt x="399860" y="804672"/>
                    </a:cubicBezTo>
                    <a:lnTo>
                      <a:pt x="399860" y="626364"/>
                    </a:lnTo>
                    <a:cubicBezTo>
                      <a:pt x="399860" y="617506"/>
                      <a:pt x="407099" y="610267"/>
                      <a:pt x="415957" y="610267"/>
                    </a:cubicBezTo>
                    <a:lnTo>
                      <a:pt x="793433" y="610267"/>
                    </a:lnTo>
                    <a:cubicBezTo>
                      <a:pt x="802481" y="610267"/>
                      <a:pt x="809816" y="617601"/>
                      <a:pt x="809816" y="626650"/>
                    </a:cubicBezTo>
                    <a:lnTo>
                      <a:pt x="809816" y="79019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6" name="Graphic 2">
                <a:extLst>
                  <a:ext uri="{FF2B5EF4-FFF2-40B4-BE49-F238E27FC236}">
                    <a16:creationId xmlns:a16="http://schemas.microsoft.com/office/drawing/2014/main" xmlns="" id="{408580D8-3FEF-4DE7-8261-205B3358DB5B}"/>
                  </a:ext>
                </a:extLst>
              </p:cNvPr>
              <p:cNvSpPr/>
              <p:nvPr/>
            </p:nvSpPr>
            <p:spPr>
              <a:xfrm>
                <a:off x="6194964" y="3922585"/>
                <a:ext cx="2406586" cy="2007679"/>
              </a:xfrm>
              <a:custGeom>
                <a:avLst/>
                <a:gdLst>
                  <a:gd name="connsiteX0" fmla="*/ 2390204 w 2406586"/>
                  <a:gd name="connsiteY0" fmla="*/ 1404271 h 2007679"/>
                  <a:gd name="connsiteX1" fmla="*/ 2203418 w 2406586"/>
                  <a:gd name="connsiteY1" fmla="*/ 1404271 h 2007679"/>
                  <a:gd name="connsiteX2" fmla="*/ 2203418 w 2406586"/>
                  <a:gd name="connsiteY2" fmla="*/ 1221772 h 2007679"/>
                  <a:gd name="connsiteX3" fmla="*/ 2187035 w 2406586"/>
                  <a:gd name="connsiteY3" fmla="*/ 1205389 h 2007679"/>
                  <a:gd name="connsiteX4" fmla="*/ 1806892 w 2406586"/>
                  <a:gd name="connsiteY4" fmla="*/ 1204817 h 2007679"/>
                  <a:gd name="connsiteX5" fmla="*/ 1806892 w 2406586"/>
                  <a:gd name="connsiteY5" fmla="*/ 1018984 h 2007679"/>
                  <a:gd name="connsiteX6" fmla="*/ 1790509 w 2406586"/>
                  <a:gd name="connsiteY6" fmla="*/ 1002601 h 2007679"/>
                  <a:gd name="connsiteX7" fmla="*/ 1605248 w 2406586"/>
                  <a:gd name="connsiteY7" fmla="*/ 1002601 h 2007679"/>
                  <a:gd name="connsiteX8" fmla="*/ 1605248 w 2406586"/>
                  <a:gd name="connsiteY8" fmla="*/ 808577 h 2007679"/>
                  <a:gd name="connsiteX9" fmla="*/ 1798701 w 2406586"/>
                  <a:gd name="connsiteY9" fmla="*/ 808577 h 2007679"/>
                  <a:gd name="connsiteX10" fmla="*/ 1802797 w 2406586"/>
                  <a:gd name="connsiteY10" fmla="*/ 804481 h 2007679"/>
                  <a:gd name="connsiteX11" fmla="*/ 1802797 w 2406586"/>
                  <a:gd name="connsiteY11" fmla="*/ 610743 h 2007679"/>
                  <a:gd name="connsiteX12" fmla="*/ 1798415 w 2406586"/>
                  <a:gd name="connsiteY12" fmla="*/ 606362 h 2007679"/>
                  <a:gd name="connsiteX13" fmla="*/ 1605153 w 2406586"/>
                  <a:gd name="connsiteY13" fmla="*/ 606362 h 2007679"/>
                  <a:gd name="connsiteX14" fmla="*/ 1605153 w 2406586"/>
                  <a:gd name="connsiteY14" fmla="*/ 225742 h 2007679"/>
                  <a:gd name="connsiteX15" fmla="*/ 1588770 w 2406586"/>
                  <a:gd name="connsiteY15" fmla="*/ 209359 h 2007679"/>
                  <a:gd name="connsiteX16" fmla="*/ 1409128 w 2406586"/>
                  <a:gd name="connsiteY16" fmla="*/ 209359 h 2007679"/>
                  <a:gd name="connsiteX17" fmla="*/ 1409128 w 2406586"/>
                  <a:gd name="connsiteY17" fmla="*/ 16383 h 2007679"/>
                  <a:gd name="connsiteX18" fmla="*/ 1392745 w 2406586"/>
                  <a:gd name="connsiteY18" fmla="*/ 0 h 2007679"/>
                  <a:gd name="connsiteX19" fmla="*/ 1010888 w 2406586"/>
                  <a:gd name="connsiteY19" fmla="*/ 0 h 2007679"/>
                  <a:gd name="connsiteX20" fmla="*/ 994791 w 2406586"/>
                  <a:gd name="connsiteY20" fmla="*/ 16097 h 2007679"/>
                  <a:gd name="connsiteX21" fmla="*/ 994791 w 2406586"/>
                  <a:gd name="connsiteY21" fmla="*/ 209359 h 2007679"/>
                  <a:gd name="connsiteX22" fmla="*/ 611886 w 2406586"/>
                  <a:gd name="connsiteY22" fmla="*/ 209359 h 2007679"/>
                  <a:gd name="connsiteX23" fmla="*/ 595789 w 2406586"/>
                  <a:gd name="connsiteY23" fmla="*/ 225457 h 2007679"/>
                  <a:gd name="connsiteX24" fmla="*/ 595789 w 2406586"/>
                  <a:gd name="connsiteY24" fmla="*/ 405384 h 2007679"/>
                  <a:gd name="connsiteX25" fmla="*/ 417862 w 2406586"/>
                  <a:gd name="connsiteY25" fmla="*/ 405384 h 2007679"/>
                  <a:gd name="connsiteX26" fmla="*/ 401764 w 2406586"/>
                  <a:gd name="connsiteY26" fmla="*/ 421481 h 2007679"/>
                  <a:gd name="connsiteX27" fmla="*/ 401764 w 2406586"/>
                  <a:gd name="connsiteY27" fmla="*/ 587597 h 2007679"/>
                  <a:gd name="connsiteX28" fmla="*/ 421767 w 2406586"/>
                  <a:gd name="connsiteY28" fmla="*/ 607600 h 2007679"/>
                  <a:gd name="connsiteX29" fmla="*/ 595789 w 2406586"/>
                  <a:gd name="connsiteY29" fmla="*/ 607600 h 2007679"/>
                  <a:gd name="connsiteX30" fmla="*/ 595789 w 2406586"/>
                  <a:gd name="connsiteY30" fmla="*/ 807720 h 2007679"/>
                  <a:gd name="connsiteX31" fmla="*/ 212503 w 2406586"/>
                  <a:gd name="connsiteY31" fmla="*/ 807720 h 2007679"/>
                  <a:gd name="connsiteX32" fmla="*/ 205264 w 2406586"/>
                  <a:gd name="connsiteY32" fmla="*/ 814959 h 2007679"/>
                  <a:gd name="connsiteX33" fmla="*/ 205264 w 2406586"/>
                  <a:gd name="connsiteY33" fmla="*/ 1007269 h 2007679"/>
                  <a:gd name="connsiteX34" fmla="*/ 16097 w 2406586"/>
                  <a:gd name="connsiteY34" fmla="*/ 1007269 h 2007679"/>
                  <a:gd name="connsiteX35" fmla="*/ 0 w 2406586"/>
                  <a:gd name="connsiteY35" fmla="*/ 1023366 h 2007679"/>
                  <a:gd name="connsiteX36" fmla="*/ 0 w 2406586"/>
                  <a:gd name="connsiteY36" fmla="*/ 1388364 h 2007679"/>
                  <a:gd name="connsiteX37" fmla="*/ 20002 w 2406586"/>
                  <a:gd name="connsiteY37" fmla="*/ 1408366 h 2007679"/>
                  <a:gd name="connsiteX38" fmla="*/ 189071 w 2406586"/>
                  <a:gd name="connsiteY38" fmla="*/ 1408366 h 2007679"/>
                  <a:gd name="connsiteX39" fmla="*/ 205168 w 2406586"/>
                  <a:gd name="connsiteY39" fmla="*/ 1392269 h 2007679"/>
                  <a:gd name="connsiteX40" fmla="*/ 205168 w 2406586"/>
                  <a:gd name="connsiteY40" fmla="*/ 1207580 h 2007679"/>
                  <a:gd name="connsiteX41" fmla="*/ 207645 w 2406586"/>
                  <a:gd name="connsiteY41" fmla="*/ 1210056 h 2007679"/>
                  <a:gd name="connsiteX42" fmla="*/ 400050 w 2406586"/>
                  <a:gd name="connsiteY42" fmla="*/ 1210056 h 2007679"/>
                  <a:gd name="connsiteX43" fmla="*/ 400050 w 2406586"/>
                  <a:gd name="connsiteY43" fmla="*/ 1586960 h 2007679"/>
                  <a:gd name="connsiteX44" fmla="*/ 420052 w 2406586"/>
                  <a:gd name="connsiteY44" fmla="*/ 1606963 h 2007679"/>
                  <a:gd name="connsiteX45" fmla="*/ 595217 w 2406586"/>
                  <a:gd name="connsiteY45" fmla="*/ 1606963 h 2007679"/>
                  <a:gd name="connsiteX46" fmla="*/ 595217 w 2406586"/>
                  <a:gd name="connsiteY46" fmla="*/ 1220724 h 2007679"/>
                  <a:gd name="connsiteX47" fmla="*/ 611314 w 2406586"/>
                  <a:gd name="connsiteY47" fmla="*/ 1204627 h 2007679"/>
                  <a:gd name="connsiteX48" fmla="*/ 781431 w 2406586"/>
                  <a:gd name="connsiteY48" fmla="*/ 1204627 h 2007679"/>
                  <a:gd name="connsiteX49" fmla="*/ 797814 w 2406586"/>
                  <a:gd name="connsiteY49" fmla="*/ 1221010 h 2007679"/>
                  <a:gd name="connsiteX50" fmla="*/ 797814 w 2406586"/>
                  <a:gd name="connsiteY50" fmla="*/ 1413034 h 2007679"/>
                  <a:gd name="connsiteX51" fmla="*/ 993838 w 2406586"/>
                  <a:gd name="connsiteY51" fmla="*/ 1413034 h 2007679"/>
                  <a:gd name="connsiteX52" fmla="*/ 993838 w 2406586"/>
                  <a:gd name="connsiteY52" fmla="*/ 1220819 h 2007679"/>
                  <a:gd name="connsiteX53" fmla="*/ 1009936 w 2406586"/>
                  <a:gd name="connsiteY53" fmla="*/ 1204722 h 2007679"/>
                  <a:gd name="connsiteX54" fmla="*/ 1180052 w 2406586"/>
                  <a:gd name="connsiteY54" fmla="*/ 1204722 h 2007679"/>
                  <a:gd name="connsiteX55" fmla="*/ 1196435 w 2406586"/>
                  <a:gd name="connsiteY55" fmla="*/ 1221105 h 2007679"/>
                  <a:gd name="connsiteX56" fmla="*/ 1196435 w 2406586"/>
                  <a:gd name="connsiteY56" fmla="*/ 1413129 h 2007679"/>
                  <a:gd name="connsiteX57" fmla="*/ 1382649 w 2406586"/>
                  <a:gd name="connsiteY57" fmla="*/ 1413129 h 2007679"/>
                  <a:gd name="connsiteX58" fmla="*/ 1399032 w 2406586"/>
                  <a:gd name="connsiteY58" fmla="*/ 1429512 h 2007679"/>
                  <a:gd name="connsiteX59" fmla="*/ 1399032 w 2406586"/>
                  <a:gd name="connsiteY59" fmla="*/ 1599629 h 2007679"/>
                  <a:gd name="connsiteX60" fmla="*/ 1382935 w 2406586"/>
                  <a:gd name="connsiteY60" fmla="*/ 1615726 h 2007679"/>
                  <a:gd name="connsiteX61" fmla="*/ 1195578 w 2406586"/>
                  <a:gd name="connsiteY61" fmla="*/ 1615726 h 2007679"/>
                  <a:gd name="connsiteX62" fmla="*/ 1195578 w 2406586"/>
                  <a:gd name="connsiteY62" fmla="*/ 1799844 h 2007679"/>
                  <a:gd name="connsiteX63" fmla="*/ 1179481 w 2406586"/>
                  <a:gd name="connsiteY63" fmla="*/ 1815941 h 2007679"/>
                  <a:gd name="connsiteX64" fmla="*/ 812863 w 2406586"/>
                  <a:gd name="connsiteY64" fmla="*/ 1815941 h 2007679"/>
                  <a:gd name="connsiteX65" fmla="*/ 792861 w 2406586"/>
                  <a:gd name="connsiteY65" fmla="*/ 1795939 h 2007679"/>
                  <a:gd name="connsiteX66" fmla="*/ 792861 w 2406586"/>
                  <a:gd name="connsiteY66" fmla="*/ 1607630 h 2007679"/>
                  <a:gd name="connsiteX67" fmla="*/ 595979 w 2406586"/>
                  <a:gd name="connsiteY67" fmla="*/ 1607630 h 2007679"/>
                  <a:gd name="connsiteX68" fmla="*/ 595979 w 2406586"/>
                  <a:gd name="connsiteY68" fmla="*/ 1987677 h 2007679"/>
                  <a:gd name="connsiteX69" fmla="*/ 615982 w 2406586"/>
                  <a:gd name="connsiteY69" fmla="*/ 2007679 h 2007679"/>
                  <a:gd name="connsiteX70" fmla="*/ 1201579 w 2406586"/>
                  <a:gd name="connsiteY70" fmla="*/ 2007679 h 2007679"/>
                  <a:gd name="connsiteX71" fmla="*/ 1201579 w 2406586"/>
                  <a:gd name="connsiteY71" fmla="*/ 1814703 h 2007679"/>
                  <a:gd name="connsiteX72" fmla="*/ 1206151 w 2406586"/>
                  <a:gd name="connsiteY72" fmla="*/ 1810131 h 2007679"/>
                  <a:gd name="connsiteX73" fmla="*/ 1605343 w 2406586"/>
                  <a:gd name="connsiteY73" fmla="*/ 1810131 h 2007679"/>
                  <a:gd name="connsiteX74" fmla="*/ 1605343 w 2406586"/>
                  <a:gd name="connsiteY74" fmla="*/ 1407700 h 2007679"/>
                  <a:gd name="connsiteX75" fmla="*/ 2000345 w 2406586"/>
                  <a:gd name="connsiteY75" fmla="*/ 1407700 h 2007679"/>
                  <a:gd name="connsiteX76" fmla="*/ 2000345 w 2406586"/>
                  <a:gd name="connsiteY76" fmla="*/ 1586579 h 2007679"/>
                  <a:gd name="connsiteX77" fmla="*/ 2020348 w 2406586"/>
                  <a:gd name="connsiteY77" fmla="*/ 1606582 h 2007679"/>
                  <a:gd name="connsiteX78" fmla="*/ 2390489 w 2406586"/>
                  <a:gd name="connsiteY78" fmla="*/ 1606582 h 2007679"/>
                  <a:gd name="connsiteX79" fmla="*/ 2406586 w 2406586"/>
                  <a:gd name="connsiteY79" fmla="*/ 1590484 h 2007679"/>
                  <a:gd name="connsiteX80" fmla="*/ 2406586 w 2406586"/>
                  <a:gd name="connsiteY80" fmla="*/ 1420749 h 2007679"/>
                  <a:gd name="connsiteX81" fmla="*/ 2390204 w 2406586"/>
                  <a:gd name="connsiteY81" fmla="*/ 1404271 h 2007679"/>
                  <a:gd name="connsiteX82" fmla="*/ 1397698 w 2406586"/>
                  <a:gd name="connsiteY82" fmla="*/ 992696 h 2007679"/>
                  <a:gd name="connsiteX83" fmla="*/ 1380649 w 2406586"/>
                  <a:gd name="connsiteY83" fmla="*/ 1009840 h 2007679"/>
                  <a:gd name="connsiteX84" fmla="*/ 811816 w 2406586"/>
                  <a:gd name="connsiteY84" fmla="*/ 1009840 h 2007679"/>
                  <a:gd name="connsiteX85" fmla="*/ 792861 w 2406586"/>
                  <a:gd name="connsiteY85" fmla="*/ 990981 h 2007679"/>
                  <a:gd name="connsiteX86" fmla="*/ 792956 w 2406586"/>
                  <a:gd name="connsiteY86" fmla="*/ 422148 h 2007679"/>
                  <a:gd name="connsiteX87" fmla="*/ 810006 w 2406586"/>
                  <a:gd name="connsiteY87" fmla="*/ 405003 h 2007679"/>
                  <a:gd name="connsiteX88" fmla="*/ 1380553 w 2406586"/>
                  <a:gd name="connsiteY88" fmla="*/ 405003 h 2007679"/>
                  <a:gd name="connsiteX89" fmla="*/ 1397698 w 2406586"/>
                  <a:gd name="connsiteY89" fmla="*/ 422053 h 2007679"/>
                  <a:gd name="connsiteX90" fmla="*/ 1397698 w 2406586"/>
                  <a:gd name="connsiteY90" fmla="*/ 992696 h 2007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</a:cxnLst>
                <a:rect l="l" t="t" r="r" b="b"/>
                <a:pathLst>
                  <a:path w="2406586" h="2007679">
                    <a:moveTo>
                      <a:pt x="2390204" y="1404271"/>
                    </a:moveTo>
                    <a:lnTo>
                      <a:pt x="2203418" y="1404271"/>
                    </a:lnTo>
                    <a:lnTo>
                      <a:pt x="2203418" y="1221772"/>
                    </a:lnTo>
                    <a:cubicBezTo>
                      <a:pt x="2203418" y="1212723"/>
                      <a:pt x="2196084" y="1205389"/>
                      <a:pt x="2187035" y="1205389"/>
                    </a:cubicBezTo>
                    <a:lnTo>
                      <a:pt x="1806892" y="1204817"/>
                    </a:lnTo>
                    <a:lnTo>
                      <a:pt x="1806892" y="1018984"/>
                    </a:lnTo>
                    <a:cubicBezTo>
                      <a:pt x="1806892" y="1009936"/>
                      <a:pt x="1799558" y="1002601"/>
                      <a:pt x="1790509" y="1002601"/>
                    </a:cubicBezTo>
                    <a:lnTo>
                      <a:pt x="1605248" y="1002601"/>
                    </a:lnTo>
                    <a:lnTo>
                      <a:pt x="1605248" y="808577"/>
                    </a:lnTo>
                    <a:lnTo>
                      <a:pt x="1798701" y="808577"/>
                    </a:lnTo>
                    <a:cubicBezTo>
                      <a:pt x="1800987" y="808577"/>
                      <a:pt x="1802797" y="806767"/>
                      <a:pt x="1802797" y="804481"/>
                    </a:cubicBezTo>
                    <a:lnTo>
                      <a:pt x="1802797" y="610743"/>
                    </a:lnTo>
                    <a:cubicBezTo>
                      <a:pt x="1802797" y="608362"/>
                      <a:pt x="1800797" y="606362"/>
                      <a:pt x="1798415" y="606362"/>
                    </a:cubicBezTo>
                    <a:lnTo>
                      <a:pt x="1605153" y="606362"/>
                    </a:lnTo>
                    <a:lnTo>
                      <a:pt x="1605153" y="225742"/>
                    </a:lnTo>
                    <a:cubicBezTo>
                      <a:pt x="1605153" y="216694"/>
                      <a:pt x="1597819" y="209359"/>
                      <a:pt x="1588770" y="209359"/>
                    </a:cubicBezTo>
                    <a:lnTo>
                      <a:pt x="1409128" y="209359"/>
                    </a:lnTo>
                    <a:lnTo>
                      <a:pt x="1409128" y="16383"/>
                    </a:lnTo>
                    <a:cubicBezTo>
                      <a:pt x="1409128" y="7334"/>
                      <a:pt x="1401794" y="0"/>
                      <a:pt x="1392745" y="0"/>
                    </a:cubicBezTo>
                    <a:lnTo>
                      <a:pt x="1010888" y="0"/>
                    </a:lnTo>
                    <a:cubicBezTo>
                      <a:pt x="1002030" y="0"/>
                      <a:pt x="994791" y="7239"/>
                      <a:pt x="994791" y="16097"/>
                    </a:cubicBezTo>
                    <a:lnTo>
                      <a:pt x="994791" y="209359"/>
                    </a:lnTo>
                    <a:lnTo>
                      <a:pt x="611886" y="209359"/>
                    </a:lnTo>
                    <a:cubicBezTo>
                      <a:pt x="603028" y="209359"/>
                      <a:pt x="595789" y="216598"/>
                      <a:pt x="595789" y="225457"/>
                    </a:cubicBezTo>
                    <a:lnTo>
                      <a:pt x="595789" y="405384"/>
                    </a:lnTo>
                    <a:lnTo>
                      <a:pt x="417862" y="405384"/>
                    </a:lnTo>
                    <a:cubicBezTo>
                      <a:pt x="409003" y="405384"/>
                      <a:pt x="401764" y="412623"/>
                      <a:pt x="401764" y="421481"/>
                    </a:cubicBezTo>
                    <a:lnTo>
                      <a:pt x="401764" y="587597"/>
                    </a:lnTo>
                    <a:cubicBezTo>
                      <a:pt x="401764" y="598646"/>
                      <a:pt x="410718" y="607600"/>
                      <a:pt x="421767" y="607600"/>
                    </a:cubicBezTo>
                    <a:lnTo>
                      <a:pt x="595789" y="607600"/>
                    </a:lnTo>
                    <a:lnTo>
                      <a:pt x="595789" y="807720"/>
                    </a:lnTo>
                    <a:lnTo>
                      <a:pt x="212503" y="807720"/>
                    </a:lnTo>
                    <a:cubicBezTo>
                      <a:pt x="208502" y="807720"/>
                      <a:pt x="205264" y="810958"/>
                      <a:pt x="205264" y="814959"/>
                    </a:cubicBezTo>
                    <a:lnTo>
                      <a:pt x="205264" y="1007269"/>
                    </a:lnTo>
                    <a:lnTo>
                      <a:pt x="16097" y="1007269"/>
                    </a:lnTo>
                    <a:cubicBezTo>
                      <a:pt x="7239" y="1007269"/>
                      <a:pt x="0" y="1014508"/>
                      <a:pt x="0" y="1023366"/>
                    </a:cubicBezTo>
                    <a:lnTo>
                      <a:pt x="0" y="1388364"/>
                    </a:lnTo>
                    <a:cubicBezTo>
                      <a:pt x="0" y="1399413"/>
                      <a:pt x="8953" y="1408366"/>
                      <a:pt x="20002" y="1408366"/>
                    </a:cubicBezTo>
                    <a:lnTo>
                      <a:pt x="189071" y="1408366"/>
                    </a:lnTo>
                    <a:cubicBezTo>
                      <a:pt x="197929" y="1408366"/>
                      <a:pt x="205168" y="1401128"/>
                      <a:pt x="205168" y="1392269"/>
                    </a:cubicBezTo>
                    <a:lnTo>
                      <a:pt x="205168" y="1207580"/>
                    </a:lnTo>
                    <a:cubicBezTo>
                      <a:pt x="205168" y="1209008"/>
                      <a:pt x="206311" y="1210056"/>
                      <a:pt x="207645" y="1210056"/>
                    </a:cubicBezTo>
                    <a:lnTo>
                      <a:pt x="400050" y="1210056"/>
                    </a:lnTo>
                    <a:lnTo>
                      <a:pt x="400050" y="1586960"/>
                    </a:lnTo>
                    <a:cubicBezTo>
                      <a:pt x="400050" y="1598009"/>
                      <a:pt x="409003" y="1606963"/>
                      <a:pt x="420052" y="1606963"/>
                    </a:cubicBezTo>
                    <a:lnTo>
                      <a:pt x="595217" y="1606963"/>
                    </a:lnTo>
                    <a:lnTo>
                      <a:pt x="595217" y="1220724"/>
                    </a:lnTo>
                    <a:cubicBezTo>
                      <a:pt x="595217" y="1211866"/>
                      <a:pt x="602456" y="1204627"/>
                      <a:pt x="611314" y="1204627"/>
                    </a:cubicBezTo>
                    <a:lnTo>
                      <a:pt x="781431" y="1204627"/>
                    </a:lnTo>
                    <a:cubicBezTo>
                      <a:pt x="790480" y="1204627"/>
                      <a:pt x="797814" y="1211961"/>
                      <a:pt x="797814" y="1221010"/>
                    </a:cubicBezTo>
                    <a:lnTo>
                      <a:pt x="797814" y="1413034"/>
                    </a:lnTo>
                    <a:lnTo>
                      <a:pt x="993838" y="1413034"/>
                    </a:lnTo>
                    <a:lnTo>
                      <a:pt x="993838" y="1220819"/>
                    </a:lnTo>
                    <a:cubicBezTo>
                      <a:pt x="993838" y="1211961"/>
                      <a:pt x="1001077" y="1204722"/>
                      <a:pt x="1009936" y="1204722"/>
                    </a:cubicBezTo>
                    <a:lnTo>
                      <a:pt x="1180052" y="1204722"/>
                    </a:lnTo>
                    <a:cubicBezTo>
                      <a:pt x="1189101" y="1204722"/>
                      <a:pt x="1196435" y="1212056"/>
                      <a:pt x="1196435" y="1221105"/>
                    </a:cubicBezTo>
                    <a:lnTo>
                      <a:pt x="1196435" y="1413129"/>
                    </a:lnTo>
                    <a:lnTo>
                      <a:pt x="1382649" y="1413129"/>
                    </a:lnTo>
                    <a:cubicBezTo>
                      <a:pt x="1391698" y="1413129"/>
                      <a:pt x="1399032" y="1420463"/>
                      <a:pt x="1399032" y="1429512"/>
                    </a:cubicBezTo>
                    <a:lnTo>
                      <a:pt x="1399032" y="1599629"/>
                    </a:lnTo>
                    <a:cubicBezTo>
                      <a:pt x="1399032" y="1608487"/>
                      <a:pt x="1391793" y="1615726"/>
                      <a:pt x="1382935" y="1615726"/>
                    </a:cubicBezTo>
                    <a:lnTo>
                      <a:pt x="1195578" y="1615726"/>
                    </a:lnTo>
                    <a:lnTo>
                      <a:pt x="1195578" y="1799844"/>
                    </a:lnTo>
                    <a:cubicBezTo>
                      <a:pt x="1195578" y="1808702"/>
                      <a:pt x="1188339" y="1815941"/>
                      <a:pt x="1179481" y="1815941"/>
                    </a:cubicBezTo>
                    <a:lnTo>
                      <a:pt x="812863" y="1815941"/>
                    </a:lnTo>
                    <a:cubicBezTo>
                      <a:pt x="801814" y="1815941"/>
                      <a:pt x="792861" y="1806988"/>
                      <a:pt x="792861" y="1795939"/>
                    </a:cubicBezTo>
                    <a:lnTo>
                      <a:pt x="792861" y="1607630"/>
                    </a:lnTo>
                    <a:lnTo>
                      <a:pt x="595979" y="1607630"/>
                    </a:lnTo>
                    <a:lnTo>
                      <a:pt x="595979" y="1987677"/>
                    </a:lnTo>
                    <a:cubicBezTo>
                      <a:pt x="595979" y="1998726"/>
                      <a:pt x="604933" y="2007679"/>
                      <a:pt x="615982" y="2007679"/>
                    </a:cubicBezTo>
                    <a:lnTo>
                      <a:pt x="1201579" y="2007679"/>
                    </a:lnTo>
                    <a:lnTo>
                      <a:pt x="1201579" y="1814703"/>
                    </a:lnTo>
                    <a:cubicBezTo>
                      <a:pt x="1201579" y="1812131"/>
                      <a:pt x="1203674" y="1810131"/>
                      <a:pt x="1206151" y="1810131"/>
                    </a:cubicBezTo>
                    <a:lnTo>
                      <a:pt x="1605343" y="1810131"/>
                    </a:lnTo>
                    <a:lnTo>
                      <a:pt x="1605343" y="1407700"/>
                    </a:lnTo>
                    <a:lnTo>
                      <a:pt x="2000345" y="1407700"/>
                    </a:lnTo>
                    <a:lnTo>
                      <a:pt x="2000345" y="1586579"/>
                    </a:lnTo>
                    <a:cubicBezTo>
                      <a:pt x="2000345" y="1597628"/>
                      <a:pt x="2009299" y="1606582"/>
                      <a:pt x="2020348" y="1606582"/>
                    </a:cubicBezTo>
                    <a:lnTo>
                      <a:pt x="2390489" y="1606582"/>
                    </a:lnTo>
                    <a:cubicBezTo>
                      <a:pt x="2399347" y="1606582"/>
                      <a:pt x="2406586" y="1599343"/>
                      <a:pt x="2406586" y="1590484"/>
                    </a:cubicBezTo>
                    <a:lnTo>
                      <a:pt x="2406586" y="1420749"/>
                    </a:lnTo>
                    <a:cubicBezTo>
                      <a:pt x="2406586" y="1411605"/>
                      <a:pt x="2399253" y="1404271"/>
                      <a:pt x="2390204" y="1404271"/>
                    </a:cubicBezTo>
                    <a:close/>
                    <a:moveTo>
                      <a:pt x="1397698" y="992696"/>
                    </a:moveTo>
                    <a:cubicBezTo>
                      <a:pt x="1397698" y="1006126"/>
                      <a:pt x="1394460" y="1009936"/>
                      <a:pt x="1380649" y="1009840"/>
                    </a:cubicBezTo>
                    <a:cubicBezTo>
                      <a:pt x="1191006" y="1009364"/>
                      <a:pt x="1001458" y="1009364"/>
                      <a:pt x="811816" y="1009840"/>
                    </a:cubicBezTo>
                    <a:cubicBezTo>
                      <a:pt x="796861" y="1009840"/>
                      <a:pt x="792670" y="1006412"/>
                      <a:pt x="792861" y="990981"/>
                    </a:cubicBezTo>
                    <a:cubicBezTo>
                      <a:pt x="793623" y="896493"/>
                      <a:pt x="793528" y="517207"/>
                      <a:pt x="792956" y="422148"/>
                    </a:cubicBezTo>
                    <a:cubicBezTo>
                      <a:pt x="792861" y="408622"/>
                      <a:pt x="796385" y="404908"/>
                      <a:pt x="810006" y="405003"/>
                    </a:cubicBezTo>
                    <a:cubicBezTo>
                      <a:pt x="1000220" y="405479"/>
                      <a:pt x="1190339" y="405479"/>
                      <a:pt x="1380553" y="405003"/>
                    </a:cubicBezTo>
                    <a:cubicBezTo>
                      <a:pt x="1394079" y="405003"/>
                      <a:pt x="1397698" y="408432"/>
                      <a:pt x="1397698" y="422053"/>
                    </a:cubicBezTo>
                    <a:cubicBezTo>
                      <a:pt x="1397222" y="612267"/>
                      <a:pt x="1397222" y="802481"/>
                      <a:pt x="1397698" y="992696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09" name="Rectangle 108">
            <a:extLst>
              <a:ext uri="{FF2B5EF4-FFF2-40B4-BE49-F238E27FC236}">
                <a16:creationId xmlns:a16="http://schemas.microsoft.com/office/drawing/2014/main" xmlns="" id="{AF85FD2D-A69D-4DAC-BCF7-7847DE673F12}"/>
              </a:ext>
            </a:extLst>
          </p:cNvPr>
          <p:cNvSpPr/>
          <p:nvPr/>
        </p:nvSpPr>
        <p:spPr>
          <a:xfrm>
            <a:off x="5509501" y="4181375"/>
            <a:ext cx="1183732" cy="174788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Freeform: Shape 109">
            <a:extLst>
              <a:ext uri="{FF2B5EF4-FFF2-40B4-BE49-F238E27FC236}">
                <a16:creationId xmlns:a16="http://schemas.microsoft.com/office/drawing/2014/main" xmlns="" id="{86C3FD04-1C45-412A-86DA-E37321945167}"/>
              </a:ext>
            </a:extLst>
          </p:cNvPr>
          <p:cNvSpPr/>
          <p:nvPr/>
        </p:nvSpPr>
        <p:spPr>
          <a:xfrm>
            <a:off x="4718548" y="1630645"/>
            <a:ext cx="2754904" cy="646576"/>
          </a:xfrm>
          <a:custGeom>
            <a:avLst/>
            <a:gdLst/>
            <a:ahLst/>
            <a:cxnLst/>
            <a:rect l="l" t="t" r="r" b="b"/>
            <a:pathLst>
              <a:path w="2127312" h="499281">
                <a:moveTo>
                  <a:pt x="1993032" y="198909"/>
                </a:moveTo>
                <a:cubicBezTo>
                  <a:pt x="1976735" y="198909"/>
                  <a:pt x="1963006" y="206194"/>
                  <a:pt x="1951844" y="220764"/>
                </a:cubicBezTo>
                <a:cubicBezTo>
                  <a:pt x="1940458" y="235557"/>
                  <a:pt x="1934877" y="256177"/>
                  <a:pt x="1935100" y="282625"/>
                </a:cubicBezTo>
                <a:lnTo>
                  <a:pt x="2050628" y="282625"/>
                </a:lnTo>
                <a:cubicBezTo>
                  <a:pt x="2049959" y="254831"/>
                  <a:pt x="2044043" y="233930"/>
                  <a:pt x="2032880" y="219921"/>
                </a:cubicBezTo>
                <a:cubicBezTo>
                  <a:pt x="2021718" y="205913"/>
                  <a:pt x="2008435" y="198909"/>
                  <a:pt x="1993032" y="198909"/>
                </a:cubicBezTo>
                <a:close/>
                <a:moveTo>
                  <a:pt x="1014338" y="198909"/>
                </a:moveTo>
                <a:cubicBezTo>
                  <a:pt x="996479" y="198909"/>
                  <a:pt x="981298" y="207641"/>
                  <a:pt x="968797" y="225107"/>
                </a:cubicBezTo>
                <a:cubicBezTo>
                  <a:pt x="956295" y="242572"/>
                  <a:pt x="950044" y="269328"/>
                  <a:pt x="950044" y="305374"/>
                </a:cubicBezTo>
                <a:cubicBezTo>
                  <a:pt x="950044" y="336049"/>
                  <a:pt x="952947" y="359448"/>
                  <a:pt x="958751" y="375570"/>
                </a:cubicBezTo>
                <a:cubicBezTo>
                  <a:pt x="964555" y="391692"/>
                  <a:pt x="972815" y="403952"/>
                  <a:pt x="983531" y="412348"/>
                </a:cubicBezTo>
                <a:cubicBezTo>
                  <a:pt x="994246" y="420744"/>
                  <a:pt x="1005520" y="424942"/>
                  <a:pt x="1017352" y="424942"/>
                </a:cubicBezTo>
                <a:cubicBezTo>
                  <a:pt x="1034318" y="424942"/>
                  <a:pt x="1048829" y="416041"/>
                  <a:pt x="1060884" y="398241"/>
                </a:cubicBezTo>
                <a:cubicBezTo>
                  <a:pt x="1072939" y="380441"/>
                  <a:pt x="1078967" y="352285"/>
                  <a:pt x="1078967" y="313772"/>
                </a:cubicBezTo>
                <a:cubicBezTo>
                  <a:pt x="1078967" y="273247"/>
                  <a:pt x="1072883" y="243971"/>
                  <a:pt x="1060717" y="225946"/>
                </a:cubicBezTo>
                <a:cubicBezTo>
                  <a:pt x="1048550" y="207921"/>
                  <a:pt x="1033090" y="198909"/>
                  <a:pt x="1014338" y="198909"/>
                </a:cubicBezTo>
                <a:close/>
                <a:moveTo>
                  <a:pt x="678582" y="198909"/>
                </a:moveTo>
                <a:cubicBezTo>
                  <a:pt x="662285" y="198909"/>
                  <a:pt x="648556" y="206194"/>
                  <a:pt x="637394" y="220764"/>
                </a:cubicBezTo>
                <a:cubicBezTo>
                  <a:pt x="626008" y="235557"/>
                  <a:pt x="620427" y="256177"/>
                  <a:pt x="620650" y="282625"/>
                </a:cubicBezTo>
                <a:lnTo>
                  <a:pt x="736178" y="282625"/>
                </a:lnTo>
                <a:cubicBezTo>
                  <a:pt x="735509" y="254831"/>
                  <a:pt x="729593" y="233930"/>
                  <a:pt x="718431" y="219921"/>
                </a:cubicBezTo>
                <a:cubicBezTo>
                  <a:pt x="707268" y="205913"/>
                  <a:pt x="693986" y="198909"/>
                  <a:pt x="678582" y="198909"/>
                </a:cubicBezTo>
                <a:close/>
                <a:moveTo>
                  <a:pt x="1534269" y="135285"/>
                </a:moveTo>
                <a:lnTo>
                  <a:pt x="1611622" y="135285"/>
                </a:lnTo>
                <a:lnTo>
                  <a:pt x="1611622" y="490910"/>
                </a:lnTo>
                <a:lnTo>
                  <a:pt x="1534269" y="490910"/>
                </a:lnTo>
                <a:close/>
                <a:moveTo>
                  <a:pt x="1988344" y="126913"/>
                </a:moveTo>
                <a:cubicBezTo>
                  <a:pt x="2030090" y="126913"/>
                  <a:pt x="2062795" y="142341"/>
                  <a:pt x="2086459" y="173198"/>
                </a:cubicBezTo>
                <a:cubicBezTo>
                  <a:pt x="2113694" y="208526"/>
                  <a:pt x="2127312" y="260623"/>
                  <a:pt x="2127312" y="329490"/>
                </a:cubicBezTo>
                <a:lnTo>
                  <a:pt x="2126977" y="340221"/>
                </a:lnTo>
                <a:lnTo>
                  <a:pt x="1933761" y="340221"/>
                </a:lnTo>
                <a:cubicBezTo>
                  <a:pt x="1934207" y="368458"/>
                  <a:pt x="1940532" y="390307"/>
                  <a:pt x="1952736" y="405768"/>
                </a:cubicBezTo>
                <a:cubicBezTo>
                  <a:pt x="1964939" y="421229"/>
                  <a:pt x="1979662" y="428960"/>
                  <a:pt x="1996904" y="428960"/>
                </a:cubicBezTo>
                <a:cubicBezTo>
                  <a:pt x="2021757" y="428960"/>
                  <a:pt x="2038326" y="411993"/>
                  <a:pt x="2046610" y="378061"/>
                </a:cubicBezTo>
                <a:lnTo>
                  <a:pt x="2123294" y="393799"/>
                </a:lnTo>
                <a:cubicBezTo>
                  <a:pt x="2113010" y="429518"/>
                  <a:pt x="2097029" y="456028"/>
                  <a:pt x="2075348" y="473329"/>
                </a:cubicBezTo>
                <a:cubicBezTo>
                  <a:pt x="2053667" y="490631"/>
                  <a:pt x="2027292" y="499281"/>
                  <a:pt x="1996223" y="499281"/>
                </a:cubicBezTo>
                <a:cubicBezTo>
                  <a:pt x="1953082" y="499281"/>
                  <a:pt x="1919777" y="484856"/>
                  <a:pt x="1896309" y="456005"/>
                </a:cubicBezTo>
                <a:cubicBezTo>
                  <a:pt x="1868592" y="422460"/>
                  <a:pt x="1854733" y="375495"/>
                  <a:pt x="1854733" y="315112"/>
                </a:cubicBezTo>
                <a:cubicBezTo>
                  <a:pt x="1854733" y="255621"/>
                  <a:pt x="1868686" y="207985"/>
                  <a:pt x="1896591" y="172203"/>
                </a:cubicBezTo>
                <a:cubicBezTo>
                  <a:pt x="1920255" y="142010"/>
                  <a:pt x="1950839" y="126913"/>
                  <a:pt x="1988344" y="126913"/>
                </a:cubicBezTo>
                <a:close/>
                <a:moveTo>
                  <a:pt x="1326431" y="126913"/>
                </a:moveTo>
                <a:cubicBezTo>
                  <a:pt x="1364605" y="126913"/>
                  <a:pt x="1393627" y="134336"/>
                  <a:pt x="1413495" y="149182"/>
                </a:cubicBezTo>
                <a:cubicBezTo>
                  <a:pt x="1433364" y="164027"/>
                  <a:pt x="1447316" y="187970"/>
                  <a:pt x="1455353" y="221010"/>
                </a:cubicBezTo>
                <a:lnTo>
                  <a:pt x="1382688" y="237418"/>
                </a:lnTo>
                <a:cubicBezTo>
                  <a:pt x="1376214" y="208843"/>
                  <a:pt x="1357908" y="194556"/>
                  <a:pt x="1327770" y="194556"/>
                </a:cubicBezTo>
                <a:cubicBezTo>
                  <a:pt x="1308795" y="194556"/>
                  <a:pt x="1295288" y="197296"/>
                  <a:pt x="1287252" y="202778"/>
                </a:cubicBezTo>
                <a:cubicBezTo>
                  <a:pt x="1279215" y="208260"/>
                  <a:pt x="1275197" y="215362"/>
                  <a:pt x="1275197" y="224086"/>
                </a:cubicBezTo>
                <a:cubicBezTo>
                  <a:pt x="1275197" y="231917"/>
                  <a:pt x="1278878" y="238407"/>
                  <a:pt x="1286242" y="243555"/>
                </a:cubicBezTo>
                <a:cubicBezTo>
                  <a:pt x="1293602" y="248924"/>
                  <a:pt x="1316470" y="257032"/>
                  <a:pt x="1354847" y="267880"/>
                </a:cubicBezTo>
                <a:cubicBezTo>
                  <a:pt x="1397908" y="280082"/>
                  <a:pt x="1427155" y="294783"/>
                  <a:pt x="1442586" y="311983"/>
                </a:cubicBezTo>
                <a:cubicBezTo>
                  <a:pt x="1457795" y="329183"/>
                  <a:pt x="1465399" y="352079"/>
                  <a:pt x="1465399" y="380672"/>
                </a:cubicBezTo>
                <a:cubicBezTo>
                  <a:pt x="1465399" y="415068"/>
                  <a:pt x="1453623" y="443436"/>
                  <a:pt x="1430071" y="465774"/>
                </a:cubicBezTo>
                <a:cubicBezTo>
                  <a:pt x="1406519" y="488112"/>
                  <a:pt x="1373981" y="499281"/>
                  <a:pt x="1332458" y="499281"/>
                </a:cubicBezTo>
                <a:cubicBezTo>
                  <a:pt x="1294730" y="499281"/>
                  <a:pt x="1263923" y="489961"/>
                  <a:pt x="1240036" y="471320"/>
                </a:cubicBezTo>
                <a:cubicBezTo>
                  <a:pt x="1216149" y="452679"/>
                  <a:pt x="1200410" y="425500"/>
                  <a:pt x="1192820" y="389781"/>
                </a:cubicBezTo>
                <a:lnTo>
                  <a:pt x="1270174" y="375382"/>
                </a:lnTo>
                <a:cubicBezTo>
                  <a:pt x="1276871" y="412663"/>
                  <a:pt x="1297632" y="431304"/>
                  <a:pt x="1332458" y="431304"/>
                </a:cubicBezTo>
                <a:cubicBezTo>
                  <a:pt x="1350987" y="431304"/>
                  <a:pt x="1364828" y="427730"/>
                  <a:pt x="1373981" y="420583"/>
                </a:cubicBezTo>
                <a:cubicBezTo>
                  <a:pt x="1383134" y="413436"/>
                  <a:pt x="1387711" y="404166"/>
                  <a:pt x="1387711" y="392774"/>
                </a:cubicBezTo>
                <a:cubicBezTo>
                  <a:pt x="1387711" y="384953"/>
                  <a:pt x="1385701" y="378811"/>
                  <a:pt x="1381683" y="374346"/>
                </a:cubicBezTo>
                <a:cubicBezTo>
                  <a:pt x="1377441" y="369877"/>
                  <a:pt x="1369042" y="365974"/>
                  <a:pt x="1356485" y="362636"/>
                </a:cubicBezTo>
                <a:cubicBezTo>
                  <a:pt x="1293140" y="345785"/>
                  <a:pt x="1252872" y="329751"/>
                  <a:pt x="1235683" y="314536"/>
                </a:cubicBezTo>
                <a:cubicBezTo>
                  <a:pt x="1214251" y="295515"/>
                  <a:pt x="1203536" y="269446"/>
                  <a:pt x="1203536" y="236330"/>
                </a:cubicBezTo>
                <a:cubicBezTo>
                  <a:pt x="1203536" y="203213"/>
                  <a:pt x="1214028" y="176698"/>
                  <a:pt x="1235013" y="156784"/>
                </a:cubicBezTo>
                <a:cubicBezTo>
                  <a:pt x="1255998" y="136870"/>
                  <a:pt x="1286470" y="126913"/>
                  <a:pt x="1326431" y="126913"/>
                </a:cubicBezTo>
                <a:close/>
                <a:moveTo>
                  <a:pt x="673894" y="126913"/>
                </a:moveTo>
                <a:cubicBezTo>
                  <a:pt x="715640" y="126913"/>
                  <a:pt x="748345" y="142341"/>
                  <a:pt x="772009" y="173198"/>
                </a:cubicBezTo>
                <a:cubicBezTo>
                  <a:pt x="799244" y="208526"/>
                  <a:pt x="812862" y="260623"/>
                  <a:pt x="812862" y="329490"/>
                </a:cubicBezTo>
                <a:lnTo>
                  <a:pt x="812527" y="340221"/>
                </a:lnTo>
                <a:lnTo>
                  <a:pt x="619311" y="340221"/>
                </a:lnTo>
                <a:cubicBezTo>
                  <a:pt x="619758" y="368458"/>
                  <a:pt x="626082" y="390307"/>
                  <a:pt x="638286" y="405768"/>
                </a:cubicBezTo>
                <a:cubicBezTo>
                  <a:pt x="650489" y="421229"/>
                  <a:pt x="665212" y="428960"/>
                  <a:pt x="682454" y="428960"/>
                </a:cubicBezTo>
                <a:cubicBezTo>
                  <a:pt x="707307" y="428960"/>
                  <a:pt x="723876" y="411993"/>
                  <a:pt x="732160" y="378061"/>
                </a:cubicBezTo>
                <a:lnTo>
                  <a:pt x="808844" y="393799"/>
                </a:lnTo>
                <a:cubicBezTo>
                  <a:pt x="798561" y="429518"/>
                  <a:pt x="782579" y="456028"/>
                  <a:pt x="760898" y="473329"/>
                </a:cubicBezTo>
                <a:cubicBezTo>
                  <a:pt x="739217" y="490631"/>
                  <a:pt x="712843" y="499281"/>
                  <a:pt x="681773" y="499281"/>
                </a:cubicBezTo>
                <a:cubicBezTo>
                  <a:pt x="638632" y="499281"/>
                  <a:pt x="605327" y="484856"/>
                  <a:pt x="581859" y="456005"/>
                </a:cubicBezTo>
                <a:cubicBezTo>
                  <a:pt x="554142" y="422460"/>
                  <a:pt x="540283" y="375495"/>
                  <a:pt x="540283" y="315112"/>
                </a:cubicBezTo>
                <a:cubicBezTo>
                  <a:pt x="540283" y="255621"/>
                  <a:pt x="554236" y="207985"/>
                  <a:pt x="582141" y="172203"/>
                </a:cubicBezTo>
                <a:cubicBezTo>
                  <a:pt x="605805" y="142010"/>
                  <a:pt x="636389" y="126913"/>
                  <a:pt x="673894" y="126913"/>
                </a:cubicBezTo>
                <a:close/>
                <a:moveTo>
                  <a:pt x="1767371" y="9711"/>
                </a:moveTo>
                <a:lnTo>
                  <a:pt x="1767371" y="135285"/>
                </a:lnTo>
                <a:lnTo>
                  <a:pt x="1819945" y="135285"/>
                </a:lnTo>
                <a:lnTo>
                  <a:pt x="1819945" y="210294"/>
                </a:lnTo>
                <a:lnTo>
                  <a:pt x="1767371" y="210294"/>
                </a:lnTo>
                <a:lnTo>
                  <a:pt x="1767371" y="353846"/>
                </a:lnTo>
                <a:cubicBezTo>
                  <a:pt x="1767371" y="384925"/>
                  <a:pt x="1768152" y="402924"/>
                  <a:pt x="1769715" y="407843"/>
                </a:cubicBezTo>
                <a:cubicBezTo>
                  <a:pt x="1772841" y="416786"/>
                  <a:pt x="1779203" y="421258"/>
                  <a:pt x="1788802" y="421258"/>
                </a:cubicBezTo>
                <a:cubicBezTo>
                  <a:pt x="1795946" y="421258"/>
                  <a:pt x="1806215" y="418244"/>
                  <a:pt x="1819610" y="412217"/>
                </a:cubicBezTo>
                <a:lnTo>
                  <a:pt x="1826307" y="485217"/>
                </a:lnTo>
                <a:cubicBezTo>
                  <a:pt x="1808448" y="494593"/>
                  <a:pt x="1788244" y="499281"/>
                  <a:pt x="1765697" y="499281"/>
                </a:cubicBezTo>
                <a:cubicBezTo>
                  <a:pt x="1746051" y="499281"/>
                  <a:pt x="1730313" y="494588"/>
                  <a:pt x="1718481" y="485201"/>
                </a:cubicBezTo>
                <a:cubicBezTo>
                  <a:pt x="1706649" y="475815"/>
                  <a:pt x="1698724" y="462293"/>
                  <a:pt x="1694706" y="444636"/>
                </a:cubicBezTo>
                <a:cubicBezTo>
                  <a:pt x="1691580" y="431674"/>
                  <a:pt x="1690018" y="405300"/>
                  <a:pt x="1690018" y="365514"/>
                </a:cubicBezTo>
                <a:lnTo>
                  <a:pt x="1690018" y="210294"/>
                </a:lnTo>
                <a:lnTo>
                  <a:pt x="1654522" y="210294"/>
                </a:lnTo>
                <a:lnTo>
                  <a:pt x="1654522" y="135285"/>
                </a:lnTo>
                <a:lnTo>
                  <a:pt x="1690018" y="135285"/>
                </a:lnTo>
                <a:lnTo>
                  <a:pt x="1690018" y="64629"/>
                </a:lnTo>
                <a:close/>
                <a:moveTo>
                  <a:pt x="1534269" y="0"/>
                </a:moveTo>
                <a:lnTo>
                  <a:pt x="1611622" y="0"/>
                </a:lnTo>
                <a:lnTo>
                  <a:pt x="1611622" y="87064"/>
                </a:lnTo>
                <a:lnTo>
                  <a:pt x="1534269" y="87064"/>
                </a:lnTo>
                <a:close/>
                <a:moveTo>
                  <a:pt x="873361" y="0"/>
                </a:moveTo>
                <a:lnTo>
                  <a:pt x="950714" y="0"/>
                </a:lnTo>
                <a:lnTo>
                  <a:pt x="950714" y="176473"/>
                </a:lnTo>
                <a:cubicBezTo>
                  <a:pt x="962529" y="159953"/>
                  <a:pt x="975511" y="147563"/>
                  <a:pt x="989663" y="139303"/>
                </a:cubicBezTo>
                <a:cubicBezTo>
                  <a:pt x="1003814" y="131043"/>
                  <a:pt x="1019026" y="126913"/>
                  <a:pt x="1035299" y="126913"/>
                </a:cubicBezTo>
                <a:cubicBezTo>
                  <a:pt x="1069622" y="126913"/>
                  <a:pt x="1098652" y="142456"/>
                  <a:pt x="1122389" y="173543"/>
                </a:cubicBezTo>
                <a:cubicBezTo>
                  <a:pt x="1146126" y="204629"/>
                  <a:pt x="1157994" y="250476"/>
                  <a:pt x="1157994" y="311083"/>
                </a:cubicBezTo>
                <a:cubicBezTo>
                  <a:pt x="1157994" y="371466"/>
                  <a:pt x="1145847" y="417929"/>
                  <a:pt x="1121552" y="450470"/>
                </a:cubicBezTo>
                <a:cubicBezTo>
                  <a:pt x="1097257" y="483011"/>
                  <a:pt x="1068727" y="499281"/>
                  <a:pt x="1035963" y="499281"/>
                </a:cubicBezTo>
                <a:cubicBezTo>
                  <a:pt x="1019244" y="499281"/>
                  <a:pt x="1002750" y="494091"/>
                  <a:pt x="986479" y="483710"/>
                </a:cubicBezTo>
                <a:cubicBezTo>
                  <a:pt x="970208" y="473329"/>
                  <a:pt x="956389" y="458316"/>
                  <a:pt x="945021" y="438671"/>
                </a:cubicBezTo>
                <a:lnTo>
                  <a:pt x="945021" y="490910"/>
                </a:lnTo>
                <a:lnTo>
                  <a:pt x="873361" y="490910"/>
                </a:lnTo>
                <a:close/>
                <a:moveTo>
                  <a:pt x="0" y="0"/>
                </a:moveTo>
                <a:lnTo>
                  <a:pt x="83386" y="0"/>
                </a:lnTo>
                <a:lnTo>
                  <a:pt x="143824" y="337375"/>
                </a:lnTo>
                <a:lnTo>
                  <a:pt x="217400" y="0"/>
                </a:lnTo>
                <a:lnTo>
                  <a:pt x="314269" y="0"/>
                </a:lnTo>
                <a:lnTo>
                  <a:pt x="384925" y="343067"/>
                </a:lnTo>
                <a:lnTo>
                  <a:pt x="447037" y="0"/>
                </a:lnTo>
                <a:lnTo>
                  <a:pt x="528749" y="0"/>
                </a:lnTo>
                <a:lnTo>
                  <a:pt x="430985" y="490910"/>
                </a:lnTo>
                <a:lnTo>
                  <a:pt x="344459" y="490910"/>
                </a:lnTo>
                <a:lnTo>
                  <a:pt x="264040" y="123732"/>
                </a:lnTo>
                <a:lnTo>
                  <a:pt x="184342" y="490910"/>
                </a:lnTo>
                <a:lnTo>
                  <a:pt x="96477" y="4909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xmlns="" id="{460C65C3-2A0B-4105-9BA1-1E3AF2C69C6D}"/>
              </a:ext>
            </a:extLst>
          </p:cNvPr>
          <p:cNvGrpSpPr/>
          <p:nvPr/>
        </p:nvGrpSpPr>
        <p:grpSpPr>
          <a:xfrm>
            <a:off x="8200614" y="1507820"/>
            <a:ext cx="2655380" cy="1107996"/>
            <a:chOff x="2551705" y="4283314"/>
            <a:chExt cx="2357003" cy="1107996"/>
          </a:xfrm>
        </p:grpSpPr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xmlns="" id="{6DADBD1D-6889-46D7-AF31-0FA8C9424BEC}"/>
                </a:ext>
              </a:extLst>
            </p:cNvPr>
            <p:cNvSpPr txBox="1"/>
            <p:nvPr/>
          </p:nvSpPr>
          <p:spPr>
            <a:xfrm>
              <a:off x="2551706" y="4560313"/>
              <a:ext cx="235700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 Easy to change colors, photos.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xmlns="" id="{AEE7EB1C-D6FC-4F8E-B061-73333659C89B}"/>
                </a:ext>
              </a:extLst>
            </p:cNvPr>
            <p:cNvSpPr txBox="1"/>
            <p:nvPr/>
          </p:nvSpPr>
          <p:spPr>
            <a:xfrm>
              <a:off x="2551705" y="4283314"/>
              <a:ext cx="23369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3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xmlns="" id="{52DECC13-58AB-464B-9FA2-37E9AEA872E6}"/>
              </a:ext>
            </a:extLst>
          </p:cNvPr>
          <p:cNvGrpSpPr/>
          <p:nvPr/>
        </p:nvGrpSpPr>
        <p:grpSpPr>
          <a:xfrm>
            <a:off x="1304827" y="1507820"/>
            <a:ext cx="2655638" cy="1107996"/>
            <a:chOff x="2551705" y="4283314"/>
            <a:chExt cx="2357003" cy="1107996"/>
          </a:xfrm>
        </p:grpSpPr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xmlns="" id="{A958BF50-A713-4DCC-8C4A-43B1F921D162}"/>
                </a:ext>
              </a:extLst>
            </p:cNvPr>
            <p:cNvSpPr txBox="1"/>
            <p:nvPr/>
          </p:nvSpPr>
          <p:spPr>
            <a:xfrm>
              <a:off x="2551706" y="4560313"/>
              <a:ext cx="235700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 Easy to change colors, photos.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xmlns="" id="{10B051C9-A453-4EAE-8A72-3DA379F7DEF4}"/>
                </a:ext>
              </a:extLst>
            </p:cNvPr>
            <p:cNvSpPr txBox="1"/>
            <p:nvPr/>
          </p:nvSpPr>
          <p:spPr>
            <a:xfrm>
              <a:off x="2551705" y="4283314"/>
              <a:ext cx="23369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2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82126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B03E41A6-BE38-494E-9D1D-A8A3CBEFB2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8332177"/>
              </p:ext>
            </p:extLst>
          </p:nvPr>
        </p:nvGraphicFramePr>
        <p:xfrm>
          <a:off x="934152" y="1834241"/>
          <a:ext cx="2216560" cy="43711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08000"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8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36000"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Simple 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PowerPoint Presentation </a:t>
                      </a:r>
                      <a:endParaRPr lang="ko-KR" altLang="en-US" sz="14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endParaRPr lang="ko-KR" altLang="en-US" sz="270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64994"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 can simply impress your audience and add a unique zing.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Easy to change colors, photos and Text.</a:t>
                      </a: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3651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400" b="1" baseline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  Here</a:t>
                      </a:r>
                      <a:endParaRPr lang="en-US" altLang="ko-KR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B710840C-11C5-4172-887C-C211AFDA51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8795739"/>
              </p:ext>
            </p:extLst>
          </p:nvPr>
        </p:nvGraphicFramePr>
        <p:xfrm>
          <a:off x="3650941" y="1834241"/>
          <a:ext cx="2216560" cy="43711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08000"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8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36000">
                <a:tc>
                  <a:txBody>
                    <a:bodyPr/>
                    <a:lstStyle/>
                    <a:p>
                      <a:endParaRPr lang="ko-KR" altLang="en-US" sz="270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Simple 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PowerPoint Presentation </a:t>
                      </a:r>
                      <a:endParaRPr lang="ko-KR" altLang="en-US" sz="14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endParaRPr lang="ko-KR" altLang="en-US" sz="270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64994"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 can simply impress your audience and add a unique zing.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Easy to change colors, photos and Text.</a:t>
                      </a: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3651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400" b="1" baseline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  Here</a:t>
                      </a:r>
                      <a:endParaRPr lang="en-US" altLang="ko-KR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3E002C22-D434-457A-8970-D00672E71F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3978266"/>
              </p:ext>
            </p:extLst>
          </p:nvPr>
        </p:nvGraphicFramePr>
        <p:xfrm>
          <a:off x="6367730" y="1834241"/>
          <a:ext cx="2216560" cy="43711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08000"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8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36000">
                <a:tc>
                  <a:txBody>
                    <a:bodyPr/>
                    <a:lstStyle/>
                    <a:p>
                      <a:endParaRPr lang="ko-KR" altLang="en-US" sz="270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Simple 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PowerPoint Presentation </a:t>
                      </a:r>
                      <a:endParaRPr lang="ko-KR" altLang="en-US" sz="14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endParaRPr lang="ko-KR" altLang="en-US" sz="270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64994"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 can simply impress your audience and add a unique zing.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Easy to change colors, photos and Text.</a:t>
                      </a: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3651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400" b="1" baseline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  Here</a:t>
                      </a:r>
                      <a:endParaRPr lang="en-US" altLang="ko-KR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F88A8505-FE4A-48E0-A4AD-00121EFBCD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8733700"/>
              </p:ext>
            </p:extLst>
          </p:nvPr>
        </p:nvGraphicFramePr>
        <p:xfrm>
          <a:off x="9084519" y="1834241"/>
          <a:ext cx="2216560" cy="43711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08000"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8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36000">
                <a:tc>
                  <a:txBody>
                    <a:bodyPr/>
                    <a:lstStyle/>
                    <a:p>
                      <a:endParaRPr lang="ko-KR" altLang="en-US" sz="270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Simple 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PowerPoint Presentation </a:t>
                      </a:r>
                      <a:endParaRPr lang="ko-KR" altLang="en-US" sz="14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endParaRPr lang="ko-KR" altLang="en-US" sz="270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64994"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 can simply impress your audience and add a unique zing.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Easy to change colors, photos and Text.</a:t>
                      </a: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3651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400" b="1" baseline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  Here</a:t>
                      </a:r>
                      <a:endParaRPr lang="en-US" altLang="ko-KR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7" name="Rectangle 9">
            <a:extLst>
              <a:ext uri="{FF2B5EF4-FFF2-40B4-BE49-F238E27FC236}">
                <a16:creationId xmlns:a16="http://schemas.microsoft.com/office/drawing/2014/main" xmlns="" id="{A5AC5116-EB17-4619-B0C8-04DCDD935FBF}"/>
              </a:ext>
            </a:extLst>
          </p:cNvPr>
          <p:cNvSpPr/>
          <p:nvPr/>
        </p:nvSpPr>
        <p:spPr>
          <a:xfrm>
            <a:off x="10006908" y="3260302"/>
            <a:ext cx="371782" cy="371178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8" name="Freeform 18">
            <a:extLst>
              <a:ext uri="{FF2B5EF4-FFF2-40B4-BE49-F238E27FC236}">
                <a16:creationId xmlns:a16="http://schemas.microsoft.com/office/drawing/2014/main" xmlns="" id="{952CC1D0-3BB3-46F0-8416-9ACB772569D2}"/>
              </a:ext>
            </a:extLst>
          </p:cNvPr>
          <p:cNvSpPr/>
          <p:nvPr/>
        </p:nvSpPr>
        <p:spPr>
          <a:xfrm>
            <a:off x="4545502" y="3273404"/>
            <a:ext cx="427438" cy="344974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9" name="Block Arc 10">
            <a:extLst>
              <a:ext uri="{FF2B5EF4-FFF2-40B4-BE49-F238E27FC236}">
                <a16:creationId xmlns:a16="http://schemas.microsoft.com/office/drawing/2014/main" xmlns="" id="{FE866BE2-6365-4317-BF8E-D11D256E166E}"/>
              </a:ext>
            </a:extLst>
          </p:cNvPr>
          <p:cNvSpPr/>
          <p:nvPr/>
        </p:nvSpPr>
        <p:spPr>
          <a:xfrm>
            <a:off x="1826678" y="3299752"/>
            <a:ext cx="431509" cy="292281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0" name="Round Same Side Corner Rectangle 36">
            <a:extLst>
              <a:ext uri="{FF2B5EF4-FFF2-40B4-BE49-F238E27FC236}">
                <a16:creationId xmlns:a16="http://schemas.microsoft.com/office/drawing/2014/main" xmlns="" id="{460119E7-2AB2-4ECD-BE38-61BA2B8E6E1D}"/>
              </a:ext>
            </a:extLst>
          </p:cNvPr>
          <p:cNvSpPr>
            <a:spLocks noChangeAspect="1"/>
          </p:cNvSpPr>
          <p:nvPr/>
        </p:nvSpPr>
        <p:spPr>
          <a:xfrm>
            <a:off x="7278010" y="3289349"/>
            <a:ext cx="396000" cy="313084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47368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5">
            <a:extLst>
              <a:ext uri="{FF2B5EF4-FFF2-40B4-BE49-F238E27FC236}">
                <a16:creationId xmlns:a16="http://schemas.microsoft.com/office/drawing/2014/main" xmlns="" id="{D9CDABA2-C82F-4ECF-8565-BAFF870151AE}"/>
              </a:ext>
            </a:extLst>
          </p:cNvPr>
          <p:cNvSpPr/>
          <p:nvPr/>
        </p:nvSpPr>
        <p:spPr>
          <a:xfrm>
            <a:off x="568826" y="448005"/>
            <a:ext cx="4396803" cy="720638"/>
          </a:xfrm>
          <a:prstGeom prst="rect">
            <a:avLst/>
          </a:prstGeom>
          <a:noFill/>
        </p:spPr>
        <p:txBody>
          <a:bodyPr lIns="0" anchor="ctr"/>
          <a:lstStyle/>
          <a:p>
            <a:r>
              <a:rPr lang="en-US" altLang="ko-KR" sz="5400" b="1" dirty="0">
                <a:solidFill>
                  <a:schemeClr val="bg1"/>
                </a:solidFill>
                <a:latin typeface="+mj-lt"/>
              </a:rPr>
              <a:t>PORTFOLIO</a:t>
            </a:r>
          </a:p>
        </p:txBody>
      </p:sp>
      <p:sp>
        <p:nvSpPr>
          <p:cNvPr id="5" name="직사각형 6">
            <a:extLst>
              <a:ext uri="{FF2B5EF4-FFF2-40B4-BE49-F238E27FC236}">
                <a16:creationId xmlns:a16="http://schemas.microsoft.com/office/drawing/2014/main" xmlns="" id="{B1889062-41D8-4F9B-944D-74FEC14AB7BE}"/>
              </a:ext>
            </a:extLst>
          </p:cNvPr>
          <p:cNvSpPr/>
          <p:nvPr/>
        </p:nvSpPr>
        <p:spPr>
          <a:xfrm>
            <a:off x="1735933" y="1280902"/>
            <a:ext cx="5600047" cy="720638"/>
          </a:xfrm>
          <a:prstGeom prst="rect">
            <a:avLst/>
          </a:prstGeom>
          <a:noFill/>
        </p:spPr>
        <p:txBody>
          <a:bodyPr lIns="0" anchor="ctr"/>
          <a:lstStyle/>
          <a:p>
            <a:r>
              <a:rPr lang="en-US" altLang="ko-KR" sz="5400" b="1" dirty="0">
                <a:solidFill>
                  <a:schemeClr val="bg1"/>
                </a:solidFill>
                <a:latin typeface="+mj-lt"/>
              </a:rPr>
              <a:t>PRESENTATION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739A548F-47CA-4931-9182-B10AE32BC599}"/>
              </a:ext>
            </a:extLst>
          </p:cNvPr>
          <p:cNvSpPr txBox="1"/>
          <p:nvPr/>
        </p:nvSpPr>
        <p:spPr>
          <a:xfrm>
            <a:off x="734821" y="5287913"/>
            <a:ext cx="44250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D402FCE7-D244-4A7C-BACF-0FB5ECE8B12E}"/>
              </a:ext>
            </a:extLst>
          </p:cNvPr>
          <p:cNvSpPr txBox="1"/>
          <p:nvPr/>
        </p:nvSpPr>
        <p:spPr>
          <a:xfrm>
            <a:off x="734822" y="4355005"/>
            <a:ext cx="4425054" cy="861774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r>
              <a:rPr lang="en-US" altLang="ko-KR" sz="2800" dirty="0">
                <a:solidFill>
                  <a:schemeClr val="accent1"/>
                </a:solidFill>
              </a:rPr>
              <a:t>We Create Quality </a:t>
            </a:r>
          </a:p>
          <a:p>
            <a:r>
              <a:rPr lang="en-US" altLang="ko-KR" sz="2800" dirty="0">
                <a:solidFill>
                  <a:schemeClr val="accent1"/>
                </a:solidFill>
              </a:rPr>
              <a:t>Professional Presentation</a:t>
            </a:r>
            <a:endParaRPr lang="ko-KR" altLang="en-US" sz="28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4522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xmlns="" id="{F49DE19D-2A5B-4DC7-B138-1ED16322B38A}"/>
              </a:ext>
            </a:extLst>
          </p:cNvPr>
          <p:cNvGrpSpPr/>
          <p:nvPr/>
        </p:nvGrpSpPr>
        <p:grpSpPr>
          <a:xfrm>
            <a:off x="3337064" y="2335694"/>
            <a:ext cx="1149625" cy="1134717"/>
            <a:chOff x="2206487" y="2723322"/>
            <a:chExt cx="1149625" cy="1134717"/>
          </a:xfrm>
          <a:solidFill>
            <a:schemeClr val="accent1"/>
          </a:solidFill>
        </p:grpSpPr>
        <p:sp>
          <p:nvSpPr>
            <p:cNvPr id="51" name="Half Frame 50">
              <a:extLst>
                <a:ext uri="{FF2B5EF4-FFF2-40B4-BE49-F238E27FC236}">
                  <a16:creationId xmlns:a16="http://schemas.microsoft.com/office/drawing/2014/main" xmlns="" id="{B19C99EA-2642-43CC-98E9-AFE551F5E0B6}"/>
                </a:ext>
              </a:extLst>
            </p:cNvPr>
            <p:cNvSpPr/>
            <p:nvPr/>
          </p:nvSpPr>
          <p:spPr>
            <a:xfrm>
              <a:off x="2206487" y="2723322"/>
              <a:ext cx="1073426" cy="1073426"/>
            </a:xfrm>
            <a:prstGeom prst="halfFrame">
              <a:avLst>
                <a:gd name="adj1" fmla="val 13889"/>
                <a:gd name="adj2" fmla="val 1388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2" name="Half Frame 51">
              <a:extLst>
                <a:ext uri="{FF2B5EF4-FFF2-40B4-BE49-F238E27FC236}">
                  <a16:creationId xmlns:a16="http://schemas.microsoft.com/office/drawing/2014/main" xmlns="" id="{96993F58-2C02-43C3-8E5F-95B891A02481}"/>
                </a:ext>
              </a:extLst>
            </p:cNvPr>
            <p:cNvSpPr/>
            <p:nvPr/>
          </p:nvSpPr>
          <p:spPr>
            <a:xfrm rot="10800000">
              <a:off x="2282686" y="2784613"/>
              <a:ext cx="1073426" cy="1073426"/>
            </a:xfrm>
            <a:prstGeom prst="halfFrame">
              <a:avLst>
                <a:gd name="adj1" fmla="val 13889"/>
                <a:gd name="adj2" fmla="val 1388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xmlns="" id="{EA985664-2C08-4EA2-8CC6-D9E714FA90D4}"/>
              </a:ext>
            </a:extLst>
          </p:cNvPr>
          <p:cNvGrpSpPr/>
          <p:nvPr/>
        </p:nvGrpSpPr>
        <p:grpSpPr>
          <a:xfrm>
            <a:off x="1152940" y="2335694"/>
            <a:ext cx="1149625" cy="1134717"/>
            <a:chOff x="2206487" y="2723322"/>
            <a:chExt cx="1149625" cy="1134717"/>
          </a:xfrm>
          <a:solidFill>
            <a:schemeClr val="accent6"/>
          </a:solidFill>
        </p:grpSpPr>
        <p:sp>
          <p:nvSpPr>
            <p:cNvPr id="54" name="Half Frame 53">
              <a:extLst>
                <a:ext uri="{FF2B5EF4-FFF2-40B4-BE49-F238E27FC236}">
                  <a16:creationId xmlns:a16="http://schemas.microsoft.com/office/drawing/2014/main" xmlns="" id="{56AB929C-F285-4F23-ACE9-199CDC33DB95}"/>
                </a:ext>
              </a:extLst>
            </p:cNvPr>
            <p:cNvSpPr/>
            <p:nvPr/>
          </p:nvSpPr>
          <p:spPr>
            <a:xfrm>
              <a:off x="2206487" y="2723322"/>
              <a:ext cx="1073426" cy="1073426"/>
            </a:xfrm>
            <a:prstGeom prst="halfFrame">
              <a:avLst>
                <a:gd name="adj1" fmla="val 13889"/>
                <a:gd name="adj2" fmla="val 1388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5" name="Half Frame 54">
              <a:extLst>
                <a:ext uri="{FF2B5EF4-FFF2-40B4-BE49-F238E27FC236}">
                  <a16:creationId xmlns:a16="http://schemas.microsoft.com/office/drawing/2014/main" xmlns="" id="{C35054E3-D9CE-4B90-AB29-24954C91FACD}"/>
                </a:ext>
              </a:extLst>
            </p:cNvPr>
            <p:cNvSpPr/>
            <p:nvPr/>
          </p:nvSpPr>
          <p:spPr>
            <a:xfrm rot="10800000">
              <a:off x="2282686" y="2784613"/>
              <a:ext cx="1073426" cy="1073426"/>
            </a:xfrm>
            <a:prstGeom prst="halfFrame">
              <a:avLst>
                <a:gd name="adj1" fmla="val 13889"/>
                <a:gd name="adj2" fmla="val 1388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xmlns="" id="{87016AFE-9FAC-4414-B9AD-C6129AADD4F0}"/>
              </a:ext>
            </a:extLst>
          </p:cNvPr>
          <p:cNvGrpSpPr/>
          <p:nvPr/>
        </p:nvGrpSpPr>
        <p:grpSpPr>
          <a:xfrm>
            <a:off x="5521188" y="2335694"/>
            <a:ext cx="1149625" cy="1134717"/>
            <a:chOff x="2206487" y="2723322"/>
            <a:chExt cx="1149625" cy="1134717"/>
          </a:xfrm>
          <a:solidFill>
            <a:schemeClr val="accent2"/>
          </a:solidFill>
        </p:grpSpPr>
        <p:sp>
          <p:nvSpPr>
            <p:cNvPr id="57" name="Half Frame 56">
              <a:extLst>
                <a:ext uri="{FF2B5EF4-FFF2-40B4-BE49-F238E27FC236}">
                  <a16:creationId xmlns:a16="http://schemas.microsoft.com/office/drawing/2014/main" xmlns="" id="{3DBACB78-3EB7-48A0-B8A6-C27D8942FCC9}"/>
                </a:ext>
              </a:extLst>
            </p:cNvPr>
            <p:cNvSpPr/>
            <p:nvPr/>
          </p:nvSpPr>
          <p:spPr>
            <a:xfrm>
              <a:off x="2206487" y="2723322"/>
              <a:ext cx="1073426" cy="1073426"/>
            </a:xfrm>
            <a:prstGeom prst="halfFrame">
              <a:avLst>
                <a:gd name="adj1" fmla="val 13889"/>
                <a:gd name="adj2" fmla="val 1388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8" name="Half Frame 57">
              <a:extLst>
                <a:ext uri="{FF2B5EF4-FFF2-40B4-BE49-F238E27FC236}">
                  <a16:creationId xmlns:a16="http://schemas.microsoft.com/office/drawing/2014/main" xmlns="" id="{F1B32F30-CE34-4B81-ABF8-4145E473249F}"/>
                </a:ext>
              </a:extLst>
            </p:cNvPr>
            <p:cNvSpPr/>
            <p:nvPr/>
          </p:nvSpPr>
          <p:spPr>
            <a:xfrm rot="10800000">
              <a:off x="2282686" y="2784613"/>
              <a:ext cx="1073426" cy="1073426"/>
            </a:xfrm>
            <a:prstGeom prst="halfFrame">
              <a:avLst>
                <a:gd name="adj1" fmla="val 13889"/>
                <a:gd name="adj2" fmla="val 1388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xmlns="" id="{8CB5ED76-137A-4CB1-8929-0062CC9E6B87}"/>
              </a:ext>
            </a:extLst>
          </p:cNvPr>
          <p:cNvGrpSpPr/>
          <p:nvPr/>
        </p:nvGrpSpPr>
        <p:grpSpPr>
          <a:xfrm>
            <a:off x="7705312" y="2335694"/>
            <a:ext cx="1149625" cy="1134717"/>
            <a:chOff x="2206487" y="2723322"/>
            <a:chExt cx="1149625" cy="1134717"/>
          </a:xfrm>
          <a:solidFill>
            <a:schemeClr val="accent3"/>
          </a:solidFill>
        </p:grpSpPr>
        <p:sp>
          <p:nvSpPr>
            <p:cNvPr id="60" name="Half Frame 59">
              <a:extLst>
                <a:ext uri="{FF2B5EF4-FFF2-40B4-BE49-F238E27FC236}">
                  <a16:creationId xmlns:a16="http://schemas.microsoft.com/office/drawing/2014/main" xmlns="" id="{7E1E47C3-D24F-494A-A7DB-AF6120E639B1}"/>
                </a:ext>
              </a:extLst>
            </p:cNvPr>
            <p:cNvSpPr/>
            <p:nvPr/>
          </p:nvSpPr>
          <p:spPr>
            <a:xfrm>
              <a:off x="2206487" y="2723322"/>
              <a:ext cx="1073426" cy="1073426"/>
            </a:xfrm>
            <a:prstGeom prst="halfFrame">
              <a:avLst>
                <a:gd name="adj1" fmla="val 13889"/>
                <a:gd name="adj2" fmla="val 1388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1" name="Half Frame 60">
              <a:extLst>
                <a:ext uri="{FF2B5EF4-FFF2-40B4-BE49-F238E27FC236}">
                  <a16:creationId xmlns:a16="http://schemas.microsoft.com/office/drawing/2014/main" xmlns="" id="{C2BD1E74-74F1-48EB-8A6B-BA8AFEAD8995}"/>
                </a:ext>
              </a:extLst>
            </p:cNvPr>
            <p:cNvSpPr/>
            <p:nvPr/>
          </p:nvSpPr>
          <p:spPr>
            <a:xfrm rot="10800000">
              <a:off x="2282686" y="2784613"/>
              <a:ext cx="1073426" cy="1073426"/>
            </a:xfrm>
            <a:prstGeom prst="halfFrame">
              <a:avLst>
                <a:gd name="adj1" fmla="val 13889"/>
                <a:gd name="adj2" fmla="val 1388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xmlns="" id="{5E98EBBD-A1FF-4C83-93A6-9163890485B7}"/>
              </a:ext>
            </a:extLst>
          </p:cNvPr>
          <p:cNvGrpSpPr/>
          <p:nvPr/>
        </p:nvGrpSpPr>
        <p:grpSpPr>
          <a:xfrm>
            <a:off x="9889436" y="2335694"/>
            <a:ext cx="1149625" cy="1134717"/>
            <a:chOff x="2206487" y="2723322"/>
            <a:chExt cx="1149625" cy="1134717"/>
          </a:xfrm>
          <a:solidFill>
            <a:schemeClr val="accent4"/>
          </a:solidFill>
        </p:grpSpPr>
        <p:sp>
          <p:nvSpPr>
            <p:cNvPr id="63" name="Half Frame 62">
              <a:extLst>
                <a:ext uri="{FF2B5EF4-FFF2-40B4-BE49-F238E27FC236}">
                  <a16:creationId xmlns:a16="http://schemas.microsoft.com/office/drawing/2014/main" xmlns="" id="{909AEBCB-A469-478E-BB59-040C699F6102}"/>
                </a:ext>
              </a:extLst>
            </p:cNvPr>
            <p:cNvSpPr/>
            <p:nvPr/>
          </p:nvSpPr>
          <p:spPr>
            <a:xfrm>
              <a:off x="2206487" y="2723322"/>
              <a:ext cx="1073426" cy="1073426"/>
            </a:xfrm>
            <a:prstGeom prst="halfFrame">
              <a:avLst>
                <a:gd name="adj1" fmla="val 13889"/>
                <a:gd name="adj2" fmla="val 1388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Half Frame 63">
              <a:extLst>
                <a:ext uri="{FF2B5EF4-FFF2-40B4-BE49-F238E27FC236}">
                  <a16:creationId xmlns:a16="http://schemas.microsoft.com/office/drawing/2014/main" xmlns="" id="{24A0B09E-3F5B-4AFC-AB2A-685924FB0F7B}"/>
                </a:ext>
              </a:extLst>
            </p:cNvPr>
            <p:cNvSpPr/>
            <p:nvPr/>
          </p:nvSpPr>
          <p:spPr>
            <a:xfrm rot="10800000">
              <a:off x="2282686" y="2784613"/>
              <a:ext cx="1073426" cy="1073426"/>
            </a:xfrm>
            <a:prstGeom prst="halfFrame">
              <a:avLst>
                <a:gd name="adj1" fmla="val 13889"/>
                <a:gd name="adj2" fmla="val 1388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xmlns="" id="{140E4285-A668-4282-9A56-73D691B22BA2}"/>
              </a:ext>
            </a:extLst>
          </p:cNvPr>
          <p:cNvGrpSpPr/>
          <p:nvPr/>
        </p:nvGrpSpPr>
        <p:grpSpPr>
          <a:xfrm>
            <a:off x="946240" y="4056975"/>
            <a:ext cx="1563024" cy="1881141"/>
            <a:chOff x="862535" y="3526314"/>
            <a:chExt cx="1563024" cy="1881141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xmlns="" id="{1875F175-4892-4BF6-BBF9-36723D53E93D}"/>
                </a:ext>
              </a:extLst>
            </p:cNvPr>
            <p:cNvSpPr txBox="1"/>
            <p:nvPr/>
          </p:nvSpPr>
          <p:spPr>
            <a:xfrm>
              <a:off x="862535" y="3526314"/>
              <a:ext cx="1563024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xmlns="" id="{553236BD-D1AC-499C-9004-45AD0FE2212D}"/>
                </a:ext>
              </a:extLst>
            </p:cNvPr>
            <p:cNvSpPr txBox="1"/>
            <p:nvPr/>
          </p:nvSpPr>
          <p:spPr>
            <a:xfrm>
              <a:off x="862535" y="3837795"/>
              <a:ext cx="1563024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      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xmlns="" id="{025CAC30-91DF-4540-86B8-9A85522EEEEC}"/>
              </a:ext>
            </a:extLst>
          </p:cNvPr>
          <p:cNvGrpSpPr/>
          <p:nvPr/>
        </p:nvGrpSpPr>
        <p:grpSpPr>
          <a:xfrm>
            <a:off x="3130364" y="4056975"/>
            <a:ext cx="1563024" cy="1881141"/>
            <a:chOff x="862535" y="3526314"/>
            <a:chExt cx="1563024" cy="1881141"/>
          </a:xfrm>
        </p:grpSpPr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xmlns="" id="{B9DAFDAD-D878-4FD3-85A1-297355F57804}"/>
                </a:ext>
              </a:extLst>
            </p:cNvPr>
            <p:cNvSpPr txBox="1"/>
            <p:nvPr/>
          </p:nvSpPr>
          <p:spPr>
            <a:xfrm>
              <a:off x="862535" y="3526314"/>
              <a:ext cx="1563024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xmlns="" id="{6E6E53F4-BBF1-4E6A-8E46-E0F9505E4482}"/>
                </a:ext>
              </a:extLst>
            </p:cNvPr>
            <p:cNvSpPr txBox="1"/>
            <p:nvPr/>
          </p:nvSpPr>
          <p:spPr>
            <a:xfrm>
              <a:off x="862535" y="3837795"/>
              <a:ext cx="1563024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      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xmlns="" id="{4AC7646F-6873-4FFC-859D-979D2CE9DCEE}"/>
              </a:ext>
            </a:extLst>
          </p:cNvPr>
          <p:cNvGrpSpPr/>
          <p:nvPr/>
        </p:nvGrpSpPr>
        <p:grpSpPr>
          <a:xfrm>
            <a:off x="5314488" y="4056975"/>
            <a:ext cx="1563024" cy="1881141"/>
            <a:chOff x="862535" y="3526314"/>
            <a:chExt cx="1563024" cy="1881141"/>
          </a:xfrm>
        </p:grpSpPr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xmlns="" id="{3991D4C9-953B-482A-96E4-34201F77FE86}"/>
                </a:ext>
              </a:extLst>
            </p:cNvPr>
            <p:cNvSpPr txBox="1"/>
            <p:nvPr/>
          </p:nvSpPr>
          <p:spPr>
            <a:xfrm>
              <a:off x="862535" y="3526314"/>
              <a:ext cx="1563024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xmlns="" id="{B0258570-4593-4D00-AC2A-A9DBD4280D78}"/>
                </a:ext>
              </a:extLst>
            </p:cNvPr>
            <p:cNvSpPr txBox="1"/>
            <p:nvPr/>
          </p:nvSpPr>
          <p:spPr>
            <a:xfrm>
              <a:off x="862535" y="3837795"/>
              <a:ext cx="1563024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      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xmlns="" id="{0D546CE5-C45C-4740-B095-8F5C8E710E53}"/>
              </a:ext>
            </a:extLst>
          </p:cNvPr>
          <p:cNvGrpSpPr/>
          <p:nvPr/>
        </p:nvGrpSpPr>
        <p:grpSpPr>
          <a:xfrm>
            <a:off x="7498612" y="4056975"/>
            <a:ext cx="1563024" cy="1881141"/>
            <a:chOff x="862535" y="3526314"/>
            <a:chExt cx="1563024" cy="1881141"/>
          </a:xfrm>
        </p:grpSpPr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xmlns="" id="{1014D2EF-1232-4A5D-8FAD-5108549BB881}"/>
                </a:ext>
              </a:extLst>
            </p:cNvPr>
            <p:cNvSpPr txBox="1"/>
            <p:nvPr/>
          </p:nvSpPr>
          <p:spPr>
            <a:xfrm>
              <a:off x="862535" y="3526314"/>
              <a:ext cx="1563024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xmlns="" id="{81329CB2-8242-4965-B7A6-F36D1E72560D}"/>
                </a:ext>
              </a:extLst>
            </p:cNvPr>
            <p:cNvSpPr txBox="1"/>
            <p:nvPr/>
          </p:nvSpPr>
          <p:spPr>
            <a:xfrm>
              <a:off x="862535" y="3837795"/>
              <a:ext cx="1563024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      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xmlns="" id="{40F128C3-BE06-44E2-9CF8-1071ED724042}"/>
              </a:ext>
            </a:extLst>
          </p:cNvPr>
          <p:cNvGrpSpPr/>
          <p:nvPr/>
        </p:nvGrpSpPr>
        <p:grpSpPr>
          <a:xfrm>
            <a:off x="9682736" y="4056975"/>
            <a:ext cx="1563024" cy="1881141"/>
            <a:chOff x="862535" y="3526314"/>
            <a:chExt cx="1563024" cy="1881141"/>
          </a:xfrm>
        </p:grpSpPr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xmlns="" id="{E214624B-5A7A-4D84-B28F-95C20C9B4A2C}"/>
                </a:ext>
              </a:extLst>
            </p:cNvPr>
            <p:cNvSpPr txBox="1"/>
            <p:nvPr/>
          </p:nvSpPr>
          <p:spPr>
            <a:xfrm>
              <a:off x="862535" y="3526314"/>
              <a:ext cx="1563024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xmlns="" id="{0F588BEC-F505-4146-9750-B22E15003CA1}"/>
                </a:ext>
              </a:extLst>
            </p:cNvPr>
            <p:cNvSpPr txBox="1"/>
            <p:nvPr/>
          </p:nvSpPr>
          <p:spPr>
            <a:xfrm>
              <a:off x="862535" y="3837795"/>
              <a:ext cx="1563024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      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80" name="Rectangle 16">
            <a:extLst>
              <a:ext uri="{FF2B5EF4-FFF2-40B4-BE49-F238E27FC236}">
                <a16:creationId xmlns:a16="http://schemas.microsoft.com/office/drawing/2014/main" xmlns="" id="{70519EB6-2AB1-4F43-B335-21AFF8321B37}"/>
              </a:ext>
            </a:extLst>
          </p:cNvPr>
          <p:cNvSpPr/>
          <p:nvPr/>
        </p:nvSpPr>
        <p:spPr>
          <a:xfrm rot="2700000">
            <a:off x="5963039" y="2659541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81" name="Rectangle 9">
            <a:extLst>
              <a:ext uri="{FF2B5EF4-FFF2-40B4-BE49-F238E27FC236}">
                <a16:creationId xmlns:a16="http://schemas.microsoft.com/office/drawing/2014/main" xmlns="" id="{32908C4B-A07E-42BF-9CC3-8864C92272BA}"/>
              </a:ext>
            </a:extLst>
          </p:cNvPr>
          <p:cNvSpPr/>
          <p:nvPr/>
        </p:nvSpPr>
        <p:spPr>
          <a:xfrm>
            <a:off x="3753627" y="2754724"/>
            <a:ext cx="329463" cy="308407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82" name="Oval 21">
            <a:extLst>
              <a:ext uri="{FF2B5EF4-FFF2-40B4-BE49-F238E27FC236}">
                <a16:creationId xmlns:a16="http://schemas.microsoft.com/office/drawing/2014/main" xmlns="" id="{1387B317-1070-4508-B16A-2DBF13B6E7DD}"/>
              </a:ext>
            </a:extLst>
          </p:cNvPr>
          <p:cNvSpPr>
            <a:spLocks noChangeAspect="1"/>
          </p:cNvSpPr>
          <p:nvPr/>
        </p:nvSpPr>
        <p:spPr>
          <a:xfrm>
            <a:off x="10325010" y="2725396"/>
            <a:ext cx="354676" cy="357638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83" name="Block Arc 10">
            <a:extLst>
              <a:ext uri="{FF2B5EF4-FFF2-40B4-BE49-F238E27FC236}">
                <a16:creationId xmlns:a16="http://schemas.microsoft.com/office/drawing/2014/main" xmlns="" id="{8E5AC9FC-4764-47D3-BB57-5B2C6C36F2D6}"/>
              </a:ext>
            </a:extLst>
          </p:cNvPr>
          <p:cNvSpPr/>
          <p:nvPr/>
        </p:nvSpPr>
        <p:spPr>
          <a:xfrm>
            <a:off x="1510851" y="2776476"/>
            <a:ext cx="435826" cy="295205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84" name="Rounded Rectangle 5">
            <a:extLst>
              <a:ext uri="{FF2B5EF4-FFF2-40B4-BE49-F238E27FC236}">
                <a16:creationId xmlns:a16="http://schemas.microsoft.com/office/drawing/2014/main" xmlns="" id="{88079A66-02AC-48DB-9BB6-5A5EEF323DDA}"/>
              </a:ext>
            </a:extLst>
          </p:cNvPr>
          <p:cNvSpPr/>
          <p:nvPr/>
        </p:nvSpPr>
        <p:spPr>
          <a:xfrm flipH="1">
            <a:off x="8081718" y="2744336"/>
            <a:ext cx="396811" cy="327345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934031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148" name="Group 147">
            <a:extLst>
              <a:ext uri="{FF2B5EF4-FFF2-40B4-BE49-F238E27FC236}">
                <a16:creationId xmlns:a16="http://schemas.microsoft.com/office/drawing/2014/main" xmlns="" id="{B1AE3EFD-34C9-4002-A79E-993163686C7B}"/>
              </a:ext>
            </a:extLst>
          </p:cNvPr>
          <p:cNvGrpSpPr/>
          <p:nvPr/>
        </p:nvGrpSpPr>
        <p:grpSpPr>
          <a:xfrm>
            <a:off x="6417626" y="2638528"/>
            <a:ext cx="5036706" cy="2955886"/>
            <a:chOff x="2687161" y="3731096"/>
            <a:chExt cx="5158677" cy="3027467"/>
          </a:xfrm>
        </p:grpSpPr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xmlns="" id="{124771A8-F5A4-4927-94EE-8C2C0E6ECAFC}"/>
                </a:ext>
              </a:extLst>
            </p:cNvPr>
            <p:cNvSpPr/>
            <p:nvPr/>
          </p:nvSpPr>
          <p:spPr>
            <a:xfrm>
              <a:off x="2725967" y="4290519"/>
              <a:ext cx="1906137" cy="2468044"/>
            </a:xfrm>
            <a:custGeom>
              <a:avLst/>
              <a:gdLst>
                <a:gd name="connsiteX0" fmla="*/ 1901480 w 1906136"/>
                <a:gd name="connsiteY0" fmla="*/ 1594450 h 2468044"/>
                <a:gd name="connsiteX1" fmla="*/ 1898376 w 1906136"/>
                <a:gd name="connsiteY1" fmla="*/ 1588241 h 2468044"/>
                <a:gd name="connsiteX2" fmla="*/ 1892167 w 1906136"/>
                <a:gd name="connsiteY2" fmla="*/ 1582963 h 2468044"/>
                <a:gd name="connsiteX3" fmla="*/ 1886889 w 1906136"/>
                <a:gd name="connsiteY3" fmla="*/ 1575513 h 2468044"/>
                <a:gd name="connsiteX4" fmla="*/ 1879749 w 1906136"/>
                <a:gd name="connsiteY4" fmla="*/ 1577686 h 2468044"/>
                <a:gd name="connsiteX5" fmla="*/ 1870436 w 1906136"/>
                <a:gd name="connsiteY5" fmla="*/ 1577686 h 2468044"/>
                <a:gd name="connsiteX6" fmla="*/ 1862054 w 1906136"/>
                <a:gd name="connsiteY6" fmla="*/ 1575513 h 2468044"/>
                <a:gd name="connsiteX7" fmla="*/ 1855845 w 1906136"/>
                <a:gd name="connsiteY7" fmla="*/ 1568062 h 2468044"/>
                <a:gd name="connsiteX8" fmla="*/ 1854913 w 1906136"/>
                <a:gd name="connsiteY8" fmla="*/ 1558748 h 2468044"/>
                <a:gd name="connsiteX9" fmla="*/ 1850878 w 1906136"/>
                <a:gd name="connsiteY9" fmla="*/ 1548193 h 2468044"/>
                <a:gd name="connsiteX10" fmla="*/ 1845600 w 1906136"/>
                <a:gd name="connsiteY10" fmla="*/ 1542916 h 2468044"/>
                <a:gd name="connsiteX11" fmla="*/ 1789410 w 1906136"/>
                <a:gd name="connsiteY11" fmla="*/ 1538569 h 2468044"/>
                <a:gd name="connsiteX12" fmla="*/ 1785374 w 1906136"/>
                <a:gd name="connsiteY12" fmla="*/ 1537638 h 2468044"/>
                <a:gd name="connsiteX13" fmla="*/ 1782269 w 1906136"/>
                <a:gd name="connsiteY13" fmla="*/ 1535465 h 2468044"/>
                <a:gd name="connsiteX14" fmla="*/ 1778233 w 1906136"/>
                <a:gd name="connsiteY14" fmla="*/ 1533292 h 2468044"/>
                <a:gd name="connsiteX15" fmla="*/ 1777302 w 1906136"/>
                <a:gd name="connsiteY15" fmla="*/ 1533292 h 2468044"/>
                <a:gd name="connsiteX16" fmla="*/ 1771093 w 1906136"/>
                <a:gd name="connsiteY16" fmla="*/ 1531119 h 2468044"/>
                <a:gd name="connsiteX17" fmla="*/ 1767989 w 1906136"/>
                <a:gd name="connsiteY17" fmla="*/ 1533292 h 2468044"/>
                <a:gd name="connsiteX18" fmla="*/ 1762711 w 1906136"/>
                <a:gd name="connsiteY18" fmla="*/ 1535465 h 2468044"/>
                <a:gd name="connsiteX19" fmla="*/ 1758675 w 1906136"/>
                <a:gd name="connsiteY19" fmla="*/ 1522737 h 2468044"/>
                <a:gd name="connsiteX20" fmla="*/ 1736944 w 1906136"/>
                <a:gd name="connsiteY20" fmla="*/ 1515286 h 2468044"/>
                <a:gd name="connsiteX21" fmla="*/ 1713971 w 1906136"/>
                <a:gd name="connsiteY21" fmla="*/ 1515286 h 2468044"/>
                <a:gd name="connsiteX22" fmla="*/ 1717075 w 1906136"/>
                <a:gd name="connsiteY22" fmla="*/ 1509077 h 2468044"/>
                <a:gd name="connsiteX23" fmla="*/ 1721111 w 1906136"/>
                <a:gd name="connsiteY23" fmla="*/ 1505973 h 2468044"/>
                <a:gd name="connsiteX24" fmla="*/ 1724216 w 1906136"/>
                <a:gd name="connsiteY24" fmla="*/ 1500695 h 2468044"/>
                <a:gd name="connsiteX25" fmla="*/ 1728252 w 1906136"/>
                <a:gd name="connsiteY25" fmla="*/ 1496349 h 2468044"/>
                <a:gd name="connsiteX26" fmla="*/ 1729183 w 1906136"/>
                <a:gd name="connsiteY26" fmla="*/ 1488898 h 2468044"/>
                <a:gd name="connsiteX27" fmla="*/ 1704037 w 1906136"/>
                <a:gd name="connsiteY27" fmla="*/ 1476170 h 2468044"/>
                <a:gd name="connsiteX28" fmla="*/ 1682306 w 1906136"/>
                <a:gd name="connsiteY28" fmla="*/ 1459406 h 2468044"/>
                <a:gd name="connsiteX29" fmla="*/ 1662437 w 1906136"/>
                <a:gd name="connsiteY29" fmla="*/ 1439537 h 2468044"/>
                <a:gd name="connsiteX30" fmla="*/ 1645673 w 1906136"/>
                <a:gd name="connsiteY30" fmla="*/ 1417496 h 2468044"/>
                <a:gd name="connsiteX31" fmla="*/ 1621769 w 1906136"/>
                <a:gd name="connsiteY31" fmla="*/ 1415322 h 2468044"/>
                <a:gd name="connsiteX32" fmla="*/ 1604073 w 1906136"/>
                <a:gd name="connsiteY32" fmla="*/ 1414391 h 2468044"/>
                <a:gd name="connsiteX33" fmla="*/ 1582342 w 1906136"/>
                <a:gd name="connsiteY33" fmla="*/ 1412218 h 2468044"/>
                <a:gd name="connsiteX34" fmla="*/ 1578306 w 1906136"/>
                <a:gd name="connsiteY34" fmla="*/ 1400732 h 2468044"/>
                <a:gd name="connsiteX35" fmla="*/ 1571166 w 1906136"/>
                <a:gd name="connsiteY35" fmla="*/ 1393281 h 2468044"/>
                <a:gd name="connsiteX36" fmla="*/ 1562784 w 1906136"/>
                <a:gd name="connsiteY36" fmla="*/ 1392350 h 2468044"/>
                <a:gd name="connsiteX37" fmla="*/ 1549124 w 1906136"/>
                <a:gd name="connsiteY37" fmla="*/ 1388003 h 2468044"/>
                <a:gd name="connsiteX38" fmla="*/ 1549124 w 1906136"/>
                <a:gd name="connsiteY38" fmla="*/ 1377448 h 2468044"/>
                <a:gd name="connsiteX39" fmla="*/ 1536707 w 1906136"/>
                <a:gd name="connsiteY39" fmla="*/ 1371239 h 2468044"/>
                <a:gd name="connsiteX40" fmla="*/ 1529566 w 1906136"/>
                <a:gd name="connsiteY40" fmla="*/ 1365962 h 2468044"/>
                <a:gd name="connsiteX41" fmla="*/ 1522426 w 1906136"/>
                <a:gd name="connsiteY41" fmla="*/ 1360684 h 2468044"/>
                <a:gd name="connsiteX42" fmla="*/ 1510008 w 1906136"/>
                <a:gd name="connsiteY42" fmla="*/ 1356338 h 2468044"/>
                <a:gd name="connsiteX43" fmla="*/ 1512181 w 1906136"/>
                <a:gd name="connsiteY43" fmla="*/ 1353233 h 2468044"/>
                <a:gd name="connsiteX44" fmla="*/ 1512181 w 1906136"/>
                <a:gd name="connsiteY44" fmla="*/ 1351060 h 2468044"/>
                <a:gd name="connsiteX45" fmla="*/ 1514354 w 1906136"/>
                <a:gd name="connsiteY45" fmla="*/ 1350129 h 2468044"/>
                <a:gd name="connsiteX46" fmla="*/ 1514354 w 1906136"/>
                <a:gd name="connsiteY46" fmla="*/ 1347956 h 2468044"/>
                <a:gd name="connsiteX47" fmla="*/ 1514354 w 1906136"/>
                <a:gd name="connsiteY47" fmla="*/ 1343609 h 2468044"/>
                <a:gd name="connsiteX48" fmla="*/ 1488277 w 1906136"/>
                <a:gd name="connsiteY48" fmla="*/ 1345783 h 2468044"/>
                <a:gd name="connsiteX49" fmla="*/ 1463131 w 1906136"/>
                <a:gd name="connsiteY49" fmla="*/ 1347956 h 2468044"/>
                <a:gd name="connsiteX50" fmla="*/ 1441400 w 1906136"/>
                <a:gd name="connsiteY50" fmla="*/ 1345783 h 2468044"/>
                <a:gd name="connsiteX51" fmla="*/ 1419668 w 1906136"/>
                <a:gd name="connsiteY51" fmla="*/ 1338332 h 2468044"/>
                <a:gd name="connsiteX52" fmla="*/ 1402904 w 1906136"/>
                <a:gd name="connsiteY52" fmla="*/ 1323741 h 2468044"/>
                <a:gd name="connsiteX53" fmla="*/ 1399800 w 1906136"/>
                <a:gd name="connsiteY53" fmla="*/ 1325914 h 2468044"/>
                <a:gd name="connsiteX54" fmla="*/ 1395764 w 1906136"/>
                <a:gd name="connsiteY54" fmla="*/ 1328087 h 2468044"/>
                <a:gd name="connsiteX55" fmla="*/ 1393591 w 1906136"/>
                <a:gd name="connsiteY55" fmla="*/ 1329019 h 2468044"/>
                <a:gd name="connsiteX56" fmla="*/ 1392660 w 1906136"/>
                <a:gd name="connsiteY56" fmla="*/ 1331192 h 2468044"/>
                <a:gd name="connsiteX57" fmla="*/ 1390487 w 1906136"/>
                <a:gd name="connsiteY57" fmla="*/ 1333365 h 2468044"/>
                <a:gd name="connsiteX58" fmla="*/ 1386451 w 1906136"/>
                <a:gd name="connsiteY58" fmla="*/ 1336469 h 2468044"/>
                <a:gd name="connsiteX59" fmla="*/ 1386451 w 1906136"/>
                <a:gd name="connsiteY59" fmla="*/ 1340815 h 2468044"/>
                <a:gd name="connsiteX60" fmla="*/ 1383346 w 1906136"/>
                <a:gd name="connsiteY60" fmla="*/ 1338642 h 2468044"/>
                <a:gd name="connsiteX61" fmla="*/ 1381173 w 1906136"/>
                <a:gd name="connsiteY61" fmla="*/ 1336469 h 2468044"/>
                <a:gd name="connsiteX62" fmla="*/ 1379000 w 1906136"/>
                <a:gd name="connsiteY62" fmla="*/ 1336469 h 2468044"/>
                <a:gd name="connsiteX63" fmla="*/ 1379000 w 1906136"/>
                <a:gd name="connsiteY63" fmla="*/ 1335538 h 2468044"/>
                <a:gd name="connsiteX64" fmla="*/ 1381173 w 1906136"/>
                <a:gd name="connsiteY64" fmla="*/ 1335538 h 2468044"/>
                <a:gd name="connsiteX65" fmla="*/ 1381173 w 1906136"/>
                <a:gd name="connsiteY65" fmla="*/ 1331192 h 2468044"/>
                <a:gd name="connsiteX66" fmla="*/ 1383346 w 1906136"/>
                <a:gd name="connsiteY66" fmla="*/ 1328087 h 2468044"/>
                <a:gd name="connsiteX67" fmla="*/ 1378069 w 1906136"/>
                <a:gd name="connsiteY67" fmla="*/ 1328087 h 2468044"/>
                <a:gd name="connsiteX68" fmla="*/ 1374033 w 1906136"/>
                <a:gd name="connsiteY68" fmla="*/ 1325914 h 2468044"/>
                <a:gd name="connsiteX69" fmla="*/ 1371860 w 1906136"/>
                <a:gd name="connsiteY69" fmla="*/ 1325914 h 2468044"/>
                <a:gd name="connsiteX70" fmla="*/ 1368755 w 1906136"/>
                <a:gd name="connsiteY70" fmla="*/ 1325914 h 2468044"/>
                <a:gd name="connsiteX71" fmla="*/ 1366582 w 1906136"/>
                <a:gd name="connsiteY71" fmla="*/ 1325914 h 2468044"/>
                <a:gd name="connsiteX72" fmla="*/ 1363478 w 1906136"/>
                <a:gd name="connsiteY72" fmla="*/ 1328087 h 2468044"/>
                <a:gd name="connsiteX73" fmla="*/ 1343609 w 1906136"/>
                <a:gd name="connsiteY73" fmla="*/ 1331192 h 2468044"/>
                <a:gd name="connsiteX74" fmla="*/ 1329950 w 1906136"/>
                <a:gd name="connsiteY74" fmla="*/ 1338642 h 2468044"/>
                <a:gd name="connsiteX75" fmla="*/ 1319395 w 1906136"/>
                <a:gd name="connsiteY75" fmla="*/ 1347956 h 2468044"/>
                <a:gd name="connsiteX76" fmla="*/ 1310081 w 1906136"/>
                <a:gd name="connsiteY76" fmla="*/ 1358511 h 2468044"/>
                <a:gd name="connsiteX77" fmla="*/ 1302941 w 1906136"/>
                <a:gd name="connsiteY77" fmla="*/ 1373102 h 2468044"/>
                <a:gd name="connsiteX78" fmla="*/ 1296111 w 1906136"/>
                <a:gd name="connsiteY78" fmla="*/ 1371550 h 2468044"/>
                <a:gd name="connsiteX79" fmla="*/ 1290833 w 1906136"/>
                <a:gd name="connsiteY79" fmla="*/ 1370618 h 2468044"/>
                <a:gd name="connsiteX80" fmla="*/ 1288660 w 1906136"/>
                <a:gd name="connsiteY80" fmla="*/ 1370618 h 2468044"/>
                <a:gd name="connsiteX81" fmla="*/ 1286798 w 1906136"/>
                <a:gd name="connsiteY81" fmla="*/ 1368445 h 2468044"/>
                <a:gd name="connsiteX82" fmla="*/ 1283693 w 1906136"/>
                <a:gd name="connsiteY82" fmla="*/ 1364099 h 2468044"/>
                <a:gd name="connsiteX83" fmla="*/ 1281520 w 1906136"/>
                <a:gd name="connsiteY83" fmla="*/ 1360994 h 2468044"/>
                <a:gd name="connsiteX84" fmla="*/ 1264756 w 1906136"/>
                <a:gd name="connsiteY84" fmla="*/ 1360994 h 2468044"/>
                <a:gd name="connsiteX85" fmla="*/ 1255443 w 1906136"/>
                <a:gd name="connsiteY85" fmla="*/ 1364099 h 2468044"/>
                <a:gd name="connsiteX86" fmla="*/ 1248302 w 1906136"/>
                <a:gd name="connsiteY86" fmla="*/ 1373412 h 2468044"/>
                <a:gd name="connsiteX87" fmla="*/ 1234643 w 1906136"/>
                <a:gd name="connsiteY87" fmla="*/ 1370308 h 2468044"/>
                <a:gd name="connsiteX88" fmla="*/ 1223156 w 1906136"/>
                <a:gd name="connsiteY88" fmla="*/ 1364099 h 2468044"/>
                <a:gd name="connsiteX89" fmla="*/ 1216016 w 1906136"/>
                <a:gd name="connsiteY89" fmla="*/ 1356648 h 2468044"/>
                <a:gd name="connsiteX90" fmla="*/ 1210739 w 1906136"/>
                <a:gd name="connsiteY90" fmla="*/ 1350439 h 2468044"/>
                <a:gd name="connsiteX91" fmla="*/ 1201425 w 1906136"/>
                <a:gd name="connsiteY91" fmla="*/ 1341126 h 2468044"/>
                <a:gd name="connsiteX92" fmla="*/ 1201425 w 1906136"/>
                <a:gd name="connsiteY92" fmla="*/ 1326535 h 2468044"/>
                <a:gd name="connsiteX93" fmla="*/ 1205461 w 1906136"/>
                <a:gd name="connsiteY93" fmla="*/ 1311944 h 2468044"/>
                <a:gd name="connsiteX94" fmla="*/ 1208565 w 1906136"/>
                <a:gd name="connsiteY94" fmla="*/ 1300457 h 2468044"/>
                <a:gd name="connsiteX95" fmla="*/ 1206392 w 1906136"/>
                <a:gd name="connsiteY95" fmla="*/ 1284625 h 2468044"/>
                <a:gd name="connsiteX96" fmla="*/ 1199252 w 1906136"/>
                <a:gd name="connsiteY96" fmla="*/ 1273138 h 2468044"/>
                <a:gd name="connsiteX97" fmla="*/ 1190870 w 1906136"/>
                <a:gd name="connsiteY97" fmla="*/ 1267861 h 2468044"/>
                <a:gd name="connsiteX98" fmla="*/ 1177210 w 1906136"/>
                <a:gd name="connsiteY98" fmla="*/ 1265688 h 2468044"/>
                <a:gd name="connsiteX99" fmla="*/ 1162619 w 1906136"/>
                <a:gd name="connsiteY99" fmla="*/ 1265688 h 2468044"/>
                <a:gd name="connsiteX100" fmla="*/ 1147097 w 1906136"/>
                <a:gd name="connsiteY100" fmla="*/ 1267861 h 2468044"/>
                <a:gd name="connsiteX101" fmla="*/ 1128470 w 1906136"/>
                <a:gd name="connsiteY101" fmla="*/ 1267861 h 2468044"/>
                <a:gd name="connsiteX102" fmla="*/ 1134679 w 1906136"/>
                <a:gd name="connsiteY102" fmla="*/ 1255132 h 2468044"/>
                <a:gd name="connsiteX103" fmla="*/ 1139957 w 1906136"/>
                <a:gd name="connsiteY103" fmla="*/ 1238368 h 2468044"/>
                <a:gd name="connsiteX104" fmla="*/ 1145234 w 1906136"/>
                <a:gd name="connsiteY104" fmla="*/ 1220362 h 2468044"/>
                <a:gd name="connsiteX105" fmla="*/ 1150512 w 1906136"/>
                <a:gd name="connsiteY105" fmla="*/ 1206703 h 2468044"/>
                <a:gd name="connsiteX106" fmla="*/ 1157652 w 1906136"/>
                <a:gd name="connsiteY106" fmla="*/ 1199252 h 2468044"/>
                <a:gd name="connsiteX107" fmla="*/ 1157652 w 1906136"/>
                <a:gd name="connsiteY107" fmla="*/ 1183420 h 2468044"/>
                <a:gd name="connsiteX108" fmla="*/ 1152375 w 1906136"/>
                <a:gd name="connsiteY108" fmla="*/ 1184351 h 2468044"/>
                <a:gd name="connsiteX109" fmla="*/ 1148339 w 1906136"/>
                <a:gd name="connsiteY109" fmla="*/ 1184351 h 2468044"/>
                <a:gd name="connsiteX110" fmla="*/ 1147097 w 1906136"/>
                <a:gd name="connsiteY110" fmla="*/ 1184351 h 2468044"/>
                <a:gd name="connsiteX111" fmla="*/ 1147097 w 1906136"/>
                <a:gd name="connsiteY111" fmla="*/ 1186524 h 2468044"/>
                <a:gd name="connsiteX112" fmla="*/ 1144924 w 1906136"/>
                <a:gd name="connsiteY112" fmla="*/ 1186524 h 2468044"/>
                <a:gd name="connsiteX113" fmla="*/ 1144924 w 1906136"/>
                <a:gd name="connsiteY113" fmla="*/ 1184351 h 2468044"/>
                <a:gd name="connsiteX114" fmla="*/ 1142751 w 1906136"/>
                <a:gd name="connsiteY114" fmla="*/ 1183420 h 2468044"/>
                <a:gd name="connsiteX115" fmla="*/ 1141820 w 1906136"/>
                <a:gd name="connsiteY115" fmla="*/ 1179073 h 2468044"/>
                <a:gd name="connsiteX116" fmla="*/ 1125055 w 1906136"/>
                <a:gd name="connsiteY116" fmla="*/ 1181246 h 2468044"/>
                <a:gd name="connsiteX117" fmla="*/ 1113569 w 1906136"/>
                <a:gd name="connsiteY117" fmla="*/ 1186524 h 2468044"/>
                <a:gd name="connsiteX118" fmla="*/ 1105187 w 1906136"/>
                <a:gd name="connsiteY118" fmla="*/ 1195837 h 2468044"/>
                <a:gd name="connsiteX119" fmla="*/ 1103014 w 1906136"/>
                <a:gd name="connsiteY119" fmla="*/ 1198942 h 2468044"/>
                <a:gd name="connsiteX120" fmla="*/ 1100841 w 1906136"/>
                <a:gd name="connsiteY120" fmla="*/ 1205151 h 2468044"/>
                <a:gd name="connsiteX121" fmla="*/ 1098668 w 1906136"/>
                <a:gd name="connsiteY121" fmla="*/ 1210428 h 2468044"/>
                <a:gd name="connsiteX122" fmla="*/ 1097736 w 1906136"/>
                <a:gd name="connsiteY122" fmla="*/ 1215706 h 2468044"/>
                <a:gd name="connsiteX123" fmla="*/ 1093700 w 1906136"/>
                <a:gd name="connsiteY123" fmla="*/ 1220052 h 2468044"/>
                <a:gd name="connsiteX124" fmla="*/ 1093700 w 1906136"/>
                <a:gd name="connsiteY124" fmla="*/ 1220983 h 2468044"/>
                <a:gd name="connsiteX125" fmla="*/ 1091527 w 1906136"/>
                <a:gd name="connsiteY125" fmla="*/ 1220983 h 2468044"/>
                <a:gd name="connsiteX126" fmla="*/ 1090596 w 1906136"/>
                <a:gd name="connsiteY126" fmla="*/ 1220983 h 2468044"/>
                <a:gd name="connsiteX127" fmla="*/ 1086560 w 1906136"/>
                <a:gd name="connsiteY127" fmla="*/ 1220983 h 2468044"/>
                <a:gd name="connsiteX128" fmla="*/ 1084387 w 1906136"/>
                <a:gd name="connsiteY128" fmla="*/ 1220983 h 2468044"/>
                <a:gd name="connsiteX129" fmla="*/ 1081283 w 1906136"/>
                <a:gd name="connsiteY129" fmla="*/ 1223157 h 2468044"/>
                <a:gd name="connsiteX130" fmla="*/ 1066692 w 1906136"/>
                <a:gd name="connsiteY130" fmla="*/ 1230607 h 2468044"/>
                <a:gd name="connsiteX131" fmla="*/ 1057378 w 1906136"/>
                <a:gd name="connsiteY131" fmla="*/ 1234953 h 2468044"/>
                <a:gd name="connsiteX132" fmla="*/ 1052101 w 1906136"/>
                <a:gd name="connsiteY132" fmla="*/ 1232780 h 2468044"/>
                <a:gd name="connsiteX133" fmla="*/ 1048065 w 1906136"/>
                <a:gd name="connsiteY133" fmla="*/ 1230607 h 2468044"/>
                <a:gd name="connsiteX134" fmla="*/ 1044960 w 1906136"/>
                <a:gd name="connsiteY134" fmla="*/ 1227503 h 2468044"/>
                <a:gd name="connsiteX135" fmla="*/ 1037820 w 1906136"/>
                <a:gd name="connsiteY135" fmla="*/ 1225330 h 2468044"/>
                <a:gd name="connsiteX136" fmla="*/ 1025402 w 1906136"/>
                <a:gd name="connsiteY136" fmla="*/ 1223157 h 2468044"/>
                <a:gd name="connsiteX137" fmla="*/ 1013916 w 1906136"/>
                <a:gd name="connsiteY137" fmla="*/ 1201115 h 2468044"/>
                <a:gd name="connsiteX138" fmla="*/ 1006776 w 1906136"/>
                <a:gd name="connsiteY138" fmla="*/ 1183109 h 2468044"/>
                <a:gd name="connsiteX139" fmla="*/ 1005844 w 1906136"/>
                <a:gd name="connsiteY139" fmla="*/ 1164172 h 2468044"/>
                <a:gd name="connsiteX140" fmla="*/ 1005844 w 1906136"/>
                <a:gd name="connsiteY140" fmla="*/ 1146166 h 2468044"/>
                <a:gd name="connsiteX141" fmla="*/ 1012985 w 1906136"/>
                <a:gd name="connsiteY141" fmla="*/ 1121951 h 2468044"/>
                <a:gd name="connsiteX142" fmla="*/ 1016089 w 1906136"/>
                <a:gd name="connsiteY142" fmla="*/ 1111396 h 2468044"/>
                <a:gd name="connsiteX143" fmla="*/ 1016089 w 1906136"/>
                <a:gd name="connsiteY143" fmla="*/ 1102083 h 2468044"/>
                <a:gd name="connsiteX144" fmla="*/ 1013916 w 1906136"/>
                <a:gd name="connsiteY144" fmla="*/ 1094632 h 2468044"/>
                <a:gd name="connsiteX145" fmla="*/ 1017952 w 1906136"/>
                <a:gd name="connsiteY145" fmla="*/ 1085319 h 2468044"/>
                <a:gd name="connsiteX146" fmla="*/ 1025092 w 1906136"/>
                <a:gd name="connsiteY146" fmla="*/ 1074764 h 2468044"/>
                <a:gd name="connsiteX147" fmla="*/ 1035647 w 1906136"/>
                <a:gd name="connsiteY147" fmla="*/ 1067313 h 2468044"/>
                <a:gd name="connsiteX148" fmla="*/ 1048065 w 1906136"/>
                <a:gd name="connsiteY148" fmla="*/ 1061104 h 2468044"/>
                <a:gd name="connsiteX149" fmla="*/ 1059551 w 1906136"/>
                <a:gd name="connsiteY149" fmla="*/ 1057999 h 2468044"/>
                <a:gd name="connsiteX150" fmla="*/ 1076316 w 1906136"/>
                <a:gd name="connsiteY150" fmla="*/ 1055826 h 2468044"/>
                <a:gd name="connsiteX151" fmla="*/ 1091838 w 1906136"/>
                <a:gd name="connsiteY151" fmla="*/ 1055826 h 2468044"/>
                <a:gd name="connsiteX152" fmla="*/ 1108602 w 1906136"/>
                <a:gd name="connsiteY152" fmla="*/ 1060173 h 2468044"/>
                <a:gd name="connsiteX153" fmla="*/ 1121020 w 1906136"/>
                <a:gd name="connsiteY153" fmla="*/ 1065450 h 2468044"/>
                <a:gd name="connsiteX154" fmla="*/ 1137784 w 1906136"/>
                <a:gd name="connsiteY154" fmla="*/ 1065450 h 2468044"/>
                <a:gd name="connsiteX155" fmla="*/ 1134679 w 1906136"/>
                <a:gd name="connsiteY155" fmla="*/ 1060173 h 2468044"/>
                <a:gd name="connsiteX156" fmla="*/ 1132506 w 1906136"/>
                <a:gd name="connsiteY156" fmla="*/ 1055826 h 2468044"/>
                <a:gd name="connsiteX157" fmla="*/ 1130333 w 1906136"/>
                <a:gd name="connsiteY157" fmla="*/ 1052722 h 2468044"/>
                <a:gd name="connsiteX158" fmla="*/ 1127229 w 1906136"/>
                <a:gd name="connsiteY158" fmla="*/ 1047444 h 2468044"/>
                <a:gd name="connsiteX159" fmla="*/ 1125055 w 1906136"/>
                <a:gd name="connsiteY159" fmla="*/ 1041235 h 2468044"/>
                <a:gd name="connsiteX160" fmla="*/ 1128160 w 1906136"/>
                <a:gd name="connsiteY160" fmla="*/ 1041235 h 2468044"/>
                <a:gd name="connsiteX161" fmla="*/ 1128160 w 1906136"/>
                <a:gd name="connsiteY161" fmla="*/ 1038131 h 2468044"/>
                <a:gd name="connsiteX162" fmla="*/ 1149891 w 1906136"/>
                <a:gd name="connsiteY162" fmla="*/ 1041235 h 2468044"/>
                <a:gd name="connsiteX163" fmla="*/ 1168518 w 1906136"/>
                <a:gd name="connsiteY163" fmla="*/ 1048686 h 2468044"/>
                <a:gd name="connsiteX164" fmla="*/ 1184040 w 1906136"/>
                <a:gd name="connsiteY164" fmla="*/ 1056137 h 2468044"/>
                <a:gd name="connsiteX165" fmla="*/ 1197700 w 1906136"/>
                <a:gd name="connsiteY165" fmla="*/ 1058310 h 2468044"/>
                <a:gd name="connsiteX166" fmla="*/ 1208255 w 1906136"/>
                <a:gd name="connsiteY166" fmla="*/ 1067623 h 2468044"/>
                <a:gd name="connsiteX167" fmla="*/ 1219741 w 1906136"/>
                <a:gd name="connsiteY167" fmla="*/ 1083456 h 2468044"/>
                <a:gd name="connsiteX168" fmla="*/ 1230297 w 1906136"/>
                <a:gd name="connsiteY168" fmla="*/ 1105498 h 2468044"/>
                <a:gd name="connsiteX169" fmla="*/ 1239610 w 1906136"/>
                <a:gd name="connsiteY169" fmla="*/ 1126608 h 2468044"/>
                <a:gd name="connsiteX170" fmla="*/ 1244888 w 1906136"/>
                <a:gd name="connsiteY170" fmla="*/ 1142441 h 2468044"/>
                <a:gd name="connsiteX171" fmla="*/ 1257305 w 1906136"/>
                <a:gd name="connsiteY171" fmla="*/ 1146787 h 2468044"/>
                <a:gd name="connsiteX172" fmla="*/ 1257305 w 1906136"/>
                <a:gd name="connsiteY172" fmla="*/ 1142441 h 2468044"/>
                <a:gd name="connsiteX173" fmla="*/ 1261341 w 1906136"/>
                <a:gd name="connsiteY173" fmla="*/ 1142441 h 2468044"/>
                <a:gd name="connsiteX174" fmla="*/ 1257305 w 1906136"/>
                <a:gd name="connsiteY174" fmla="*/ 1124435 h 2468044"/>
                <a:gd name="connsiteX175" fmla="*/ 1250165 w 1906136"/>
                <a:gd name="connsiteY175" fmla="*/ 1104566 h 2468044"/>
                <a:gd name="connsiteX176" fmla="*/ 1243025 w 1906136"/>
                <a:gd name="connsiteY176" fmla="*/ 1083456 h 2468044"/>
                <a:gd name="connsiteX177" fmla="*/ 1237747 w 1906136"/>
                <a:gd name="connsiteY177" fmla="*/ 1063587 h 2468044"/>
                <a:gd name="connsiteX178" fmla="*/ 1235574 w 1906136"/>
                <a:gd name="connsiteY178" fmla="*/ 1045581 h 2468044"/>
                <a:gd name="connsiteX179" fmla="*/ 1241783 w 1906136"/>
                <a:gd name="connsiteY179" fmla="*/ 1030991 h 2468044"/>
                <a:gd name="connsiteX180" fmla="*/ 1247061 w 1906136"/>
                <a:gd name="connsiteY180" fmla="*/ 1012053 h 2468044"/>
                <a:gd name="connsiteX181" fmla="*/ 1257616 w 1906136"/>
                <a:gd name="connsiteY181" fmla="*/ 997462 h 2468044"/>
                <a:gd name="connsiteX182" fmla="*/ 1274380 w 1906136"/>
                <a:gd name="connsiteY182" fmla="*/ 986907 h 2468044"/>
                <a:gd name="connsiteX183" fmla="*/ 1291144 w 1906136"/>
                <a:gd name="connsiteY183" fmla="*/ 975421 h 2468044"/>
                <a:gd name="connsiteX184" fmla="*/ 1306666 w 1906136"/>
                <a:gd name="connsiteY184" fmla="*/ 967039 h 2468044"/>
                <a:gd name="connsiteX185" fmla="*/ 1321257 w 1906136"/>
                <a:gd name="connsiteY185" fmla="*/ 957725 h 2468044"/>
                <a:gd name="connsiteX186" fmla="*/ 1321257 w 1906136"/>
                <a:gd name="connsiteY186" fmla="*/ 952448 h 2468044"/>
                <a:gd name="connsiteX187" fmla="*/ 1318153 w 1906136"/>
                <a:gd name="connsiteY187" fmla="*/ 940961 h 2468044"/>
                <a:gd name="connsiteX188" fmla="*/ 1314117 w 1906136"/>
                <a:gd name="connsiteY188" fmla="*/ 928233 h 2468044"/>
                <a:gd name="connsiteX189" fmla="*/ 1311012 w 1906136"/>
                <a:gd name="connsiteY189" fmla="*/ 917678 h 2468044"/>
                <a:gd name="connsiteX190" fmla="*/ 1308839 w 1906136"/>
                <a:gd name="connsiteY190" fmla="*/ 913332 h 2468044"/>
                <a:gd name="connsiteX191" fmla="*/ 1308839 w 1906136"/>
                <a:gd name="connsiteY191" fmla="*/ 904018 h 2468044"/>
                <a:gd name="connsiteX192" fmla="*/ 1314117 w 1906136"/>
                <a:gd name="connsiteY192" fmla="*/ 908364 h 2468044"/>
                <a:gd name="connsiteX193" fmla="*/ 1316290 w 1906136"/>
                <a:gd name="connsiteY193" fmla="*/ 910538 h 2468044"/>
                <a:gd name="connsiteX194" fmla="*/ 1320326 w 1906136"/>
                <a:gd name="connsiteY194" fmla="*/ 911469 h 2468044"/>
                <a:gd name="connsiteX195" fmla="*/ 1321257 w 1906136"/>
                <a:gd name="connsiteY195" fmla="*/ 913642 h 2468044"/>
                <a:gd name="connsiteX196" fmla="*/ 1325293 w 1906136"/>
                <a:gd name="connsiteY196" fmla="*/ 917988 h 2468044"/>
                <a:gd name="connsiteX197" fmla="*/ 1337711 w 1906136"/>
                <a:gd name="connsiteY197" fmla="*/ 886633 h 2468044"/>
                <a:gd name="connsiteX198" fmla="*/ 1348266 w 1906136"/>
                <a:gd name="connsiteY198" fmla="*/ 857141 h 2468044"/>
                <a:gd name="connsiteX199" fmla="*/ 1362857 w 1906136"/>
                <a:gd name="connsiteY199" fmla="*/ 854968 h 2468044"/>
                <a:gd name="connsiteX200" fmla="*/ 1376517 w 1906136"/>
                <a:gd name="connsiteY200" fmla="*/ 852795 h 2468044"/>
                <a:gd name="connsiteX201" fmla="*/ 1391108 w 1906136"/>
                <a:gd name="connsiteY201" fmla="*/ 849690 h 2468044"/>
                <a:gd name="connsiteX202" fmla="*/ 1401663 w 1906136"/>
                <a:gd name="connsiteY202" fmla="*/ 840377 h 2468044"/>
                <a:gd name="connsiteX203" fmla="*/ 1408803 w 1906136"/>
                <a:gd name="connsiteY203" fmla="*/ 840377 h 2468044"/>
                <a:gd name="connsiteX204" fmla="*/ 1405698 w 1906136"/>
                <a:gd name="connsiteY204" fmla="*/ 837272 h 2468044"/>
                <a:gd name="connsiteX205" fmla="*/ 1398558 w 1906136"/>
                <a:gd name="connsiteY205" fmla="*/ 835099 h 2468044"/>
                <a:gd name="connsiteX206" fmla="*/ 1392349 w 1906136"/>
                <a:gd name="connsiteY206" fmla="*/ 832926 h 2468044"/>
                <a:gd name="connsiteX207" fmla="*/ 1398558 w 1906136"/>
                <a:gd name="connsiteY207" fmla="*/ 814920 h 2468044"/>
                <a:gd name="connsiteX208" fmla="*/ 1406940 w 1906136"/>
                <a:gd name="connsiteY208" fmla="*/ 802192 h 2468044"/>
                <a:gd name="connsiteX209" fmla="*/ 1420600 w 1906136"/>
                <a:gd name="connsiteY209" fmla="*/ 792879 h 2468044"/>
                <a:gd name="connsiteX210" fmla="*/ 1435191 w 1906136"/>
                <a:gd name="connsiteY210" fmla="*/ 785428 h 2468044"/>
                <a:gd name="connsiteX211" fmla="*/ 1448850 w 1906136"/>
                <a:gd name="connsiteY211" fmla="*/ 780150 h 2468044"/>
                <a:gd name="connsiteX212" fmla="*/ 1465615 w 1906136"/>
                <a:gd name="connsiteY212" fmla="*/ 772700 h 2468044"/>
                <a:gd name="connsiteX213" fmla="*/ 1478032 w 1906136"/>
                <a:gd name="connsiteY213" fmla="*/ 763386 h 2468044"/>
                <a:gd name="connsiteX214" fmla="*/ 1478032 w 1906136"/>
                <a:gd name="connsiteY214" fmla="*/ 761213 h 2468044"/>
                <a:gd name="connsiteX215" fmla="*/ 1478032 w 1906136"/>
                <a:gd name="connsiteY215" fmla="*/ 759040 h 2468044"/>
                <a:gd name="connsiteX216" fmla="*/ 1480205 w 1906136"/>
                <a:gd name="connsiteY216" fmla="*/ 759040 h 2468044"/>
                <a:gd name="connsiteX217" fmla="*/ 1482379 w 1906136"/>
                <a:gd name="connsiteY217" fmla="*/ 759040 h 2468044"/>
                <a:gd name="connsiteX218" fmla="*/ 1482379 w 1906136"/>
                <a:gd name="connsiteY218" fmla="*/ 763386 h 2468044"/>
                <a:gd name="connsiteX219" fmla="*/ 1489519 w 1906136"/>
                <a:gd name="connsiteY219" fmla="*/ 766491 h 2468044"/>
                <a:gd name="connsiteX220" fmla="*/ 1482379 w 1906136"/>
                <a:gd name="connsiteY220" fmla="*/ 775804 h 2468044"/>
                <a:gd name="connsiteX221" fmla="*/ 1475238 w 1906136"/>
                <a:gd name="connsiteY221" fmla="*/ 781082 h 2468044"/>
                <a:gd name="connsiteX222" fmla="*/ 1465925 w 1906136"/>
                <a:gd name="connsiteY222" fmla="*/ 787291 h 2468044"/>
                <a:gd name="connsiteX223" fmla="*/ 1465925 w 1906136"/>
                <a:gd name="connsiteY223" fmla="*/ 803123 h 2468044"/>
                <a:gd name="connsiteX224" fmla="*/ 1484552 w 1906136"/>
                <a:gd name="connsiteY224" fmla="*/ 795673 h 2468044"/>
                <a:gd name="connsiteX225" fmla="*/ 1499143 w 1906136"/>
                <a:gd name="connsiteY225" fmla="*/ 785117 h 2468044"/>
                <a:gd name="connsiteX226" fmla="*/ 1509698 w 1906136"/>
                <a:gd name="connsiteY226" fmla="*/ 772389 h 2468044"/>
                <a:gd name="connsiteX227" fmla="*/ 1511871 w 1906136"/>
                <a:gd name="connsiteY227" fmla="*/ 770216 h 2468044"/>
                <a:gd name="connsiteX228" fmla="*/ 1511871 w 1906136"/>
                <a:gd name="connsiteY228" fmla="*/ 768043 h 2468044"/>
                <a:gd name="connsiteX229" fmla="*/ 1514044 w 1906136"/>
                <a:gd name="connsiteY229" fmla="*/ 768043 h 2468044"/>
                <a:gd name="connsiteX230" fmla="*/ 1514044 w 1906136"/>
                <a:gd name="connsiteY230" fmla="*/ 765870 h 2468044"/>
                <a:gd name="connsiteX231" fmla="*/ 1514044 w 1906136"/>
                <a:gd name="connsiteY231" fmla="*/ 762765 h 2468044"/>
                <a:gd name="connsiteX232" fmla="*/ 1504731 w 1906136"/>
                <a:gd name="connsiteY232" fmla="*/ 751279 h 2468044"/>
                <a:gd name="connsiteX233" fmla="*/ 1497590 w 1906136"/>
                <a:gd name="connsiteY233" fmla="*/ 740724 h 2468044"/>
                <a:gd name="connsiteX234" fmla="*/ 1488277 w 1906136"/>
                <a:gd name="connsiteY234" fmla="*/ 730169 h 2468044"/>
                <a:gd name="connsiteX235" fmla="*/ 1473686 w 1906136"/>
                <a:gd name="connsiteY235" fmla="*/ 722718 h 2468044"/>
                <a:gd name="connsiteX236" fmla="*/ 1475859 w 1906136"/>
                <a:gd name="connsiteY236" fmla="*/ 711231 h 2468044"/>
                <a:gd name="connsiteX237" fmla="*/ 1478032 w 1906136"/>
                <a:gd name="connsiteY237" fmla="*/ 703781 h 2468044"/>
                <a:gd name="connsiteX238" fmla="*/ 1481137 w 1906136"/>
                <a:gd name="connsiteY238" fmla="*/ 696330 h 2468044"/>
                <a:gd name="connsiteX239" fmla="*/ 1486414 w 1906136"/>
                <a:gd name="connsiteY239" fmla="*/ 687017 h 2468044"/>
                <a:gd name="connsiteX240" fmla="*/ 1483310 w 1906136"/>
                <a:gd name="connsiteY240" fmla="*/ 683912 h 2468044"/>
                <a:gd name="connsiteX241" fmla="*/ 1479274 w 1906136"/>
                <a:gd name="connsiteY241" fmla="*/ 681739 h 2468044"/>
                <a:gd name="connsiteX242" fmla="*/ 1476170 w 1906136"/>
                <a:gd name="connsiteY242" fmla="*/ 679566 h 2468044"/>
                <a:gd name="connsiteX243" fmla="*/ 1473996 w 1906136"/>
                <a:gd name="connsiteY243" fmla="*/ 678635 h 2468044"/>
                <a:gd name="connsiteX244" fmla="*/ 1471823 w 1906136"/>
                <a:gd name="connsiteY244" fmla="*/ 674288 h 2468044"/>
                <a:gd name="connsiteX245" fmla="*/ 1470892 w 1906136"/>
                <a:gd name="connsiteY245" fmla="*/ 671184 h 2468044"/>
                <a:gd name="connsiteX246" fmla="*/ 1446988 w 1906136"/>
                <a:gd name="connsiteY246" fmla="*/ 676461 h 2468044"/>
                <a:gd name="connsiteX247" fmla="*/ 1425257 w 1906136"/>
                <a:gd name="connsiteY247" fmla="*/ 685775 h 2468044"/>
                <a:gd name="connsiteX248" fmla="*/ 1407561 w 1906136"/>
                <a:gd name="connsiteY248" fmla="*/ 698503 h 2468044"/>
                <a:gd name="connsiteX249" fmla="*/ 1403525 w 1906136"/>
                <a:gd name="connsiteY249" fmla="*/ 698503 h 2468044"/>
                <a:gd name="connsiteX250" fmla="*/ 1418116 w 1906136"/>
                <a:gd name="connsiteY250" fmla="*/ 681739 h 2468044"/>
                <a:gd name="connsiteX251" fmla="*/ 1437985 w 1906136"/>
                <a:gd name="connsiteY251" fmla="*/ 672426 h 2468044"/>
                <a:gd name="connsiteX252" fmla="*/ 1459716 w 1906136"/>
                <a:gd name="connsiteY252" fmla="*/ 664975 h 2468044"/>
                <a:gd name="connsiteX253" fmla="*/ 1485793 w 1906136"/>
                <a:gd name="connsiteY253" fmla="*/ 661870 h 2468044"/>
                <a:gd name="connsiteX254" fmla="*/ 1510940 w 1906136"/>
                <a:gd name="connsiteY254" fmla="*/ 657524 h 2468044"/>
                <a:gd name="connsiteX255" fmla="*/ 1537017 w 1906136"/>
                <a:gd name="connsiteY255" fmla="*/ 654420 h 2468044"/>
                <a:gd name="connsiteX256" fmla="*/ 1562163 w 1906136"/>
                <a:gd name="connsiteY256" fmla="*/ 649142 h 2468044"/>
                <a:gd name="connsiteX257" fmla="*/ 1583894 w 1906136"/>
                <a:gd name="connsiteY257" fmla="*/ 639829 h 2468044"/>
                <a:gd name="connsiteX258" fmla="*/ 1603763 w 1906136"/>
                <a:gd name="connsiteY258" fmla="*/ 625238 h 2468044"/>
                <a:gd name="connsiteX259" fmla="*/ 1603763 w 1906136"/>
                <a:gd name="connsiteY259" fmla="*/ 622133 h 2468044"/>
                <a:gd name="connsiteX260" fmla="*/ 1603763 w 1906136"/>
                <a:gd name="connsiteY260" fmla="*/ 619960 h 2468044"/>
                <a:gd name="connsiteX261" fmla="*/ 1603763 w 1906136"/>
                <a:gd name="connsiteY261" fmla="*/ 615614 h 2468044"/>
                <a:gd name="connsiteX262" fmla="*/ 1601590 w 1906136"/>
                <a:gd name="connsiteY262" fmla="*/ 614683 h 2468044"/>
                <a:gd name="connsiteX263" fmla="*/ 1601590 w 1906136"/>
                <a:gd name="connsiteY263" fmla="*/ 610336 h 2468044"/>
                <a:gd name="connsiteX264" fmla="*/ 1601590 w 1906136"/>
                <a:gd name="connsiteY264" fmla="*/ 607232 h 2468044"/>
                <a:gd name="connsiteX265" fmla="*/ 1603763 w 1906136"/>
                <a:gd name="connsiteY265" fmla="*/ 601023 h 2468044"/>
                <a:gd name="connsiteX266" fmla="*/ 1601590 w 1906136"/>
                <a:gd name="connsiteY266" fmla="*/ 595746 h 2468044"/>
                <a:gd name="connsiteX267" fmla="*/ 1601590 w 1906136"/>
                <a:gd name="connsiteY267" fmla="*/ 590468 h 2468044"/>
                <a:gd name="connsiteX268" fmla="*/ 1600658 w 1906136"/>
                <a:gd name="connsiteY268" fmla="*/ 586122 h 2468044"/>
                <a:gd name="connsiteX269" fmla="*/ 1600658 w 1906136"/>
                <a:gd name="connsiteY269" fmla="*/ 580844 h 2468044"/>
                <a:gd name="connsiteX270" fmla="*/ 1581721 w 1906136"/>
                <a:gd name="connsiteY270" fmla="*/ 580844 h 2468044"/>
                <a:gd name="connsiteX271" fmla="*/ 1579548 w 1906136"/>
                <a:gd name="connsiteY271" fmla="*/ 566253 h 2468044"/>
                <a:gd name="connsiteX272" fmla="*/ 1572408 w 1906136"/>
                <a:gd name="connsiteY272" fmla="*/ 556940 h 2468044"/>
                <a:gd name="connsiteX273" fmla="*/ 1565268 w 1906136"/>
                <a:gd name="connsiteY273" fmla="*/ 549489 h 2468044"/>
                <a:gd name="connsiteX274" fmla="*/ 1552850 w 1906136"/>
                <a:gd name="connsiteY274" fmla="*/ 546385 h 2468044"/>
                <a:gd name="connsiteX275" fmla="*/ 1543536 w 1906136"/>
                <a:gd name="connsiteY275" fmla="*/ 556940 h 2468044"/>
                <a:gd name="connsiteX276" fmla="*/ 1532981 w 1906136"/>
                <a:gd name="connsiteY276" fmla="*/ 566253 h 2468044"/>
                <a:gd name="connsiteX277" fmla="*/ 1521495 w 1906136"/>
                <a:gd name="connsiteY277" fmla="*/ 577740 h 2468044"/>
                <a:gd name="connsiteX278" fmla="*/ 1518390 w 1906136"/>
                <a:gd name="connsiteY278" fmla="*/ 577740 h 2468044"/>
                <a:gd name="connsiteX279" fmla="*/ 1530808 w 1906136"/>
                <a:gd name="connsiteY279" fmla="*/ 558803 h 2468044"/>
                <a:gd name="connsiteX280" fmla="*/ 1542295 w 1906136"/>
                <a:gd name="connsiteY280" fmla="*/ 536761 h 2468044"/>
                <a:gd name="connsiteX281" fmla="*/ 1528635 w 1906136"/>
                <a:gd name="connsiteY281" fmla="*/ 526206 h 2468044"/>
                <a:gd name="connsiteX282" fmla="*/ 1525531 w 1906136"/>
                <a:gd name="connsiteY282" fmla="*/ 516892 h 2468044"/>
                <a:gd name="connsiteX283" fmla="*/ 1527704 w 1906136"/>
                <a:gd name="connsiteY283" fmla="*/ 506337 h 2468044"/>
                <a:gd name="connsiteX284" fmla="*/ 1527704 w 1906136"/>
                <a:gd name="connsiteY284" fmla="*/ 494851 h 2468044"/>
                <a:gd name="connsiteX285" fmla="*/ 1521495 w 1906136"/>
                <a:gd name="connsiteY285" fmla="*/ 480260 h 2468044"/>
                <a:gd name="connsiteX286" fmla="*/ 1520563 w 1906136"/>
                <a:gd name="connsiteY286" fmla="*/ 478087 h 2468044"/>
                <a:gd name="connsiteX287" fmla="*/ 1516528 w 1906136"/>
                <a:gd name="connsiteY287" fmla="*/ 478087 h 2468044"/>
                <a:gd name="connsiteX288" fmla="*/ 1514354 w 1906136"/>
                <a:gd name="connsiteY288" fmla="*/ 478087 h 2468044"/>
                <a:gd name="connsiteX289" fmla="*/ 1511250 w 1906136"/>
                <a:gd name="connsiteY289" fmla="*/ 478087 h 2468044"/>
                <a:gd name="connsiteX290" fmla="*/ 1507214 w 1906136"/>
                <a:gd name="connsiteY290" fmla="*/ 478087 h 2468044"/>
                <a:gd name="connsiteX291" fmla="*/ 1506283 w 1906136"/>
                <a:gd name="connsiteY291" fmla="*/ 477155 h 2468044"/>
                <a:gd name="connsiteX292" fmla="*/ 1504110 w 1906136"/>
                <a:gd name="connsiteY292" fmla="*/ 472809 h 2468044"/>
                <a:gd name="connsiteX293" fmla="*/ 1501937 w 1906136"/>
                <a:gd name="connsiteY293" fmla="*/ 469705 h 2468044"/>
                <a:gd name="connsiteX294" fmla="*/ 1504110 w 1906136"/>
                <a:gd name="connsiteY294" fmla="*/ 465358 h 2468044"/>
                <a:gd name="connsiteX295" fmla="*/ 1504110 w 1906136"/>
                <a:gd name="connsiteY295" fmla="*/ 462254 h 2468044"/>
                <a:gd name="connsiteX296" fmla="*/ 1506283 w 1906136"/>
                <a:gd name="connsiteY296" fmla="*/ 460081 h 2468044"/>
                <a:gd name="connsiteX297" fmla="*/ 1506283 w 1906136"/>
                <a:gd name="connsiteY297" fmla="*/ 455734 h 2468044"/>
                <a:gd name="connsiteX298" fmla="*/ 1506283 w 1906136"/>
                <a:gd name="connsiteY298" fmla="*/ 452630 h 2468044"/>
                <a:gd name="connsiteX299" fmla="*/ 1500074 w 1906136"/>
                <a:gd name="connsiteY299" fmla="*/ 443317 h 2468044"/>
                <a:gd name="connsiteX300" fmla="*/ 1492934 w 1906136"/>
                <a:gd name="connsiteY300" fmla="*/ 435866 h 2468044"/>
                <a:gd name="connsiteX301" fmla="*/ 1485793 w 1906136"/>
                <a:gd name="connsiteY301" fmla="*/ 428415 h 2468044"/>
                <a:gd name="connsiteX302" fmla="*/ 1480516 w 1906136"/>
                <a:gd name="connsiteY302" fmla="*/ 420964 h 2468044"/>
                <a:gd name="connsiteX303" fmla="*/ 1478343 w 1906136"/>
                <a:gd name="connsiteY303" fmla="*/ 408236 h 2468044"/>
                <a:gd name="connsiteX304" fmla="*/ 1463752 w 1906136"/>
                <a:gd name="connsiteY304" fmla="*/ 419723 h 2468044"/>
                <a:gd name="connsiteX305" fmla="*/ 1455370 w 1906136"/>
                <a:gd name="connsiteY305" fmla="*/ 434314 h 2468044"/>
                <a:gd name="connsiteX306" fmla="*/ 1443883 w 1906136"/>
                <a:gd name="connsiteY306" fmla="*/ 447973 h 2468044"/>
                <a:gd name="connsiteX307" fmla="*/ 1429292 w 1906136"/>
                <a:gd name="connsiteY307" fmla="*/ 459460 h 2468044"/>
                <a:gd name="connsiteX308" fmla="*/ 1428361 w 1906136"/>
                <a:gd name="connsiteY308" fmla="*/ 455114 h 2468044"/>
                <a:gd name="connsiteX309" fmla="*/ 1422152 w 1906136"/>
                <a:gd name="connsiteY309" fmla="*/ 454182 h 2468044"/>
                <a:gd name="connsiteX310" fmla="*/ 1419048 w 1906136"/>
                <a:gd name="connsiteY310" fmla="*/ 449836 h 2468044"/>
                <a:gd name="connsiteX311" fmla="*/ 1415012 w 1906136"/>
                <a:gd name="connsiteY311" fmla="*/ 447663 h 2468044"/>
                <a:gd name="connsiteX312" fmla="*/ 1411907 w 1906136"/>
                <a:gd name="connsiteY312" fmla="*/ 444558 h 2468044"/>
                <a:gd name="connsiteX313" fmla="*/ 1409734 w 1906136"/>
                <a:gd name="connsiteY313" fmla="*/ 442385 h 2468044"/>
                <a:gd name="connsiteX314" fmla="*/ 1406630 w 1906136"/>
                <a:gd name="connsiteY314" fmla="*/ 431830 h 2468044"/>
                <a:gd name="connsiteX315" fmla="*/ 1404457 w 1906136"/>
                <a:gd name="connsiteY315" fmla="*/ 417239 h 2468044"/>
                <a:gd name="connsiteX316" fmla="*/ 1400421 w 1906136"/>
                <a:gd name="connsiteY316" fmla="*/ 400475 h 2468044"/>
                <a:gd name="connsiteX317" fmla="*/ 1399490 w 1906136"/>
                <a:gd name="connsiteY317" fmla="*/ 391162 h 2468044"/>
                <a:gd name="connsiteX318" fmla="*/ 1395454 w 1906136"/>
                <a:gd name="connsiteY318" fmla="*/ 388057 h 2468044"/>
                <a:gd name="connsiteX319" fmla="*/ 1390176 w 1906136"/>
                <a:gd name="connsiteY319" fmla="*/ 385884 h 2468044"/>
                <a:gd name="connsiteX320" fmla="*/ 1384899 w 1906136"/>
                <a:gd name="connsiteY320" fmla="*/ 383711 h 2468044"/>
                <a:gd name="connsiteX321" fmla="*/ 1378690 w 1906136"/>
                <a:gd name="connsiteY321" fmla="*/ 383711 h 2468044"/>
                <a:gd name="connsiteX322" fmla="*/ 1375585 w 1906136"/>
                <a:gd name="connsiteY322" fmla="*/ 382780 h 2468044"/>
                <a:gd name="connsiteX323" fmla="*/ 1370308 w 1906136"/>
                <a:gd name="connsiteY323" fmla="*/ 378433 h 2468044"/>
                <a:gd name="connsiteX324" fmla="*/ 1364099 w 1906136"/>
                <a:gd name="connsiteY324" fmla="*/ 369120 h 2468044"/>
                <a:gd name="connsiteX325" fmla="*/ 1358821 w 1906136"/>
                <a:gd name="connsiteY325" fmla="*/ 356392 h 2468044"/>
                <a:gd name="connsiteX326" fmla="*/ 1353544 w 1906136"/>
                <a:gd name="connsiteY326" fmla="*/ 347078 h 2468044"/>
                <a:gd name="connsiteX327" fmla="*/ 1329639 w 1906136"/>
                <a:gd name="connsiteY327" fmla="*/ 351425 h 2468044"/>
                <a:gd name="connsiteX328" fmla="*/ 1307908 w 1906136"/>
                <a:gd name="connsiteY328" fmla="*/ 351425 h 2468044"/>
                <a:gd name="connsiteX329" fmla="*/ 1282762 w 1906136"/>
                <a:gd name="connsiteY329" fmla="*/ 347078 h 2468044"/>
                <a:gd name="connsiteX330" fmla="*/ 1282762 w 1906136"/>
                <a:gd name="connsiteY330" fmla="*/ 351425 h 2468044"/>
                <a:gd name="connsiteX331" fmla="*/ 1278726 w 1906136"/>
                <a:gd name="connsiteY331" fmla="*/ 351425 h 2468044"/>
                <a:gd name="connsiteX332" fmla="*/ 1280899 w 1906136"/>
                <a:gd name="connsiteY332" fmla="*/ 369431 h 2468044"/>
                <a:gd name="connsiteX333" fmla="*/ 1286177 w 1906136"/>
                <a:gd name="connsiteY333" fmla="*/ 388368 h 2468044"/>
                <a:gd name="connsiteX334" fmla="*/ 1290213 w 1906136"/>
                <a:gd name="connsiteY334" fmla="*/ 405132 h 2468044"/>
                <a:gd name="connsiteX335" fmla="*/ 1293317 w 1906136"/>
                <a:gd name="connsiteY335" fmla="*/ 420964 h 2468044"/>
                <a:gd name="connsiteX336" fmla="*/ 1290213 w 1906136"/>
                <a:gd name="connsiteY336" fmla="*/ 435555 h 2468044"/>
                <a:gd name="connsiteX337" fmla="*/ 1283072 w 1906136"/>
                <a:gd name="connsiteY337" fmla="*/ 448284 h 2468044"/>
                <a:gd name="connsiteX338" fmla="*/ 1285246 w 1906136"/>
                <a:gd name="connsiteY338" fmla="*/ 454493 h 2468044"/>
                <a:gd name="connsiteX339" fmla="*/ 1288350 w 1906136"/>
                <a:gd name="connsiteY339" fmla="*/ 457597 h 2468044"/>
                <a:gd name="connsiteX340" fmla="*/ 1292386 w 1906136"/>
                <a:gd name="connsiteY340" fmla="*/ 459770 h 2468044"/>
                <a:gd name="connsiteX341" fmla="*/ 1295490 w 1906136"/>
                <a:gd name="connsiteY341" fmla="*/ 461943 h 2468044"/>
                <a:gd name="connsiteX342" fmla="*/ 1302630 w 1906136"/>
                <a:gd name="connsiteY342" fmla="*/ 465048 h 2468044"/>
                <a:gd name="connsiteX343" fmla="*/ 1302630 w 1906136"/>
                <a:gd name="connsiteY343" fmla="*/ 481812 h 2468044"/>
                <a:gd name="connsiteX344" fmla="*/ 1304804 w 1906136"/>
                <a:gd name="connsiteY344" fmla="*/ 498576 h 2468044"/>
                <a:gd name="connsiteX345" fmla="*/ 1302630 w 1906136"/>
                <a:gd name="connsiteY345" fmla="*/ 509131 h 2468044"/>
                <a:gd name="connsiteX346" fmla="*/ 1297353 w 1906136"/>
                <a:gd name="connsiteY346" fmla="*/ 528068 h 2468044"/>
                <a:gd name="connsiteX347" fmla="*/ 1288040 w 1906136"/>
                <a:gd name="connsiteY347" fmla="*/ 542659 h 2468044"/>
                <a:gd name="connsiteX348" fmla="*/ 1273449 w 1906136"/>
                <a:gd name="connsiteY348" fmla="*/ 553214 h 2468044"/>
                <a:gd name="connsiteX349" fmla="*/ 1258858 w 1906136"/>
                <a:gd name="connsiteY349" fmla="*/ 560665 h 2468044"/>
                <a:gd name="connsiteX350" fmla="*/ 1264135 w 1906136"/>
                <a:gd name="connsiteY350" fmla="*/ 577429 h 2468044"/>
                <a:gd name="connsiteX351" fmla="*/ 1268171 w 1906136"/>
                <a:gd name="connsiteY351" fmla="*/ 595435 h 2468044"/>
                <a:gd name="connsiteX352" fmla="*/ 1270344 w 1906136"/>
                <a:gd name="connsiteY352" fmla="*/ 610026 h 2468044"/>
                <a:gd name="connsiteX353" fmla="*/ 1270344 w 1906136"/>
                <a:gd name="connsiteY353" fmla="*/ 621513 h 2468044"/>
                <a:gd name="connsiteX354" fmla="*/ 1268171 w 1906136"/>
                <a:gd name="connsiteY354" fmla="*/ 624617 h 2468044"/>
                <a:gd name="connsiteX355" fmla="*/ 1268171 w 1906136"/>
                <a:gd name="connsiteY355" fmla="*/ 626790 h 2468044"/>
                <a:gd name="connsiteX356" fmla="*/ 1268171 w 1906136"/>
                <a:gd name="connsiteY356" fmla="*/ 628963 h 2468044"/>
                <a:gd name="connsiteX357" fmla="*/ 1265998 w 1906136"/>
                <a:gd name="connsiteY357" fmla="*/ 628963 h 2468044"/>
                <a:gd name="connsiteX358" fmla="*/ 1262893 w 1906136"/>
                <a:gd name="connsiteY358" fmla="*/ 629895 h 2468044"/>
                <a:gd name="connsiteX359" fmla="*/ 1260720 w 1906136"/>
                <a:gd name="connsiteY359" fmla="*/ 629895 h 2468044"/>
                <a:gd name="connsiteX360" fmla="*/ 1258547 w 1906136"/>
                <a:gd name="connsiteY360" fmla="*/ 632068 h 2468044"/>
                <a:gd name="connsiteX361" fmla="*/ 1256374 w 1906136"/>
                <a:gd name="connsiteY361" fmla="*/ 632068 h 2468044"/>
                <a:gd name="connsiteX362" fmla="*/ 1253270 w 1906136"/>
                <a:gd name="connsiteY362" fmla="*/ 634241 h 2468044"/>
                <a:gd name="connsiteX363" fmla="*/ 1242714 w 1906136"/>
                <a:gd name="connsiteY363" fmla="*/ 617477 h 2468044"/>
                <a:gd name="connsiteX364" fmla="*/ 1233401 w 1906136"/>
                <a:gd name="connsiteY364" fmla="*/ 604748 h 2468044"/>
                <a:gd name="connsiteX365" fmla="*/ 1229365 w 1906136"/>
                <a:gd name="connsiteY365" fmla="*/ 593262 h 2468044"/>
                <a:gd name="connsiteX366" fmla="*/ 1228434 w 1906136"/>
                <a:gd name="connsiteY366" fmla="*/ 582707 h 2468044"/>
                <a:gd name="connsiteX367" fmla="*/ 1226261 w 1906136"/>
                <a:gd name="connsiteY367" fmla="*/ 571220 h 2468044"/>
                <a:gd name="connsiteX368" fmla="*/ 1222225 w 1906136"/>
                <a:gd name="connsiteY368" fmla="*/ 556629 h 2468044"/>
                <a:gd name="connsiteX369" fmla="*/ 1219121 w 1906136"/>
                <a:gd name="connsiteY369" fmla="*/ 536761 h 2468044"/>
                <a:gd name="connsiteX370" fmla="*/ 1189939 w 1906136"/>
                <a:gd name="connsiteY370" fmla="*/ 529310 h 2468044"/>
                <a:gd name="connsiteX371" fmla="*/ 1185903 w 1906136"/>
                <a:gd name="connsiteY371" fmla="*/ 529310 h 2468044"/>
                <a:gd name="connsiteX372" fmla="*/ 1184972 w 1906136"/>
                <a:gd name="connsiteY372" fmla="*/ 531483 h 2468044"/>
                <a:gd name="connsiteX373" fmla="*/ 1180936 w 1906136"/>
                <a:gd name="connsiteY373" fmla="*/ 533656 h 2468044"/>
                <a:gd name="connsiteX374" fmla="*/ 1178763 w 1906136"/>
                <a:gd name="connsiteY374" fmla="*/ 535829 h 2468044"/>
                <a:gd name="connsiteX375" fmla="*/ 1175658 w 1906136"/>
                <a:gd name="connsiteY375" fmla="*/ 535829 h 2468044"/>
                <a:gd name="connsiteX376" fmla="*/ 1171622 w 1906136"/>
                <a:gd name="connsiteY376" fmla="*/ 536761 h 2468044"/>
                <a:gd name="connsiteX377" fmla="*/ 1168518 w 1906136"/>
                <a:gd name="connsiteY377" fmla="*/ 535829 h 2468044"/>
                <a:gd name="connsiteX378" fmla="*/ 1163240 w 1906136"/>
                <a:gd name="connsiteY378" fmla="*/ 533656 h 2468044"/>
                <a:gd name="connsiteX379" fmla="*/ 1150202 w 1906136"/>
                <a:gd name="connsiteY379" fmla="*/ 527137 h 2468044"/>
                <a:gd name="connsiteX380" fmla="*/ 1139646 w 1906136"/>
                <a:gd name="connsiteY380" fmla="*/ 515650 h 2468044"/>
                <a:gd name="connsiteX381" fmla="*/ 1127229 w 1906136"/>
                <a:gd name="connsiteY381" fmla="*/ 502922 h 2468044"/>
                <a:gd name="connsiteX382" fmla="*/ 1113569 w 1906136"/>
                <a:gd name="connsiteY382" fmla="*/ 493609 h 2468044"/>
                <a:gd name="connsiteX383" fmla="*/ 1101151 w 1906136"/>
                <a:gd name="connsiteY383" fmla="*/ 488331 h 2468044"/>
                <a:gd name="connsiteX384" fmla="*/ 1088733 w 1906136"/>
                <a:gd name="connsiteY384" fmla="*/ 490504 h 2468044"/>
                <a:gd name="connsiteX385" fmla="*/ 1083456 w 1906136"/>
                <a:gd name="connsiteY385" fmla="*/ 488331 h 2468044"/>
                <a:gd name="connsiteX386" fmla="*/ 1077247 w 1906136"/>
                <a:gd name="connsiteY386" fmla="*/ 488331 h 2468044"/>
                <a:gd name="connsiteX387" fmla="*/ 1076316 w 1906136"/>
                <a:gd name="connsiteY387" fmla="*/ 486158 h 2468044"/>
                <a:gd name="connsiteX388" fmla="*/ 1076316 w 1906136"/>
                <a:gd name="connsiteY388" fmla="*/ 485227 h 2468044"/>
                <a:gd name="connsiteX389" fmla="*/ 1076316 w 1906136"/>
                <a:gd name="connsiteY389" fmla="*/ 483054 h 2468044"/>
                <a:gd name="connsiteX390" fmla="*/ 1076316 w 1906136"/>
                <a:gd name="connsiteY390" fmla="*/ 480881 h 2468044"/>
                <a:gd name="connsiteX391" fmla="*/ 1076316 w 1906136"/>
                <a:gd name="connsiteY391" fmla="*/ 477776 h 2468044"/>
                <a:gd name="connsiteX392" fmla="*/ 1076316 w 1906136"/>
                <a:gd name="connsiteY392" fmla="*/ 473430 h 2468044"/>
                <a:gd name="connsiteX393" fmla="*/ 1072280 w 1906136"/>
                <a:gd name="connsiteY393" fmla="*/ 470325 h 2468044"/>
                <a:gd name="connsiteX394" fmla="*/ 1072280 w 1906136"/>
                <a:gd name="connsiteY394" fmla="*/ 461012 h 2468044"/>
                <a:gd name="connsiteX395" fmla="*/ 1052411 w 1906136"/>
                <a:gd name="connsiteY395" fmla="*/ 461012 h 2468044"/>
                <a:gd name="connsiteX396" fmla="*/ 1052411 w 1906136"/>
                <a:gd name="connsiteY396" fmla="*/ 441143 h 2468044"/>
                <a:gd name="connsiteX397" fmla="*/ 1048375 w 1906136"/>
                <a:gd name="connsiteY397" fmla="*/ 421275 h 2468044"/>
                <a:gd name="connsiteX398" fmla="*/ 1042166 w 1906136"/>
                <a:gd name="connsiteY398" fmla="*/ 406684 h 2468044"/>
                <a:gd name="connsiteX399" fmla="*/ 1042166 w 1906136"/>
                <a:gd name="connsiteY399" fmla="*/ 382469 h 2468044"/>
                <a:gd name="connsiteX400" fmla="*/ 1048375 w 1906136"/>
                <a:gd name="connsiteY400" fmla="*/ 365705 h 2468044"/>
                <a:gd name="connsiteX401" fmla="*/ 1057689 w 1906136"/>
                <a:gd name="connsiteY401" fmla="*/ 355150 h 2468044"/>
                <a:gd name="connsiteX402" fmla="*/ 1072280 w 1906136"/>
                <a:gd name="connsiteY402" fmla="*/ 345837 h 2468044"/>
                <a:gd name="connsiteX403" fmla="*/ 1089044 w 1906136"/>
                <a:gd name="connsiteY403" fmla="*/ 340559 h 2468044"/>
                <a:gd name="connsiteX404" fmla="*/ 1089044 w 1906136"/>
                <a:gd name="connsiteY404" fmla="*/ 335282 h 2468044"/>
                <a:gd name="connsiteX405" fmla="*/ 1086871 w 1906136"/>
                <a:gd name="connsiteY405" fmla="*/ 329073 h 2468044"/>
                <a:gd name="connsiteX406" fmla="*/ 1086871 w 1906136"/>
                <a:gd name="connsiteY406" fmla="*/ 325968 h 2468044"/>
                <a:gd name="connsiteX407" fmla="*/ 1084698 w 1906136"/>
                <a:gd name="connsiteY407" fmla="*/ 323795 h 2468044"/>
                <a:gd name="connsiteX408" fmla="*/ 1083766 w 1906136"/>
                <a:gd name="connsiteY408" fmla="*/ 320691 h 2468044"/>
                <a:gd name="connsiteX409" fmla="*/ 1081593 w 1906136"/>
                <a:gd name="connsiteY409" fmla="*/ 316344 h 2468044"/>
                <a:gd name="connsiteX410" fmla="*/ 1072280 w 1906136"/>
                <a:gd name="connsiteY410" fmla="*/ 316344 h 2468044"/>
                <a:gd name="connsiteX411" fmla="*/ 1072280 w 1906136"/>
                <a:gd name="connsiteY411" fmla="*/ 313240 h 2468044"/>
                <a:gd name="connsiteX412" fmla="*/ 1079420 w 1906136"/>
                <a:gd name="connsiteY412" fmla="*/ 314171 h 2468044"/>
                <a:gd name="connsiteX413" fmla="*/ 1083456 w 1906136"/>
                <a:gd name="connsiteY413" fmla="*/ 316344 h 2468044"/>
                <a:gd name="connsiteX414" fmla="*/ 1088733 w 1906136"/>
                <a:gd name="connsiteY414" fmla="*/ 318517 h 2468044"/>
                <a:gd name="connsiteX415" fmla="*/ 1094011 w 1906136"/>
                <a:gd name="connsiteY415" fmla="*/ 320691 h 2468044"/>
                <a:gd name="connsiteX416" fmla="*/ 1101151 w 1906136"/>
                <a:gd name="connsiteY416" fmla="*/ 320691 h 2468044"/>
                <a:gd name="connsiteX417" fmla="*/ 1105187 w 1906136"/>
                <a:gd name="connsiteY417" fmla="*/ 307031 h 2468044"/>
                <a:gd name="connsiteX418" fmla="*/ 1108291 w 1906136"/>
                <a:gd name="connsiteY418" fmla="*/ 298649 h 2468044"/>
                <a:gd name="connsiteX419" fmla="*/ 1115432 w 1906136"/>
                <a:gd name="connsiteY419" fmla="*/ 291198 h 2468044"/>
                <a:gd name="connsiteX420" fmla="*/ 1124745 w 1906136"/>
                <a:gd name="connsiteY420" fmla="*/ 283748 h 2468044"/>
                <a:gd name="connsiteX421" fmla="*/ 1126918 w 1906136"/>
                <a:gd name="connsiteY421" fmla="*/ 279401 h 2468044"/>
                <a:gd name="connsiteX422" fmla="*/ 1130023 w 1906136"/>
                <a:gd name="connsiteY422" fmla="*/ 276297 h 2468044"/>
                <a:gd name="connsiteX423" fmla="*/ 1132196 w 1906136"/>
                <a:gd name="connsiteY423" fmla="*/ 271951 h 2468044"/>
                <a:gd name="connsiteX424" fmla="*/ 1132196 w 1906136"/>
                <a:gd name="connsiteY424" fmla="*/ 266673 h 2468044"/>
                <a:gd name="connsiteX425" fmla="*/ 1130023 w 1906136"/>
                <a:gd name="connsiteY425" fmla="*/ 261395 h 2468044"/>
                <a:gd name="connsiteX426" fmla="*/ 1127849 w 1906136"/>
                <a:gd name="connsiteY426" fmla="*/ 259222 h 2468044"/>
                <a:gd name="connsiteX427" fmla="*/ 1126918 w 1906136"/>
                <a:gd name="connsiteY427" fmla="*/ 257049 h 2468044"/>
                <a:gd name="connsiteX428" fmla="*/ 1124745 w 1906136"/>
                <a:gd name="connsiteY428" fmla="*/ 254876 h 2468044"/>
                <a:gd name="connsiteX429" fmla="*/ 1120709 w 1906136"/>
                <a:gd name="connsiteY429" fmla="*/ 251772 h 2468044"/>
                <a:gd name="connsiteX430" fmla="*/ 1117605 w 1906136"/>
                <a:gd name="connsiteY430" fmla="*/ 251772 h 2468044"/>
                <a:gd name="connsiteX431" fmla="*/ 1117605 w 1906136"/>
                <a:gd name="connsiteY431" fmla="*/ 247736 h 2468044"/>
                <a:gd name="connsiteX432" fmla="*/ 1135300 w 1906136"/>
                <a:gd name="connsiteY432" fmla="*/ 252082 h 2468044"/>
                <a:gd name="connsiteX433" fmla="*/ 1147718 w 1906136"/>
                <a:gd name="connsiteY433" fmla="*/ 259533 h 2468044"/>
                <a:gd name="connsiteX434" fmla="*/ 1157031 w 1906136"/>
                <a:gd name="connsiteY434" fmla="*/ 259533 h 2468044"/>
                <a:gd name="connsiteX435" fmla="*/ 1159205 w 1906136"/>
                <a:gd name="connsiteY435" fmla="*/ 241527 h 2468044"/>
                <a:gd name="connsiteX436" fmla="*/ 1161378 w 1906136"/>
                <a:gd name="connsiteY436" fmla="*/ 230040 h 2468044"/>
                <a:gd name="connsiteX437" fmla="*/ 1157342 w 1906136"/>
                <a:gd name="connsiteY437" fmla="*/ 219485 h 2468044"/>
                <a:gd name="connsiteX438" fmla="*/ 1157342 w 1906136"/>
                <a:gd name="connsiteY438" fmla="*/ 215139 h 2468044"/>
                <a:gd name="connsiteX439" fmla="*/ 1208255 w 1906136"/>
                <a:gd name="connsiteY439" fmla="*/ 212034 h 2468044"/>
                <a:gd name="connsiteX440" fmla="*/ 1208255 w 1906136"/>
                <a:gd name="connsiteY440" fmla="*/ 205826 h 2468044"/>
                <a:gd name="connsiteX441" fmla="*/ 1206082 w 1906136"/>
                <a:gd name="connsiteY441" fmla="*/ 202721 h 2468044"/>
                <a:gd name="connsiteX442" fmla="*/ 1206082 w 1906136"/>
                <a:gd name="connsiteY442" fmla="*/ 200548 h 2468044"/>
                <a:gd name="connsiteX443" fmla="*/ 1205151 w 1906136"/>
                <a:gd name="connsiteY443" fmla="*/ 198375 h 2468044"/>
                <a:gd name="connsiteX444" fmla="*/ 1202977 w 1906136"/>
                <a:gd name="connsiteY444" fmla="*/ 197444 h 2468044"/>
                <a:gd name="connsiteX445" fmla="*/ 1200804 w 1906136"/>
                <a:gd name="connsiteY445" fmla="*/ 195270 h 2468044"/>
                <a:gd name="connsiteX446" fmla="*/ 1200804 w 1906136"/>
                <a:gd name="connsiteY446" fmla="*/ 190924 h 2468044"/>
                <a:gd name="connsiteX447" fmla="*/ 1206082 w 1906136"/>
                <a:gd name="connsiteY447" fmla="*/ 193097 h 2468044"/>
                <a:gd name="connsiteX448" fmla="*/ 1210118 w 1906136"/>
                <a:gd name="connsiteY448" fmla="*/ 195270 h 2468044"/>
                <a:gd name="connsiteX449" fmla="*/ 1213222 w 1906136"/>
                <a:gd name="connsiteY449" fmla="*/ 197444 h 2468044"/>
                <a:gd name="connsiteX450" fmla="*/ 1217258 w 1906136"/>
                <a:gd name="connsiteY450" fmla="*/ 198375 h 2468044"/>
                <a:gd name="connsiteX451" fmla="*/ 1224398 w 1906136"/>
                <a:gd name="connsiteY451" fmla="*/ 198375 h 2468044"/>
                <a:gd name="connsiteX452" fmla="*/ 1226571 w 1906136"/>
                <a:gd name="connsiteY452" fmla="*/ 187820 h 2468044"/>
                <a:gd name="connsiteX453" fmla="*/ 1229676 w 1906136"/>
                <a:gd name="connsiteY453" fmla="*/ 173229 h 2468044"/>
                <a:gd name="connsiteX454" fmla="*/ 1233711 w 1906136"/>
                <a:gd name="connsiteY454" fmla="*/ 154292 h 2468044"/>
                <a:gd name="connsiteX455" fmla="*/ 1234643 w 1906136"/>
                <a:gd name="connsiteY455" fmla="*/ 138459 h 2468044"/>
                <a:gd name="connsiteX456" fmla="*/ 1236816 w 1906136"/>
                <a:gd name="connsiteY456" fmla="*/ 125731 h 2468044"/>
                <a:gd name="connsiteX457" fmla="*/ 1236816 w 1906136"/>
                <a:gd name="connsiteY457" fmla="*/ 118280 h 2468044"/>
                <a:gd name="connsiteX458" fmla="*/ 1236816 w 1906136"/>
                <a:gd name="connsiteY458" fmla="*/ 103689 h 2468044"/>
                <a:gd name="connsiteX459" fmla="*/ 1229676 w 1906136"/>
                <a:gd name="connsiteY459" fmla="*/ 97480 h 2468044"/>
                <a:gd name="connsiteX460" fmla="*/ 1220362 w 1906136"/>
                <a:gd name="connsiteY460" fmla="*/ 99653 h 2468044"/>
                <a:gd name="connsiteX461" fmla="*/ 1211980 w 1906136"/>
                <a:gd name="connsiteY461" fmla="*/ 103999 h 2468044"/>
                <a:gd name="connsiteX462" fmla="*/ 1204840 w 1906136"/>
                <a:gd name="connsiteY462" fmla="*/ 103999 h 2468044"/>
                <a:gd name="connsiteX463" fmla="*/ 1202667 w 1906136"/>
                <a:gd name="connsiteY463" fmla="*/ 99653 h 2468044"/>
                <a:gd name="connsiteX464" fmla="*/ 1198631 w 1906136"/>
                <a:gd name="connsiteY464" fmla="*/ 97480 h 2468044"/>
                <a:gd name="connsiteX465" fmla="*/ 1197700 w 1906136"/>
                <a:gd name="connsiteY465" fmla="*/ 94376 h 2468044"/>
                <a:gd name="connsiteX466" fmla="*/ 1193664 w 1906136"/>
                <a:gd name="connsiteY466" fmla="*/ 90029 h 2468044"/>
                <a:gd name="connsiteX467" fmla="*/ 1191491 w 1906136"/>
                <a:gd name="connsiteY467" fmla="*/ 86925 h 2468044"/>
                <a:gd name="connsiteX468" fmla="*/ 1188386 w 1906136"/>
                <a:gd name="connsiteY468" fmla="*/ 84752 h 2468044"/>
                <a:gd name="connsiteX469" fmla="*/ 1184351 w 1906136"/>
                <a:gd name="connsiteY469" fmla="*/ 82579 h 2468044"/>
                <a:gd name="connsiteX470" fmla="*/ 1181246 w 1906136"/>
                <a:gd name="connsiteY470" fmla="*/ 82579 h 2468044"/>
                <a:gd name="connsiteX471" fmla="*/ 1177210 w 1906136"/>
                <a:gd name="connsiteY471" fmla="*/ 86925 h 2468044"/>
                <a:gd name="connsiteX472" fmla="*/ 1166655 w 1906136"/>
                <a:gd name="connsiteY472" fmla="*/ 96238 h 2468044"/>
                <a:gd name="connsiteX473" fmla="*/ 1162619 w 1906136"/>
                <a:gd name="connsiteY473" fmla="*/ 108966 h 2468044"/>
                <a:gd name="connsiteX474" fmla="*/ 1162619 w 1906136"/>
                <a:gd name="connsiteY474" fmla="*/ 121695 h 2468044"/>
                <a:gd name="connsiteX475" fmla="*/ 1164793 w 1906136"/>
                <a:gd name="connsiteY475" fmla="*/ 134423 h 2468044"/>
                <a:gd name="connsiteX476" fmla="*/ 1164793 w 1906136"/>
                <a:gd name="connsiteY476" fmla="*/ 147151 h 2468044"/>
                <a:gd name="connsiteX477" fmla="*/ 1157652 w 1906136"/>
                <a:gd name="connsiteY477" fmla="*/ 163915 h 2468044"/>
                <a:gd name="connsiteX478" fmla="*/ 1148339 w 1906136"/>
                <a:gd name="connsiteY478" fmla="*/ 178506 h 2468044"/>
                <a:gd name="connsiteX479" fmla="*/ 1143061 w 1906136"/>
                <a:gd name="connsiteY479" fmla="*/ 176333 h 2468044"/>
                <a:gd name="connsiteX480" fmla="*/ 1139957 w 1906136"/>
                <a:gd name="connsiteY480" fmla="*/ 175402 h 2468044"/>
                <a:gd name="connsiteX481" fmla="*/ 1137784 w 1906136"/>
                <a:gd name="connsiteY481" fmla="*/ 173229 h 2468044"/>
                <a:gd name="connsiteX482" fmla="*/ 1135611 w 1906136"/>
                <a:gd name="connsiteY482" fmla="*/ 171056 h 2468044"/>
                <a:gd name="connsiteX483" fmla="*/ 1132506 w 1906136"/>
                <a:gd name="connsiteY483" fmla="*/ 167951 h 2468044"/>
                <a:gd name="connsiteX484" fmla="*/ 1134679 w 1906136"/>
                <a:gd name="connsiteY484" fmla="*/ 161742 h 2468044"/>
                <a:gd name="connsiteX485" fmla="*/ 1134679 w 1906136"/>
                <a:gd name="connsiteY485" fmla="*/ 153360 h 2468044"/>
                <a:gd name="connsiteX486" fmla="*/ 1135611 w 1906136"/>
                <a:gd name="connsiteY486" fmla="*/ 140632 h 2468044"/>
                <a:gd name="connsiteX487" fmla="*/ 1137784 w 1906136"/>
                <a:gd name="connsiteY487" fmla="*/ 126041 h 2468044"/>
                <a:gd name="connsiteX488" fmla="*/ 1137784 w 1906136"/>
                <a:gd name="connsiteY488" fmla="*/ 114244 h 2468044"/>
                <a:gd name="connsiteX489" fmla="*/ 1128470 w 1906136"/>
                <a:gd name="connsiteY489" fmla="*/ 118590 h 2468044"/>
                <a:gd name="connsiteX490" fmla="*/ 1123193 w 1906136"/>
                <a:gd name="connsiteY490" fmla="*/ 123868 h 2468044"/>
                <a:gd name="connsiteX491" fmla="*/ 1117915 w 1906136"/>
                <a:gd name="connsiteY491" fmla="*/ 129145 h 2468044"/>
                <a:gd name="connsiteX492" fmla="*/ 1112638 w 1906136"/>
                <a:gd name="connsiteY492" fmla="*/ 134423 h 2468044"/>
                <a:gd name="connsiteX493" fmla="*/ 1101151 w 1906136"/>
                <a:gd name="connsiteY493" fmla="*/ 134423 h 2468044"/>
                <a:gd name="connsiteX494" fmla="*/ 1098047 w 1906136"/>
                <a:gd name="connsiteY494" fmla="*/ 119832 h 2468044"/>
                <a:gd name="connsiteX495" fmla="*/ 1098047 w 1906136"/>
                <a:gd name="connsiteY495" fmla="*/ 103999 h 2468044"/>
                <a:gd name="connsiteX496" fmla="*/ 1071969 w 1906136"/>
                <a:gd name="connsiteY496" fmla="*/ 103999 h 2468044"/>
                <a:gd name="connsiteX497" fmla="*/ 1076005 w 1906136"/>
                <a:gd name="connsiteY497" fmla="*/ 96549 h 2468044"/>
                <a:gd name="connsiteX498" fmla="*/ 1076936 w 1906136"/>
                <a:gd name="connsiteY498" fmla="*/ 90340 h 2468044"/>
                <a:gd name="connsiteX499" fmla="*/ 1079110 w 1906136"/>
                <a:gd name="connsiteY499" fmla="*/ 85062 h 2468044"/>
                <a:gd name="connsiteX500" fmla="*/ 1083145 w 1906136"/>
                <a:gd name="connsiteY500" fmla="*/ 81958 h 2468044"/>
                <a:gd name="connsiteX501" fmla="*/ 1088423 w 1906136"/>
                <a:gd name="connsiteY501" fmla="*/ 77611 h 2468044"/>
                <a:gd name="connsiteX502" fmla="*/ 1088423 w 1906136"/>
                <a:gd name="connsiteY502" fmla="*/ 70161 h 2468044"/>
                <a:gd name="connsiteX503" fmla="*/ 1088423 w 1906136"/>
                <a:gd name="connsiteY503" fmla="*/ 62710 h 2468044"/>
                <a:gd name="connsiteX504" fmla="*/ 1086250 w 1906136"/>
                <a:gd name="connsiteY504" fmla="*/ 59606 h 2468044"/>
                <a:gd name="connsiteX505" fmla="*/ 1083145 w 1906136"/>
                <a:gd name="connsiteY505" fmla="*/ 55259 h 2468044"/>
                <a:gd name="connsiteX506" fmla="*/ 1079110 w 1906136"/>
                <a:gd name="connsiteY506" fmla="*/ 52155 h 2468044"/>
                <a:gd name="connsiteX507" fmla="*/ 1071969 w 1906136"/>
                <a:gd name="connsiteY507" fmla="*/ 49982 h 2468044"/>
                <a:gd name="connsiteX508" fmla="*/ 1074142 w 1906136"/>
                <a:gd name="connsiteY508" fmla="*/ 42531 h 2468044"/>
                <a:gd name="connsiteX509" fmla="*/ 1076316 w 1906136"/>
                <a:gd name="connsiteY509" fmla="*/ 39427 h 2468044"/>
                <a:gd name="connsiteX510" fmla="*/ 1077247 w 1906136"/>
                <a:gd name="connsiteY510" fmla="*/ 35080 h 2468044"/>
                <a:gd name="connsiteX511" fmla="*/ 1079420 w 1906136"/>
                <a:gd name="connsiteY511" fmla="*/ 29803 h 2468044"/>
                <a:gd name="connsiteX512" fmla="*/ 1081593 w 1906136"/>
                <a:gd name="connsiteY512" fmla="*/ 25457 h 2468044"/>
                <a:gd name="connsiteX513" fmla="*/ 1079420 w 1906136"/>
                <a:gd name="connsiteY513" fmla="*/ 22352 h 2468044"/>
                <a:gd name="connsiteX514" fmla="*/ 1076316 w 1906136"/>
                <a:gd name="connsiteY514" fmla="*/ 18006 h 2468044"/>
                <a:gd name="connsiteX515" fmla="*/ 1074142 w 1906136"/>
                <a:gd name="connsiteY515" fmla="*/ 17075 h 2468044"/>
                <a:gd name="connsiteX516" fmla="*/ 1071969 w 1906136"/>
                <a:gd name="connsiteY516" fmla="*/ 14901 h 2468044"/>
                <a:gd name="connsiteX517" fmla="*/ 1069796 w 1906136"/>
                <a:gd name="connsiteY517" fmla="*/ 12728 h 2468044"/>
                <a:gd name="connsiteX518" fmla="*/ 1069796 w 1906136"/>
                <a:gd name="connsiteY518" fmla="*/ 7451 h 2468044"/>
                <a:gd name="connsiteX519" fmla="*/ 1068865 w 1906136"/>
                <a:gd name="connsiteY519" fmla="*/ 0 h 2468044"/>
                <a:gd name="connsiteX520" fmla="*/ 1057378 w 1906136"/>
                <a:gd name="connsiteY520" fmla="*/ 2173 h 2468044"/>
                <a:gd name="connsiteX521" fmla="*/ 1046823 w 1906136"/>
                <a:gd name="connsiteY521" fmla="*/ 5278 h 2468044"/>
                <a:gd name="connsiteX522" fmla="*/ 1037510 w 1906136"/>
                <a:gd name="connsiteY522" fmla="*/ 9624 h 2468044"/>
                <a:gd name="connsiteX523" fmla="*/ 1025092 w 1906136"/>
                <a:gd name="connsiteY523" fmla="*/ 29492 h 2468044"/>
                <a:gd name="connsiteX524" fmla="*/ 1021056 w 1906136"/>
                <a:gd name="connsiteY524" fmla="*/ 47498 h 2468044"/>
                <a:gd name="connsiteX525" fmla="*/ 1023229 w 1906136"/>
                <a:gd name="connsiteY525" fmla="*/ 66435 h 2468044"/>
                <a:gd name="connsiteX526" fmla="*/ 1032543 w 1906136"/>
                <a:gd name="connsiteY526" fmla="*/ 82268 h 2468044"/>
                <a:gd name="connsiteX527" fmla="*/ 1044960 w 1906136"/>
                <a:gd name="connsiteY527" fmla="*/ 96859 h 2468044"/>
                <a:gd name="connsiteX528" fmla="*/ 1047134 w 1906136"/>
                <a:gd name="connsiteY528" fmla="*/ 104310 h 2468044"/>
                <a:gd name="connsiteX529" fmla="*/ 1044960 w 1906136"/>
                <a:gd name="connsiteY529" fmla="*/ 118901 h 2468044"/>
                <a:gd name="connsiteX530" fmla="*/ 1044960 w 1906136"/>
                <a:gd name="connsiteY530" fmla="*/ 135665 h 2468044"/>
                <a:gd name="connsiteX531" fmla="*/ 1044960 w 1906136"/>
                <a:gd name="connsiteY531" fmla="*/ 150256 h 2468044"/>
                <a:gd name="connsiteX532" fmla="*/ 1032543 w 1906136"/>
                <a:gd name="connsiteY532" fmla="*/ 150256 h 2468044"/>
                <a:gd name="connsiteX533" fmla="*/ 1032543 w 1906136"/>
                <a:gd name="connsiteY533" fmla="*/ 153360 h 2468044"/>
                <a:gd name="connsiteX534" fmla="*/ 1030369 w 1906136"/>
                <a:gd name="connsiteY534" fmla="*/ 159569 h 2468044"/>
                <a:gd name="connsiteX535" fmla="*/ 1030369 w 1906136"/>
                <a:gd name="connsiteY535" fmla="*/ 162674 h 2468044"/>
                <a:gd name="connsiteX536" fmla="*/ 1028196 w 1906136"/>
                <a:gd name="connsiteY536" fmla="*/ 170124 h 2468044"/>
                <a:gd name="connsiteX537" fmla="*/ 1019814 w 1906136"/>
                <a:gd name="connsiteY537" fmla="*/ 153360 h 2468044"/>
                <a:gd name="connsiteX538" fmla="*/ 1012674 w 1906136"/>
                <a:gd name="connsiteY538" fmla="*/ 137528 h 2468044"/>
                <a:gd name="connsiteX539" fmla="*/ 988770 w 1906136"/>
                <a:gd name="connsiteY539" fmla="*/ 137528 h 2468044"/>
                <a:gd name="connsiteX540" fmla="*/ 988770 w 1906136"/>
                <a:gd name="connsiteY540" fmla="*/ 150256 h 2468044"/>
                <a:gd name="connsiteX541" fmla="*/ 986597 w 1906136"/>
                <a:gd name="connsiteY541" fmla="*/ 152429 h 2468044"/>
                <a:gd name="connsiteX542" fmla="*/ 984424 w 1906136"/>
                <a:gd name="connsiteY542" fmla="*/ 153360 h 2468044"/>
                <a:gd name="connsiteX543" fmla="*/ 983492 w 1906136"/>
                <a:gd name="connsiteY543" fmla="*/ 155533 h 2468044"/>
                <a:gd name="connsiteX544" fmla="*/ 981319 w 1906136"/>
                <a:gd name="connsiteY544" fmla="*/ 157706 h 2468044"/>
                <a:gd name="connsiteX545" fmla="*/ 962692 w 1906136"/>
                <a:gd name="connsiteY545" fmla="*/ 157706 h 2468044"/>
                <a:gd name="connsiteX546" fmla="*/ 950275 w 1906136"/>
                <a:gd name="connsiteY546" fmla="*/ 155533 h 2468044"/>
                <a:gd name="connsiteX547" fmla="*/ 937857 w 1906136"/>
                <a:gd name="connsiteY547" fmla="*/ 153360 h 2468044"/>
                <a:gd name="connsiteX548" fmla="*/ 925439 w 1906136"/>
                <a:gd name="connsiteY548" fmla="*/ 150256 h 2468044"/>
                <a:gd name="connsiteX549" fmla="*/ 905570 w 1906136"/>
                <a:gd name="connsiteY549" fmla="*/ 150256 h 2468044"/>
                <a:gd name="connsiteX550" fmla="*/ 901535 w 1906136"/>
                <a:gd name="connsiteY550" fmla="*/ 142805 h 2468044"/>
                <a:gd name="connsiteX551" fmla="*/ 898430 w 1906136"/>
                <a:gd name="connsiteY551" fmla="*/ 139701 h 2468044"/>
                <a:gd name="connsiteX552" fmla="*/ 894394 w 1906136"/>
                <a:gd name="connsiteY552" fmla="*/ 133492 h 2468044"/>
                <a:gd name="connsiteX553" fmla="*/ 889117 w 1906136"/>
                <a:gd name="connsiteY553" fmla="*/ 130387 h 2468044"/>
                <a:gd name="connsiteX554" fmla="*/ 889117 w 1906136"/>
                <a:gd name="connsiteY554" fmla="*/ 117659 h 2468044"/>
                <a:gd name="connsiteX555" fmla="*/ 842239 w 1906136"/>
                <a:gd name="connsiteY555" fmla="*/ 122937 h 2468044"/>
                <a:gd name="connsiteX556" fmla="*/ 842239 w 1906136"/>
                <a:gd name="connsiteY556" fmla="*/ 126041 h 2468044"/>
                <a:gd name="connsiteX557" fmla="*/ 838204 w 1906136"/>
                <a:gd name="connsiteY557" fmla="*/ 126041 h 2468044"/>
                <a:gd name="connsiteX558" fmla="*/ 838204 w 1906136"/>
                <a:gd name="connsiteY558" fmla="*/ 132250 h 2468044"/>
                <a:gd name="connsiteX559" fmla="*/ 840377 w 1906136"/>
                <a:gd name="connsiteY559" fmla="*/ 135354 h 2468044"/>
                <a:gd name="connsiteX560" fmla="*/ 842550 w 1906136"/>
                <a:gd name="connsiteY560" fmla="*/ 139701 h 2468044"/>
                <a:gd name="connsiteX561" fmla="*/ 843481 w 1906136"/>
                <a:gd name="connsiteY561" fmla="*/ 140632 h 2468044"/>
                <a:gd name="connsiteX562" fmla="*/ 845654 w 1906136"/>
                <a:gd name="connsiteY562" fmla="*/ 145910 h 2468044"/>
                <a:gd name="connsiteX563" fmla="*/ 877941 w 1906136"/>
                <a:gd name="connsiteY563" fmla="*/ 145910 h 2468044"/>
                <a:gd name="connsiteX564" fmla="*/ 877941 w 1906136"/>
                <a:gd name="connsiteY564" fmla="*/ 150256 h 2468044"/>
                <a:gd name="connsiteX565" fmla="*/ 870800 w 1906136"/>
                <a:gd name="connsiteY565" fmla="*/ 152429 h 2468044"/>
                <a:gd name="connsiteX566" fmla="*/ 865523 w 1906136"/>
                <a:gd name="connsiteY566" fmla="*/ 153360 h 2468044"/>
                <a:gd name="connsiteX567" fmla="*/ 858383 w 1906136"/>
                <a:gd name="connsiteY567" fmla="*/ 153360 h 2468044"/>
                <a:gd name="connsiteX568" fmla="*/ 849069 w 1906136"/>
                <a:gd name="connsiteY568" fmla="*/ 153360 h 2468044"/>
                <a:gd name="connsiteX569" fmla="*/ 849069 w 1906136"/>
                <a:gd name="connsiteY569" fmla="*/ 189993 h 2468044"/>
                <a:gd name="connsiteX570" fmla="*/ 840687 w 1906136"/>
                <a:gd name="connsiteY570" fmla="*/ 179438 h 2468044"/>
                <a:gd name="connsiteX571" fmla="*/ 831374 w 1906136"/>
                <a:gd name="connsiteY571" fmla="*/ 167951 h 2468044"/>
                <a:gd name="connsiteX572" fmla="*/ 822060 w 1906136"/>
                <a:gd name="connsiteY572" fmla="*/ 157396 h 2468044"/>
                <a:gd name="connsiteX573" fmla="*/ 813678 w 1906136"/>
                <a:gd name="connsiteY573" fmla="*/ 155223 h 2468044"/>
                <a:gd name="connsiteX574" fmla="*/ 799087 w 1906136"/>
                <a:gd name="connsiteY574" fmla="*/ 155223 h 2468044"/>
                <a:gd name="connsiteX575" fmla="*/ 782323 w 1906136"/>
                <a:gd name="connsiteY575" fmla="*/ 155223 h 2468044"/>
                <a:gd name="connsiteX576" fmla="*/ 765559 w 1906136"/>
                <a:gd name="connsiteY576" fmla="*/ 153050 h 2468044"/>
                <a:gd name="connsiteX577" fmla="*/ 753141 w 1906136"/>
                <a:gd name="connsiteY577" fmla="*/ 153050 h 2468044"/>
                <a:gd name="connsiteX578" fmla="*/ 755315 w 1906136"/>
                <a:gd name="connsiteY578" fmla="*/ 149945 h 2468044"/>
                <a:gd name="connsiteX579" fmla="*/ 756246 w 1906136"/>
                <a:gd name="connsiteY579" fmla="*/ 147772 h 2468044"/>
                <a:gd name="connsiteX580" fmla="*/ 756246 w 1906136"/>
                <a:gd name="connsiteY580" fmla="*/ 145599 h 2468044"/>
                <a:gd name="connsiteX581" fmla="*/ 758419 w 1906136"/>
                <a:gd name="connsiteY581" fmla="*/ 144668 h 2468044"/>
                <a:gd name="connsiteX582" fmla="*/ 762455 w 1906136"/>
                <a:gd name="connsiteY582" fmla="*/ 142495 h 2468044"/>
                <a:gd name="connsiteX583" fmla="*/ 765559 w 1906136"/>
                <a:gd name="connsiteY583" fmla="*/ 140321 h 2468044"/>
                <a:gd name="connsiteX584" fmla="*/ 763386 w 1906136"/>
                <a:gd name="connsiteY584" fmla="*/ 137217 h 2468044"/>
                <a:gd name="connsiteX585" fmla="*/ 760282 w 1906136"/>
                <a:gd name="connsiteY585" fmla="*/ 129766 h 2468044"/>
                <a:gd name="connsiteX586" fmla="*/ 756246 w 1906136"/>
                <a:gd name="connsiteY586" fmla="*/ 124489 h 2468044"/>
                <a:gd name="connsiteX587" fmla="*/ 753141 w 1906136"/>
                <a:gd name="connsiteY587" fmla="*/ 120143 h 2468044"/>
                <a:gd name="connsiteX588" fmla="*/ 749106 w 1906136"/>
                <a:gd name="connsiteY588" fmla="*/ 117038 h 2468044"/>
                <a:gd name="connsiteX589" fmla="*/ 746001 w 1906136"/>
                <a:gd name="connsiteY589" fmla="*/ 117038 h 2468044"/>
                <a:gd name="connsiteX590" fmla="*/ 742897 w 1906136"/>
                <a:gd name="connsiteY590" fmla="*/ 117969 h 2468044"/>
                <a:gd name="connsiteX591" fmla="*/ 736688 w 1906136"/>
                <a:gd name="connsiteY591" fmla="*/ 120143 h 2468044"/>
                <a:gd name="connsiteX592" fmla="*/ 733583 w 1906136"/>
                <a:gd name="connsiteY592" fmla="*/ 122316 h 2468044"/>
                <a:gd name="connsiteX593" fmla="*/ 728306 w 1906136"/>
                <a:gd name="connsiteY593" fmla="*/ 122316 h 2468044"/>
                <a:gd name="connsiteX594" fmla="*/ 722097 w 1906136"/>
                <a:gd name="connsiteY594" fmla="*/ 122316 h 2468044"/>
                <a:gd name="connsiteX595" fmla="*/ 706575 w 1906136"/>
                <a:gd name="connsiteY595" fmla="*/ 110829 h 2468044"/>
                <a:gd name="connsiteX596" fmla="*/ 689811 w 1906136"/>
                <a:gd name="connsiteY596" fmla="*/ 98101 h 2468044"/>
                <a:gd name="connsiteX597" fmla="*/ 673046 w 1906136"/>
                <a:gd name="connsiteY597" fmla="*/ 85373 h 2468044"/>
                <a:gd name="connsiteX598" fmla="*/ 653178 w 1906136"/>
                <a:gd name="connsiteY598" fmla="*/ 80095 h 2468044"/>
                <a:gd name="connsiteX599" fmla="*/ 649142 w 1906136"/>
                <a:gd name="connsiteY599" fmla="*/ 81026 h 2468044"/>
                <a:gd name="connsiteX600" fmla="*/ 643865 w 1906136"/>
                <a:gd name="connsiteY600" fmla="*/ 83199 h 2468044"/>
                <a:gd name="connsiteX601" fmla="*/ 640760 w 1906136"/>
                <a:gd name="connsiteY601" fmla="*/ 87546 h 2468044"/>
                <a:gd name="connsiteX602" fmla="*/ 635482 w 1906136"/>
                <a:gd name="connsiteY602" fmla="*/ 90650 h 2468044"/>
                <a:gd name="connsiteX603" fmla="*/ 629274 w 1906136"/>
                <a:gd name="connsiteY603" fmla="*/ 92823 h 2468044"/>
                <a:gd name="connsiteX604" fmla="*/ 628342 w 1906136"/>
                <a:gd name="connsiteY604" fmla="*/ 88477 h 2468044"/>
                <a:gd name="connsiteX605" fmla="*/ 626169 w 1906136"/>
                <a:gd name="connsiteY605" fmla="*/ 85373 h 2468044"/>
                <a:gd name="connsiteX606" fmla="*/ 622133 w 1906136"/>
                <a:gd name="connsiteY606" fmla="*/ 80095 h 2468044"/>
                <a:gd name="connsiteX607" fmla="*/ 621202 w 1906136"/>
                <a:gd name="connsiteY607" fmla="*/ 80095 h 2468044"/>
                <a:gd name="connsiteX608" fmla="*/ 617166 w 1906136"/>
                <a:gd name="connsiteY608" fmla="*/ 80095 h 2468044"/>
                <a:gd name="connsiteX609" fmla="*/ 614993 w 1906136"/>
                <a:gd name="connsiteY609" fmla="*/ 81026 h 2468044"/>
                <a:gd name="connsiteX610" fmla="*/ 611889 w 1906136"/>
                <a:gd name="connsiteY610" fmla="*/ 83199 h 2468044"/>
                <a:gd name="connsiteX611" fmla="*/ 609715 w 1906136"/>
                <a:gd name="connsiteY611" fmla="*/ 85373 h 2468044"/>
                <a:gd name="connsiteX612" fmla="*/ 606611 w 1906136"/>
                <a:gd name="connsiteY612" fmla="*/ 88477 h 2468044"/>
                <a:gd name="connsiteX613" fmla="*/ 592951 w 1906136"/>
                <a:gd name="connsiteY613" fmla="*/ 85373 h 2468044"/>
                <a:gd name="connsiteX614" fmla="*/ 584569 w 1906136"/>
                <a:gd name="connsiteY614" fmla="*/ 77922 h 2468044"/>
                <a:gd name="connsiteX615" fmla="*/ 578360 w 1906136"/>
                <a:gd name="connsiteY615" fmla="*/ 68609 h 2468044"/>
                <a:gd name="connsiteX616" fmla="*/ 573083 w 1906136"/>
                <a:gd name="connsiteY616" fmla="*/ 55880 h 2468044"/>
                <a:gd name="connsiteX617" fmla="*/ 569978 w 1906136"/>
                <a:gd name="connsiteY617" fmla="*/ 58985 h 2468044"/>
                <a:gd name="connsiteX618" fmla="*/ 565943 w 1906136"/>
                <a:gd name="connsiteY618" fmla="*/ 65194 h 2468044"/>
                <a:gd name="connsiteX619" fmla="*/ 563770 w 1906136"/>
                <a:gd name="connsiteY619" fmla="*/ 70471 h 2468044"/>
                <a:gd name="connsiteX620" fmla="*/ 562838 w 1906136"/>
                <a:gd name="connsiteY620" fmla="*/ 75749 h 2468044"/>
                <a:gd name="connsiteX621" fmla="*/ 546074 w 1906136"/>
                <a:gd name="connsiteY621" fmla="*/ 77922 h 2468044"/>
                <a:gd name="connsiteX622" fmla="*/ 533656 w 1906136"/>
                <a:gd name="connsiteY622" fmla="*/ 77922 h 2468044"/>
                <a:gd name="connsiteX623" fmla="*/ 521238 w 1906136"/>
                <a:gd name="connsiteY623" fmla="*/ 80095 h 2468044"/>
                <a:gd name="connsiteX624" fmla="*/ 511925 w 1906136"/>
                <a:gd name="connsiteY624" fmla="*/ 85373 h 2468044"/>
                <a:gd name="connsiteX625" fmla="*/ 502612 w 1906136"/>
                <a:gd name="connsiteY625" fmla="*/ 95928 h 2468044"/>
                <a:gd name="connsiteX626" fmla="*/ 482743 w 1906136"/>
                <a:gd name="connsiteY626" fmla="*/ 92823 h 2468044"/>
                <a:gd name="connsiteX627" fmla="*/ 482743 w 1906136"/>
                <a:gd name="connsiteY627" fmla="*/ 85373 h 2468044"/>
                <a:gd name="connsiteX628" fmla="*/ 504474 w 1906136"/>
                <a:gd name="connsiteY628" fmla="*/ 76059 h 2468044"/>
                <a:gd name="connsiteX629" fmla="*/ 524343 w 1906136"/>
                <a:gd name="connsiteY629" fmla="*/ 63331 h 2468044"/>
                <a:gd name="connsiteX630" fmla="*/ 542970 w 1906136"/>
                <a:gd name="connsiteY630" fmla="*/ 48740 h 2468044"/>
                <a:gd name="connsiteX631" fmla="*/ 549179 w 1906136"/>
                <a:gd name="connsiteY631" fmla="*/ 48740 h 2468044"/>
                <a:gd name="connsiteX632" fmla="*/ 546074 w 1906136"/>
                <a:gd name="connsiteY632" fmla="*/ 46567 h 2468044"/>
                <a:gd name="connsiteX633" fmla="*/ 542970 w 1906136"/>
                <a:gd name="connsiteY633" fmla="*/ 44394 h 2468044"/>
                <a:gd name="connsiteX634" fmla="*/ 536761 w 1906136"/>
                <a:gd name="connsiteY634" fmla="*/ 43462 h 2468044"/>
                <a:gd name="connsiteX635" fmla="*/ 533656 w 1906136"/>
                <a:gd name="connsiteY635" fmla="*/ 41289 h 2468044"/>
                <a:gd name="connsiteX636" fmla="*/ 516892 w 1906136"/>
                <a:gd name="connsiteY636" fmla="*/ 44394 h 2468044"/>
                <a:gd name="connsiteX637" fmla="*/ 504474 w 1906136"/>
                <a:gd name="connsiteY637" fmla="*/ 50603 h 2468044"/>
                <a:gd name="connsiteX638" fmla="*/ 492988 w 1906136"/>
                <a:gd name="connsiteY638" fmla="*/ 58985 h 2468044"/>
                <a:gd name="connsiteX639" fmla="*/ 482433 w 1906136"/>
                <a:gd name="connsiteY639" fmla="*/ 66435 h 2468044"/>
                <a:gd name="connsiteX640" fmla="*/ 470015 w 1906136"/>
                <a:gd name="connsiteY640" fmla="*/ 73886 h 2468044"/>
                <a:gd name="connsiteX641" fmla="*/ 455424 w 1906136"/>
                <a:gd name="connsiteY641" fmla="*/ 78232 h 2468044"/>
                <a:gd name="connsiteX642" fmla="*/ 433693 w 1906136"/>
                <a:gd name="connsiteY642" fmla="*/ 80405 h 2468044"/>
                <a:gd name="connsiteX643" fmla="*/ 436797 w 1906136"/>
                <a:gd name="connsiteY643" fmla="*/ 88788 h 2468044"/>
                <a:gd name="connsiteX644" fmla="*/ 443006 w 1906136"/>
                <a:gd name="connsiteY644" fmla="*/ 96238 h 2468044"/>
                <a:gd name="connsiteX645" fmla="*/ 448284 w 1906136"/>
                <a:gd name="connsiteY645" fmla="*/ 103689 h 2468044"/>
                <a:gd name="connsiteX646" fmla="*/ 453561 w 1906136"/>
                <a:gd name="connsiteY646" fmla="*/ 109898 h 2468044"/>
                <a:gd name="connsiteX647" fmla="*/ 453561 w 1906136"/>
                <a:gd name="connsiteY647" fmla="*/ 117349 h 2468044"/>
                <a:gd name="connsiteX648" fmla="*/ 429657 w 1906136"/>
                <a:gd name="connsiteY648" fmla="*/ 113002 h 2468044"/>
                <a:gd name="connsiteX649" fmla="*/ 409788 w 1906136"/>
                <a:gd name="connsiteY649" fmla="*/ 102447 h 2468044"/>
                <a:gd name="connsiteX650" fmla="*/ 392093 w 1906136"/>
                <a:gd name="connsiteY650" fmla="*/ 90961 h 2468044"/>
                <a:gd name="connsiteX651" fmla="*/ 373466 w 1906136"/>
                <a:gd name="connsiteY651" fmla="*/ 78232 h 2468044"/>
                <a:gd name="connsiteX652" fmla="*/ 353598 w 1906136"/>
                <a:gd name="connsiteY652" fmla="*/ 68919 h 2468044"/>
                <a:gd name="connsiteX653" fmla="*/ 322243 w 1906136"/>
                <a:gd name="connsiteY653" fmla="*/ 73265 h 2468044"/>
                <a:gd name="connsiteX654" fmla="*/ 307652 w 1906136"/>
                <a:gd name="connsiteY654" fmla="*/ 68919 h 2468044"/>
                <a:gd name="connsiteX655" fmla="*/ 293061 w 1906136"/>
                <a:gd name="connsiteY655" fmla="*/ 61468 h 2468044"/>
                <a:gd name="connsiteX656" fmla="*/ 277539 w 1906136"/>
                <a:gd name="connsiteY656" fmla="*/ 56191 h 2468044"/>
                <a:gd name="connsiteX657" fmla="*/ 266052 w 1906136"/>
                <a:gd name="connsiteY657" fmla="*/ 51844 h 2468044"/>
                <a:gd name="connsiteX658" fmla="*/ 262948 w 1906136"/>
                <a:gd name="connsiteY658" fmla="*/ 51844 h 2468044"/>
                <a:gd name="connsiteX659" fmla="*/ 256739 w 1906136"/>
                <a:gd name="connsiteY659" fmla="*/ 54018 h 2468044"/>
                <a:gd name="connsiteX660" fmla="*/ 253634 w 1906136"/>
                <a:gd name="connsiteY660" fmla="*/ 56191 h 2468044"/>
                <a:gd name="connsiteX661" fmla="*/ 249598 w 1906136"/>
                <a:gd name="connsiteY661" fmla="*/ 56191 h 2468044"/>
                <a:gd name="connsiteX662" fmla="*/ 244321 w 1906136"/>
                <a:gd name="connsiteY662" fmla="*/ 58364 h 2468044"/>
                <a:gd name="connsiteX663" fmla="*/ 239043 w 1906136"/>
                <a:gd name="connsiteY663" fmla="*/ 56191 h 2468044"/>
                <a:gd name="connsiteX664" fmla="*/ 233766 w 1906136"/>
                <a:gd name="connsiteY664" fmla="*/ 54018 h 2468044"/>
                <a:gd name="connsiteX665" fmla="*/ 229730 w 1906136"/>
                <a:gd name="connsiteY665" fmla="*/ 50913 h 2468044"/>
                <a:gd name="connsiteX666" fmla="*/ 226625 w 1906136"/>
                <a:gd name="connsiteY666" fmla="*/ 46567 h 2468044"/>
                <a:gd name="connsiteX667" fmla="*/ 221348 w 1906136"/>
                <a:gd name="connsiteY667" fmla="*/ 41289 h 2468044"/>
                <a:gd name="connsiteX668" fmla="*/ 217312 w 1906136"/>
                <a:gd name="connsiteY668" fmla="*/ 38185 h 2468044"/>
                <a:gd name="connsiteX669" fmla="*/ 214208 w 1906136"/>
                <a:gd name="connsiteY669" fmla="*/ 36012 h 2468044"/>
                <a:gd name="connsiteX670" fmla="*/ 210172 w 1906136"/>
                <a:gd name="connsiteY670" fmla="*/ 36012 h 2468044"/>
                <a:gd name="connsiteX671" fmla="*/ 207067 w 1906136"/>
                <a:gd name="connsiteY671" fmla="*/ 36012 h 2468044"/>
                <a:gd name="connsiteX672" fmla="*/ 203032 w 1906136"/>
                <a:gd name="connsiteY672" fmla="*/ 38185 h 2468044"/>
                <a:gd name="connsiteX673" fmla="*/ 199927 w 1906136"/>
                <a:gd name="connsiteY673" fmla="*/ 39116 h 2468044"/>
                <a:gd name="connsiteX674" fmla="*/ 195891 w 1906136"/>
                <a:gd name="connsiteY674" fmla="*/ 39116 h 2468044"/>
                <a:gd name="connsiteX675" fmla="*/ 190614 w 1906136"/>
                <a:gd name="connsiteY675" fmla="*/ 39116 h 2468044"/>
                <a:gd name="connsiteX676" fmla="*/ 186578 w 1906136"/>
                <a:gd name="connsiteY676" fmla="*/ 36012 h 2468044"/>
                <a:gd name="connsiteX677" fmla="*/ 183473 w 1906136"/>
                <a:gd name="connsiteY677" fmla="*/ 31665 h 2468044"/>
                <a:gd name="connsiteX678" fmla="*/ 181300 w 1906136"/>
                <a:gd name="connsiteY678" fmla="*/ 30734 h 2468044"/>
                <a:gd name="connsiteX679" fmla="*/ 181300 w 1906136"/>
                <a:gd name="connsiteY679" fmla="*/ 26388 h 2468044"/>
                <a:gd name="connsiteX680" fmla="*/ 179127 w 1906136"/>
                <a:gd name="connsiteY680" fmla="*/ 24215 h 2468044"/>
                <a:gd name="connsiteX681" fmla="*/ 179127 w 1906136"/>
                <a:gd name="connsiteY681" fmla="*/ 21110 h 2468044"/>
                <a:gd name="connsiteX682" fmla="*/ 176023 w 1906136"/>
                <a:gd name="connsiteY682" fmla="*/ 18937 h 2468044"/>
                <a:gd name="connsiteX683" fmla="*/ 170745 w 1906136"/>
                <a:gd name="connsiteY683" fmla="*/ 15833 h 2468044"/>
                <a:gd name="connsiteX684" fmla="*/ 153981 w 1906136"/>
                <a:gd name="connsiteY684" fmla="*/ 26388 h 2468044"/>
                <a:gd name="connsiteX685" fmla="*/ 137217 w 1906136"/>
                <a:gd name="connsiteY685" fmla="*/ 33839 h 2468044"/>
                <a:gd name="connsiteX686" fmla="*/ 117348 w 1906136"/>
                <a:gd name="connsiteY686" fmla="*/ 39116 h 2468044"/>
                <a:gd name="connsiteX687" fmla="*/ 99653 w 1906136"/>
                <a:gd name="connsiteY687" fmla="*/ 48430 h 2468044"/>
                <a:gd name="connsiteX688" fmla="*/ 85993 w 1906136"/>
                <a:gd name="connsiteY688" fmla="*/ 58985 h 2468044"/>
                <a:gd name="connsiteX689" fmla="*/ 82889 w 1906136"/>
                <a:gd name="connsiteY689" fmla="*/ 70471 h 2468044"/>
                <a:gd name="connsiteX690" fmla="*/ 78853 w 1906136"/>
                <a:gd name="connsiteY690" fmla="*/ 83199 h 2468044"/>
                <a:gd name="connsiteX691" fmla="*/ 73576 w 1906136"/>
                <a:gd name="connsiteY691" fmla="*/ 95928 h 2468044"/>
                <a:gd name="connsiteX692" fmla="*/ 56812 w 1906136"/>
                <a:gd name="connsiteY692" fmla="*/ 105241 h 2468044"/>
                <a:gd name="connsiteX693" fmla="*/ 36012 w 1906136"/>
                <a:gd name="connsiteY693" fmla="*/ 107414 h 2468044"/>
                <a:gd name="connsiteX694" fmla="*/ 14281 w 1906136"/>
                <a:gd name="connsiteY694" fmla="*/ 105241 h 2468044"/>
                <a:gd name="connsiteX695" fmla="*/ 12107 w 1906136"/>
                <a:gd name="connsiteY695" fmla="*/ 110519 h 2468044"/>
                <a:gd name="connsiteX696" fmla="*/ 9934 w 1906136"/>
                <a:gd name="connsiteY696" fmla="*/ 116728 h 2468044"/>
                <a:gd name="connsiteX697" fmla="*/ 6830 w 1906136"/>
                <a:gd name="connsiteY697" fmla="*/ 122005 h 2468044"/>
                <a:gd name="connsiteX698" fmla="*/ 15212 w 1906136"/>
                <a:gd name="connsiteY698" fmla="*/ 138769 h 2468044"/>
                <a:gd name="connsiteX699" fmla="*/ 29803 w 1906136"/>
                <a:gd name="connsiteY699" fmla="*/ 149324 h 2468044"/>
                <a:gd name="connsiteX700" fmla="*/ 46567 w 1906136"/>
                <a:gd name="connsiteY700" fmla="*/ 159880 h 2468044"/>
                <a:gd name="connsiteX701" fmla="*/ 61158 w 1906136"/>
                <a:gd name="connsiteY701" fmla="*/ 171366 h 2468044"/>
                <a:gd name="connsiteX702" fmla="*/ 73576 w 1906136"/>
                <a:gd name="connsiteY702" fmla="*/ 185957 h 2468044"/>
                <a:gd name="connsiteX703" fmla="*/ 77611 w 1906136"/>
                <a:gd name="connsiteY703" fmla="*/ 191235 h 2468044"/>
                <a:gd name="connsiteX704" fmla="*/ 78543 w 1906136"/>
                <a:gd name="connsiteY704" fmla="*/ 196512 h 2468044"/>
                <a:gd name="connsiteX705" fmla="*/ 80716 w 1906136"/>
                <a:gd name="connsiteY705" fmla="*/ 202721 h 2468044"/>
                <a:gd name="connsiteX706" fmla="*/ 82889 w 1906136"/>
                <a:gd name="connsiteY706" fmla="*/ 207999 h 2468044"/>
                <a:gd name="connsiteX707" fmla="*/ 85993 w 1906136"/>
                <a:gd name="connsiteY707" fmla="*/ 213276 h 2468044"/>
                <a:gd name="connsiteX708" fmla="*/ 85993 w 1906136"/>
                <a:gd name="connsiteY708" fmla="*/ 220727 h 2468044"/>
                <a:gd name="connsiteX709" fmla="*/ 73576 w 1906136"/>
                <a:gd name="connsiteY709" fmla="*/ 226005 h 2468044"/>
                <a:gd name="connsiteX710" fmla="*/ 70471 w 1906136"/>
                <a:gd name="connsiteY710" fmla="*/ 220727 h 2468044"/>
                <a:gd name="connsiteX711" fmla="*/ 64262 w 1906136"/>
                <a:gd name="connsiteY711" fmla="*/ 215449 h 2468044"/>
                <a:gd name="connsiteX712" fmla="*/ 58985 w 1906136"/>
                <a:gd name="connsiteY712" fmla="*/ 211103 h 2468044"/>
                <a:gd name="connsiteX713" fmla="*/ 53707 w 1906136"/>
                <a:gd name="connsiteY713" fmla="*/ 205826 h 2468044"/>
                <a:gd name="connsiteX714" fmla="*/ 49671 w 1906136"/>
                <a:gd name="connsiteY714" fmla="*/ 205826 h 2468044"/>
                <a:gd name="connsiteX715" fmla="*/ 48740 w 1906136"/>
                <a:gd name="connsiteY715" fmla="*/ 205826 h 2468044"/>
                <a:gd name="connsiteX716" fmla="*/ 46567 w 1906136"/>
                <a:gd name="connsiteY716" fmla="*/ 207999 h 2468044"/>
                <a:gd name="connsiteX717" fmla="*/ 44394 w 1906136"/>
                <a:gd name="connsiteY717" fmla="*/ 207999 h 2468044"/>
                <a:gd name="connsiteX718" fmla="*/ 43462 w 1906136"/>
                <a:gd name="connsiteY718" fmla="*/ 210172 h 2468044"/>
                <a:gd name="connsiteX719" fmla="*/ 26698 w 1906136"/>
                <a:gd name="connsiteY719" fmla="*/ 210172 h 2468044"/>
                <a:gd name="connsiteX720" fmla="*/ 28871 w 1906136"/>
                <a:gd name="connsiteY720" fmla="*/ 213276 h 2468044"/>
                <a:gd name="connsiteX721" fmla="*/ 28871 w 1906136"/>
                <a:gd name="connsiteY721" fmla="*/ 215449 h 2468044"/>
                <a:gd name="connsiteX722" fmla="*/ 29803 w 1906136"/>
                <a:gd name="connsiteY722" fmla="*/ 217623 h 2468044"/>
                <a:gd name="connsiteX723" fmla="*/ 26698 w 1906136"/>
                <a:gd name="connsiteY723" fmla="*/ 220727 h 2468044"/>
                <a:gd name="connsiteX724" fmla="*/ 22663 w 1906136"/>
                <a:gd name="connsiteY724" fmla="*/ 225073 h 2468044"/>
                <a:gd name="connsiteX725" fmla="*/ 19558 w 1906136"/>
                <a:gd name="connsiteY725" fmla="*/ 225073 h 2468044"/>
                <a:gd name="connsiteX726" fmla="*/ 15522 w 1906136"/>
                <a:gd name="connsiteY726" fmla="*/ 226005 h 2468044"/>
                <a:gd name="connsiteX727" fmla="*/ 10245 w 1906136"/>
                <a:gd name="connsiteY727" fmla="*/ 228178 h 2468044"/>
                <a:gd name="connsiteX728" fmla="*/ 7140 w 1906136"/>
                <a:gd name="connsiteY728" fmla="*/ 230351 h 2468044"/>
                <a:gd name="connsiteX729" fmla="*/ 0 w 1906136"/>
                <a:gd name="connsiteY729" fmla="*/ 230351 h 2468044"/>
                <a:gd name="connsiteX730" fmla="*/ 3104 w 1906136"/>
                <a:gd name="connsiteY730" fmla="*/ 257670 h 2468044"/>
                <a:gd name="connsiteX731" fmla="*/ 17695 w 1906136"/>
                <a:gd name="connsiteY731" fmla="*/ 265121 h 2468044"/>
                <a:gd name="connsiteX732" fmla="*/ 36322 w 1906136"/>
                <a:gd name="connsiteY732" fmla="*/ 268225 h 2468044"/>
                <a:gd name="connsiteX733" fmla="*/ 51844 w 1906136"/>
                <a:gd name="connsiteY733" fmla="*/ 274434 h 2468044"/>
                <a:gd name="connsiteX734" fmla="*/ 63331 w 1906136"/>
                <a:gd name="connsiteY734" fmla="*/ 277539 h 2468044"/>
                <a:gd name="connsiteX735" fmla="*/ 68609 w 1906136"/>
                <a:gd name="connsiteY735" fmla="*/ 277539 h 2468044"/>
                <a:gd name="connsiteX736" fmla="*/ 71713 w 1906136"/>
                <a:gd name="connsiteY736" fmla="*/ 275365 h 2468044"/>
                <a:gd name="connsiteX737" fmla="*/ 75749 w 1906136"/>
                <a:gd name="connsiteY737" fmla="*/ 274434 h 2468044"/>
                <a:gd name="connsiteX738" fmla="*/ 77922 w 1906136"/>
                <a:gd name="connsiteY738" fmla="*/ 272261 h 2468044"/>
                <a:gd name="connsiteX739" fmla="*/ 78853 w 1906136"/>
                <a:gd name="connsiteY739" fmla="*/ 270088 h 2468044"/>
                <a:gd name="connsiteX740" fmla="*/ 82889 w 1906136"/>
                <a:gd name="connsiteY740" fmla="*/ 266983 h 2468044"/>
                <a:gd name="connsiteX741" fmla="*/ 97790 w 1906136"/>
                <a:gd name="connsiteY741" fmla="*/ 266983 h 2468044"/>
                <a:gd name="connsiteX742" fmla="*/ 95617 w 1906136"/>
                <a:gd name="connsiteY742" fmla="*/ 267915 h 2468044"/>
                <a:gd name="connsiteX743" fmla="*/ 95617 w 1906136"/>
                <a:gd name="connsiteY743" fmla="*/ 270088 h 2468044"/>
                <a:gd name="connsiteX744" fmla="*/ 95617 w 1906136"/>
                <a:gd name="connsiteY744" fmla="*/ 272261 h 2468044"/>
                <a:gd name="connsiteX745" fmla="*/ 93444 w 1906136"/>
                <a:gd name="connsiteY745" fmla="*/ 272261 h 2468044"/>
                <a:gd name="connsiteX746" fmla="*/ 91271 w 1906136"/>
                <a:gd name="connsiteY746" fmla="*/ 274434 h 2468044"/>
                <a:gd name="connsiteX747" fmla="*/ 91271 w 1906136"/>
                <a:gd name="connsiteY747" fmla="*/ 292440 h 2468044"/>
                <a:gd name="connsiteX748" fmla="*/ 85993 w 1906136"/>
                <a:gd name="connsiteY748" fmla="*/ 303926 h 2468044"/>
                <a:gd name="connsiteX749" fmla="*/ 78853 w 1906136"/>
                <a:gd name="connsiteY749" fmla="*/ 311377 h 2468044"/>
                <a:gd name="connsiteX750" fmla="*/ 68298 w 1906136"/>
                <a:gd name="connsiteY750" fmla="*/ 316655 h 2468044"/>
                <a:gd name="connsiteX751" fmla="*/ 56812 w 1906136"/>
                <a:gd name="connsiteY751" fmla="*/ 319759 h 2468044"/>
                <a:gd name="connsiteX752" fmla="*/ 44394 w 1906136"/>
                <a:gd name="connsiteY752" fmla="*/ 327210 h 2468044"/>
                <a:gd name="connsiteX753" fmla="*/ 37253 w 1906136"/>
                <a:gd name="connsiteY753" fmla="*/ 336523 h 2468044"/>
                <a:gd name="connsiteX754" fmla="*/ 31976 w 1906136"/>
                <a:gd name="connsiteY754" fmla="*/ 347078 h 2468044"/>
                <a:gd name="connsiteX755" fmla="*/ 26698 w 1906136"/>
                <a:gd name="connsiteY755" fmla="*/ 360738 h 2468044"/>
                <a:gd name="connsiteX756" fmla="*/ 20489 w 1906136"/>
                <a:gd name="connsiteY756" fmla="*/ 371293 h 2468044"/>
                <a:gd name="connsiteX757" fmla="*/ 31976 w 1906136"/>
                <a:gd name="connsiteY757" fmla="*/ 391162 h 2468044"/>
                <a:gd name="connsiteX758" fmla="*/ 46567 w 1906136"/>
                <a:gd name="connsiteY758" fmla="*/ 410099 h 2468044"/>
                <a:gd name="connsiteX759" fmla="*/ 64262 w 1906136"/>
                <a:gd name="connsiteY759" fmla="*/ 422827 h 2468044"/>
                <a:gd name="connsiteX760" fmla="*/ 66435 w 1906136"/>
                <a:gd name="connsiteY760" fmla="*/ 425000 h 2468044"/>
                <a:gd name="connsiteX761" fmla="*/ 69540 w 1906136"/>
                <a:gd name="connsiteY761" fmla="*/ 425000 h 2468044"/>
                <a:gd name="connsiteX762" fmla="*/ 71713 w 1906136"/>
                <a:gd name="connsiteY762" fmla="*/ 425000 h 2468044"/>
                <a:gd name="connsiteX763" fmla="*/ 73886 w 1906136"/>
                <a:gd name="connsiteY763" fmla="*/ 422827 h 2468044"/>
                <a:gd name="connsiteX764" fmla="*/ 76991 w 1906136"/>
                <a:gd name="connsiteY764" fmla="*/ 419723 h 2468044"/>
                <a:gd name="connsiteX765" fmla="*/ 81026 w 1906136"/>
                <a:gd name="connsiteY765" fmla="*/ 430278 h 2468044"/>
                <a:gd name="connsiteX766" fmla="*/ 86304 w 1906136"/>
                <a:gd name="connsiteY766" fmla="*/ 444869 h 2468044"/>
                <a:gd name="connsiteX767" fmla="*/ 88477 w 1906136"/>
                <a:gd name="connsiteY767" fmla="*/ 455424 h 2468044"/>
                <a:gd name="connsiteX768" fmla="*/ 93755 w 1906136"/>
                <a:gd name="connsiteY768" fmla="*/ 455424 h 2468044"/>
                <a:gd name="connsiteX769" fmla="*/ 97790 w 1906136"/>
                <a:gd name="connsiteY769" fmla="*/ 455734 h 2468044"/>
                <a:gd name="connsiteX770" fmla="*/ 98722 w 1906136"/>
                <a:gd name="connsiteY770" fmla="*/ 455734 h 2468044"/>
                <a:gd name="connsiteX771" fmla="*/ 100895 w 1906136"/>
                <a:gd name="connsiteY771" fmla="*/ 453561 h 2468044"/>
                <a:gd name="connsiteX772" fmla="*/ 103068 w 1906136"/>
                <a:gd name="connsiteY772" fmla="*/ 451388 h 2468044"/>
                <a:gd name="connsiteX773" fmla="*/ 105241 w 1906136"/>
                <a:gd name="connsiteY773" fmla="*/ 449215 h 2468044"/>
                <a:gd name="connsiteX774" fmla="*/ 108346 w 1906136"/>
                <a:gd name="connsiteY774" fmla="*/ 451388 h 2468044"/>
                <a:gd name="connsiteX775" fmla="*/ 110208 w 1906136"/>
                <a:gd name="connsiteY775" fmla="*/ 451388 h 2468044"/>
                <a:gd name="connsiteX776" fmla="*/ 112381 w 1906136"/>
                <a:gd name="connsiteY776" fmla="*/ 453561 h 2468044"/>
                <a:gd name="connsiteX777" fmla="*/ 112381 w 1906136"/>
                <a:gd name="connsiteY777" fmla="*/ 456666 h 2468044"/>
                <a:gd name="connsiteX778" fmla="*/ 112381 w 1906136"/>
                <a:gd name="connsiteY778" fmla="*/ 461012 h 2468044"/>
                <a:gd name="connsiteX779" fmla="*/ 124799 w 1906136"/>
                <a:gd name="connsiteY779" fmla="*/ 456666 h 2468044"/>
                <a:gd name="connsiteX780" fmla="*/ 134113 w 1906136"/>
                <a:gd name="connsiteY780" fmla="*/ 453561 h 2468044"/>
                <a:gd name="connsiteX781" fmla="*/ 147772 w 1906136"/>
                <a:gd name="connsiteY781" fmla="*/ 449215 h 2468044"/>
                <a:gd name="connsiteX782" fmla="*/ 144668 w 1906136"/>
                <a:gd name="connsiteY782" fmla="*/ 471257 h 2468044"/>
                <a:gd name="connsiteX783" fmla="*/ 135354 w 1906136"/>
                <a:gd name="connsiteY783" fmla="*/ 488021 h 2468044"/>
                <a:gd name="connsiteX784" fmla="*/ 122937 w 1906136"/>
                <a:gd name="connsiteY784" fmla="*/ 502612 h 2468044"/>
                <a:gd name="connsiteX785" fmla="*/ 106172 w 1906136"/>
                <a:gd name="connsiteY785" fmla="*/ 515340 h 2468044"/>
                <a:gd name="connsiteX786" fmla="*/ 88477 w 1906136"/>
                <a:gd name="connsiteY786" fmla="*/ 527137 h 2468044"/>
                <a:gd name="connsiteX787" fmla="*/ 69850 w 1906136"/>
                <a:gd name="connsiteY787" fmla="*/ 537692 h 2468044"/>
                <a:gd name="connsiteX788" fmla="*/ 54328 w 1906136"/>
                <a:gd name="connsiteY788" fmla="*/ 549179 h 2468044"/>
                <a:gd name="connsiteX789" fmla="*/ 41910 w 1906136"/>
                <a:gd name="connsiteY789" fmla="*/ 561907 h 2468044"/>
                <a:gd name="connsiteX790" fmla="*/ 37874 w 1906136"/>
                <a:gd name="connsiteY790" fmla="*/ 561907 h 2468044"/>
                <a:gd name="connsiteX791" fmla="*/ 37874 w 1906136"/>
                <a:gd name="connsiteY791" fmla="*/ 565011 h 2468044"/>
                <a:gd name="connsiteX792" fmla="*/ 48430 w 1906136"/>
                <a:gd name="connsiteY792" fmla="*/ 561907 h 2468044"/>
                <a:gd name="connsiteX793" fmla="*/ 65194 w 1906136"/>
                <a:gd name="connsiteY793" fmla="*/ 554456 h 2468044"/>
                <a:gd name="connsiteX794" fmla="*/ 86925 w 1906136"/>
                <a:gd name="connsiteY794" fmla="*/ 543901 h 2468044"/>
                <a:gd name="connsiteX795" fmla="*/ 108656 w 1906136"/>
                <a:gd name="connsiteY795" fmla="*/ 530241 h 2468044"/>
                <a:gd name="connsiteX796" fmla="*/ 130387 w 1906136"/>
                <a:gd name="connsiteY796" fmla="*/ 515650 h 2468044"/>
                <a:gd name="connsiteX797" fmla="*/ 152118 w 1906136"/>
                <a:gd name="connsiteY797" fmla="*/ 502922 h 2468044"/>
                <a:gd name="connsiteX798" fmla="*/ 169814 w 1906136"/>
                <a:gd name="connsiteY798" fmla="*/ 492367 h 2468044"/>
                <a:gd name="connsiteX799" fmla="*/ 184405 w 1906136"/>
                <a:gd name="connsiteY799" fmla="*/ 480881 h 2468044"/>
                <a:gd name="connsiteX800" fmla="*/ 191545 w 1906136"/>
                <a:gd name="connsiteY800" fmla="*/ 473430 h 2468044"/>
                <a:gd name="connsiteX801" fmla="*/ 203032 w 1906136"/>
                <a:gd name="connsiteY801" fmla="*/ 456666 h 2468044"/>
                <a:gd name="connsiteX802" fmla="*/ 210172 w 1906136"/>
                <a:gd name="connsiteY802" fmla="*/ 438660 h 2468044"/>
                <a:gd name="connsiteX803" fmla="*/ 215449 w 1906136"/>
                <a:gd name="connsiteY803" fmla="*/ 421896 h 2468044"/>
                <a:gd name="connsiteX804" fmla="*/ 222590 w 1906136"/>
                <a:gd name="connsiteY804" fmla="*/ 406063 h 2468044"/>
                <a:gd name="connsiteX805" fmla="*/ 234076 w 1906136"/>
                <a:gd name="connsiteY805" fmla="*/ 391472 h 2468044"/>
                <a:gd name="connsiteX806" fmla="*/ 247736 w 1906136"/>
                <a:gd name="connsiteY806" fmla="*/ 379986 h 2468044"/>
                <a:gd name="connsiteX807" fmla="*/ 247736 w 1906136"/>
                <a:gd name="connsiteY807" fmla="*/ 376881 h 2468044"/>
                <a:gd name="connsiteX808" fmla="*/ 257049 w 1906136"/>
                <a:gd name="connsiteY808" fmla="*/ 376881 h 2468044"/>
                <a:gd name="connsiteX809" fmla="*/ 247736 w 1906136"/>
                <a:gd name="connsiteY809" fmla="*/ 392714 h 2468044"/>
                <a:gd name="connsiteX810" fmla="*/ 237181 w 1906136"/>
                <a:gd name="connsiteY810" fmla="*/ 407305 h 2468044"/>
                <a:gd name="connsiteX811" fmla="*/ 230040 w 1906136"/>
                <a:gd name="connsiteY811" fmla="*/ 424069 h 2468044"/>
                <a:gd name="connsiteX812" fmla="*/ 224763 w 1906136"/>
                <a:gd name="connsiteY812" fmla="*/ 440833 h 2468044"/>
                <a:gd name="connsiteX813" fmla="*/ 246494 w 1906136"/>
                <a:gd name="connsiteY813" fmla="*/ 435555 h 2468044"/>
                <a:gd name="connsiteX814" fmla="*/ 262016 w 1906136"/>
                <a:gd name="connsiteY814" fmla="*/ 426242 h 2468044"/>
                <a:gd name="connsiteX815" fmla="*/ 280643 w 1906136"/>
                <a:gd name="connsiteY815" fmla="*/ 416929 h 2468044"/>
                <a:gd name="connsiteX816" fmla="*/ 280643 w 1906136"/>
                <a:gd name="connsiteY816" fmla="*/ 392714 h 2468044"/>
                <a:gd name="connsiteX817" fmla="*/ 297407 w 1906136"/>
                <a:gd name="connsiteY817" fmla="*/ 394887 h 2468044"/>
                <a:gd name="connsiteX818" fmla="*/ 307962 w 1906136"/>
                <a:gd name="connsiteY818" fmla="*/ 400165 h 2468044"/>
                <a:gd name="connsiteX819" fmla="*/ 317276 w 1906136"/>
                <a:gd name="connsiteY819" fmla="*/ 407615 h 2468044"/>
                <a:gd name="connsiteX820" fmla="*/ 327831 w 1906136"/>
                <a:gd name="connsiteY820" fmla="*/ 413824 h 2468044"/>
                <a:gd name="connsiteX821" fmla="*/ 361048 w 1906136"/>
                <a:gd name="connsiteY821" fmla="*/ 413824 h 2468044"/>
                <a:gd name="connsiteX822" fmla="*/ 376571 w 1906136"/>
                <a:gd name="connsiteY822" fmla="*/ 422206 h 2468044"/>
                <a:gd name="connsiteX823" fmla="*/ 393335 w 1906136"/>
                <a:gd name="connsiteY823" fmla="*/ 436797 h 2468044"/>
                <a:gd name="connsiteX824" fmla="*/ 407926 w 1906136"/>
                <a:gd name="connsiteY824" fmla="*/ 449526 h 2468044"/>
                <a:gd name="connsiteX825" fmla="*/ 427794 w 1906136"/>
                <a:gd name="connsiteY825" fmla="*/ 458839 h 2468044"/>
                <a:gd name="connsiteX826" fmla="*/ 451699 w 1906136"/>
                <a:gd name="connsiteY826" fmla="*/ 464117 h 2468044"/>
                <a:gd name="connsiteX827" fmla="*/ 471567 w 1906136"/>
                <a:gd name="connsiteY827" fmla="*/ 473430 h 2468044"/>
                <a:gd name="connsiteX828" fmla="*/ 486158 w 1906136"/>
                <a:gd name="connsiteY828" fmla="*/ 486158 h 2468044"/>
                <a:gd name="connsiteX829" fmla="*/ 498576 w 1906136"/>
                <a:gd name="connsiteY829" fmla="*/ 502922 h 2468044"/>
                <a:gd name="connsiteX830" fmla="*/ 507889 w 1906136"/>
                <a:gd name="connsiteY830" fmla="*/ 519686 h 2468044"/>
                <a:gd name="connsiteX831" fmla="*/ 519376 w 1906136"/>
                <a:gd name="connsiteY831" fmla="*/ 536450 h 2468044"/>
                <a:gd name="connsiteX832" fmla="*/ 531794 w 1906136"/>
                <a:gd name="connsiteY832" fmla="*/ 550110 h 2468044"/>
                <a:gd name="connsiteX833" fmla="*/ 527758 w 1906136"/>
                <a:gd name="connsiteY833" fmla="*/ 574325 h 2468044"/>
                <a:gd name="connsiteX834" fmla="*/ 539244 w 1906136"/>
                <a:gd name="connsiteY834" fmla="*/ 579602 h 2468044"/>
                <a:gd name="connsiteX835" fmla="*/ 546385 w 1906136"/>
                <a:gd name="connsiteY835" fmla="*/ 588916 h 2468044"/>
                <a:gd name="connsiteX836" fmla="*/ 551662 w 1906136"/>
                <a:gd name="connsiteY836" fmla="*/ 600402 h 2468044"/>
                <a:gd name="connsiteX837" fmla="*/ 554767 w 1906136"/>
                <a:gd name="connsiteY837" fmla="*/ 613131 h 2468044"/>
                <a:gd name="connsiteX838" fmla="*/ 560976 w 1906136"/>
                <a:gd name="connsiteY838" fmla="*/ 625859 h 2468044"/>
                <a:gd name="connsiteX839" fmla="*/ 568116 w 1906136"/>
                <a:gd name="connsiteY839" fmla="*/ 637345 h 2468044"/>
                <a:gd name="connsiteX840" fmla="*/ 576498 w 1906136"/>
                <a:gd name="connsiteY840" fmla="*/ 645727 h 2468044"/>
                <a:gd name="connsiteX841" fmla="*/ 591089 w 1906136"/>
                <a:gd name="connsiteY841" fmla="*/ 651005 h 2468044"/>
                <a:gd name="connsiteX842" fmla="*/ 587984 w 1906136"/>
                <a:gd name="connsiteY842" fmla="*/ 653178 h 2468044"/>
                <a:gd name="connsiteX843" fmla="*/ 583949 w 1906136"/>
                <a:gd name="connsiteY843" fmla="*/ 653178 h 2468044"/>
                <a:gd name="connsiteX844" fmla="*/ 580844 w 1906136"/>
                <a:gd name="connsiteY844" fmla="*/ 653178 h 2468044"/>
                <a:gd name="connsiteX845" fmla="*/ 576808 w 1906136"/>
                <a:gd name="connsiteY845" fmla="*/ 651005 h 2468044"/>
                <a:gd name="connsiteX846" fmla="*/ 568426 w 1906136"/>
                <a:gd name="connsiteY846" fmla="*/ 651005 h 2468044"/>
                <a:gd name="connsiteX847" fmla="*/ 576808 w 1906136"/>
                <a:gd name="connsiteY847" fmla="*/ 669942 h 2468044"/>
                <a:gd name="connsiteX848" fmla="*/ 588295 w 1906136"/>
                <a:gd name="connsiteY848" fmla="*/ 686706 h 2468044"/>
                <a:gd name="connsiteX849" fmla="*/ 600713 w 1906136"/>
                <a:gd name="connsiteY849" fmla="*/ 702539 h 2468044"/>
                <a:gd name="connsiteX850" fmla="*/ 604748 w 1906136"/>
                <a:gd name="connsiteY850" fmla="*/ 704712 h 2468044"/>
                <a:gd name="connsiteX851" fmla="*/ 605680 w 1906136"/>
                <a:gd name="connsiteY851" fmla="*/ 704712 h 2468044"/>
                <a:gd name="connsiteX852" fmla="*/ 605680 w 1906136"/>
                <a:gd name="connsiteY852" fmla="*/ 706885 h 2468044"/>
                <a:gd name="connsiteX853" fmla="*/ 607853 w 1906136"/>
                <a:gd name="connsiteY853" fmla="*/ 706885 h 2468044"/>
                <a:gd name="connsiteX854" fmla="*/ 613130 w 1906136"/>
                <a:gd name="connsiteY854" fmla="*/ 706885 h 2468044"/>
                <a:gd name="connsiteX855" fmla="*/ 619339 w 1906136"/>
                <a:gd name="connsiteY855" fmla="*/ 706885 h 2468044"/>
                <a:gd name="connsiteX856" fmla="*/ 620271 w 1906136"/>
                <a:gd name="connsiteY856" fmla="*/ 704712 h 2468044"/>
                <a:gd name="connsiteX857" fmla="*/ 624306 w 1906136"/>
                <a:gd name="connsiteY857" fmla="*/ 702539 h 2468044"/>
                <a:gd name="connsiteX858" fmla="*/ 626480 w 1906136"/>
                <a:gd name="connsiteY858" fmla="*/ 701608 h 2468044"/>
                <a:gd name="connsiteX859" fmla="*/ 626480 w 1906136"/>
                <a:gd name="connsiteY859" fmla="*/ 699434 h 2468044"/>
                <a:gd name="connsiteX860" fmla="*/ 627411 w 1906136"/>
                <a:gd name="connsiteY860" fmla="*/ 699434 h 2468044"/>
                <a:gd name="connsiteX861" fmla="*/ 627411 w 1906136"/>
                <a:gd name="connsiteY861" fmla="*/ 695088 h 2468044"/>
                <a:gd name="connsiteX862" fmla="*/ 622133 w 1906136"/>
                <a:gd name="connsiteY862" fmla="*/ 687638 h 2468044"/>
                <a:gd name="connsiteX863" fmla="*/ 614993 w 1906136"/>
                <a:gd name="connsiteY863" fmla="*/ 682360 h 2468044"/>
                <a:gd name="connsiteX864" fmla="*/ 607853 w 1906136"/>
                <a:gd name="connsiteY864" fmla="*/ 677082 h 2468044"/>
                <a:gd name="connsiteX865" fmla="*/ 600713 w 1906136"/>
                <a:gd name="connsiteY865" fmla="*/ 671805 h 2468044"/>
                <a:gd name="connsiteX866" fmla="*/ 600713 w 1906136"/>
                <a:gd name="connsiteY866" fmla="*/ 662491 h 2468044"/>
                <a:gd name="connsiteX867" fmla="*/ 617477 w 1906136"/>
                <a:gd name="connsiteY867" fmla="*/ 673047 h 2468044"/>
                <a:gd name="connsiteX868" fmla="*/ 632068 w 1906136"/>
                <a:gd name="connsiteY868" fmla="*/ 687638 h 2468044"/>
                <a:gd name="connsiteX869" fmla="*/ 644485 w 1906136"/>
                <a:gd name="connsiteY869" fmla="*/ 702228 h 2468044"/>
                <a:gd name="connsiteX870" fmla="*/ 644485 w 1906136"/>
                <a:gd name="connsiteY870" fmla="*/ 723339 h 2468044"/>
                <a:gd name="connsiteX871" fmla="*/ 642312 w 1906136"/>
                <a:gd name="connsiteY871" fmla="*/ 718992 h 2468044"/>
                <a:gd name="connsiteX872" fmla="*/ 639208 w 1906136"/>
                <a:gd name="connsiteY872" fmla="*/ 715888 h 2468044"/>
                <a:gd name="connsiteX873" fmla="*/ 637035 w 1906136"/>
                <a:gd name="connsiteY873" fmla="*/ 711542 h 2468044"/>
                <a:gd name="connsiteX874" fmla="*/ 633930 w 1906136"/>
                <a:gd name="connsiteY874" fmla="*/ 709369 h 2468044"/>
                <a:gd name="connsiteX875" fmla="*/ 629894 w 1906136"/>
                <a:gd name="connsiteY875" fmla="*/ 709369 h 2468044"/>
                <a:gd name="connsiteX876" fmla="*/ 626790 w 1906136"/>
                <a:gd name="connsiteY876" fmla="*/ 709369 h 2468044"/>
                <a:gd name="connsiteX877" fmla="*/ 622754 w 1906136"/>
                <a:gd name="connsiteY877" fmla="*/ 709369 h 2468044"/>
                <a:gd name="connsiteX878" fmla="*/ 617477 w 1906136"/>
                <a:gd name="connsiteY878" fmla="*/ 711542 h 2468044"/>
                <a:gd name="connsiteX879" fmla="*/ 615304 w 1906136"/>
                <a:gd name="connsiteY879" fmla="*/ 723028 h 2468044"/>
                <a:gd name="connsiteX880" fmla="*/ 613130 w 1906136"/>
                <a:gd name="connsiteY880" fmla="*/ 741034 h 2468044"/>
                <a:gd name="connsiteX881" fmla="*/ 613130 w 1906136"/>
                <a:gd name="connsiteY881" fmla="*/ 763076 h 2468044"/>
                <a:gd name="connsiteX882" fmla="*/ 613130 w 1906136"/>
                <a:gd name="connsiteY882" fmla="*/ 787291 h 2468044"/>
                <a:gd name="connsiteX883" fmla="*/ 613130 w 1906136"/>
                <a:gd name="connsiteY883" fmla="*/ 807159 h 2468044"/>
                <a:gd name="connsiteX884" fmla="*/ 612199 w 1906136"/>
                <a:gd name="connsiteY884" fmla="*/ 821750 h 2468044"/>
                <a:gd name="connsiteX885" fmla="*/ 612199 w 1906136"/>
                <a:gd name="connsiteY885" fmla="*/ 829201 h 2468044"/>
                <a:gd name="connsiteX886" fmla="*/ 613130 w 1906136"/>
                <a:gd name="connsiteY886" fmla="*/ 859624 h 2468044"/>
                <a:gd name="connsiteX887" fmla="*/ 617166 w 1906136"/>
                <a:gd name="connsiteY887" fmla="*/ 881666 h 2468044"/>
                <a:gd name="connsiteX888" fmla="*/ 622444 w 1906136"/>
                <a:gd name="connsiteY888" fmla="*/ 898430 h 2468044"/>
                <a:gd name="connsiteX889" fmla="*/ 629584 w 1906136"/>
                <a:gd name="connsiteY889" fmla="*/ 911158 h 2468044"/>
                <a:gd name="connsiteX890" fmla="*/ 641071 w 1906136"/>
                <a:gd name="connsiteY890" fmla="*/ 922645 h 2468044"/>
                <a:gd name="connsiteX891" fmla="*/ 651626 w 1906136"/>
                <a:gd name="connsiteY891" fmla="*/ 935373 h 2468044"/>
                <a:gd name="connsiteX892" fmla="*/ 664043 w 1906136"/>
                <a:gd name="connsiteY892" fmla="*/ 953379 h 2468044"/>
                <a:gd name="connsiteX893" fmla="*/ 669321 w 1906136"/>
                <a:gd name="connsiteY893" fmla="*/ 964866 h 2468044"/>
                <a:gd name="connsiteX894" fmla="*/ 673357 w 1906136"/>
                <a:gd name="connsiteY894" fmla="*/ 975421 h 2468044"/>
                <a:gd name="connsiteX895" fmla="*/ 680497 w 1906136"/>
                <a:gd name="connsiteY895" fmla="*/ 984734 h 2468044"/>
                <a:gd name="connsiteX896" fmla="*/ 691052 w 1906136"/>
                <a:gd name="connsiteY896" fmla="*/ 992185 h 2468044"/>
                <a:gd name="connsiteX897" fmla="*/ 704712 w 1906136"/>
                <a:gd name="connsiteY897" fmla="*/ 997462 h 2468044"/>
                <a:gd name="connsiteX898" fmla="*/ 715267 w 1906136"/>
                <a:gd name="connsiteY898" fmla="*/ 1003671 h 2468044"/>
                <a:gd name="connsiteX899" fmla="*/ 724580 w 1906136"/>
                <a:gd name="connsiteY899" fmla="*/ 1014226 h 2468044"/>
                <a:gd name="connsiteX900" fmla="*/ 731721 w 1906136"/>
                <a:gd name="connsiteY900" fmla="*/ 1026955 h 2468044"/>
                <a:gd name="connsiteX901" fmla="*/ 734825 w 1906136"/>
                <a:gd name="connsiteY901" fmla="*/ 1041546 h 2468044"/>
                <a:gd name="connsiteX902" fmla="*/ 741034 w 1906136"/>
                <a:gd name="connsiteY902" fmla="*/ 1054274 h 2468044"/>
                <a:gd name="connsiteX903" fmla="*/ 747243 w 1906136"/>
                <a:gd name="connsiteY903" fmla="*/ 1065761 h 2468044"/>
                <a:gd name="connsiteX904" fmla="*/ 760903 w 1906136"/>
                <a:gd name="connsiteY904" fmla="*/ 1075074 h 2468044"/>
                <a:gd name="connsiteX905" fmla="*/ 758729 w 1906136"/>
                <a:gd name="connsiteY905" fmla="*/ 1076005 h 2468044"/>
                <a:gd name="connsiteX906" fmla="*/ 758729 w 1906136"/>
                <a:gd name="connsiteY906" fmla="*/ 1078178 h 2468044"/>
                <a:gd name="connsiteX907" fmla="*/ 758729 w 1906136"/>
                <a:gd name="connsiteY907" fmla="*/ 1080351 h 2468044"/>
                <a:gd name="connsiteX908" fmla="*/ 756556 w 1906136"/>
                <a:gd name="connsiteY908" fmla="*/ 1080351 h 2468044"/>
                <a:gd name="connsiteX909" fmla="*/ 754383 w 1906136"/>
                <a:gd name="connsiteY909" fmla="*/ 1080351 h 2468044"/>
                <a:gd name="connsiteX910" fmla="*/ 751279 w 1906136"/>
                <a:gd name="connsiteY910" fmla="*/ 1082525 h 2468044"/>
                <a:gd name="connsiteX911" fmla="*/ 760592 w 1906136"/>
                <a:gd name="connsiteY911" fmla="*/ 1095253 h 2468044"/>
                <a:gd name="connsiteX912" fmla="*/ 771147 w 1906136"/>
                <a:gd name="connsiteY912" fmla="*/ 1102704 h 2468044"/>
                <a:gd name="connsiteX913" fmla="*/ 782634 w 1906136"/>
                <a:gd name="connsiteY913" fmla="*/ 1110154 h 2468044"/>
                <a:gd name="connsiteX914" fmla="*/ 791016 w 1906136"/>
                <a:gd name="connsiteY914" fmla="*/ 1119468 h 2468044"/>
                <a:gd name="connsiteX915" fmla="*/ 797225 w 1906136"/>
                <a:gd name="connsiteY915" fmla="*/ 1130023 h 2468044"/>
                <a:gd name="connsiteX916" fmla="*/ 800329 w 1906136"/>
                <a:gd name="connsiteY916" fmla="*/ 1142751 h 2468044"/>
                <a:gd name="connsiteX917" fmla="*/ 804365 w 1906136"/>
                <a:gd name="connsiteY917" fmla="*/ 1155479 h 2468044"/>
                <a:gd name="connsiteX918" fmla="*/ 809643 w 1906136"/>
                <a:gd name="connsiteY918" fmla="*/ 1155479 h 2468044"/>
                <a:gd name="connsiteX919" fmla="*/ 811816 w 1906136"/>
                <a:gd name="connsiteY919" fmla="*/ 1155479 h 2468044"/>
                <a:gd name="connsiteX920" fmla="*/ 812747 w 1906136"/>
                <a:gd name="connsiteY920" fmla="*/ 1155479 h 2468044"/>
                <a:gd name="connsiteX921" fmla="*/ 814920 w 1906136"/>
                <a:gd name="connsiteY921" fmla="*/ 1155479 h 2468044"/>
                <a:gd name="connsiteX922" fmla="*/ 817093 w 1906136"/>
                <a:gd name="connsiteY922" fmla="*/ 1155479 h 2468044"/>
                <a:gd name="connsiteX923" fmla="*/ 820198 w 1906136"/>
                <a:gd name="connsiteY923" fmla="*/ 1155479 h 2468044"/>
                <a:gd name="connsiteX924" fmla="*/ 822371 w 1906136"/>
                <a:gd name="connsiteY924" fmla="*/ 1159826 h 2468044"/>
                <a:gd name="connsiteX925" fmla="*/ 822371 w 1906136"/>
                <a:gd name="connsiteY925" fmla="*/ 1162930 h 2468044"/>
                <a:gd name="connsiteX926" fmla="*/ 824544 w 1906136"/>
                <a:gd name="connsiteY926" fmla="*/ 1169139 h 2468044"/>
                <a:gd name="connsiteX927" fmla="*/ 824544 w 1906136"/>
                <a:gd name="connsiteY927" fmla="*/ 1176590 h 2468044"/>
                <a:gd name="connsiteX928" fmla="*/ 827648 w 1906136"/>
                <a:gd name="connsiteY928" fmla="*/ 1174417 h 2468044"/>
                <a:gd name="connsiteX929" fmla="*/ 827648 w 1906136"/>
                <a:gd name="connsiteY929" fmla="*/ 1172243 h 2468044"/>
                <a:gd name="connsiteX930" fmla="*/ 829822 w 1906136"/>
                <a:gd name="connsiteY930" fmla="*/ 1170070 h 2468044"/>
                <a:gd name="connsiteX931" fmla="*/ 831995 w 1906136"/>
                <a:gd name="connsiteY931" fmla="*/ 1166966 h 2468044"/>
                <a:gd name="connsiteX932" fmla="*/ 831995 w 1906136"/>
                <a:gd name="connsiteY932" fmla="*/ 1159515 h 2468044"/>
                <a:gd name="connsiteX933" fmla="*/ 827959 w 1906136"/>
                <a:gd name="connsiteY933" fmla="*/ 1148960 h 2468044"/>
                <a:gd name="connsiteX934" fmla="*/ 819577 w 1906136"/>
                <a:gd name="connsiteY934" fmla="*/ 1132196 h 2468044"/>
                <a:gd name="connsiteX935" fmla="*/ 808090 w 1906136"/>
                <a:gd name="connsiteY935" fmla="*/ 1113259 h 2468044"/>
                <a:gd name="connsiteX936" fmla="*/ 797535 w 1906136"/>
                <a:gd name="connsiteY936" fmla="*/ 1095253 h 2468044"/>
                <a:gd name="connsiteX937" fmla="*/ 783876 w 1906136"/>
                <a:gd name="connsiteY937" fmla="*/ 1076316 h 2468044"/>
                <a:gd name="connsiteX938" fmla="*/ 773320 w 1906136"/>
                <a:gd name="connsiteY938" fmla="*/ 1061725 h 2468044"/>
                <a:gd name="connsiteX939" fmla="*/ 761834 w 1906136"/>
                <a:gd name="connsiteY939" fmla="*/ 1048996 h 2468044"/>
                <a:gd name="connsiteX940" fmla="*/ 756556 w 1906136"/>
                <a:gd name="connsiteY940" fmla="*/ 1041546 h 2468044"/>
                <a:gd name="connsiteX941" fmla="*/ 756556 w 1906136"/>
                <a:gd name="connsiteY941" fmla="*/ 1021677 h 2468044"/>
                <a:gd name="connsiteX942" fmla="*/ 760592 w 1906136"/>
                <a:gd name="connsiteY942" fmla="*/ 1023850 h 2468044"/>
                <a:gd name="connsiteX943" fmla="*/ 763697 w 1906136"/>
                <a:gd name="connsiteY943" fmla="*/ 1026955 h 2468044"/>
                <a:gd name="connsiteX944" fmla="*/ 767732 w 1906136"/>
                <a:gd name="connsiteY944" fmla="*/ 1031301 h 2468044"/>
                <a:gd name="connsiteX945" fmla="*/ 776114 w 1906136"/>
                <a:gd name="connsiteY945" fmla="*/ 1036578 h 2468044"/>
                <a:gd name="connsiteX946" fmla="*/ 782323 w 1906136"/>
                <a:gd name="connsiteY946" fmla="*/ 1048065 h 2468044"/>
                <a:gd name="connsiteX947" fmla="*/ 785428 w 1906136"/>
                <a:gd name="connsiteY947" fmla="*/ 1058620 h 2468044"/>
                <a:gd name="connsiteX948" fmla="*/ 789464 w 1906136"/>
                <a:gd name="connsiteY948" fmla="*/ 1069175 h 2468044"/>
                <a:gd name="connsiteX949" fmla="*/ 796604 w 1906136"/>
                <a:gd name="connsiteY949" fmla="*/ 1078489 h 2468044"/>
                <a:gd name="connsiteX950" fmla="*/ 797535 w 1906136"/>
                <a:gd name="connsiteY950" fmla="*/ 1080662 h 2468044"/>
                <a:gd name="connsiteX951" fmla="*/ 803744 w 1906136"/>
                <a:gd name="connsiteY951" fmla="*/ 1082835 h 2468044"/>
                <a:gd name="connsiteX952" fmla="*/ 806849 w 1906136"/>
                <a:gd name="connsiteY952" fmla="*/ 1082835 h 2468044"/>
                <a:gd name="connsiteX953" fmla="*/ 812126 w 1906136"/>
                <a:gd name="connsiteY953" fmla="*/ 1083766 h 2468044"/>
                <a:gd name="connsiteX954" fmla="*/ 816162 w 1906136"/>
                <a:gd name="connsiteY954" fmla="*/ 1085939 h 2468044"/>
                <a:gd name="connsiteX955" fmla="*/ 833857 w 1906136"/>
                <a:gd name="connsiteY955" fmla="*/ 1112327 h 2468044"/>
                <a:gd name="connsiteX956" fmla="*/ 852484 w 1906136"/>
                <a:gd name="connsiteY956" fmla="*/ 1137473 h 2468044"/>
                <a:gd name="connsiteX957" fmla="*/ 870179 w 1906136"/>
                <a:gd name="connsiteY957" fmla="*/ 1161688 h 2468044"/>
                <a:gd name="connsiteX958" fmla="*/ 890048 w 1906136"/>
                <a:gd name="connsiteY958" fmla="*/ 1183730 h 2468044"/>
                <a:gd name="connsiteX959" fmla="*/ 882908 w 1906136"/>
                <a:gd name="connsiteY959" fmla="*/ 1206703 h 2468044"/>
                <a:gd name="connsiteX960" fmla="*/ 886944 w 1906136"/>
                <a:gd name="connsiteY960" fmla="*/ 1211049 h 2468044"/>
                <a:gd name="connsiteX961" fmla="*/ 894084 w 1906136"/>
                <a:gd name="connsiteY961" fmla="*/ 1218500 h 2468044"/>
                <a:gd name="connsiteX962" fmla="*/ 901224 w 1906136"/>
                <a:gd name="connsiteY962" fmla="*/ 1227813 h 2468044"/>
                <a:gd name="connsiteX963" fmla="*/ 910537 w 1906136"/>
                <a:gd name="connsiteY963" fmla="*/ 1235264 h 2468044"/>
                <a:gd name="connsiteX964" fmla="*/ 915815 w 1906136"/>
                <a:gd name="connsiteY964" fmla="*/ 1242715 h 2468044"/>
                <a:gd name="connsiteX965" fmla="*/ 918919 w 1906136"/>
                <a:gd name="connsiteY965" fmla="*/ 1243646 h 2468044"/>
                <a:gd name="connsiteX966" fmla="*/ 939719 w 1906136"/>
                <a:gd name="connsiteY966" fmla="*/ 1240541 h 2468044"/>
                <a:gd name="connsiteX967" fmla="*/ 940651 w 1906136"/>
                <a:gd name="connsiteY967" fmla="*/ 1242715 h 2468044"/>
                <a:gd name="connsiteX968" fmla="*/ 944686 w 1906136"/>
                <a:gd name="connsiteY968" fmla="*/ 1245819 h 2468044"/>
                <a:gd name="connsiteX969" fmla="*/ 947791 w 1906136"/>
                <a:gd name="connsiteY969" fmla="*/ 1250165 h 2468044"/>
                <a:gd name="connsiteX970" fmla="*/ 951827 w 1906136"/>
                <a:gd name="connsiteY970" fmla="*/ 1253270 h 2468044"/>
                <a:gd name="connsiteX971" fmla="*/ 954931 w 1906136"/>
                <a:gd name="connsiteY971" fmla="*/ 1256374 h 2468044"/>
                <a:gd name="connsiteX972" fmla="*/ 978835 w 1906136"/>
                <a:gd name="connsiteY972" fmla="*/ 1260720 h 2468044"/>
                <a:gd name="connsiteX973" fmla="*/ 981940 w 1906136"/>
                <a:gd name="connsiteY973" fmla="*/ 1262894 h 2468044"/>
                <a:gd name="connsiteX974" fmla="*/ 985976 w 1906136"/>
                <a:gd name="connsiteY974" fmla="*/ 1265998 h 2468044"/>
                <a:gd name="connsiteX975" fmla="*/ 991253 w 1906136"/>
                <a:gd name="connsiteY975" fmla="*/ 1271276 h 2468044"/>
                <a:gd name="connsiteX976" fmla="*/ 995289 w 1906136"/>
                <a:gd name="connsiteY976" fmla="*/ 1275622 h 2468044"/>
                <a:gd name="connsiteX977" fmla="*/ 998394 w 1906136"/>
                <a:gd name="connsiteY977" fmla="*/ 1278726 h 2468044"/>
                <a:gd name="connsiteX978" fmla="*/ 1002429 w 1906136"/>
                <a:gd name="connsiteY978" fmla="*/ 1280899 h 2468044"/>
                <a:gd name="connsiteX979" fmla="*/ 1010811 w 1906136"/>
                <a:gd name="connsiteY979" fmla="*/ 1283073 h 2468044"/>
                <a:gd name="connsiteX980" fmla="*/ 1017952 w 1906136"/>
                <a:gd name="connsiteY980" fmla="*/ 1278726 h 2468044"/>
                <a:gd name="connsiteX981" fmla="*/ 1024161 w 1906136"/>
                <a:gd name="connsiteY981" fmla="*/ 1275622 h 2468044"/>
                <a:gd name="connsiteX982" fmla="*/ 1031301 w 1906136"/>
                <a:gd name="connsiteY982" fmla="*/ 1271276 h 2468044"/>
                <a:gd name="connsiteX983" fmla="*/ 1041856 w 1906136"/>
                <a:gd name="connsiteY983" fmla="*/ 1271276 h 2468044"/>
                <a:gd name="connsiteX984" fmla="*/ 1058620 w 1906136"/>
                <a:gd name="connsiteY984" fmla="*/ 1278726 h 2468044"/>
                <a:gd name="connsiteX985" fmla="*/ 1069175 w 1906136"/>
                <a:gd name="connsiteY985" fmla="*/ 1288040 h 2468044"/>
                <a:gd name="connsiteX986" fmla="*/ 1081593 w 1906136"/>
                <a:gd name="connsiteY986" fmla="*/ 1297353 h 2468044"/>
                <a:gd name="connsiteX987" fmla="*/ 1102393 w 1906136"/>
                <a:gd name="connsiteY987" fmla="*/ 1304804 h 2468044"/>
                <a:gd name="connsiteX988" fmla="*/ 1117915 w 1906136"/>
                <a:gd name="connsiteY988" fmla="*/ 1310081 h 2468044"/>
                <a:gd name="connsiteX989" fmla="*/ 1132506 w 1906136"/>
                <a:gd name="connsiteY989" fmla="*/ 1314428 h 2468044"/>
                <a:gd name="connsiteX990" fmla="*/ 1141820 w 1906136"/>
                <a:gd name="connsiteY990" fmla="*/ 1317532 h 2468044"/>
                <a:gd name="connsiteX991" fmla="*/ 1151133 w 1906136"/>
                <a:gd name="connsiteY991" fmla="*/ 1326845 h 2468044"/>
                <a:gd name="connsiteX992" fmla="*/ 1159515 w 1906136"/>
                <a:gd name="connsiteY992" fmla="*/ 1339574 h 2468044"/>
                <a:gd name="connsiteX993" fmla="*/ 1168828 w 1906136"/>
                <a:gd name="connsiteY993" fmla="*/ 1361615 h 2468044"/>
                <a:gd name="connsiteX994" fmla="*/ 1180315 w 1906136"/>
                <a:gd name="connsiteY994" fmla="*/ 1364720 h 2468044"/>
                <a:gd name="connsiteX995" fmla="*/ 1195837 w 1906136"/>
                <a:gd name="connsiteY995" fmla="*/ 1372171 h 2468044"/>
                <a:gd name="connsiteX996" fmla="*/ 1212601 w 1906136"/>
                <a:gd name="connsiteY996" fmla="*/ 1381484 h 2468044"/>
                <a:gd name="connsiteX997" fmla="*/ 1229365 w 1906136"/>
                <a:gd name="connsiteY997" fmla="*/ 1390797 h 2468044"/>
                <a:gd name="connsiteX998" fmla="*/ 1238679 w 1906136"/>
                <a:gd name="connsiteY998" fmla="*/ 1398248 h 2468044"/>
                <a:gd name="connsiteX999" fmla="*/ 1241783 w 1906136"/>
                <a:gd name="connsiteY999" fmla="*/ 1396075 h 2468044"/>
                <a:gd name="connsiteX1000" fmla="*/ 1243956 w 1906136"/>
                <a:gd name="connsiteY1000" fmla="*/ 1396075 h 2468044"/>
                <a:gd name="connsiteX1001" fmla="*/ 1244888 w 1906136"/>
                <a:gd name="connsiteY1001" fmla="*/ 1396075 h 2468044"/>
                <a:gd name="connsiteX1002" fmla="*/ 1247061 w 1906136"/>
                <a:gd name="connsiteY1002" fmla="*/ 1393902 h 2468044"/>
                <a:gd name="connsiteX1003" fmla="*/ 1249234 w 1906136"/>
                <a:gd name="connsiteY1003" fmla="*/ 1393902 h 2468044"/>
                <a:gd name="connsiteX1004" fmla="*/ 1251407 w 1906136"/>
                <a:gd name="connsiteY1004" fmla="*/ 1390797 h 2468044"/>
                <a:gd name="connsiteX1005" fmla="*/ 1251407 w 1906136"/>
                <a:gd name="connsiteY1005" fmla="*/ 1388624 h 2468044"/>
                <a:gd name="connsiteX1006" fmla="*/ 1251407 w 1906136"/>
                <a:gd name="connsiteY1006" fmla="*/ 1385520 h 2468044"/>
                <a:gd name="connsiteX1007" fmla="*/ 1249234 w 1906136"/>
                <a:gd name="connsiteY1007" fmla="*/ 1381173 h 2468044"/>
                <a:gd name="connsiteX1008" fmla="*/ 1252338 w 1906136"/>
                <a:gd name="connsiteY1008" fmla="*/ 1379000 h 2468044"/>
                <a:gd name="connsiteX1009" fmla="*/ 1254511 w 1906136"/>
                <a:gd name="connsiteY1009" fmla="*/ 1378069 h 2468044"/>
                <a:gd name="connsiteX1010" fmla="*/ 1256684 w 1906136"/>
                <a:gd name="connsiteY1010" fmla="*/ 1375896 h 2468044"/>
                <a:gd name="connsiteX1011" fmla="*/ 1258858 w 1906136"/>
                <a:gd name="connsiteY1011" fmla="*/ 1373723 h 2468044"/>
                <a:gd name="connsiteX1012" fmla="*/ 1265998 w 1906136"/>
                <a:gd name="connsiteY1012" fmla="*/ 1373723 h 2468044"/>
                <a:gd name="connsiteX1013" fmla="*/ 1273138 w 1906136"/>
                <a:gd name="connsiteY1013" fmla="*/ 1385209 h 2468044"/>
                <a:gd name="connsiteX1014" fmla="*/ 1280278 w 1906136"/>
                <a:gd name="connsiteY1014" fmla="*/ 1395764 h 2468044"/>
                <a:gd name="connsiteX1015" fmla="*/ 1285556 w 1906136"/>
                <a:gd name="connsiteY1015" fmla="*/ 1405078 h 2468044"/>
                <a:gd name="connsiteX1016" fmla="*/ 1287729 w 1906136"/>
                <a:gd name="connsiteY1016" fmla="*/ 1419669 h 2468044"/>
                <a:gd name="connsiteX1017" fmla="*/ 1287729 w 1906136"/>
                <a:gd name="connsiteY1017" fmla="*/ 1434260 h 2468044"/>
                <a:gd name="connsiteX1018" fmla="*/ 1288660 w 1906136"/>
                <a:gd name="connsiteY1018" fmla="*/ 1444815 h 2468044"/>
                <a:gd name="connsiteX1019" fmla="*/ 1276243 w 1906136"/>
                <a:gd name="connsiteY1019" fmla="*/ 1459406 h 2468044"/>
                <a:gd name="connsiteX1020" fmla="*/ 1261652 w 1906136"/>
                <a:gd name="connsiteY1020" fmla="*/ 1472134 h 2468044"/>
                <a:gd name="connsiteX1021" fmla="*/ 1249234 w 1906136"/>
                <a:gd name="connsiteY1021" fmla="*/ 1485794 h 2468044"/>
                <a:gd name="connsiteX1022" fmla="*/ 1242094 w 1906136"/>
                <a:gd name="connsiteY1022" fmla="*/ 1501626 h 2468044"/>
                <a:gd name="connsiteX1023" fmla="*/ 1236816 w 1906136"/>
                <a:gd name="connsiteY1023" fmla="*/ 1518390 h 2468044"/>
                <a:gd name="connsiteX1024" fmla="*/ 1229676 w 1906136"/>
                <a:gd name="connsiteY1024" fmla="*/ 1535155 h 2468044"/>
                <a:gd name="connsiteX1025" fmla="*/ 1234953 w 1906136"/>
                <a:gd name="connsiteY1025" fmla="*/ 1537328 h 2468044"/>
                <a:gd name="connsiteX1026" fmla="*/ 1240231 w 1906136"/>
                <a:gd name="connsiteY1026" fmla="*/ 1537328 h 2468044"/>
                <a:gd name="connsiteX1027" fmla="*/ 1245508 w 1906136"/>
                <a:gd name="connsiteY1027" fmla="*/ 1538259 h 2468044"/>
                <a:gd name="connsiteX1028" fmla="*/ 1254822 w 1906136"/>
                <a:gd name="connsiteY1028" fmla="*/ 1538259 h 2468044"/>
                <a:gd name="connsiteX1029" fmla="*/ 1254822 w 1906136"/>
                <a:gd name="connsiteY1029" fmla="*/ 1542605 h 2468044"/>
                <a:gd name="connsiteX1030" fmla="*/ 1245508 w 1906136"/>
                <a:gd name="connsiteY1030" fmla="*/ 1547883 h 2468044"/>
                <a:gd name="connsiteX1031" fmla="*/ 1239300 w 1906136"/>
                <a:gd name="connsiteY1031" fmla="*/ 1553160 h 2468044"/>
                <a:gd name="connsiteX1032" fmla="*/ 1229986 w 1906136"/>
                <a:gd name="connsiteY1032" fmla="*/ 1558438 h 2468044"/>
                <a:gd name="connsiteX1033" fmla="*/ 1229986 w 1906136"/>
                <a:gd name="connsiteY1033" fmla="*/ 1565889 h 2468044"/>
                <a:gd name="connsiteX1034" fmla="*/ 1229986 w 1906136"/>
                <a:gd name="connsiteY1034" fmla="*/ 1573339 h 2468044"/>
                <a:gd name="connsiteX1035" fmla="*/ 1229986 w 1906136"/>
                <a:gd name="connsiteY1035" fmla="*/ 1579548 h 2468044"/>
                <a:gd name="connsiteX1036" fmla="*/ 1225950 w 1906136"/>
                <a:gd name="connsiteY1036" fmla="*/ 1586999 h 2468044"/>
                <a:gd name="connsiteX1037" fmla="*/ 1229986 w 1906136"/>
                <a:gd name="connsiteY1037" fmla="*/ 1590104 h 2468044"/>
                <a:gd name="connsiteX1038" fmla="*/ 1233091 w 1906136"/>
                <a:gd name="connsiteY1038" fmla="*/ 1594450 h 2468044"/>
                <a:gd name="connsiteX1039" fmla="*/ 1237126 w 1906136"/>
                <a:gd name="connsiteY1039" fmla="*/ 1595381 h 2468044"/>
                <a:gd name="connsiteX1040" fmla="*/ 1242404 w 1906136"/>
                <a:gd name="connsiteY1040" fmla="*/ 1595381 h 2468044"/>
                <a:gd name="connsiteX1041" fmla="*/ 1245508 w 1906136"/>
                <a:gd name="connsiteY1041" fmla="*/ 1599727 h 2468044"/>
                <a:gd name="connsiteX1042" fmla="*/ 1256995 w 1906136"/>
                <a:gd name="connsiteY1042" fmla="*/ 1610283 h 2468044"/>
                <a:gd name="connsiteX1043" fmla="*/ 1264135 w 1906136"/>
                <a:gd name="connsiteY1043" fmla="*/ 1624873 h 2468044"/>
                <a:gd name="connsiteX1044" fmla="*/ 1269413 w 1906136"/>
                <a:gd name="connsiteY1044" fmla="*/ 1643811 h 2468044"/>
                <a:gd name="connsiteX1045" fmla="*/ 1274690 w 1906136"/>
                <a:gd name="connsiteY1045" fmla="*/ 1659643 h 2468044"/>
                <a:gd name="connsiteX1046" fmla="*/ 1281831 w 1906136"/>
                <a:gd name="connsiteY1046" fmla="*/ 1676407 h 2468044"/>
                <a:gd name="connsiteX1047" fmla="*/ 1302630 w 1906136"/>
                <a:gd name="connsiteY1047" fmla="*/ 1705900 h 2468044"/>
                <a:gd name="connsiteX1048" fmla="*/ 1327777 w 1906136"/>
                <a:gd name="connsiteY1048" fmla="*/ 1733219 h 2468044"/>
                <a:gd name="connsiteX1049" fmla="*/ 1359132 w 1906136"/>
                <a:gd name="connsiteY1049" fmla="*/ 1754329 h 2468044"/>
                <a:gd name="connsiteX1050" fmla="*/ 1395454 w 1906136"/>
                <a:gd name="connsiteY1050" fmla="*/ 1767989 h 2468044"/>
                <a:gd name="connsiteX1051" fmla="*/ 1391418 w 1906136"/>
                <a:gd name="connsiteY1051" fmla="*/ 1797481 h 2468044"/>
                <a:gd name="connsiteX1052" fmla="*/ 1389245 w 1906136"/>
                <a:gd name="connsiteY1052" fmla="*/ 1829147 h 2468044"/>
                <a:gd name="connsiteX1053" fmla="*/ 1388314 w 1906136"/>
                <a:gd name="connsiteY1053" fmla="*/ 1861744 h 2468044"/>
                <a:gd name="connsiteX1054" fmla="*/ 1382105 w 1906136"/>
                <a:gd name="connsiteY1054" fmla="*/ 1893409 h 2468044"/>
                <a:gd name="connsiteX1055" fmla="*/ 1371549 w 1906136"/>
                <a:gd name="connsiteY1055" fmla="*/ 1941839 h 2468044"/>
                <a:gd name="connsiteX1056" fmla="*/ 1362236 w 1906136"/>
                <a:gd name="connsiteY1056" fmla="*/ 1991199 h 2468044"/>
                <a:gd name="connsiteX1057" fmla="*/ 1351681 w 1906136"/>
                <a:gd name="connsiteY1057" fmla="*/ 2036214 h 2468044"/>
                <a:gd name="connsiteX1058" fmla="*/ 1339263 w 1906136"/>
                <a:gd name="connsiteY1058" fmla="*/ 2080297 h 2468044"/>
                <a:gd name="connsiteX1059" fmla="*/ 1337090 w 1906136"/>
                <a:gd name="connsiteY1059" fmla="*/ 2091784 h 2468044"/>
                <a:gd name="connsiteX1060" fmla="*/ 1340194 w 1906136"/>
                <a:gd name="connsiteY1060" fmla="*/ 2104512 h 2468044"/>
                <a:gd name="connsiteX1061" fmla="*/ 1342368 w 1906136"/>
                <a:gd name="connsiteY1061" fmla="*/ 2111963 h 2468044"/>
                <a:gd name="connsiteX1062" fmla="*/ 1329950 w 1906136"/>
                <a:gd name="connsiteY1062" fmla="*/ 2188643 h 2468044"/>
                <a:gd name="connsiteX1063" fmla="*/ 1329950 w 1906136"/>
                <a:gd name="connsiteY1063" fmla="*/ 2192989 h 2468044"/>
                <a:gd name="connsiteX1064" fmla="*/ 1337090 w 1906136"/>
                <a:gd name="connsiteY1064" fmla="*/ 2190816 h 2468044"/>
                <a:gd name="connsiteX1065" fmla="*/ 1340194 w 1906136"/>
                <a:gd name="connsiteY1065" fmla="*/ 2186470 h 2468044"/>
                <a:gd name="connsiteX1066" fmla="*/ 1342368 w 1906136"/>
                <a:gd name="connsiteY1066" fmla="*/ 2183365 h 2468044"/>
                <a:gd name="connsiteX1067" fmla="*/ 1345472 w 1906136"/>
                <a:gd name="connsiteY1067" fmla="*/ 2179019 h 2468044"/>
                <a:gd name="connsiteX1068" fmla="*/ 1349508 w 1906136"/>
                <a:gd name="connsiteY1068" fmla="*/ 2175915 h 2468044"/>
                <a:gd name="connsiteX1069" fmla="*/ 1349508 w 1906136"/>
                <a:gd name="connsiteY1069" fmla="*/ 2179019 h 2468044"/>
                <a:gd name="connsiteX1070" fmla="*/ 1354785 w 1906136"/>
                <a:gd name="connsiteY1070" fmla="*/ 2179019 h 2468044"/>
                <a:gd name="connsiteX1071" fmla="*/ 1345472 w 1906136"/>
                <a:gd name="connsiteY1071" fmla="*/ 2215652 h 2468044"/>
                <a:gd name="connsiteX1072" fmla="*/ 1334917 w 1906136"/>
                <a:gd name="connsiteY1072" fmla="*/ 2215652 h 2468044"/>
                <a:gd name="connsiteX1073" fmla="*/ 1327777 w 1906136"/>
                <a:gd name="connsiteY1073" fmla="*/ 2234589 h 2468044"/>
                <a:gd name="connsiteX1074" fmla="*/ 1320636 w 1906136"/>
                <a:gd name="connsiteY1074" fmla="*/ 2256631 h 2468044"/>
                <a:gd name="connsiteX1075" fmla="*/ 1315359 w 1906136"/>
                <a:gd name="connsiteY1075" fmla="*/ 2279604 h 2468044"/>
                <a:gd name="connsiteX1076" fmla="*/ 1313186 w 1906136"/>
                <a:gd name="connsiteY1076" fmla="*/ 2305992 h 2468044"/>
                <a:gd name="connsiteX1077" fmla="*/ 1311012 w 1906136"/>
                <a:gd name="connsiteY1077" fmla="*/ 2333311 h 2468044"/>
                <a:gd name="connsiteX1078" fmla="*/ 1315048 w 1906136"/>
                <a:gd name="connsiteY1078" fmla="*/ 2357525 h 2468044"/>
                <a:gd name="connsiteX1079" fmla="*/ 1322189 w 1906136"/>
                <a:gd name="connsiteY1079" fmla="*/ 2380499 h 2468044"/>
                <a:gd name="connsiteX1080" fmla="*/ 1332744 w 1906136"/>
                <a:gd name="connsiteY1080" fmla="*/ 2401609 h 2468044"/>
                <a:gd name="connsiteX1081" fmla="*/ 1349508 w 1906136"/>
                <a:gd name="connsiteY1081" fmla="*/ 2416200 h 2468044"/>
                <a:gd name="connsiteX1082" fmla="*/ 1369376 w 1906136"/>
                <a:gd name="connsiteY1082" fmla="*/ 2426755 h 2468044"/>
                <a:gd name="connsiteX1083" fmla="*/ 1369376 w 1906136"/>
                <a:gd name="connsiteY1083" fmla="*/ 2434206 h 2468044"/>
                <a:gd name="connsiteX1084" fmla="*/ 1354785 w 1906136"/>
                <a:gd name="connsiteY1084" fmla="*/ 2424892 h 2468044"/>
                <a:gd name="connsiteX1085" fmla="*/ 1342368 w 1906136"/>
                <a:gd name="connsiteY1085" fmla="*/ 2414337 h 2468044"/>
                <a:gd name="connsiteX1086" fmla="*/ 1329950 w 1906136"/>
                <a:gd name="connsiteY1086" fmla="*/ 2401609 h 2468044"/>
                <a:gd name="connsiteX1087" fmla="*/ 1325914 w 1906136"/>
                <a:gd name="connsiteY1087" fmla="*/ 2401609 h 2468044"/>
                <a:gd name="connsiteX1088" fmla="*/ 1332123 w 1906136"/>
                <a:gd name="connsiteY1088" fmla="*/ 2416200 h 2468044"/>
                <a:gd name="connsiteX1089" fmla="*/ 1342678 w 1906136"/>
                <a:gd name="connsiteY1089" fmla="*/ 2430791 h 2468044"/>
                <a:gd name="connsiteX1090" fmla="*/ 1357269 w 1906136"/>
                <a:gd name="connsiteY1090" fmla="*/ 2445382 h 2468044"/>
                <a:gd name="connsiteX1091" fmla="*/ 1374033 w 1906136"/>
                <a:gd name="connsiteY1091" fmla="*/ 2458110 h 2468044"/>
                <a:gd name="connsiteX1092" fmla="*/ 1389555 w 1906136"/>
                <a:gd name="connsiteY1092" fmla="*/ 2466492 h 2468044"/>
                <a:gd name="connsiteX1093" fmla="*/ 1406319 w 1906136"/>
                <a:gd name="connsiteY1093" fmla="*/ 2470838 h 2468044"/>
                <a:gd name="connsiteX1094" fmla="*/ 1423083 w 1906136"/>
                <a:gd name="connsiteY1094" fmla="*/ 2466492 h 2468044"/>
                <a:gd name="connsiteX1095" fmla="*/ 1426188 w 1906136"/>
                <a:gd name="connsiteY1095" fmla="*/ 2465561 h 2468044"/>
                <a:gd name="connsiteX1096" fmla="*/ 1428361 w 1906136"/>
                <a:gd name="connsiteY1096" fmla="*/ 2463388 h 2468044"/>
                <a:gd name="connsiteX1097" fmla="*/ 1430534 w 1906136"/>
                <a:gd name="connsiteY1097" fmla="*/ 2463388 h 2468044"/>
                <a:gd name="connsiteX1098" fmla="*/ 1430534 w 1906136"/>
                <a:gd name="connsiteY1098" fmla="*/ 2461214 h 2468044"/>
                <a:gd name="connsiteX1099" fmla="*/ 1432707 w 1906136"/>
                <a:gd name="connsiteY1099" fmla="*/ 2460283 h 2468044"/>
                <a:gd name="connsiteX1100" fmla="*/ 1435812 w 1906136"/>
                <a:gd name="connsiteY1100" fmla="*/ 2458110 h 2468044"/>
                <a:gd name="connsiteX1101" fmla="*/ 1432707 w 1906136"/>
                <a:gd name="connsiteY1101" fmla="*/ 2453764 h 2468044"/>
                <a:gd name="connsiteX1102" fmla="*/ 1432707 w 1906136"/>
                <a:gd name="connsiteY1102" fmla="*/ 2452832 h 2468044"/>
                <a:gd name="connsiteX1103" fmla="*/ 1432707 w 1906136"/>
                <a:gd name="connsiteY1103" fmla="*/ 2452832 h 2468044"/>
                <a:gd name="connsiteX1104" fmla="*/ 1432707 w 1906136"/>
                <a:gd name="connsiteY1104" fmla="*/ 2450659 h 2468044"/>
                <a:gd name="connsiteX1105" fmla="*/ 1428671 w 1906136"/>
                <a:gd name="connsiteY1105" fmla="*/ 2450659 h 2468044"/>
                <a:gd name="connsiteX1106" fmla="*/ 1427740 w 1906136"/>
                <a:gd name="connsiteY1106" fmla="*/ 2450659 h 2468044"/>
                <a:gd name="connsiteX1107" fmla="*/ 1421531 w 1906136"/>
                <a:gd name="connsiteY1107" fmla="*/ 2450659 h 2468044"/>
                <a:gd name="connsiteX1108" fmla="*/ 1420600 w 1906136"/>
                <a:gd name="connsiteY1108" fmla="*/ 2439173 h 2468044"/>
                <a:gd name="connsiteX1109" fmla="*/ 1418427 w 1906136"/>
                <a:gd name="connsiteY1109" fmla="*/ 2426444 h 2468044"/>
                <a:gd name="connsiteX1110" fmla="*/ 1416254 w 1906136"/>
                <a:gd name="connsiteY1110" fmla="*/ 2415889 h 2468044"/>
                <a:gd name="connsiteX1111" fmla="*/ 1413149 w 1906136"/>
                <a:gd name="connsiteY1111" fmla="*/ 2406576 h 2468044"/>
                <a:gd name="connsiteX1112" fmla="*/ 1410976 w 1906136"/>
                <a:gd name="connsiteY1112" fmla="*/ 2404403 h 2468044"/>
                <a:gd name="connsiteX1113" fmla="*/ 1410976 w 1906136"/>
                <a:gd name="connsiteY1113" fmla="*/ 2402230 h 2468044"/>
                <a:gd name="connsiteX1114" fmla="*/ 1408803 w 1906136"/>
                <a:gd name="connsiteY1114" fmla="*/ 2402230 h 2468044"/>
                <a:gd name="connsiteX1115" fmla="*/ 1405698 w 1906136"/>
                <a:gd name="connsiteY1115" fmla="*/ 2401298 h 2468044"/>
                <a:gd name="connsiteX1116" fmla="*/ 1396385 w 1906136"/>
                <a:gd name="connsiteY1116" fmla="*/ 2414027 h 2468044"/>
                <a:gd name="connsiteX1117" fmla="*/ 1384899 w 1906136"/>
                <a:gd name="connsiteY1117" fmla="*/ 2426755 h 2468044"/>
                <a:gd name="connsiteX1118" fmla="*/ 1384899 w 1906136"/>
                <a:gd name="connsiteY1118" fmla="*/ 2431101 h 2468044"/>
                <a:gd name="connsiteX1119" fmla="*/ 1381794 w 1906136"/>
                <a:gd name="connsiteY1119" fmla="*/ 2431101 h 2468044"/>
                <a:gd name="connsiteX1120" fmla="*/ 1381794 w 1906136"/>
                <a:gd name="connsiteY1120" fmla="*/ 2424892 h 2468044"/>
                <a:gd name="connsiteX1121" fmla="*/ 1381794 w 1906136"/>
                <a:gd name="connsiteY1121" fmla="*/ 2421788 h 2468044"/>
                <a:gd name="connsiteX1122" fmla="*/ 1383967 w 1906136"/>
                <a:gd name="connsiteY1122" fmla="*/ 2417442 h 2468044"/>
                <a:gd name="connsiteX1123" fmla="*/ 1384899 w 1906136"/>
                <a:gd name="connsiteY1123" fmla="*/ 2414337 h 2468044"/>
                <a:gd name="connsiteX1124" fmla="*/ 1394212 w 1906136"/>
                <a:gd name="connsiteY1124" fmla="*/ 2402851 h 2468044"/>
                <a:gd name="connsiteX1125" fmla="*/ 1406630 w 1906136"/>
                <a:gd name="connsiteY1125" fmla="*/ 2392295 h 2468044"/>
                <a:gd name="connsiteX1126" fmla="*/ 1420289 w 1906136"/>
                <a:gd name="connsiteY1126" fmla="*/ 2384845 h 2468044"/>
                <a:gd name="connsiteX1127" fmla="*/ 1428671 w 1906136"/>
                <a:gd name="connsiteY1127" fmla="*/ 2382672 h 2468044"/>
                <a:gd name="connsiteX1128" fmla="*/ 1427740 w 1906136"/>
                <a:gd name="connsiteY1128" fmla="*/ 2373358 h 2468044"/>
                <a:gd name="connsiteX1129" fmla="*/ 1423704 w 1906136"/>
                <a:gd name="connsiteY1129" fmla="*/ 2368081 h 2468044"/>
                <a:gd name="connsiteX1130" fmla="*/ 1418427 w 1906136"/>
                <a:gd name="connsiteY1130" fmla="*/ 2362803 h 2468044"/>
                <a:gd name="connsiteX1131" fmla="*/ 1413149 w 1906136"/>
                <a:gd name="connsiteY1131" fmla="*/ 2357525 h 2468044"/>
                <a:gd name="connsiteX1132" fmla="*/ 1418427 w 1906136"/>
                <a:gd name="connsiteY1132" fmla="*/ 2340761 h 2468044"/>
                <a:gd name="connsiteX1133" fmla="*/ 1427740 w 1906136"/>
                <a:gd name="connsiteY1133" fmla="*/ 2322756 h 2468044"/>
                <a:gd name="connsiteX1134" fmla="*/ 1440158 w 1906136"/>
                <a:gd name="connsiteY1134" fmla="*/ 2303818 h 2468044"/>
                <a:gd name="connsiteX1135" fmla="*/ 1454749 w 1906136"/>
                <a:gd name="connsiteY1135" fmla="*/ 2289227 h 2468044"/>
                <a:gd name="connsiteX1136" fmla="*/ 1469340 w 1906136"/>
                <a:gd name="connsiteY1136" fmla="*/ 2281777 h 2468044"/>
                <a:gd name="connsiteX1137" fmla="*/ 1472444 w 1906136"/>
                <a:gd name="connsiteY1137" fmla="*/ 2269048 h 2468044"/>
                <a:gd name="connsiteX1138" fmla="*/ 1467167 w 1906136"/>
                <a:gd name="connsiteY1138" fmla="*/ 2264702 h 2468044"/>
                <a:gd name="connsiteX1139" fmla="*/ 1461889 w 1906136"/>
                <a:gd name="connsiteY1139" fmla="*/ 2261598 h 2468044"/>
                <a:gd name="connsiteX1140" fmla="*/ 1455680 w 1906136"/>
                <a:gd name="connsiteY1140" fmla="*/ 2258493 h 2468044"/>
                <a:gd name="connsiteX1141" fmla="*/ 1452576 w 1906136"/>
                <a:gd name="connsiteY1141" fmla="*/ 2252284 h 2468044"/>
                <a:gd name="connsiteX1142" fmla="*/ 1448540 w 1906136"/>
                <a:gd name="connsiteY1142" fmla="*/ 2244834 h 2468044"/>
                <a:gd name="connsiteX1143" fmla="*/ 1448540 w 1906136"/>
                <a:gd name="connsiteY1143" fmla="*/ 2243902 h 2468044"/>
                <a:gd name="connsiteX1144" fmla="*/ 1447609 w 1906136"/>
                <a:gd name="connsiteY1144" fmla="*/ 2241729 h 2468044"/>
                <a:gd name="connsiteX1145" fmla="*/ 1448540 w 1906136"/>
                <a:gd name="connsiteY1145" fmla="*/ 2239556 h 2468044"/>
                <a:gd name="connsiteX1146" fmla="*/ 1448540 w 1906136"/>
                <a:gd name="connsiteY1146" fmla="*/ 2237383 h 2468044"/>
                <a:gd name="connsiteX1147" fmla="*/ 1448540 w 1906136"/>
                <a:gd name="connsiteY1147" fmla="*/ 2234279 h 2468044"/>
                <a:gd name="connsiteX1148" fmla="*/ 1448540 w 1906136"/>
                <a:gd name="connsiteY1148" fmla="*/ 2229001 h 2468044"/>
                <a:gd name="connsiteX1149" fmla="*/ 1454749 w 1906136"/>
                <a:gd name="connsiteY1149" fmla="*/ 2229001 h 2468044"/>
                <a:gd name="connsiteX1150" fmla="*/ 1460026 w 1906136"/>
                <a:gd name="connsiteY1150" fmla="*/ 2226828 h 2468044"/>
                <a:gd name="connsiteX1151" fmla="*/ 1462200 w 1906136"/>
                <a:gd name="connsiteY1151" fmla="*/ 2226828 h 2468044"/>
                <a:gd name="connsiteX1152" fmla="*/ 1465304 w 1906136"/>
                <a:gd name="connsiteY1152" fmla="*/ 2224655 h 2468044"/>
                <a:gd name="connsiteX1153" fmla="*/ 1469340 w 1906136"/>
                <a:gd name="connsiteY1153" fmla="*/ 2214100 h 2468044"/>
                <a:gd name="connsiteX1154" fmla="*/ 1472444 w 1906136"/>
                <a:gd name="connsiteY1154" fmla="*/ 2202613 h 2468044"/>
                <a:gd name="connsiteX1155" fmla="*/ 1477722 w 1906136"/>
                <a:gd name="connsiteY1155" fmla="*/ 2192058 h 2468044"/>
                <a:gd name="connsiteX1156" fmla="*/ 1479895 w 1906136"/>
                <a:gd name="connsiteY1156" fmla="*/ 2185849 h 2468044"/>
                <a:gd name="connsiteX1157" fmla="*/ 1483931 w 1906136"/>
                <a:gd name="connsiteY1157" fmla="*/ 2184918 h 2468044"/>
                <a:gd name="connsiteX1158" fmla="*/ 1489208 w 1906136"/>
                <a:gd name="connsiteY1158" fmla="*/ 2182745 h 2468044"/>
                <a:gd name="connsiteX1159" fmla="*/ 1494486 w 1906136"/>
                <a:gd name="connsiteY1159" fmla="*/ 2180571 h 2468044"/>
                <a:gd name="connsiteX1160" fmla="*/ 1501626 w 1906136"/>
                <a:gd name="connsiteY1160" fmla="*/ 2178398 h 2468044"/>
                <a:gd name="connsiteX1161" fmla="*/ 1498522 w 1906136"/>
                <a:gd name="connsiteY1161" fmla="*/ 2173121 h 2468044"/>
                <a:gd name="connsiteX1162" fmla="*/ 1496349 w 1906136"/>
                <a:gd name="connsiteY1162" fmla="*/ 2170016 h 2468044"/>
                <a:gd name="connsiteX1163" fmla="*/ 1492313 w 1906136"/>
                <a:gd name="connsiteY1163" fmla="*/ 2165670 h 2468044"/>
                <a:gd name="connsiteX1164" fmla="*/ 1489208 w 1906136"/>
                <a:gd name="connsiteY1164" fmla="*/ 2163497 h 2468044"/>
                <a:gd name="connsiteX1165" fmla="*/ 1485173 w 1906136"/>
                <a:gd name="connsiteY1165" fmla="*/ 2162566 h 2468044"/>
                <a:gd name="connsiteX1166" fmla="*/ 1479895 w 1906136"/>
                <a:gd name="connsiteY1166" fmla="*/ 2158219 h 2468044"/>
                <a:gd name="connsiteX1167" fmla="*/ 1472755 w 1906136"/>
                <a:gd name="connsiteY1167" fmla="*/ 2155115 h 2468044"/>
                <a:gd name="connsiteX1168" fmla="*/ 1472755 w 1906136"/>
                <a:gd name="connsiteY1168" fmla="*/ 2147664 h 2468044"/>
                <a:gd name="connsiteX1169" fmla="*/ 1487346 w 1906136"/>
                <a:gd name="connsiteY1169" fmla="*/ 2145491 h 2468044"/>
                <a:gd name="connsiteX1170" fmla="*/ 1501937 w 1906136"/>
                <a:gd name="connsiteY1170" fmla="*/ 2145491 h 2468044"/>
                <a:gd name="connsiteX1171" fmla="*/ 1513423 w 1906136"/>
                <a:gd name="connsiteY1171" fmla="*/ 2143318 h 2468044"/>
                <a:gd name="connsiteX1172" fmla="*/ 1521805 w 1906136"/>
                <a:gd name="connsiteY1172" fmla="*/ 2143318 h 2468044"/>
                <a:gd name="connsiteX1173" fmla="*/ 1520874 w 1906136"/>
                <a:gd name="connsiteY1173" fmla="*/ 2135867 h 2468044"/>
                <a:gd name="connsiteX1174" fmla="*/ 1520874 w 1906136"/>
                <a:gd name="connsiteY1174" fmla="*/ 2132763 h 2468044"/>
                <a:gd name="connsiteX1175" fmla="*/ 1520874 w 1906136"/>
                <a:gd name="connsiteY1175" fmla="*/ 2129037 h 2468044"/>
                <a:gd name="connsiteX1176" fmla="*/ 1520874 w 1906136"/>
                <a:gd name="connsiteY1176" fmla="*/ 2128106 h 2468044"/>
                <a:gd name="connsiteX1177" fmla="*/ 1521805 w 1906136"/>
                <a:gd name="connsiteY1177" fmla="*/ 2123760 h 2468044"/>
                <a:gd name="connsiteX1178" fmla="*/ 1521805 w 1906136"/>
                <a:gd name="connsiteY1178" fmla="*/ 2116309 h 2468044"/>
                <a:gd name="connsiteX1179" fmla="*/ 1521805 w 1906136"/>
                <a:gd name="connsiteY1179" fmla="*/ 2108858 h 2468044"/>
                <a:gd name="connsiteX1180" fmla="*/ 1523978 w 1906136"/>
                <a:gd name="connsiteY1180" fmla="*/ 2103581 h 2468044"/>
                <a:gd name="connsiteX1181" fmla="*/ 1526151 w 1906136"/>
                <a:gd name="connsiteY1181" fmla="*/ 2099235 h 2468044"/>
                <a:gd name="connsiteX1182" fmla="*/ 1553160 w 1906136"/>
                <a:gd name="connsiteY1182" fmla="*/ 2091784 h 2468044"/>
                <a:gd name="connsiteX1183" fmla="*/ 1585447 w 1906136"/>
                <a:gd name="connsiteY1183" fmla="*/ 2090853 h 2468044"/>
                <a:gd name="connsiteX1184" fmla="*/ 1587620 w 1906136"/>
                <a:gd name="connsiteY1184" fmla="*/ 2076262 h 2468044"/>
                <a:gd name="connsiteX1185" fmla="*/ 1589793 w 1906136"/>
                <a:gd name="connsiteY1185" fmla="*/ 2062602 h 2468044"/>
                <a:gd name="connsiteX1186" fmla="*/ 1587620 w 1906136"/>
                <a:gd name="connsiteY1186" fmla="*/ 2052047 h 2468044"/>
                <a:gd name="connsiteX1187" fmla="*/ 1582342 w 1906136"/>
                <a:gd name="connsiteY1187" fmla="*/ 2041492 h 2468044"/>
                <a:gd name="connsiteX1188" fmla="*/ 1569924 w 1906136"/>
                <a:gd name="connsiteY1188" fmla="*/ 2034041 h 2468044"/>
                <a:gd name="connsiteX1189" fmla="*/ 1569924 w 1906136"/>
                <a:gd name="connsiteY1189" fmla="*/ 2026590 h 2468044"/>
                <a:gd name="connsiteX1190" fmla="*/ 1592897 w 1906136"/>
                <a:gd name="connsiteY1190" fmla="*/ 2031868 h 2468044"/>
                <a:gd name="connsiteX1191" fmla="*/ 1618975 w 1906136"/>
                <a:gd name="connsiteY1191" fmla="*/ 2037145 h 2468044"/>
                <a:gd name="connsiteX1192" fmla="*/ 1631393 w 1906136"/>
                <a:gd name="connsiteY1192" fmla="*/ 2022554 h 2468044"/>
                <a:gd name="connsiteX1193" fmla="*/ 1642879 w 1906136"/>
                <a:gd name="connsiteY1193" fmla="*/ 2009826 h 2468044"/>
                <a:gd name="connsiteX1194" fmla="*/ 1653434 w 1906136"/>
                <a:gd name="connsiteY1194" fmla="*/ 1995235 h 2468044"/>
                <a:gd name="connsiteX1195" fmla="*/ 1662747 w 1906136"/>
                <a:gd name="connsiteY1195" fmla="*/ 1973194 h 2468044"/>
                <a:gd name="connsiteX1196" fmla="*/ 1663679 w 1906136"/>
                <a:gd name="connsiteY1196" fmla="*/ 1973194 h 2468044"/>
                <a:gd name="connsiteX1197" fmla="*/ 1665852 w 1906136"/>
                <a:gd name="connsiteY1197" fmla="*/ 1971020 h 2468044"/>
                <a:gd name="connsiteX1198" fmla="*/ 1668025 w 1906136"/>
                <a:gd name="connsiteY1198" fmla="*/ 1971020 h 2468044"/>
                <a:gd name="connsiteX1199" fmla="*/ 1670198 w 1906136"/>
                <a:gd name="connsiteY1199" fmla="*/ 1968847 h 2468044"/>
                <a:gd name="connsiteX1200" fmla="*/ 1671130 w 1906136"/>
                <a:gd name="connsiteY1200" fmla="*/ 1973194 h 2468044"/>
                <a:gd name="connsiteX1201" fmla="*/ 1673303 w 1906136"/>
                <a:gd name="connsiteY1201" fmla="*/ 1978471 h 2468044"/>
                <a:gd name="connsiteX1202" fmla="*/ 1673303 w 1906136"/>
                <a:gd name="connsiteY1202" fmla="*/ 1982817 h 2468044"/>
                <a:gd name="connsiteX1203" fmla="*/ 1673303 w 1906136"/>
                <a:gd name="connsiteY1203" fmla="*/ 1990268 h 2468044"/>
                <a:gd name="connsiteX1204" fmla="*/ 1678580 w 1906136"/>
                <a:gd name="connsiteY1204" fmla="*/ 1990268 h 2468044"/>
                <a:gd name="connsiteX1205" fmla="*/ 1685721 w 1906136"/>
                <a:gd name="connsiteY1205" fmla="*/ 1969158 h 2468044"/>
                <a:gd name="connsiteX1206" fmla="*/ 1692861 w 1906136"/>
                <a:gd name="connsiteY1206" fmla="*/ 1953325 h 2468044"/>
                <a:gd name="connsiteX1207" fmla="*/ 1700001 w 1906136"/>
                <a:gd name="connsiteY1207" fmla="*/ 1936561 h 2468044"/>
                <a:gd name="connsiteX1208" fmla="*/ 1704037 w 1906136"/>
                <a:gd name="connsiteY1208" fmla="*/ 1916692 h 2468044"/>
                <a:gd name="connsiteX1209" fmla="*/ 1706210 w 1906136"/>
                <a:gd name="connsiteY1209" fmla="*/ 1892478 h 2468044"/>
                <a:gd name="connsiteX1210" fmla="*/ 1718628 w 1906136"/>
                <a:gd name="connsiteY1210" fmla="*/ 1892478 h 2468044"/>
                <a:gd name="connsiteX1211" fmla="*/ 1716455 w 1906136"/>
                <a:gd name="connsiteY1211" fmla="*/ 1887200 h 2468044"/>
                <a:gd name="connsiteX1212" fmla="*/ 1714282 w 1906136"/>
                <a:gd name="connsiteY1212" fmla="*/ 1881923 h 2468044"/>
                <a:gd name="connsiteX1213" fmla="*/ 1714282 w 1906136"/>
                <a:gd name="connsiteY1213" fmla="*/ 1877576 h 2468044"/>
                <a:gd name="connsiteX1214" fmla="*/ 1714282 w 1906136"/>
                <a:gd name="connsiteY1214" fmla="*/ 1874472 h 2468044"/>
                <a:gd name="connsiteX1215" fmla="*/ 1718317 w 1906136"/>
                <a:gd name="connsiteY1215" fmla="*/ 1868263 h 2468044"/>
                <a:gd name="connsiteX1216" fmla="*/ 1727631 w 1906136"/>
                <a:gd name="connsiteY1216" fmla="*/ 1857708 h 2468044"/>
                <a:gd name="connsiteX1217" fmla="*/ 1742222 w 1906136"/>
                <a:gd name="connsiteY1217" fmla="*/ 1852430 h 2468044"/>
                <a:gd name="connsiteX1218" fmla="*/ 1757744 w 1906136"/>
                <a:gd name="connsiteY1218" fmla="*/ 1848084 h 2468044"/>
                <a:gd name="connsiteX1219" fmla="*/ 1774508 w 1906136"/>
                <a:gd name="connsiteY1219" fmla="*/ 1847153 h 2468044"/>
                <a:gd name="connsiteX1220" fmla="*/ 1791272 w 1906136"/>
                <a:gd name="connsiteY1220" fmla="*/ 1844979 h 2468044"/>
                <a:gd name="connsiteX1221" fmla="*/ 1801827 w 1906136"/>
                <a:gd name="connsiteY1221" fmla="*/ 1840633 h 2468044"/>
                <a:gd name="connsiteX1222" fmla="*/ 1807105 w 1906136"/>
                <a:gd name="connsiteY1222" fmla="*/ 1833183 h 2468044"/>
                <a:gd name="connsiteX1223" fmla="*/ 1816418 w 1906136"/>
                <a:gd name="connsiteY1223" fmla="*/ 1820454 h 2468044"/>
                <a:gd name="connsiteX1224" fmla="*/ 1825732 w 1906136"/>
                <a:gd name="connsiteY1224" fmla="*/ 1803690 h 2468044"/>
                <a:gd name="connsiteX1225" fmla="*/ 1835045 w 1906136"/>
                <a:gd name="connsiteY1225" fmla="*/ 1787857 h 2468044"/>
                <a:gd name="connsiteX1226" fmla="*/ 1842185 w 1906136"/>
                <a:gd name="connsiteY1226" fmla="*/ 1773267 h 2468044"/>
                <a:gd name="connsiteX1227" fmla="*/ 1845290 w 1906136"/>
                <a:gd name="connsiteY1227" fmla="*/ 1763953 h 2468044"/>
                <a:gd name="connsiteX1228" fmla="*/ 1847463 w 1906136"/>
                <a:gd name="connsiteY1228" fmla="*/ 1749362 h 2468044"/>
                <a:gd name="connsiteX1229" fmla="*/ 1843427 w 1906136"/>
                <a:gd name="connsiteY1229" fmla="*/ 1732598 h 2468044"/>
                <a:gd name="connsiteX1230" fmla="*/ 1842496 w 1906136"/>
                <a:gd name="connsiteY1230" fmla="*/ 1718007 h 2468044"/>
                <a:gd name="connsiteX1231" fmla="*/ 1842496 w 1906136"/>
                <a:gd name="connsiteY1231" fmla="*/ 1707452 h 2468044"/>
                <a:gd name="connsiteX1232" fmla="*/ 1850878 w 1906136"/>
                <a:gd name="connsiteY1232" fmla="*/ 1690688 h 2468044"/>
                <a:gd name="connsiteX1233" fmla="*/ 1863296 w 1906136"/>
                <a:gd name="connsiteY1233" fmla="*/ 1668646 h 2468044"/>
                <a:gd name="connsiteX1234" fmla="*/ 1877887 w 1906136"/>
                <a:gd name="connsiteY1234" fmla="*/ 1646605 h 2468044"/>
                <a:gd name="connsiteX1235" fmla="*/ 1892477 w 1906136"/>
                <a:gd name="connsiteY1235" fmla="*/ 1626736 h 2468044"/>
                <a:gd name="connsiteX1236" fmla="*/ 1906137 w 1906136"/>
                <a:gd name="connsiteY1236" fmla="*/ 1609972 h 2468044"/>
                <a:gd name="connsiteX1237" fmla="*/ 1903964 w 1906136"/>
                <a:gd name="connsiteY1237" fmla="*/ 1601590 h 2468044"/>
                <a:gd name="connsiteX1238" fmla="*/ 1901480 w 1906136"/>
                <a:gd name="connsiteY1238" fmla="*/ 1594450 h 2468044"/>
                <a:gd name="connsiteX1239" fmla="*/ 1340815 w 1906136"/>
                <a:gd name="connsiteY1239" fmla="*/ 768043 h 2468044"/>
                <a:gd name="connsiteX1240" fmla="*/ 1342988 w 1906136"/>
                <a:gd name="connsiteY1240" fmla="*/ 765870 h 2468044"/>
                <a:gd name="connsiteX1241" fmla="*/ 1345162 w 1906136"/>
                <a:gd name="connsiteY1241" fmla="*/ 763697 h 2468044"/>
                <a:gd name="connsiteX1242" fmla="*/ 1348266 w 1906136"/>
                <a:gd name="connsiteY1242" fmla="*/ 760592 h 2468044"/>
                <a:gd name="connsiteX1243" fmla="*/ 1350439 w 1906136"/>
                <a:gd name="connsiteY1243" fmla="*/ 756246 h 2468044"/>
                <a:gd name="connsiteX1244" fmla="*/ 1353544 w 1906136"/>
                <a:gd name="connsiteY1244" fmla="*/ 756246 h 2468044"/>
                <a:gd name="connsiteX1245" fmla="*/ 1352612 w 1906136"/>
                <a:gd name="connsiteY1245" fmla="*/ 760592 h 2468044"/>
                <a:gd name="connsiteX1246" fmla="*/ 1350439 w 1906136"/>
                <a:gd name="connsiteY1246" fmla="*/ 762765 h 2468044"/>
                <a:gd name="connsiteX1247" fmla="*/ 1348266 w 1906136"/>
                <a:gd name="connsiteY1247" fmla="*/ 765870 h 2468044"/>
                <a:gd name="connsiteX1248" fmla="*/ 1348266 w 1906136"/>
                <a:gd name="connsiteY1248" fmla="*/ 768043 h 2468044"/>
                <a:gd name="connsiteX1249" fmla="*/ 1347335 w 1906136"/>
                <a:gd name="connsiteY1249" fmla="*/ 773320 h 2468044"/>
                <a:gd name="connsiteX1250" fmla="*/ 1343299 w 1906136"/>
                <a:gd name="connsiteY1250" fmla="*/ 771147 h 2468044"/>
                <a:gd name="connsiteX1251" fmla="*/ 1341126 w 1906136"/>
                <a:gd name="connsiteY1251" fmla="*/ 770216 h 2468044"/>
                <a:gd name="connsiteX1252" fmla="*/ 1341126 w 1906136"/>
                <a:gd name="connsiteY1252" fmla="*/ 768043 h 2468044"/>
                <a:gd name="connsiteX1253" fmla="*/ 1108602 w 1906136"/>
                <a:gd name="connsiteY1253" fmla="*/ 713094 h 2468044"/>
                <a:gd name="connsiteX1254" fmla="*/ 1117915 w 1906136"/>
                <a:gd name="connsiteY1254" fmla="*/ 701608 h 2468044"/>
                <a:gd name="connsiteX1255" fmla="*/ 1126297 w 1906136"/>
                <a:gd name="connsiteY1255" fmla="*/ 688879 h 2468044"/>
                <a:gd name="connsiteX1256" fmla="*/ 1144924 w 1906136"/>
                <a:gd name="connsiteY1256" fmla="*/ 691052 h 2468044"/>
                <a:gd name="connsiteX1257" fmla="*/ 1159515 w 1906136"/>
                <a:gd name="connsiteY1257" fmla="*/ 698503 h 2468044"/>
                <a:gd name="connsiteX1258" fmla="*/ 1167897 w 1906136"/>
                <a:gd name="connsiteY1258" fmla="*/ 705954 h 2468044"/>
                <a:gd name="connsiteX1259" fmla="*/ 1175037 w 1906136"/>
                <a:gd name="connsiteY1259" fmla="*/ 716509 h 2468044"/>
                <a:gd name="connsiteX1260" fmla="*/ 1181246 w 1906136"/>
                <a:gd name="connsiteY1260" fmla="*/ 727995 h 2468044"/>
                <a:gd name="connsiteX1261" fmla="*/ 1189628 w 1906136"/>
                <a:gd name="connsiteY1261" fmla="*/ 736377 h 2468044"/>
                <a:gd name="connsiteX1262" fmla="*/ 1203288 w 1906136"/>
                <a:gd name="connsiteY1262" fmla="*/ 746001 h 2468044"/>
                <a:gd name="connsiteX1263" fmla="*/ 1211670 w 1906136"/>
                <a:gd name="connsiteY1263" fmla="*/ 749106 h 2468044"/>
                <a:gd name="connsiteX1264" fmla="*/ 1218810 w 1906136"/>
                <a:gd name="connsiteY1264" fmla="*/ 749106 h 2468044"/>
                <a:gd name="connsiteX1265" fmla="*/ 1228124 w 1906136"/>
                <a:gd name="connsiteY1265" fmla="*/ 751279 h 2468044"/>
                <a:gd name="connsiteX1266" fmla="*/ 1237437 w 1906136"/>
                <a:gd name="connsiteY1266" fmla="*/ 756556 h 2468044"/>
                <a:gd name="connsiteX1267" fmla="*/ 1237437 w 1906136"/>
                <a:gd name="connsiteY1267" fmla="*/ 766180 h 2468044"/>
                <a:gd name="connsiteX1268" fmla="*/ 1235264 w 1906136"/>
                <a:gd name="connsiteY1268" fmla="*/ 771458 h 2468044"/>
                <a:gd name="connsiteX1269" fmla="*/ 1235264 w 1906136"/>
                <a:gd name="connsiteY1269" fmla="*/ 775804 h 2468044"/>
                <a:gd name="connsiteX1270" fmla="*/ 1233091 w 1906136"/>
                <a:gd name="connsiteY1270" fmla="*/ 777977 h 2468044"/>
                <a:gd name="connsiteX1271" fmla="*/ 1232159 w 1906136"/>
                <a:gd name="connsiteY1271" fmla="*/ 778909 h 2468044"/>
                <a:gd name="connsiteX1272" fmla="*/ 1229986 w 1906136"/>
                <a:gd name="connsiteY1272" fmla="*/ 778909 h 2468044"/>
                <a:gd name="connsiteX1273" fmla="*/ 1227813 w 1906136"/>
                <a:gd name="connsiteY1273" fmla="*/ 778909 h 2468044"/>
                <a:gd name="connsiteX1274" fmla="*/ 1225640 w 1906136"/>
                <a:gd name="connsiteY1274" fmla="*/ 781082 h 2468044"/>
                <a:gd name="connsiteX1275" fmla="*/ 1224709 w 1906136"/>
                <a:gd name="connsiteY1275" fmla="*/ 783255 h 2468044"/>
                <a:gd name="connsiteX1276" fmla="*/ 1222535 w 1906136"/>
                <a:gd name="connsiteY1276" fmla="*/ 785428 h 2468044"/>
                <a:gd name="connsiteX1277" fmla="*/ 1218500 w 1906136"/>
                <a:gd name="connsiteY1277" fmla="*/ 795983 h 2468044"/>
                <a:gd name="connsiteX1278" fmla="*/ 1220673 w 1906136"/>
                <a:gd name="connsiteY1278" fmla="*/ 805607 h 2468044"/>
                <a:gd name="connsiteX1279" fmla="*/ 1222846 w 1906136"/>
                <a:gd name="connsiteY1279" fmla="*/ 810884 h 2468044"/>
                <a:gd name="connsiteX1280" fmla="*/ 1222846 w 1906136"/>
                <a:gd name="connsiteY1280" fmla="*/ 818335 h 2468044"/>
                <a:gd name="connsiteX1281" fmla="*/ 1217568 w 1906136"/>
                <a:gd name="connsiteY1281" fmla="*/ 827959 h 2468044"/>
                <a:gd name="connsiteX1282" fmla="*/ 1218500 w 1906136"/>
                <a:gd name="connsiteY1282" fmla="*/ 831063 h 2468044"/>
                <a:gd name="connsiteX1283" fmla="*/ 1218500 w 1906136"/>
                <a:gd name="connsiteY1283" fmla="*/ 833237 h 2468044"/>
                <a:gd name="connsiteX1284" fmla="*/ 1218500 w 1906136"/>
                <a:gd name="connsiteY1284" fmla="*/ 835410 h 2468044"/>
                <a:gd name="connsiteX1285" fmla="*/ 1220673 w 1906136"/>
                <a:gd name="connsiteY1285" fmla="*/ 837583 h 2468044"/>
                <a:gd name="connsiteX1286" fmla="*/ 1222846 w 1906136"/>
                <a:gd name="connsiteY1286" fmla="*/ 838514 h 2468044"/>
                <a:gd name="connsiteX1287" fmla="*/ 1225950 w 1906136"/>
                <a:gd name="connsiteY1287" fmla="*/ 837583 h 2468044"/>
                <a:gd name="connsiteX1288" fmla="*/ 1237437 w 1906136"/>
                <a:gd name="connsiteY1288" fmla="*/ 833237 h 2468044"/>
                <a:gd name="connsiteX1289" fmla="*/ 1252959 w 1906136"/>
                <a:gd name="connsiteY1289" fmla="*/ 825786 h 2468044"/>
                <a:gd name="connsiteX1290" fmla="*/ 1269723 w 1906136"/>
                <a:gd name="connsiteY1290" fmla="*/ 815231 h 2468044"/>
                <a:gd name="connsiteX1291" fmla="*/ 1288350 w 1906136"/>
                <a:gd name="connsiteY1291" fmla="*/ 805607 h 2468044"/>
                <a:gd name="connsiteX1292" fmla="*/ 1302941 w 1906136"/>
                <a:gd name="connsiteY1292" fmla="*/ 794120 h 2468044"/>
                <a:gd name="connsiteX1293" fmla="*/ 1315359 w 1906136"/>
                <a:gd name="connsiteY1293" fmla="*/ 786670 h 2468044"/>
                <a:gd name="connsiteX1294" fmla="*/ 1322499 w 1906136"/>
                <a:gd name="connsiteY1294" fmla="*/ 781392 h 2468044"/>
                <a:gd name="connsiteX1295" fmla="*/ 1325603 w 1906136"/>
                <a:gd name="connsiteY1295" fmla="*/ 783565 h 2468044"/>
                <a:gd name="connsiteX1296" fmla="*/ 1327777 w 1906136"/>
                <a:gd name="connsiteY1296" fmla="*/ 783565 h 2468044"/>
                <a:gd name="connsiteX1297" fmla="*/ 1329950 w 1906136"/>
                <a:gd name="connsiteY1297" fmla="*/ 783565 h 2468044"/>
                <a:gd name="connsiteX1298" fmla="*/ 1332123 w 1906136"/>
                <a:gd name="connsiteY1298" fmla="*/ 785738 h 2468044"/>
                <a:gd name="connsiteX1299" fmla="*/ 1332123 w 1906136"/>
                <a:gd name="connsiteY1299" fmla="*/ 786670 h 2468044"/>
                <a:gd name="connsiteX1300" fmla="*/ 1333054 w 1906136"/>
                <a:gd name="connsiteY1300" fmla="*/ 791016 h 2468044"/>
                <a:gd name="connsiteX1301" fmla="*/ 1337090 w 1906136"/>
                <a:gd name="connsiteY1301" fmla="*/ 791016 h 2468044"/>
                <a:gd name="connsiteX1302" fmla="*/ 1329950 w 1906136"/>
                <a:gd name="connsiteY1302" fmla="*/ 801571 h 2468044"/>
                <a:gd name="connsiteX1303" fmla="*/ 1313186 w 1906136"/>
                <a:gd name="connsiteY1303" fmla="*/ 811195 h 2468044"/>
                <a:gd name="connsiteX1304" fmla="*/ 1295490 w 1906136"/>
                <a:gd name="connsiteY1304" fmla="*/ 818646 h 2468044"/>
                <a:gd name="connsiteX1305" fmla="*/ 1276863 w 1906136"/>
                <a:gd name="connsiteY1305" fmla="*/ 826096 h 2468044"/>
                <a:gd name="connsiteX1306" fmla="*/ 1259168 w 1906136"/>
                <a:gd name="connsiteY1306" fmla="*/ 835720 h 2468044"/>
                <a:gd name="connsiteX1307" fmla="*/ 1242404 w 1906136"/>
                <a:gd name="connsiteY1307" fmla="*/ 845344 h 2468044"/>
                <a:gd name="connsiteX1308" fmla="*/ 1233091 w 1906136"/>
                <a:gd name="connsiteY1308" fmla="*/ 859004 h 2468044"/>
                <a:gd name="connsiteX1309" fmla="*/ 1210118 w 1906136"/>
                <a:gd name="connsiteY1309" fmla="*/ 855899 h 2468044"/>
                <a:gd name="connsiteX1310" fmla="*/ 1207945 w 1906136"/>
                <a:gd name="connsiteY1310" fmla="*/ 831684 h 2468044"/>
                <a:gd name="connsiteX1311" fmla="*/ 1207945 w 1906136"/>
                <a:gd name="connsiteY1311" fmla="*/ 809332 h 2468044"/>
                <a:gd name="connsiteX1312" fmla="*/ 1207945 w 1906136"/>
                <a:gd name="connsiteY1312" fmla="*/ 791326 h 2468044"/>
                <a:gd name="connsiteX1313" fmla="*/ 1205771 w 1906136"/>
                <a:gd name="connsiteY1313" fmla="*/ 771147 h 2468044"/>
                <a:gd name="connsiteX1314" fmla="*/ 1193354 w 1906136"/>
                <a:gd name="connsiteY1314" fmla="*/ 771147 h 2468044"/>
                <a:gd name="connsiteX1315" fmla="*/ 1191180 w 1906136"/>
                <a:gd name="connsiteY1315" fmla="*/ 778598 h 2468044"/>
                <a:gd name="connsiteX1316" fmla="*/ 1185903 w 1906136"/>
                <a:gd name="connsiteY1316" fmla="*/ 789153 h 2468044"/>
                <a:gd name="connsiteX1317" fmla="*/ 1180625 w 1906136"/>
                <a:gd name="connsiteY1317" fmla="*/ 801882 h 2468044"/>
                <a:gd name="connsiteX1318" fmla="*/ 1174416 w 1906136"/>
                <a:gd name="connsiteY1318" fmla="*/ 816783 h 2468044"/>
                <a:gd name="connsiteX1319" fmla="*/ 1169139 w 1906136"/>
                <a:gd name="connsiteY1319" fmla="*/ 828269 h 2468044"/>
                <a:gd name="connsiteX1320" fmla="*/ 1166034 w 1906136"/>
                <a:gd name="connsiteY1320" fmla="*/ 835720 h 2468044"/>
                <a:gd name="connsiteX1321" fmla="*/ 1166034 w 1906136"/>
                <a:gd name="connsiteY1321" fmla="*/ 838825 h 2468044"/>
                <a:gd name="connsiteX1322" fmla="*/ 1159825 w 1906136"/>
                <a:gd name="connsiteY1322" fmla="*/ 837893 h 2468044"/>
                <a:gd name="connsiteX1323" fmla="*/ 1158894 w 1906136"/>
                <a:gd name="connsiteY1323" fmla="*/ 835720 h 2468044"/>
                <a:gd name="connsiteX1324" fmla="*/ 1156721 w 1906136"/>
                <a:gd name="connsiteY1324" fmla="*/ 833547 h 2468044"/>
                <a:gd name="connsiteX1325" fmla="*/ 1154548 w 1906136"/>
                <a:gd name="connsiteY1325" fmla="*/ 831374 h 2468044"/>
                <a:gd name="connsiteX1326" fmla="*/ 1154548 w 1906136"/>
                <a:gd name="connsiteY1326" fmla="*/ 828269 h 2468044"/>
                <a:gd name="connsiteX1327" fmla="*/ 1153306 w 1906136"/>
                <a:gd name="connsiteY1327" fmla="*/ 822061 h 2468044"/>
                <a:gd name="connsiteX1328" fmla="*/ 1153306 w 1906136"/>
                <a:gd name="connsiteY1328" fmla="*/ 812747 h 2468044"/>
                <a:gd name="connsiteX1329" fmla="*/ 1159515 w 1906136"/>
                <a:gd name="connsiteY1329" fmla="*/ 797846 h 2468044"/>
                <a:gd name="connsiteX1330" fmla="*/ 1166655 w 1906136"/>
                <a:gd name="connsiteY1330" fmla="*/ 780771 h 2468044"/>
                <a:gd name="connsiteX1331" fmla="*/ 1175037 w 1906136"/>
                <a:gd name="connsiteY1331" fmla="*/ 768043 h 2468044"/>
                <a:gd name="connsiteX1332" fmla="*/ 1182177 w 1906136"/>
                <a:gd name="connsiteY1332" fmla="*/ 756556 h 2468044"/>
                <a:gd name="connsiteX1333" fmla="*/ 1175037 w 1906136"/>
                <a:gd name="connsiteY1333" fmla="*/ 748174 h 2468044"/>
                <a:gd name="connsiteX1334" fmla="*/ 1167897 w 1906136"/>
                <a:gd name="connsiteY1334" fmla="*/ 743828 h 2468044"/>
                <a:gd name="connsiteX1335" fmla="*/ 1160757 w 1906136"/>
                <a:gd name="connsiteY1335" fmla="*/ 740724 h 2468044"/>
                <a:gd name="connsiteX1336" fmla="*/ 1152375 w 1906136"/>
                <a:gd name="connsiteY1336" fmla="*/ 736377 h 2468044"/>
                <a:gd name="connsiteX1337" fmla="*/ 1147097 w 1906136"/>
                <a:gd name="connsiteY1337" fmla="*/ 723649 h 2468044"/>
                <a:gd name="connsiteX1338" fmla="*/ 1137784 w 1906136"/>
                <a:gd name="connsiteY1338" fmla="*/ 723649 h 2468044"/>
                <a:gd name="connsiteX1339" fmla="*/ 1137784 w 1906136"/>
                <a:gd name="connsiteY1339" fmla="*/ 728927 h 2468044"/>
                <a:gd name="connsiteX1340" fmla="*/ 1135611 w 1906136"/>
                <a:gd name="connsiteY1340" fmla="*/ 733273 h 2468044"/>
                <a:gd name="connsiteX1341" fmla="*/ 1135611 w 1906136"/>
                <a:gd name="connsiteY1341" fmla="*/ 738551 h 2468044"/>
                <a:gd name="connsiteX1342" fmla="*/ 1133438 w 1906136"/>
                <a:gd name="connsiteY1342" fmla="*/ 746001 h 2468044"/>
                <a:gd name="connsiteX1343" fmla="*/ 1126297 w 1906136"/>
                <a:gd name="connsiteY1343" fmla="*/ 736377 h 2468044"/>
                <a:gd name="connsiteX1344" fmla="*/ 1121020 w 1906136"/>
                <a:gd name="connsiteY1344" fmla="*/ 731100 h 2468044"/>
                <a:gd name="connsiteX1345" fmla="*/ 1113879 w 1906136"/>
                <a:gd name="connsiteY1345" fmla="*/ 727995 h 2468044"/>
                <a:gd name="connsiteX1346" fmla="*/ 1103324 w 1906136"/>
                <a:gd name="connsiteY1346" fmla="*/ 728927 h 2468044"/>
                <a:gd name="connsiteX1347" fmla="*/ 1108602 w 1906136"/>
                <a:gd name="connsiteY1347" fmla="*/ 713094 h 2468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</a:cxnLst>
              <a:rect l="l" t="t" r="r" b="b"/>
              <a:pathLst>
                <a:path w="1906136" h="2468044">
                  <a:moveTo>
                    <a:pt x="1901480" y="1594450"/>
                  </a:moveTo>
                  <a:lnTo>
                    <a:pt x="1898376" y="1588241"/>
                  </a:lnTo>
                  <a:lnTo>
                    <a:pt x="1892167" y="1582963"/>
                  </a:lnTo>
                  <a:lnTo>
                    <a:pt x="1886889" y="1575513"/>
                  </a:lnTo>
                  <a:lnTo>
                    <a:pt x="1879749" y="1577686"/>
                  </a:lnTo>
                  <a:lnTo>
                    <a:pt x="1870436" y="1577686"/>
                  </a:lnTo>
                  <a:lnTo>
                    <a:pt x="1862054" y="1575513"/>
                  </a:lnTo>
                  <a:lnTo>
                    <a:pt x="1855845" y="1568062"/>
                  </a:lnTo>
                  <a:lnTo>
                    <a:pt x="1854913" y="1558748"/>
                  </a:lnTo>
                  <a:lnTo>
                    <a:pt x="1850878" y="1548193"/>
                  </a:lnTo>
                  <a:lnTo>
                    <a:pt x="1845600" y="1542916"/>
                  </a:lnTo>
                  <a:lnTo>
                    <a:pt x="1789410" y="1538569"/>
                  </a:lnTo>
                  <a:lnTo>
                    <a:pt x="1785374" y="1537638"/>
                  </a:lnTo>
                  <a:lnTo>
                    <a:pt x="1782269" y="1535465"/>
                  </a:lnTo>
                  <a:lnTo>
                    <a:pt x="1778233" y="1533292"/>
                  </a:lnTo>
                  <a:lnTo>
                    <a:pt x="1777302" y="1533292"/>
                  </a:lnTo>
                  <a:lnTo>
                    <a:pt x="1771093" y="1531119"/>
                  </a:lnTo>
                  <a:lnTo>
                    <a:pt x="1767989" y="1533292"/>
                  </a:lnTo>
                  <a:lnTo>
                    <a:pt x="1762711" y="1535465"/>
                  </a:lnTo>
                  <a:lnTo>
                    <a:pt x="1758675" y="1522737"/>
                  </a:lnTo>
                  <a:lnTo>
                    <a:pt x="1736944" y="1515286"/>
                  </a:lnTo>
                  <a:lnTo>
                    <a:pt x="1713971" y="1515286"/>
                  </a:lnTo>
                  <a:lnTo>
                    <a:pt x="1717075" y="1509077"/>
                  </a:lnTo>
                  <a:lnTo>
                    <a:pt x="1721111" y="1505973"/>
                  </a:lnTo>
                  <a:lnTo>
                    <a:pt x="1724216" y="1500695"/>
                  </a:lnTo>
                  <a:lnTo>
                    <a:pt x="1728252" y="1496349"/>
                  </a:lnTo>
                  <a:lnTo>
                    <a:pt x="1729183" y="1488898"/>
                  </a:lnTo>
                  <a:lnTo>
                    <a:pt x="1704037" y="1476170"/>
                  </a:lnTo>
                  <a:lnTo>
                    <a:pt x="1682306" y="1459406"/>
                  </a:lnTo>
                  <a:lnTo>
                    <a:pt x="1662437" y="1439537"/>
                  </a:lnTo>
                  <a:lnTo>
                    <a:pt x="1645673" y="1417496"/>
                  </a:lnTo>
                  <a:lnTo>
                    <a:pt x="1621769" y="1415322"/>
                  </a:lnTo>
                  <a:lnTo>
                    <a:pt x="1604073" y="1414391"/>
                  </a:lnTo>
                  <a:lnTo>
                    <a:pt x="1582342" y="1412218"/>
                  </a:lnTo>
                  <a:lnTo>
                    <a:pt x="1578306" y="1400732"/>
                  </a:lnTo>
                  <a:lnTo>
                    <a:pt x="1571166" y="1393281"/>
                  </a:lnTo>
                  <a:lnTo>
                    <a:pt x="1562784" y="1392350"/>
                  </a:lnTo>
                  <a:lnTo>
                    <a:pt x="1549124" y="1388003"/>
                  </a:lnTo>
                  <a:lnTo>
                    <a:pt x="1549124" y="1377448"/>
                  </a:lnTo>
                  <a:lnTo>
                    <a:pt x="1536707" y="1371239"/>
                  </a:lnTo>
                  <a:lnTo>
                    <a:pt x="1529566" y="1365962"/>
                  </a:lnTo>
                  <a:lnTo>
                    <a:pt x="1522426" y="1360684"/>
                  </a:lnTo>
                  <a:lnTo>
                    <a:pt x="1510008" y="1356338"/>
                  </a:lnTo>
                  <a:lnTo>
                    <a:pt x="1512181" y="1353233"/>
                  </a:lnTo>
                  <a:lnTo>
                    <a:pt x="1512181" y="1351060"/>
                  </a:lnTo>
                  <a:lnTo>
                    <a:pt x="1514354" y="1350129"/>
                  </a:lnTo>
                  <a:lnTo>
                    <a:pt x="1514354" y="1347956"/>
                  </a:lnTo>
                  <a:lnTo>
                    <a:pt x="1514354" y="1343609"/>
                  </a:lnTo>
                  <a:lnTo>
                    <a:pt x="1488277" y="1345783"/>
                  </a:lnTo>
                  <a:lnTo>
                    <a:pt x="1463131" y="1347956"/>
                  </a:lnTo>
                  <a:lnTo>
                    <a:pt x="1441400" y="1345783"/>
                  </a:lnTo>
                  <a:lnTo>
                    <a:pt x="1419668" y="1338332"/>
                  </a:lnTo>
                  <a:lnTo>
                    <a:pt x="1402904" y="1323741"/>
                  </a:lnTo>
                  <a:lnTo>
                    <a:pt x="1399800" y="1325914"/>
                  </a:lnTo>
                  <a:lnTo>
                    <a:pt x="1395764" y="1328087"/>
                  </a:lnTo>
                  <a:lnTo>
                    <a:pt x="1393591" y="1329019"/>
                  </a:lnTo>
                  <a:lnTo>
                    <a:pt x="1392660" y="1331192"/>
                  </a:lnTo>
                  <a:lnTo>
                    <a:pt x="1390487" y="1333365"/>
                  </a:lnTo>
                  <a:lnTo>
                    <a:pt x="1386451" y="1336469"/>
                  </a:lnTo>
                  <a:lnTo>
                    <a:pt x="1386451" y="1340815"/>
                  </a:lnTo>
                  <a:lnTo>
                    <a:pt x="1383346" y="1338642"/>
                  </a:lnTo>
                  <a:lnTo>
                    <a:pt x="1381173" y="1336469"/>
                  </a:lnTo>
                  <a:lnTo>
                    <a:pt x="1379000" y="1336469"/>
                  </a:lnTo>
                  <a:lnTo>
                    <a:pt x="1379000" y="1335538"/>
                  </a:lnTo>
                  <a:lnTo>
                    <a:pt x="1381173" y="1335538"/>
                  </a:lnTo>
                  <a:lnTo>
                    <a:pt x="1381173" y="1331192"/>
                  </a:lnTo>
                  <a:lnTo>
                    <a:pt x="1383346" y="1328087"/>
                  </a:lnTo>
                  <a:lnTo>
                    <a:pt x="1378069" y="1328087"/>
                  </a:lnTo>
                  <a:lnTo>
                    <a:pt x="1374033" y="1325914"/>
                  </a:lnTo>
                  <a:lnTo>
                    <a:pt x="1371860" y="1325914"/>
                  </a:lnTo>
                  <a:lnTo>
                    <a:pt x="1368755" y="1325914"/>
                  </a:lnTo>
                  <a:lnTo>
                    <a:pt x="1366582" y="1325914"/>
                  </a:lnTo>
                  <a:lnTo>
                    <a:pt x="1363478" y="1328087"/>
                  </a:lnTo>
                  <a:lnTo>
                    <a:pt x="1343609" y="1331192"/>
                  </a:lnTo>
                  <a:lnTo>
                    <a:pt x="1329950" y="1338642"/>
                  </a:lnTo>
                  <a:lnTo>
                    <a:pt x="1319395" y="1347956"/>
                  </a:lnTo>
                  <a:lnTo>
                    <a:pt x="1310081" y="1358511"/>
                  </a:lnTo>
                  <a:lnTo>
                    <a:pt x="1302941" y="1373102"/>
                  </a:lnTo>
                  <a:lnTo>
                    <a:pt x="1296111" y="1371550"/>
                  </a:lnTo>
                  <a:lnTo>
                    <a:pt x="1290833" y="1370618"/>
                  </a:lnTo>
                  <a:lnTo>
                    <a:pt x="1288660" y="1370618"/>
                  </a:lnTo>
                  <a:lnTo>
                    <a:pt x="1286798" y="1368445"/>
                  </a:lnTo>
                  <a:lnTo>
                    <a:pt x="1283693" y="1364099"/>
                  </a:lnTo>
                  <a:lnTo>
                    <a:pt x="1281520" y="1360994"/>
                  </a:lnTo>
                  <a:lnTo>
                    <a:pt x="1264756" y="1360994"/>
                  </a:lnTo>
                  <a:lnTo>
                    <a:pt x="1255443" y="1364099"/>
                  </a:lnTo>
                  <a:lnTo>
                    <a:pt x="1248302" y="1373412"/>
                  </a:lnTo>
                  <a:lnTo>
                    <a:pt x="1234643" y="1370308"/>
                  </a:lnTo>
                  <a:lnTo>
                    <a:pt x="1223156" y="1364099"/>
                  </a:lnTo>
                  <a:lnTo>
                    <a:pt x="1216016" y="1356648"/>
                  </a:lnTo>
                  <a:lnTo>
                    <a:pt x="1210739" y="1350439"/>
                  </a:lnTo>
                  <a:lnTo>
                    <a:pt x="1201425" y="1341126"/>
                  </a:lnTo>
                  <a:lnTo>
                    <a:pt x="1201425" y="1326535"/>
                  </a:lnTo>
                  <a:lnTo>
                    <a:pt x="1205461" y="1311944"/>
                  </a:lnTo>
                  <a:lnTo>
                    <a:pt x="1208565" y="1300457"/>
                  </a:lnTo>
                  <a:lnTo>
                    <a:pt x="1206392" y="1284625"/>
                  </a:lnTo>
                  <a:lnTo>
                    <a:pt x="1199252" y="1273138"/>
                  </a:lnTo>
                  <a:lnTo>
                    <a:pt x="1190870" y="1267861"/>
                  </a:lnTo>
                  <a:lnTo>
                    <a:pt x="1177210" y="1265688"/>
                  </a:lnTo>
                  <a:lnTo>
                    <a:pt x="1162619" y="1265688"/>
                  </a:lnTo>
                  <a:lnTo>
                    <a:pt x="1147097" y="1267861"/>
                  </a:lnTo>
                  <a:lnTo>
                    <a:pt x="1128470" y="1267861"/>
                  </a:lnTo>
                  <a:lnTo>
                    <a:pt x="1134679" y="1255132"/>
                  </a:lnTo>
                  <a:lnTo>
                    <a:pt x="1139957" y="1238368"/>
                  </a:lnTo>
                  <a:lnTo>
                    <a:pt x="1145234" y="1220362"/>
                  </a:lnTo>
                  <a:lnTo>
                    <a:pt x="1150512" y="1206703"/>
                  </a:lnTo>
                  <a:lnTo>
                    <a:pt x="1157652" y="1199252"/>
                  </a:lnTo>
                  <a:lnTo>
                    <a:pt x="1157652" y="1183420"/>
                  </a:lnTo>
                  <a:lnTo>
                    <a:pt x="1152375" y="1184351"/>
                  </a:lnTo>
                  <a:lnTo>
                    <a:pt x="1148339" y="1184351"/>
                  </a:lnTo>
                  <a:lnTo>
                    <a:pt x="1147097" y="1184351"/>
                  </a:lnTo>
                  <a:lnTo>
                    <a:pt x="1147097" y="1186524"/>
                  </a:lnTo>
                  <a:lnTo>
                    <a:pt x="1144924" y="1186524"/>
                  </a:lnTo>
                  <a:lnTo>
                    <a:pt x="1144924" y="1184351"/>
                  </a:lnTo>
                  <a:lnTo>
                    <a:pt x="1142751" y="1183420"/>
                  </a:lnTo>
                  <a:lnTo>
                    <a:pt x="1141820" y="1179073"/>
                  </a:lnTo>
                  <a:lnTo>
                    <a:pt x="1125055" y="1181246"/>
                  </a:lnTo>
                  <a:lnTo>
                    <a:pt x="1113569" y="1186524"/>
                  </a:lnTo>
                  <a:lnTo>
                    <a:pt x="1105187" y="1195837"/>
                  </a:lnTo>
                  <a:lnTo>
                    <a:pt x="1103014" y="1198942"/>
                  </a:lnTo>
                  <a:lnTo>
                    <a:pt x="1100841" y="1205151"/>
                  </a:lnTo>
                  <a:lnTo>
                    <a:pt x="1098668" y="1210428"/>
                  </a:lnTo>
                  <a:lnTo>
                    <a:pt x="1097736" y="1215706"/>
                  </a:lnTo>
                  <a:lnTo>
                    <a:pt x="1093700" y="1220052"/>
                  </a:lnTo>
                  <a:lnTo>
                    <a:pt x="1093700" y="1220983"/>
                  </a:lnTo>
                  <a:lnTo>
                    <a:pt x="1091527" y="1220983"/>
                  </a:lnTo>
                  <a:lnTo>
                    <a:pt x="1090596" y="1220983"/>
                  </a:lnTo>
                  <a:lnTo>
                    <a:pt x="1086560" y="1220983"/>
                  </a:lnTo>
                  <a:lnTo>
                    <a:pt x="1084387" y="1220983"/>
                  </a:lnTo>
                  <a:lnTo>
                    <a:pt x="1081283" y="1223157"/>
                  </a:lnTo>
                  <a:lnTo>
                    <a:pt x="1066692" y="1230607"/>
                  </a:lnTo>
                  <a:lnTo>
                    <a:pt x="1057378" y="1234953"/>
                  </a:lnTo>
                  <a:lnTo>
                    <a:pt x="1052101" y="1232780"/>
                  </a:lnTo>
                  <a:lnTo>
                    <a:pt x="1048065" y="1230607"/>
                  </a:lnTo>
                  <a:lnTo>
                    <a:pt x="1044960" y="1227503"/>
                  </a:lnTo>
                  <a:lnTo>
                    <a:pt x="1037820" y="1225330"/>
                  </a:lnTo>
                  <a:lnTo>
                    <a:pt x="1025402" y="1223157"/>
                  </a:lnTo>
                  <a:lnTo>
                    <a:pt x="1013916" y="1201115"/>
                  </a:lnTo>
                  <a:lnTo>
                    <a:pt x="1006776" y="1183109"/>
                  </a:lnTo>
                  <a:lnTo>
                    <a:pt x="1005844" y="1164172"/>
                  </a:lnTo>
                  <a:lnTo>
                    <a:pt x="1005844" y="1146166"/>
                  </a:lnTo>
                  <a:lnTo>
                    <a:pt x="1012985" y="1121951"/>
                  </a:lnTo>
                  <a:lnTo>
                    <a:pt x="1016089" y="1111396"/>
                  </a:lnTo>
                  <a:lnTo>
                    <a:pt x="1016089" y="1102083"/>
                  </a:lnTo>
                  <a:lnTo>
                    <a:pt x="1013916" y="1094632"/>
                  </a:lnTo>
                  <a:lnTo>
                    <a:pt x="1017952" y="1085319"/>
                  </a:lnTo>
                  <a:lnTo>
                    <a:pt x="1025092" y="1074764"/>
                  </a:lnTo>
                  <a:lnTo>
                    <a:pt x="1035647" y="1067313"/>
                  </a:lnTo>
                  <a:lnTo>
                    <a:pt x="1048065" y="1061104"/>
                  </a:lnTo>
                  <a:lnTo>
                    <a:pt x="1059551" y="1057999"/>
                  </a:lnTo>
                  <a:lnTo>
                    <a:pt x="1076316" y="1055826"/>
                  </a:lnTo>
                  <a:lnTo>
                    <a:pt x="1091838" y="1055826"/>
                  </a:lnTo>
                  <a:lnTo>
                    <a:pt x="1108602" y="1060173"/>
                  </a:lnTo>
                  <a:lnTo>
                    <a:pt x="1121020" y="1065450"/>
                  </a:lnTo>
                  <a:lnTo>
                    <a:pt x="1137784" y="1065450"/>
                  </a:lnTo>
                  <a:lnTo>
                    <a:pt x="1134679" y="1060173"/>
                  </a:lnTo>
                  <a:lnTo>
                    <a:pt x="1132506" y="1055826"/>
                  </a:lnTo>
                  <a:lnTo>
                    <a:pt x="1130333" y="1052722"/>
                  </a:lnTo>
                  <a:lnTo>
                    <a:pt x="1127229" y="1047444"/>
                  </a:lnTo>
                  <a:lnTo>
                    <a:pt x="1125055" y="1041235"/>
                  </a:lnTo>
                  <a:lnTo>
                    <a:pt x="1128160" y="1041235"/>
                  </a:lnTo>
                  <a:lnTo>
                    <a:pt x="1128160" y="1038131"/>
                  </a:lnTo>
                  <a:lnTo>
                    <a:pt x="1149891" y="1041235"/>
                  </a:lnTo>
                  <a:lnTo>
                    <a:pt x="1168518" y="1048686"/>
                  </a:lnTo>
                  <a:lnTo>
                    <a:pt x="1184040" y="1056137"/>
                  </a:lnTo>
                  <a:lnTo>
                    <a:pt x="1197700" y="1058310"/>
                  </a:lnTo>
                  <a:lnTo>
                    <a:pt x="1208255" y="1067623"/>
                  </a:lnTo>
                  <a:lnTo>
                    <a:pt x="1219741" y="1083456"/>
                  </a:lnTo>
                  <a:lnTo>
                    <a:pt x="1230297" y="1105498"/>
                  </a:lnTo>
                  <a:lnTo>
                    <a:pt x="1239610" y="1126608"/>
                  </a:lnTo>
                  <a:lnTo>
                    <a:pt x="1244888" y="1142441"/>
                  </a:lnTo>
                  <a:lnTo>
                    <a:pt x="1257305" y="1146787"/>
                  </a:lnTo>
                  <a:lnTo>
                    <a:pt x="1257305" y="1142441"/>
                  </a:lnTo>
                  <a:lnTo>
                    <a:pt x="1261341" y="1142441"/>
                  </a:lnTo>
                  <a:lnTo>
                    <a:pt x="1257305" y="1124435"/>
                  </a:lnTo>
                  <a:lnTo>
                    <a:pt x="1250165" y="1104566"/>
                  </a:lnTo>
                  <a:lnTo>
                    <a:pt x="1243025" y="1083456"/>
                  </a:lnTo>
                  <a:lnTo>
                    <a:pt x="1237747" y="1063587"/>
                  </a:lnTo>
                  <a:lnTo>
                    <a:pt x="1235574" y="1045581"/>
                  </a:lnTo>
                  <a:lnTo>
                    <a:pt x="1241783" y="1030991"/>
                  </a:lnTo>
                  <a:lnTo>
                    <a:pt x="1247061" y="1012053"/>
                  </a:lnTo>
                  <a:lnTo>
                    <a:pt x="1257616" y="997462"/>
                  </a:lnTo>
                  <a:lnTo>
                    <a:pt x="1274380" y="986907"/>
                  </a:lnTo>
                  <a:lnTo>
                    <a:pt x="1291144" y="975421"/>
                  </a:lnTo>
                  <a:lnTo>
                    <a:pt x="1306666" y="967039"/>
                  </a:lnTo>
                  <a:lnTo>
                    <a:pt x="1321257" y="957725"/>
                  </a:lnTo>
                  <a:lnTo>
                    <a:pt x="1321257" y="952448"/>
                  </a:lnTo>
                  <a:lnTo>
                    <a:pt x="1318153" y="940961"/>
                  </a:lnTo>
                  <a:lnTo>
                    <a:pt x="1314117" y="928233"/>
                  </a:lnTo>
                  <a:lnTo>
                    <a:pt x="1311012" y="917678"/>
                  </a:lnTo>
                  <a:lnTo>
                    <a:pt x="1308839" y="913332"/>
                  </a:lnTo>
                  <a:lnTo>
                    <a:pt x="1308839" y="904018"/>
                  </a:lnTo>
                  <a:lnTo>
                    <a:pt x="1314117" y="908364"/>
                  </a:lnTo>
                  <a:lnTo>
                    <a:pt x="1316290" y="910538"/>
                  </a:lnTo>
                  <a:lnTo>
                    <a:pt x="1320326" y="911469"/>
                  </a:lnTo>
                  <a:lnTo>
                    <a:pt x="1321257" y="913642"/>
                  </a:lnTo>
                  <a:lnTo>
                    <a:pt x="1325293" y="917988"/>
                  </a:lnTo>
                  <a:lnTo>
                    <a:pt x="1337711" y="886633"/>
                  </a:lnTo>
                  <a:lnTo>
                    <a:pt x="1348266" y="857141"/>
                  </a:lnTo>
                  <a:lnTo>
                    <a:pt x="1362857" y="854968"/>
                  </a:lnTo>
                  <a:lnTo>
                    <a:pt x="1376517" y="852795"/>
                  </a:lnTo>
                  <a:lnTo>
                    <a:pt x="1391108" y="849690"/>
                  </a:lnTo>
                  <a:lnTo>
                    <a:pt x="1401663" y="840377"/>
                  </a:lnTo>
                  <a:lnTo>
                    <a:pt x="1408803" y="840377"/>
                  </a:lnTo>
                  <a:lnTo>
                    <a:pt x="1405698" y="837272"/>
                  </a:lnTo>
                  <a:lnTo>
                    <a:pt x="1398558" y="835099"/>
                  </a:lnTo>
                  <a:lnTo>
                    <a:pt x="1392349" y="832926"/>
                  </a:lnTo>
                  <a:lnTo>
                    <a:pt x="1398558" y="814920"/>
                  </a:lnTo>
                  <a:lnTo>
                    <a:pt x="1406940" y="802192"/>
                  </a:lnTo>
                  <a:lnTo>
                    <a:pt x="1420600" y="792879"/>
                  </a:lnTo>
                  <a:lnTo>
                    <a:pt x="1435191" y="785428"/>
                  </a:lnTo>
                  <a:lnTo>
                    <a:pt x="1448850" y="780150"/>
                  </a:lnTo>
                  <a:lnTo>
                    <a:pt x="1465615" y="772700"/>
                  </a:lnTo>
                  <a:lnTo>
                    <a:pt x="1478032" y="763386"/>
                  </a:lnTo>
                  <a:lnTo>
                    <a:pt x="1478032" y="761213"/>
                  </a:lnTo>
                  <a:lnTo>
                    <a:pt x="1478032" y="759040"/>
                  </a:lnTo>
                  <a:lnTo>
                    <a:pt x="1480205" y="759040"/>
                  </a:lnTo>
                  <a:lnTo>
                    <a:pt x="1482379" y="759040"/>
                  </a:lnTo>
                  <a:lnTo>
                    <a:pt x="1482379" y="763386"/>
                  </a:lnTo>
                  <a:lnTo>
                    <a:pt x="1489519" y="766491"/>
                  </a:lnTo>
                  <a:lnTo>
                    <a:pt x="1482379" y="775804"/>
                  </a:lnTo>
                  <a:lnTo>
                    <a:pt x="1475238" y="781082"/>
                  </a:lnTo>
                  <a:lnTo>
                    <a:pt x="1465925" y="787291"/>
                  </a:lnTo>
                  <a:lnTo>
                    <a:pt x="1465925" y="803123"/>
                  </a:lnTo>
                  <a:lnTo>
                    <a:pt x="1484552" y="795673"/>
                  </a:lnTo>
                  <a:lnTo>
                    <a:pt x="1499143" y="785117"/>
                  </a:lnTo>
                  <a:lnTo>
                    <a:pt x="1509698" y="772389"/>
                  </a:lnTo>
                  <a:lnTo>
                    <a:pt x="1511871" y="770216"/>
                  </a:lnTo>
                  <a:lnTo>
                    <a:pt x="1511871" y="768043"/>
                  </a:lnTo>
                  <a:lnTo>
                    <a:pt x="1514044" y="768043"/>
                  </a:lnTo>
                  <a:lnTo>
                    <a:pt x="1514044" y="765870"/>
                  </a:lnTo>
                  <a:lnTo>
                    <a:pt x="1514044" y="762765"/>
                  </a:lnTo>
                  <a:lnTo>
                    <a:pt x="1504731" y="751279"/>
                  </a:lnTo>
                  <a:lnTo>
                    <a:pt x="1497590" y="740724"/>
                  </a:lnTo>
                  <a:lnTo>
                    <a:pt x="1488277" y="730169"/>
                  </a:lnTo>
                  <a:lnTo>
                    <a:pt x="1473686" y="722718"/>
                  </a:lnTo>
                  <a:lnTo>
                    <a:pt x="1475859" y="711231"/>
                  </a:lnTo>
                  <a:lnTo>
                    <a:pt x="1478032" y="703781"/>
                  </a:lnTo>
                  <a:lnTo>
                    <a:pt x="1481137" y="696330"/>
                  </a:lnTo>
                  <a:lnTo>
                    <a:pt x="1486414" y="687017"/>
                  </a:lnTo>
                  <a:lnTo>
                    <a:pt x="1483310" y="683912"/>
                  </a:lnTo>
                  <a:lnTo>
                    <a:pt x="1479274" y="681739"/>
                  </a:lnTo>
                  <a:lnTo>
                    <a:pt x="1476170" y="679566"/>
                  </a:lnTo>
                  <a:lnTo>
                    <a:pt x="1473996" y="678635"/>
                  </a:lnTo>
                  <a:lnTo>
                    <a:pt x="1471823" y="674288"/>
                  </a:lnTo>
                  <a:lnTo>
                    <a:pt x="1470892" y="671184"/>
                  </a:lnTo>
                  <a:lnTo>
                    <a:pt x="1446988" y="676461"/>
                  </a:lnTo>
                  <a:lnTo>
                    <a:pt x="1425257" y="685775"/>
                  </a:lnTo>
                  <a:lnTo>
                    <a:pt x="1407561" y="698503"/>
                  </a:lnTo>
                  <a:lnTo>
                    <a:pt x="1403525" y="698503"/>
                  </a:lnTo>
                  <a:lnTo>
                    <a:pt x="1418116" y="681739"/>
                  </a:lnTo>
                  <a:lnTo>
                    <a:pt x="1437985" y="672426"/>
                  </a:lnTo>
                  <a:lnTo>
                    <a:pt x="1459716" y="664975"/>
                  </a:lnTo>
                  <a:lnTo>
                    <a:pt x="1485793" y="661870"/>
                  </a:lnTo>
                  <a:lnTo>
                    <a:pt x="1510940" y="657524"/>
                  </a:lnTo>
                  <a:lnTo>
                    <a:pt x="1537017" y="654420"/>
                  </a:lnTo>
                  <a:lnTo>
                    <a:pt x="1562163" y="649142"/>
                  </a:lnTo>
                  <a:lnTo>
                    <a:pt x="1583894" y="639829"/>
                  </a:lnTo>
                  <a:lnTo>
                    <a:pt x="1603763" y="625238"/>
                  </a:lnTo>
                  <a:lnTo>
                    <a:pt x="1603763" y="622133"/>
                  </a:lnTo>
                  <a:lnTo>
                    <a:pt x="1603763" y="619960"/>
                  </a:lnTo>
                  <a:lnTo>
                    <a:pt x="1603763" y="615614"/>
                  </a:lnTo>
                  <a:lnTo>
                    <a:pt x="1601590" y="614683"/>
                  </a:lnTo>
                  <a:lnTo>
                    <a:pt x="1601590" y="610336"/>
                  </a:lnTo>
                  <a:lnTo>
                    <a:pt x="1601590" y="607232"/>
                  </a:lnTo>
                  <a:lnTo>
                    <a:pt x="1603763" y="601023"/>
                  </a:lnTo>
                  <a:lnTo>
                    <a:pt x="1601590" y="595746"/>
                  </a:lnTo>
                  <a:lnTo>
                    <a:pt x="1601590" y="590468"/>
                  </a:lnTo>
                  <a:lnTo>
                    <a:pt x="1600658" y="586122"/>
                  </a:lnTo>
                  <a:lnTo>
                    <a:pt x="1600658" y="580844"/>
                  </a:lnTo>
                  <a:lnTo>
                    <a:pt x="1581721" y="580844"/>
                  </a:lnTo>
                  <a:lnTo>
                    <a:pt x="1579548" y="566253"/>
                  </a:lnTo>
                  <a:lnTo>
                    <a:pt x="1572408" y="556940"/>
                  </a:lnTo>
                  <a:lnTo>
                    <a:pt x="1565268" y="549489"/>
                  </a:lnTo>
                  <a:lnTo>
                    <a:pt x="1552850" y="546385"/>
                  </a:lnTo>
                  <a:lnTo>
                    <a:pt x="1543536" y="556940"/>
                  </a:lnTo>
                  <a:lnTo>
                    <a:pt x="1532981" y="566253"/>
                  </a:lnTo>
                  <a:lnTo>
                    <a:pt x="1521495" y="577740"/>
                  </a:lnTo>
                  <a:lnTo>
                    <a:pt x="1518390" y="577740"/>
                  </a:lnTo>
                  <a:lnTo>
                    <a:pt x="1530808" y="558803"/>
                  </a:lnTo>
                  <a:lnTo>
                    <a:pt x="1542295" y="536761"/>
                  </a:lnTo>
                  <a:lnTo>
                    <a:pt x="1528635" y="526206"/>
                  </a:lnTo>
                  <a:lnTo>
                    <a:pt x="1525531" y="516892"/>
                  </a:lnTo>
                  <a:lnTo>
                    <a:pt x="1527704" y="506337"/>
                  </a:lnTo>
                  <a:lnTo>
                    <a:pt x="1527704" y="494851"/>
                  </a:lnTo>
                  <a:lnTo>
                    <a:pt x="1521495" y="480260"/>
                  </a:lnTo>
                  <a:lnTo>
                    <a:pt x="1520563" y="478087"/>
                  </a:lnTo>
                  <a:lnTo>
                    <a:pt x="1516528" y="478087"/>
                  </a:lnTo>
                  <a:lnTo>
                    <a:pt x="1514354" y="478087"/>
                  </a:lnTo>
                  <a:lnTo>
                    <a:pt x="1511250" y="478087"/>
                  </a:lnTo>
                  <a:lnTo>
                    <a:pt x="1507214" y="478087"/>
                  </a:lnTo>
                  <a:lnTo>
                    <a:pt x="1506283" y="477155"/>
                  </a:lnTo>
                  <a:lnTo>
                    <a:pt x="1504110" y="472809"/>
                  </a:lnTo>
                  <a:lnTo>
                    <a:pt x="1501937" y="469705"/>
                  </a:lnTo>
                  <a:lnTo>
                    <a:pt x="1504110" y="465358"/>
                  </a:lnTo>
                  <a:lnTo>
                    <a:pt x="1504110" y="462254"/>
                  </a:lnTo>
                  <a:lnTo>
                    <a:pt x="1506283" y="460081"/>
                  </a:lnTo>
                  <a:lnTo>
                    <a:pt x="1506283" y="455734"/>
                  </a:lnTo>
                  <a:lnTo>
                    <a:pt x="1506283" y="452630"/>
                  </a:lnTo>
                  <a:lnTo>
                    <a:pt x="1500074" y="443317"/>
                  </a:lnTo>
                  <a:lnTo>
                    <a:pt x="1492934" y="435866"/>
                  </a:lnTo>
                  <a:lnTo>
                    <a:pt x="1485793" y="428415"/>
                  </a:lnTo>
                  <a:lnTo>
                    <a:pt x="1480516" y="420964"/>
                  </a:lnTo>
                  <a:lnTo>
                    <a:pt x="1478343" y="408236"/>
                  </a:lnTo>
                  <a:lnTo>
                    <a:pt x="1463752" y="419723"/>
                  </a:lnTo>
                  <a:lnTo>
                    <a:pt x="1455370" y="434314"/>
                  </a:lnTo>
                  <a:lnTo>
                    <a:pt x="1443883" y="447973"/>
                  </a:lnTo>
                  <a:lnTo>
                    <a:pt x="1429292" y="459460"/>
                  </a:lnTo>
                  <a:lnTo>
                    <a:pt x="1428361" y="455114"/>
                  </a:lnTo>
                  <a:lnTo>
                    <a:pt x="1422152" y="454182"/>
                  </a:lnTo>
                  <a:lnTo>
                    <a:pt x="1419048" y="449836"/>
                  </a:lnTo>
                  <a:lnTo>
                    <a:pt x="1415012" y="447663"/>
                  </a:lnTo>
                  <a:lnTo>
                    <a:pt x="1411907" y="444558"/>
                  </a:lnTo>
                  <a:lnTo>
                    <a:pt x="1409734" y="442385"/>
                  </a:lnTo>
                  <a:lnTo>
                    <a:pt x="1406630" y="431830"/>
                  </a:lnTo>
                  <a:lnTo>
                    <a:pt x="1404457" y="417239"/>
                  </a:lnTo>
                  <a:lnTo>
                    <a:pt x="1400421" y="400475"/>
                  </a:lnTo>
                  <a:lnTo>
                    <a:pt x="1399490" y="391162"/>
                  </a:lnTo>
                  <a:lnTo>
                    <a:pt x="1395454" y="388057"/>
                  </a:lnTo>
                  <a:lnTo>
                    <a:pt x="1390176" y="385884"/>
                  </a:lnTo>
                  <a:lnTo>
                    <a:pt x="1384899" y="383711"/>
                  </a:lnTo>
                  <a:lnTo>
                    <a:pt x="1378690" y="383711"/>
                  </a:lnTo>
                  <a:lnTo>
                    <a:pt x="1375585" y="382780"/>
                  </a:lnTo>
                  <a:lnTo>
                    <a:pt x="1370308" y="378433"/>
                  </a:lnTo>
                  <a:lnTo>
                    <a:pt x="1364099" y="369120"/>
                  </a:lnTo>
                  <a:lnTo>
                    <a:pt x="1358821" y="356392"/>
                  </a:lnTo>
                  <a:lnTo>
                    <a:pt x="1353544" y="347078"/>
                  </a:lnTo>
                  <a:lnTo>
                    <a:pt x="1329639" y="351425"/>
                  </a:lnTo>
                  <a:lnTo>
                    <a:pt x="1307908" y="351425"/>
                  </a:lnTo>
                  <a:lnTo>
                    <a:pt x="1282762" y="347078"/>
                  </a:lnTo>
                  <a:lnTo>
                    <a:pt x="1282762" y="351425"/>
                  </a:lnTo>
                  <a:lnTo>
                    <a:pt x="1278726" y="351425"/>
                  </a:lnTo>
                  <a:lnTo>
                    <a:pt x="1280899" y="369431"/>
                  </a:lnTo>
                  <a:lnTo>
                    <a:pt x="1286177" y="388368"/>
                  </a:lnTo>
                  <a:lnTo>
                    <a:pt x="1290213" y="405132"/>
                  </a:lnTo>
                  <a:lnTo>
                    <a:pt x="1293317" y="420964"/>
                  </a:lnTo>
                  <a:lnTo>
                    <a:pt x="1290213" y="435555"/>
                  </a:lnTo>
                  <a:lnTo>
                    <a:pt x="1283072" y="448284"/>
                  </a:lnTo>
                  <a:lnTo>
                    <a:pt x="1285246" y="454493"/>
                  </a:lnTo>
                  <a:lnTo>
                    <a:pt x="1288350" y="457597"/>
                  </a:lnTo>
                  <a:lnTo>
                    <a:pt x="1292386" y="459770"/>
                  </a:lnTo>
                  <a:lnTo>
                    <a:pt x="1295490" y="461943"/>
                  </a:lnTo>
                  <a:lnTo>
                    <a:pt x="1302630" y="465048"/>
                  </a:lnTo>
                  <a:lnTo>
                    <a:pt x="1302630" y="481812"/>
                  </a:lnTo>
                  <a:lnTo>
                    <a:pt x="1304804" y="498576"/>
                  </a:lnTo>
                  <a:lnTo>
                    <a:pt x="1302630" y="509131"/>
                  </a:lnTo>
                  <a:lnTo>
                    <a:pt x="1297353" y="528068"/>
                  </a:lnTo>
                  <a:lnTo>
                    <a:pt x="1288040" y="542659"/>
                  </a:lnTo>
                  <a:lnTo>
                    <a:pt x="1273449" y="553214"/>
                  </a:lnTo>
                  <a:lnTo>
                    <a:pt x="1258858" y="560665"/>
                  </a:lnTo>
                  <a:lnTo>
                    <a:pt x="1264135" y="577429"/>
                  </a:lnTo>
                  <a:lnTo>
                    <a:pt x="1268171" y="595435"/>
                  </a:lnTo>
                  <a:lnTo>
                    <a:pt x="1270344" y="610026"/>
                  </a:lnTo>
                  <a:lnTo>
                    <a:pt x="1270344" y="621513"/>
                  </a:lnTo>
                  <a:lnTo>
                    <a:pt x="1268171" y="624617"/>
                  </a:lnTo>
                  <a:lnTo>
                    <a:pt x="1268171" y="626790"/>
                  </a:lnTo>
                  <a:lnTo>
                    <a:pt x="1268171" y="628963"/>
                  </a:lnTo>
                  <a:lnTo>
                    <a:pt x="1265998" y="628963"/>
                  </a:lnTo>
                  <a:lnTo>
                    <a:pt x="1262893" y="629895"/>
                  </a:lnTo>
                  <a:lnTo>
                    <a:pt x="1260720" y="629895"/>
                  </a:lnTo>
                  <a:lnTo>
                    <a:pt x="1258547" y="632068"/>
                  </a:lnTo>
                  <a:lnTo>
                    <a:pt x="1256374" y="632068"/>
                  </a:lnTo>
                  <a:lnTo>
                    <a:pt x="1253270" y="634241"/>
                  </a:lnTo>
                  <a:lnTo>
                    <a:pt x="1242714" y="617477"/>
                  </a:lnTo>
                  <a:lnTo>
                    <a:pt x="1233401" y="604748"/>
                  </a:lnTo>
                  <a:lnTo>
                    <a:pt x="1229365" y="593262"/>
                  </a:lnTo>
                  <a:lnTo>
                    <a:pt x="1228434" y="582707"/>
                  </a:lnTo>
                  <a:lnTo>
                    <a:pt x="1226261" y="571220"/>
                  </a:lnTo>
                  <a:lnTo>
                    <a:pt x="1222225" y="556629"/>
                  </a:lnTo>
                  <a:lnTo>
                    <a:pt x="1219121" y="536761"/>
                  </a:lnTo>
                  <a:lnTo>
                    <a:pt x="1189939" y="529310"/>
                  </a:lnTo>
                  <a:lnTo>
                    <a:pt x="1185903" y="529310"/>
                  </a:lnTo>
                  <a:lnTo>
                    <a:pt x="1184972" y="531483"/>
                  </a:lnTo>
                  <a:lnTo>
                    <a:pt x="1180936" y="533656"/>
                  </a:lnTo>
                  <a:lnTo>
                    <a:pt x="1178763" y="535829"/>
                  </a:lnTo>
                  <a:lnTo>
                    <a:pt x="1175658" y="535829"/>
                  </a:lnTo>
                  <a:lnTo>
                    <a:pt x="1171622" y="536761"/>
                  </a:lnTo>
                  <a:lnTo>
                    <a:pt x="1168518" y="535829"/>
                  </a:lnTo>
                  <a:lnTo>
                    <a:pt x="1163240" y="533656"/>
                  </a:lnTo>
                  <a:lnTo>
                    <a:pt x="1150202" y="527137"/>
                  </a:lnTo>
                  <a:lnTo>
                    <a:pt x="1139646" y="515650"/>
                  </a:lnTo>
                  <a:lnTo>
                    <a:pt x="1127229" y="502922"/>
                  </a:lnTo>
                  <a:lnTo>
                    <a:pt x="1113569" y="493609"/>
                  </a:lnTo>
                  <a:lnTo>
                    <a:pt x="1101151" y="488331"/>
                  </a:lnTo>
                  <a:lnTo>
                    <a:pt x="1088733" y="490504"/>
                  </a:lnTo>
                  <a:lnTo>
                    <a:pt x="1083456" y="488331"/>
                  </a:lnTo>
                  <a:lnTo>
                    <a:pt x="1077247" y="488331"/>
                  </a:lnTo>
                  <a:lnTo>
                    <a:pt x="1076316" y="486158"/>
                  </a:lnTo>
                  <a:lnTo>
                    <a:pt x="1076316" y="485227"/>
                  </a:lnTo>
                  <a:lnTo>
                    <a:pt x="1076316" y="483054"/>
                  </a:lnTo>
                  <a:lnTo>
                    <a:pt x="1076316" y="480881"/>
                  </a:lnTo>
                  <a:lnTo>
                    <a:pt x="1076316" y="477776"/>
                  </a:lnTo>
                  <a:lnTo>
                    <a:pt x="1076316" y="473430"/>
                  </a:lnTo>
                  <a:lnTo>
                    <a:pt x="1072280" y="470325"/>
                  </a:lnTo>
                  <a:lnTo>
                    <a:pt x="1072280" y="461012"/>
                  </a:lnTo>
                  <a:lnTo>
                    <a:pt x="1052411" y="461012"/>
                  </a:lnTo>
                  <a:lnTo>
                    <a:pt x="1052411" y="441143"/>
                  </a:lnTo>
                  <a:lnTo>
                    <a:pt x="1048375" y="421275"/>
                  </a:lnTo>
                  <a:lnTo>
                    <a:pt x="1042166" y="406684"/>
                  </a:lnTo>
                  <a:lnTo>
                    <a:pt x="1042166" y="382469"/>
                  </a:lnTo>
                  <a:lnTo>
                    <a:pt x="1048375" y="365705"/>
                  </a:lnTo>
                  <a:lnTo>
                    <a:pt x="1057689" y="355150"/>
                  </a:lnTo>
                  <a:lnTo>
                    <a:pt x="1072280" y="345837"/>
                  </a:lnTo>
                  <a:lnTo>
                    <a:pt x="1089044" y="340559"/>
                  </a:lnTo>
                  <a:lnTo>
                    <a:pt x="1089044" y="335282"/>
                  </a:lnTo>
                  <a:lnTo>
                    <a:pt x="1086871" y="329073"/>
                  </a:lnTo>
                  <a:lnTo>
                    <a:pt x="1086871" y="325968"/>
                  </a:lnTo>
                  <a:lnTo>
                    <a:pt x="1084698" y="323795"/>
                  </a:lnTo>
                  <a:lnTo>
                    <a:pt x="1083766" y="320691"/>
                  </a:lnTo>
                  <a:lnTo>
                    <a:pt x="1081593" y="316344"/>
                  </a:lnTo>
                  <a:lnTo>
                    <a:pt x="1072280" y="316344"/>
                  </a:lnTo>
                  <a:lnTo>
                    <a:pt x="1072280" y="313240"/>
                  </a:lnTo>
                  <a:lnTo>
                    <a:pt x="1079420" y="314171"/>
                  </a:lnTo>
                  <a:lnTo>
                    <a:pt x="1083456" y="316344"/>
                  </a:lnTo>
                  <a:lnTo>
                    <a:pt x="1088733" y="318517"/>
                  </a:lnTo>
                  <a:lnTo>
                    <a:pt x="1094011" y="320691"/>
                  </a:lnTo>
                  <a:lnTo>
                    <a:pt x="1101151" y="320691"/>
                  </a:lnTo>
                  <a:lnTo>
                    <a:pt x="1105187" y="307031"/>
                  </a:lnTo>
                  <a:lnTo>
                    <a:pt x="1108291" y="298649"/>
                  </a:lnTo>
                  <a:lnTo>
                    <a:pt x="1115432" y="291198"/>
                  </a:lnTo>
                  <a:lnTo>
                    <a:pt x="1124745" y="283748"/>
                  </a:lnTo>
                  <a:lnTo>
                    <a:pt x="1126918" y="279401"/>
                  </a:lnTo>
                  <a:lnTo>
                    <a:pt x="1130023" y="276297"/>
                  </a:lnTo>
                  <a:lnTo>
                    <a:pt x="1132196" y="271951"/>
                  </a:lnTo>
                  <a:lnTo>
                    <a:pt x="1132196" y="266673"/>
                  </a:lnTo>
                  <a:lnTo>
                    <a:pt x="1130023" y="261395"/>
                  </a:lnTo>
                  <a:lnTo>
                    <a:pt x="1127849" y="259222"/>
                  </a:lnTo>
                  <a:lnTo>
                    <a:pt x="1126918" y="257049"/>
                  </a:lnTo>
                  <a:lnTo>
                    <a:pt x="1124745" y="254876"/>
                  </a:lnTo>
                  <a:lnTo>
                    <a:pt x="1120709" y="251772"/>
                  </a:lnTo>
                  <a:lnTo>
                    <a:pt x="1117605" y="251772"/>
                  </a:lnTo>
                  <a:lnTo>
                    <a:pt x="1117605" y="247736"/>
                  </a:lnTo>
                  <a:lnTo>
                    <a:pt x="1135300" y="252082"/>
                  </a:lnTo>
                  <a:lnTo>
                    <a:pt x="1147718" y="259533"/>
                  </a:lnTo>
                  <a:lnTo>
                    <a:pt x="1157031" y="259533"/>
                  </a:lnTo>
                  <a:lnTo>
                    <a:pt x="1159205" y="241527"/>
                  </a:lnTo>
                  <a:lnTo>
                    <a:pt x="1161378" y="230040"/>
                  </a:lnTo>
                  <a:lnTo>
                    <a:pt x="1157342" y="219485"/>
                  </a:lnTo>
                  <a:lnTo>
                    <a:pt x="1157342" y="215139"/>
                  </a:lnTo>
                  <a:lnTo>
                    <a:pt x="1208255" y="212034"/>
                  </a:lnTo>
                  <a:lnTo>
                    <a:pt x="1208255" y="205826"/>
                  </a:lnTo>
                  <a:lnTo>
                    <a:pt x="1206082" y="202721"/>
                  </a:lnTo>
                  <a:lnTo>
                    <a:pt x="1206082" y="200548"/>
                  </a:lnTo>
                  <a:lnTo>
                    <a:pt x="1205151" y="198375"/>
                  </a:lnTo>
                  <a:lnTo>
                    <a:pt x="1202977" y="197444"/>
                  </a:lnTo>
                  <a:lnTo>
                    <a:pt x="1200804" y="195270"/>
                  </a:lnTo>
                  <a:lnTo>
                    <a:pt x="1200804" y="190924"/>
                  </a:lnTo>
                  <a:lnTo>
                    <a:pt x="1206082" y="193097"/>
                  </a:lnTo>
                  <a:lnTo>
                    <a:pt x="1210118" y="195270"/>
                  </a:lnTo>
                  <a:lnTo>
                    <a:pt x="1213222" y="197444"/>
                  </a:lnTo>
                  <a:lnTo>
                    <a:pt x="1217258" y="198375"/>
                  </a:lnTo>
                  <a:lnTo>
                    <a:pt x="1224398" y="198375"/>
                  </a:lnTo>
                  <a:lnTo>
                    <a:pt x="1226571" y="187820"/>
                  </a:lnTo>
                  <a:lnTo>
                    <a:pt x="1229676" y="173229"/>
                  </a:lnTo>
                  <a:lnTo>
                    <a:pt x="1233711" y="154292"/>
                  </a:lnTo>
                  <a:lnTo>
                    <a:pt x="1234643" y="138459"/>
                  </a:lnTo>
                  <a:lnTo>
                    <a:pt x="1236816" y="125731"/>
                  </a:lnTo>
                  <a:lnTo>
                    <a:pt x="1236816" y="118280"/>
                  </a:lnTo>
                  <a:lnTo>
                    <a:pt x="1236816" y="103689"/>
                  </a:lnTo>
                  <a:lnTo>
                    <a:pt x="1229676" y="97480"/>
                  </a:lnTo>
                  <a:lnTo>
                    <a:pt x="1220362" y="99653"/>
                  </a:lnTo>
                  <a:lnTo>
                    <a:pt x="1211980" y="103999"/>
                  </a:lnTo>
                  <a:lnTo>
                    <a:pt x="1204840" y="103999"/>
                  </a:lnTo>
                  <a:lnTo>
                    <a:pt x="1202667" y="99653"/>
                  </a:lnTo>
                  <a:lnTo>
                    <a:pt x="1198631" y="97480"/>
                  </a:lnTo>
                  <a:lnTo>
                    <a:pt x="1197700" y="94376"/>
                  </a:lnTo>
                  <a:lnTo>
                    <a:pt x="1193664" y="90029"/>
                  </a:lnTo>
                  <a:lnTo>
                    <a:pt x="1191491" y="86925"/>
                  </a:lnTo>
                  <a:lnTo>
                    <a:pt x="1188386" y="84752"/>
                  </a:lnTo>
                  <a:lnTo>
                    <a:pt x="1184351" y="82579"/>
                  </a:lnTo>
                  <a:lnTo>
                    <a:pt x="1181246" y="82579"/>
                  </a:lnTo>
                  <a:lnTo>
                    <a:pt x="1177210" y="86925"/>
                  </a:lnTo>
                  <a:lnTo>
                    <a:pt x="1166655" y="96238"/>
                  </a:lnTo>
                  <a:lnTo>
                    <a:pt x="1162619" y="108966"/>
                  </a:lnTo>
                  <a:lnTo>
                    <a:pt x="1162619" y="121695"/>
                  </a:lnTo>
                  <a:lnTo>
                    <a:pt x="1164793" y="134423"/>
                  </a:lnTo>
                  <a:lnTo>
                    <a:pt x="1164793" y="147151"/>
                  </a:lnTo>
                  <a:lnTo>
                    <a:pt x="1157652" y="163915"/>
                  </a:lnTo>
                  <a:lnTo>
                    <a:pt x="1148339" y="178506"/>
                  </a:lnTo>
                  <a:lnTo>
                    <a:pt x="1143061" y="176333"/>
                  </a:lnTo>
                  <a:lnTo>
                    <a:pt x="1139957" y="175402"/>
                  </a:lnTo>
                  <a:lnTo>
                    <a:pt x="1137784" y="173229"/>
                  </a:lnTo>
                  <a:lnTo>
                    <a:pt x="1135611" y="171056"/>
                  </a:lnTo>
                  <a:lnTo>
                    <a:pt x="1132506" y="167951"/>
                  </a:lnTo>
                  <a:lnTo>
                    <a:pt x="1134679" y="161742"/>
                  </a:lnTo>
                  <a:lnTo>
                    <a:pt x="1134679" y="153360"/>
                  </a:lnTo>
                  <a:lnTo>
                    <a:pt x="1135611" y="140632"/>
                  </a:lnTo>
                  <a:lnTo>
                    <a:pt x="1137784" y="126041"/>
                  </a:lnTo>
                  <a:lnTo>
                    <a:pt x="1137784" y="114244"/>
                  </a:lnTo>
                  <a:lnTo>
                    <a:pt x="1128470" y="118590"/>
                  </a:lnTo>
                  <a:lnTo>
                    <a:pt x="1123193" y="123868"/>
                  </a:lnTo>
                  <a:lnTo>
                    <a:pt x="1117915" y="129145"/>
                  </a:lnTo>
                  <a:lnTo>
                    <a:pt x="1112638" y="134423"/>
                  </a:lnTo>
                  <a:lnTo>
                    <a:pt x="1101151" y="134423"/>
                  </a:lnTo>
                  <a:lnTo>
                    <a:pt x="1098047" y="119832"/>
                  </a:lnTo>
                  <a:lnTo>
                    <a:pt x="1098047" y="103999"/>
                  </a:lnTo>
                  <a:lnTo>
                    <a:pt x="1071969" y="103999"/>
                  </a:lnTo>
                  <a:lnTo>
                    <a:pt x="1076005" y="96549"/>
                  </a:lnTo>
                  <a:lnTo>
                    <a:pt x="1076936" y="90340"/>
                  </a:lnTo>
                  <a:lnTo>
                    <a:pt x="1079110" y="85062"/>
                  </a:lnTo>
                  <a:lnTo>
                    <a:pt x="1083145" y="81958"/>
                  </a:lnTo>
                  <a:lnTo>
                    <a:pt x="1088423" y="77611"/>
                  </a:lnTo>
                  <a:lnTo>
                    <a:pt x="1088423" y="70161"/>
                  </a:lnTo>
                  <a:lnTo>
                    <a:pt x="1088423" y="62710"/>
                  </a:lnTo>
                  <a:lnTo>
                    <a:pt x="1086250" y="59606"/>
                  </a:lnTo>
                  <a:lnTo>
                    <a:pt x="1083145" y="55259"/>
                  </a:lnTo>
                  <a:lnTo>
                    <a:pt x="1079110" y="52155"/>
                  </a:lnTo>
                  <a:lnTo>
                    <a:pt x="1071969" y="49982"/>
                  </a:lnTo>
                  <a:lnTo>
                    <a:pt x="1074142" y="42531"/>
                  </a:lnTo>
                  <a:lnTo>
                    <a:pt x="1076316" y="39427"/>
                  </a:lnTo>
                  <a:lnTo>
                    <a:pt x="1077247" y="35080"/>
                  </a:lnTo>
                  <a:lnTo>
                    <a:pt x="1079420" y="29803"/>
                  </a:lnTo>
                  <a:lnTo>
                    <a:pt x="1081593" y="25457"/>
                  </a:lnTo>
                  <a:lnTo>
                    <a:pt x="1079420" y="22352"/>
                  </a:lnTo>
                  <a:lnTo>
                    <a:pt x="1076316" y="18006"/>
                  </a:lnTo>
                  <a:lnTo>
                    <a:pt x="1074142" y="17075"/>
                  </a:lnTo>
                  <a:lnTo>
                    <a:pt x="1071969" y="14901"/>
                  </a:lnTo>
                  <a:lnTo>
                    <a:pt x="1069796" y="12728"/>
                  </a:lnTo>
                  <a:lnTo>
                    <a:pt x="1069796" y="7451"/>
                  </a:lnTo>
                  <a:lnTo>
                    <a:pt x="1068865" y="0"/>
                  </a:lnTo>
                  <a:lnTo>
                    <a:pt x="1057378" y="2173"/>
                  </a:lnTo>
                  <a:lnTo>
                    <a:pt x="1046823" y="5278"/>
                  </a:lnTo>
                  <a:lnTo>
                    <a:pt x="1037510" y="9624"/>
                  </a:lnTo>
                  <a:lnTo>
                    <a:pt x="1025092" y="29492"/>
                  </a:lnTo>
                  <a:lnTo>
                    <a:pt x="1021056" y="47498"/>
                  </a:lnTo>
                  <a:lnTo>
                    <a:pt x="1023229" y="66435"/>
                  </a:lnTo>
                  <a:lnTo>
                    <a:pt x="1032543" y="82268"/>
                  </a:lnTo>
                  <a:lnTo>
                    <a:pt x="1044960" y="96859"/>
                  </a:lnTo>
                  <a:lnTo>
                    <a:pt x="1047134" y="104310"/>
                  </a:lnTo>
                  <a:lnTo>
                    <a:pt x="1044960" y="118901"/>
                  </a:lnTo>
                  <a:lnTo>
                    <a:pt x="1044960" y="135665"/>
                  </a:lnTo>
                  <a:lnTo>
                    <a:pt x="1044960" y="150256"/>
                  </a:lnTo>
                  <a:lnTo>
                    <a:pt x="1032543" y="150256"/>
                  </a:lnTo>
                  <a:lnTo>
                    <a:pt x="1032543" y="153360"/>
                  </a:lnTo>
                  <a:lnTo>
                    <a:pt x="1030369" y="159569"/>
                  </a:lnTo>
                  <a:lnTo>
                    <a:pt x="1030369" y="162674"/>
                  </a:lnTo>
                  <a:lnTo>
                    <a:pt x="1028196" y="170124"/>
                  </a:lnTo>
                  <a:lnTo>
                    <a:pt x="1019814" y="153360"/>
                  </a:lnTo>
                  <a:lnTo>
                    <a:pt x="1012674" y="137528"/>
                  </a:lnTo>
                  <a:lnTo>
                    <a:pt x="988770" y="137528"/>
                  </a:lnTo>
                  <a:lnTo>
                    <a:pt x="988770" y="150256"/>
                  </a:lnTo>
                  <a:lnTo>
                    <a:pt x="986597" y="152429"/>
                  </a:lnTo>
                  <a:lnTo>
                    <a:pt x="984424" y="153360"/>
                  </a:lnTo>
                  <a:lnTo>
                    <a:pt x="983492" y="155533"/>
                  </a:lnTo>
                  <a:lnTo>
                    <a:pt x="981319" y="157706"/>
                  </a:lnTo>
                  <a:lnTo>
                    <a:pt x="962692" y="157706"/>
                  </a:lnTo>
                  <a:lnTo>
                    <a:pt x="950275" y="155533"/>
                  </a:lnTo>
                  <a:lnTo>
                    <a:pt x="937857" y="153360"/>
                  </a:lnTo>
                  <a:lnTo>
                    <a:pt x="925439" y="150256"/>
                  </a:lnTo>
                  <a:lnTo>
                    <a:pt x="905570" y="150256"/>
                  </a:lnTo>
                  <a:lnTo>
                    <a:pt x="901535" y="142805"/>
                  </a:lnTo>
                  <a:lnTo>
                    <a:pt x="898430" y="139701"/>
                  </a:lnTo>
                  <a:lnTo>
                    <a:pt x="894394" y="133492"/>
                  </a:lnTo>
                  <a:lnTo>
                    <a:pt x="889117" y="130387"/>
                  </a:lnTo>
                  <a:lnTo>
                    <a:pt x="889117" y="117659"/>
                  </a:lnTo>
                  <a:lnTo>
                    <a:pt x="842239" y="122937"/>
                  </a:lnTo>
                  <a:lnTo>
                    <a:pt x="842239" y="126041"/>
                  </a:lnTo>
                  <a:lnTo>
                    <a:pt x="838204" y="126041"/>
                  </a:lnTo>
                  <a:lnTo>
                    <a:pt x="838204" y="132250"/>
                  </a:lnTo>
                  <a:lnTo>
                    <a:pt x="840377" y="135354"/>
                  </a:lnTo>
                  <a:lnTo>
                    <a:pt x="842550" y="139701"/>
                  </a:lnTo>
                  <a:lnTo>
                    <a:pt x="843481" y="140632"/>
                  </a:lnTo>
                  <a:lnTo>
                    <a:pt x="845654" y="145910"/>
                  </a:lnTo>
                  <a:lnTo>
                    <a:pt x="877941" y="145910"/>
                  </a:lnTo>
                  <a:lnTo>
                    <a:pt x="877941" y="150256"/>
                  </a:lnTo>
                  <a:lnTo>
                    <a:pt x="870800" y="152429"/>
                  </a:lnTo>
                  <a:lnTo>
                    <a:pt x="865523" y="153360"/>
                  </a:lnTo>
                  <a:lnTo>
                    <a:pt x="858383" y="153360"/>
                  </a:lnTo>
                  <a:lnTo>
                    <a:pt x="849069" y="153360"/>
                  </a:lnTo>
                  <a:lnTo>
                    <a:pt x="849069" y="189993"/>
                  </a:lnTo>
                  <a:lnTo>
                    <a:pt x="840687" y="179438"/>
                  </a:lnTo>
                  <a:lnTo>
                    <a:pt x="831374" y="167951"/>
                  </a:lnTo>
                  <a:lnTo>
                    <a:pt x="822060" y="157396"/>
                  </a:lnTo>
                  <a:lnTo>
                    <a:pt x="813678" y="155223"/>
                  </a:lnTo>
                  <a:lnTo>
                    <a:pt x="799087" y="155223"/>
                  </a:lnTo>
                  <a:lnTo>
                    <a:pt x="782323" y="155223"/>
                  </a:lnTo>
                  <a:lnTo>
                    <a:pt x="765559" y="153050"/>
                  </a:lnTo>
                  <a:lnTo>
                    <a:pt x="753141" y="153050"/>
                  </a:lnTo>
                  <a:lnTo>
                    <a:pt x="755315" y="149945"/>
                  </a:lnTo>
                  <a:lnTo>
                    <a:pt x="756246" y="147772"/>
                  </a:lnTo>
                  <a:lnTo>
                    <a:pt x="756246" y="145599"/>
                  </a:lnTo>
                  <a:lnTo>
                    <a:pt x="758419" y="144668"/>
                  </a:lnTo>
                  <a:lnTo>
                    <a:pt x="762455" y="142495"/>
                  </a:lnTo>
                  <a:lnTo>
                    <a:pt x="765559" y="140321"/>
                  </a:lnTo>
                  <a:lnTo>
                    <a:pt x="763386" y="137217"/>
                  </a:lnTo>
                  <a:lnTo>
                    <a:pt x="760282" y="129766"/>
                  </a:lnTo>
                  <a:lnTo>
                    <a:pt x="756246" y="124489"/>
                  </a:lnTo>
                  <a:lnTo>
                    <a:pt x="753141" y="120143"/>
                  </a:lnTo>
                  <a:lnTo>
                    <a:pt x="749106" y="117038"/>
                  </a:lnTo>
                  <a:lnTo>
                    <a:pt x="746001" y="117038"/>
                  </a:lnTo>
                  <a:lnTo>
                    <a:pt x="742897" y="117969"/>
                  </a:lnTo>
                  <a:lnTo>
                    <a:pt x="736688" y="120143"/>
                  </a:lnTo>
                  <a:lnTo>
                    <a:pt x="733583" y="122316"/>
                  </a:lnTo>
                  <a:lnTo>
                    <a:pt x="728306" y="122316"/>
                  </a:lnTo>
                  <a:lnTo>
                    <a:pt x="722097" y="122316"/>
                  </a:lnTo>
                  <a:lnTo>
                    <a:pt x="706575" y="110829"/>
                  </a:lnTo>
                  <a:lnTo>
                    <a:pt x="689811" y="98101"/>
                  </a:lnTo>
                  <a:lnTo>
                    <a:pt x="673046" y="85373"/>
                  </a:lnTo>
                  <a:lnTo>
                    <a:pt x="653178" y="80095"/>
                  </a:lnTo>
                  <a:lnTo>
                    <a:pt x="649142" y="81026"/>
                  </a:lnTo>
                  <a:lnTo>
                    <a:pt x="643865" y="83199"/>
                  </a:lnTo>
                  <a:lnTo>
                    <a:pt x="640760" y="87546"/>
                  </a:lnTo>
                  <a:lnTo>
                    <a:pt x="635482" y="90650"/>
                  </a:lnTo>
                  <a:lnTo>
                    <a:pt x="629274" y="92823"/>
                  </a:lnTo>
                  <a:lnTo>
                    <a:pt x="628342" y="88477"/>
                  </a:lnTo>
                  <a:lnTo>
                    <a:pt x="626169" y="85373"/>
                  </a:lnTo>
                  <a:lnTo>
                    <a:pt x="622133" y="80095"/>
                  </a:lnTo>
                  <a:lnTo>
                    <a:pt x="621202" y="80095"/>
                  </a:lnTo>
                  <a:lnTo>
                    <a:pt x="617166" y="80095"/>
                  </a:lnTo>
                  <a:lnTo>
                    <a:pt x="614993" y="81026"/>
                  </a:lnTo>
                  <a:lnTo>
                    <a:pt x="611889" y="83199"/>
                  </a:lnTo>
                  <a:lnTo>
                    <a:pt x="609715" y="85373"/>
                  </a:lnTo>
                  <a:lnTo>
                    <a:pt x="606611" y="88477"/>
                  </a:lnTo>
                  <a:lnTo>
                    <a:pt x="592951" y="85373"/>
                  </a:lnTo>
                  <a:lnTo>
                    <a:pt x="584569" y="77922"/>
                  </a:lnTo>
                  <a:lnTo>
                    <a:pt x="578360" y="68609"/>
                  </a:lnTo>
                  <a:lnTo>
                    <a:pt x="573083" y="55880"/>
                  </a:lnTo>
                  <a:lnTo>
                    <a:pt x="569978" y="58985"/>
                  </a:lnTo>
                  <a:lnTo>
                    <a:pt x="565943" y="65194"/>
                  </a:lnTo>
                  <a:lnTo>
                    <a:pt x="563770" y="70471"/>
                  </a:lnTo>
                  <a:lnTo>
                    <a:pt x="562838" y="75749"/>
                  </a:lnTo>
                  <a:lnTo>
                    <a:pt x="546074" y="77922"/>
                  </a:lnTo>
                  <a:lnTo>
                    <a:pt x="533656" y="77922"/>
                  </a:lnTo>
                  <a:lnTo>
                    <a:pt x="521238" y="80095"/>
                  </a:lnTo>
                  <a:lnTo>
                    <a:pt x="511925" y="85373"/>
                  </a:lnTo>
                  <a:lnTo>
                    <a:pt x="502612" y="95928"/>
                  </a:lnTo>
                  <a:lnTo>
                    <a:pt x="482743" y="92823"/>
                  </a:lnTo>
                  <a:lnTo>
                    <a:pt x="482743" y="85373"/>
                  </a:lnTo>
                  <a:lnTo>
                    <a:pt x="504474" y="76059"/>
                  </a:lnTo>
                  <a:lnTo>
                    <a:pt x="524343" y="63331"/>
                  </a:lnTo>
                  <a:lnTo>
                    <a:pt x="542970" y="48740"/>
                  </a:lnTo>
                  <a:lnTo>
                    <a:pt x="549179" y="48740"/>
                  </a:lnTo>
                  <a:lnTo>
                    <a:pt x="546074" y="46567"/>
                  </a:lnTo>
                  <a:lnTo>
                    <a:pt x="542970" y="44394"/>
                  </a:lnTo>
                  <a:lnTo>
                    <a:pt x="536761" y="43462"/>
                  </a:lnTo>
                  <a:lnTo>
                    <a:pt x="533656" y="41289"/>
                  </a:lnTo>
                  <a:lnTo>
                    <a:pt x="516892" y="44394"/>
                  </a:lnTo>
                  <a:lnTo>
                    <a:pt x="504474" y="50603"/>
                  </a:lnTo>
                  <a:lnTo>
                    <a:pt x="492988" y="58985"/>
                  </a:lnTo>
                  <a:lnTo>
                    <a:pt x="482433" y="66435"/>
                  </a:lnTo>
                  <a:lnTo>
                    <a:pt x="470015" y="73886"/>
                  </a:lnTo>
                  <a:lnTo>
                    <a:pt x="455424" y="78232"/>
                  </a:lnTo>
                  <a:lnTo>
                    <a:pt x="433693" y="80405"/>
                  </a:lnTo>
                  <a:lnTo>
                    <a:pt x="436797" y="88788"/>
                  </a:lnTo>
                  <a:lnTo>
                    <a:pt x="443006" y="96238"/>
                  </a:lnTo>
                  <a:lnTo>
                    <a:pt x="448284" y="103689"/>
                  </a:lnTo>
                  <a:lnTo>
                    <a:pt x="453561" y="109898"/>
                  </a:lnTo>
                  <a:lnTo>
                    <a:pt x="453561" y="117349"/>
                  </a:lnTo>
                  <a:lnTo>
                    <a:pt x="429657" y="113002"/>
                  </a:lnTo>
                  <a:lnTo>
                    <a:pt x="409788" y="102447"/>
                  </a:lnTo>
                  <a:lnTo>
                    <a:pt x="392093" y="90961"/>
                  </a:lnTo>
                  <a:lnTo>
                    <a:pt x="373466" y="78232"/>
                  </a:lnTo>
                  <a:lnTo>
                    <a:pt x="353598" y="68919"/>
                  </a:lnTo>
                  <a:lnTo>
                    <a:pt x="322243" y="73265"/>
                  </a:lnTo>
                  <a:lnTo>
                    <a:pt x="307652" y="68919"/>
                  </a:lnTo>
                  <a:lnTo>
                    <a:pt x="293061" y="61468"/>
                  </a:lnTo>
                  <a:lnTo>
                    <a:pt x="277539" y="56191"/>
                  </a:lnTo>
                  <a:lnTo>
                    <a:pt x="266052" y="51844"/>
                  </a:lnTo>
                  <a:lnTo>
                    <a:pt x="262948" y="51844"/>
                  </a:lnTo>
                  <a:lnTo>
                    <a:pt x="256739" y="54018"/>
                  </a:lnTo>
                  <a:lnTo>
                    <a:pt x="253634" y="56191"/>
                  </a:lnTo>
                  <a:lnTo>
                    <a:pt x="249598" y="56191"/>
                  </a:lnTo>
                  <a:lnTo>
                    <a:pt x="244321" y="58364"/>
                  </a:lnTo>
                  <a:lnTo>
                    <a:pt x="239043" y="56191"/>
                  </a:lnTo>
                  <a:lnTo>
                    <a:pt x="233766" y="54018"/>
                  </a:lnTo>
                  <a:lnTo>
                    <a:pt x="229730" y="50913"/>
                  </a:lnTo>
                  <a:lnTo>
                    <a:pt x="226625" y="46567"/>
                  </a:lnTo>
                  <a:lnTo>
                    <a:pt x="221348" y="41289"/>
                  </a:lnTo>
                  <a:lnTo>
                    <a:pt x="217312" y="38185"/>
                  </a:lnTo>
                  <a:lnTo>
                    <a:pt x="214208" y="36012"/>
                  </a:lnTo>
                  <a:lnTo>
                    <a:pt x="210172" y="36012"/>
                  </a:lnTo>
                  <a:lnTo>
                    <a:pt x="207067" y="36012"/>
                  </a:lnTo>
                  <a:lnTo>
                    <a:pt x="203032" y="38185"/>
                  </a:lnTo>
                  <a:lnTo>
                    <a:pt x="199927" y="39116"/>
                  </a:lnTo>
                  <a:lnTo>
                    <a:pt x="195891" y="39116"/>
                  </a:lnTo>
                  <a:lnTo>
                    <a:pt x="190614" y="39116"/>
                  </a:lnTo>
                  <a:lnTo>
                    <a:pt x="186578" y="36012"/>
                  </a:lnTo>
                  <a:lnTo>
                    <a:pt x="183473" y="31665"/>
                  </a:lnTo>
                  <a:lnTo>
                    <a:pt x="181300" y="30734"/>
                  </a:lnTo>
                  <a:lnTo>
                    <a:pt x="181300" y="26388"/>
                  </a:lnTo>
                  <a:lnTo>
                    <a:pt x="179127" y="24215"/>
                  </a:lnTo>
                  <a:lnTo>
                    <a:pt x="179127" y="21110"/>
                  </a:lnTo>
                  <a:lnTo>
                    <a:pt x="176023" y="18937"/>
                  </a:lnTo>
                  <a:lnTo>
                    <a:pt x="170745" y="15833"/>
                  </a:lnTo>
                  <a:lnTo>
                    <a:pt x="153981" y="26388"/>
                  </a:lnTo>
                  <a:lnTo>
                    <a:pt x="137217" y="33839"/>
                  </a:lnTo>
                  <a:lnTo>
                    <a:pt x="117348" y="39116"/>
                  </a:lnTo>
                  <a:lnTo>
                    <a:pt x="99653" y="48430"/>
                  </a:lnTo>
                  <a:lnTo>
                    <a:pt x="85993" y="58985"/>
                  </a:lnTo>
                  <a:lnTo>
                    <a:pt x="82889" y="70471"/>
                  </a:lnTo>
                  <a:lnTo>
                    <a:pt x="78853" y="83199"/>
                  </a:lnTo>
                  <a:lnTo>
                    <a:pt x="73576" y="95928"/>
                  </a:lnTo>
                  <a:lnTo>
                    <a:pt x="56812" y="105241"/>
                  </a:lnTo>
                  <a:lnTo>
                    <a:pt x="36012" y="107414"/>
                  </a:lnTo>
                  <a:lnTo>
                    <a:pt x="14281" y="105241"/>
                  </a:lnTo>
                  <a:lnTo>
                    <a:pt x="12107" y="110519"/>
                  </a:lnTo>
                  <a:lnTo>
                    <a:pt x="9934" y="116728"/>
                  </a:lnTo>
                  <a:lnTo>
                    <a:pt x="6830" y="122005"/>
                  </a:lnTo>
                  <a:lnTo>
                    <a:pt x="15212" y="138769"/>
                  </a:lnTo>
                  <a:lnTo>
                    <a:pt x="29803" y="149324"/>
                  </a:lnTo>
                  <a:lnTo>
                    <a:pt x="46567" y="159880"/>
                  </a:lnTo>
                  <a:lnTo>
                    <a:pt x="61158" y="171366"/>
                  </a:lnTo>
                  <a:lnTo>
                    <a:pt x="73576" y="185957"/>
                  </a:lnTo>
                  <a:lnTo>
                    <a:pt x="77611" y="191235"/>
                  </a:lnTo>
                  <a:lnTo>
                    <a:pt x="78543" y="196512"/>
                  </a:lnTo>
                  <a:lnTo>
                    <a:pt x="80716" y="202721"/>
                  </a:lnTo>
                  <a:lnTo>
                    <a:pt x="82889" y="207999"/>
                  </a:lnTo>
                  <a:lnTo>
                    <a:pt x="85993" y="213276"/>
                  </a:lnTo>
                  <a:lnTo>
                    <a:pt x="85993" y="220727"/>
                  </a:lnTo>
                  <a:lnTo>
                    <a:pt x="73576" y="226005"/>
                  </a:lnTo>
                  <a:lnTo>
                    <a:pt x="70471" y="220727"/>
                  </a:lnTo>
                  <a:lnTo>
                    <a:pt x="64262" y="215449"/>
                  </a:lnTo>
                  <a:lnTo>
                    <a:pt x="58985" y="211103"/>
                  </a:lnTo>
                  <a:lnTo>
                    <a:pt x="53707" y="205826"/>
                  </a:lnTo>
                  <a:lnTo>
                    <a:pt x="49671" y="205826"/>
                  </a:lnTo>
                  <a:lnTo>
                    <a:pt x="48740" y="205826"/>
                  </a:lnTo>
                  <a:lnTo>
                    <a:pt x="46567" y="207999"/>
                  </a:lnTo>
                  <a:lnTo>
                    <a:pt x="44394" y="207999"/>
                  </a:lnTo>
                  <a:lnTo>
                    <a:pt x="43462" y="210172"/>
                  </a:lnTo>
                  <a:lnTo>
                    <a:pt x="26698" y="210172"/>
                  </a:lnTo>
                  <a:lnTo>
                    <a:pt x="28871" y="213276"/>
                  </a:lnTo>
                  <a:lnTo>
                    <a:pt x="28871" y="215449"/>
                  </a:lnTo>
                  <a:lnTo>
                    <a:pt x="29803" y="217623"/>
                  </a:lnTo>
                  <a:lnTo>
                    <a:pt x="26698" y="220727"/>
                  </a:lnTo>
                  <a:lnTo>
                    <a:pt x="22663" y="225073"/>
                  </a:lnTo>
                  <a:lnTo>
                    <a:pt x="19558" y="225073"/>
                  </a:lnTo>
                  <a:lnTo>
                    <a:pt x="15522" y="226005"/>
                  </a:lnTo>
                  <a:lnTo>
                    <a:pt x="10245" y="228178"/>
                  </a:lnTo>
                  <a:lnTo>
                    <a:pt x="7140" y="230351"/>
                  </a:lnTo>
                  <a:lnTo>
                    <a:pt x="0" y="230351"/>
                  </a:lnTo>
                  <a:lnTo>
                    <a:pt x="3104" y="257670"/>
                  </a:lnTo>
                  <a:lnTo>
                    <a:pt x="17695" y="265121"/>
                  </a:lnTo>
                  <a:lnTo>
                    <a:pt x="36322" y="268225"/>
                  </a:lnTo>
                  <a:lnTo>
                    <a:pt x="51844" y="274434"/>
                  </a:lnTo>
                  <a:lnTo>
                    <a:pt x="63331" y="277539"/>
                  </a:lnTo>
                  <a:lnTo>
                    <a:pt x="68609" y="277539"/>
                  </a:lnTo>
                  <a:lnTo>
                    <a:pt x="71713" y="275365"/>
                  </a:lnTo>
                  <a:lnTo>
                    <a:pt x="75749" y="274434"/>
                  </a:lnTo>
                  <a:lnTo>
                    <a:pt x="77922" y="272261"/>
                  </a:lnTo>
                  <a:lnTo>
                    <a:pt x="78853" y="270088"/>
                  </a:lnTo>
                  <a:lnTo>
                    <a:pt x="82889" y="266983"/>
                  </a:lnTo>
                  <a:lnTo>
                    <a:pt x="97790" y="266983"/>
                  </a:lnTo>
                  <a:lnTo>
                    <a:pt x="95617" y="267915"/>
                  </a:lnTo>
                  <a:lnTo>
                    <a:pt x="95617" y="270088"/>
                  </a:lnTo>
                  <a:lnTo>
                    <a:pt x="95617" y="272261"/>
                  </a:lnTo>
                  <a:lnTo>
                    <a:pt x="93444" y="272261"/>
                  </a:lnTo>
                  <a:lnTo>
                    <a:pt x="91271" y="274434"/>
                  </a:lnTo>
                  <a:lnTo>
                    <a:pt x="91271" y="292440"/>
                  </a:lnTo>
                  <a:lnTo>
                    <a:pt x="85993" y="303926"/>
                  </a:lnTo>
                  <a:lnTo>
                    <a:pt x="78853" y="311377"/>
                  </a:lnTo>
                  <a:lnTo>
                    <a:pt x="68298" y="316655"/>
                  </a:lnTo>
                  <a:lnTo>
                    <a:pt x="56812" y="319759"/>
                  </a:lnTo>
                  <a:lnTo>
                    <a:pt x="44394" y="327210"/>
                  </a:lnTo>
                  <a:lnTo>
                    <a:pt x="37253" y="336523"/>
                  </a:lnTo>
                  <a:lnTo>
                    <a:pt x="31976" y="347078"/>
                  </a:lnTo>
                  <a:lnTo>
                    <a:pt x="26698" y="360738"/>
                  </a:lnTo>
                  <a:lnTo>
                    <a:pt x="20489" y="371293"/>
                  </a:lnTo>
                  <a:lnTo>
                    <a:pt x="31976" y="391162"/>
                  </a:lnTo>
                  <a:lnTo>
                    <a:pt x="46567" y="410099"/>
                  </a:lnTo>
                  <a:lnTo>
                    <a:pt x="64262" y="422827"/>
                  </a:lnTo>
                  <a:lnTo>
                    <a:pt x="66435" y="425000"/>
                  </a:lnTo>
                  <a:lnTo>
                    <a:pt x="69540" y="425000"/>
                  </a:lnTo>
                  <a:lnTo>
                    <a:pt x="71713" y="425000"/>
                  </a:lnTo>
                  <a:lnTo>
                    <a:pt x="73886" y="422827"/>
                  </a:lnTo>
                  <a:lnTo>
                    <a:pt x="76991" y="419723"/>
                  </a:lnTo>
                  <a:lnTo>
                    <a:pt x="81026" y="430278"/>
                  </a:lnTo>
                  <a:lnTo>
                    <a:pt x="86304" y="444869"/>
                  </a:lnTo>
                  <a:lnTo>
                    <a:pt x="88477" y="455424"/>
                  </a:lnTo>
                  <a:lnTo>
                    <a:pt x="93755" y="455424"/>
                  </a:lnTo>
                  <a:lnTo>
                    <a:pt x="97790" y="455734"/>
                  </a:lnTo>
                  <a:lnTo>
                    <a:pt x="98722" y="455734"/>
                  </a:lnTo>
                  <a:lnTo>
                    <a:pt x="100895" y="453561"/>
                  </a:lnTo>
                  <a:lnTo>
                    <a:pt x="103068" y="451388"/>
                  </a:lnTo>
                  <a:lnTo>
                    <a:pt x="105241" y="449215"/>
                  </a:lnTo>
                  <a:lnTo>
                    <a:pt x="108346" y="451388"/>
                  </a:lnTo>
                  <a:lnTo>
                    <a:pt x="110208" y="451388"/>
                  </a:lnTo>
                  <a:lnTo>
                    <a:pt x="112381" y="453561"/>
                  </a:lnTo>
                  <a:lnTo>
                    <a:pt x="112381" y="456666"/>
                  </a:lnTo>
                  <a:lnTo>
                    <a:pt x="112381" y="461012"/>
                  </a:lnTo>
                  <a:lnTo>
                    <a:pt x="124799" y="456666"/>
                  </a:lnTo>
                  <a:lnTo>
                    <a:pt x="134113" y="453561"/>
                  </a:lnTo>
                  <a:lnTo>
                    <a:pt x="147772" y="449215"/>
                  </a:lnTo>
                  <a:lnTo>
                    <a:pt x="144668" y="471257"/>
                  </a:lnTo>
                  <a:lnTo>
                    <a:pt x="135354" y="488021"/>
                  </a:lnTo>
                  <a:lnTo>
                    <a:pt x="122937" y="502612"/>
                  </a:lnTo>
                  <a:lnTo>
                    <a:pt x="106172" y="515340"/>
                  </a:lnTo>
                  <a:lnTo>
                    <a:pt x="88477" y="527137"/>
                  </a:lnTo>
                  <a:lnTo>
                    <a:pt x="69850" y="537692"/>
                  </a:lnTo>
                  <a:lnTo>
                    <a:pt x="54328" y="549179"/>
                  </a:lnTo>
                  <a:lnTo>
                    <a:pt x="41910" y="561907"/>
                  </a:lnTo>
                  <a:lnTo>
                    <a:pt x="37874" y="561907"/>
                  </a:lnTo>
                  <a:lnTo>
                    <a:pt x="37874" y="565011"/>
                  </a:lnTo>
                  <a:lnTo>
                    <a:pt x="48430" y="561907"/>
                  </a:lnTo>
                  <a:lnTo>
                    <a:pt x="65194" y="554456"/>
                  </a:lnTo>
                  <a:lnTo>
                    <a:pt x="86925" y="543901"/>
                  </a:lnTo>
                  <a:lnTo>
                    <a:pt x="108656" y="530241"/>
                  </a:lnTo>
                  <a:lnTo>
                    <a:pt x="130387" y="515650"/>
                  </a:lnTo>
                  <a:lnTo>
                    <a:pt x="152118" y="502922"/>
                  </a:lnTo>
                  <a:lnTo>
                    <a:pt x="169814" y="492367"/>
                  </a:lnTo>
                  <a:lnTo>
                    <a:pt x="184405" y="480881"/>
                  </a:lnTo>
                  <a:lnTo>
                    <a:pt x="191545" y="473430"/>
                  </a:lnTo>
                  <a:lnTo>
                    <a:pt x="203032" y="456666"/>
                  </a:lnTo>
                  <a:lnTo>
                    <a:pt x="210172" y="438660"/>
                  </a:lnTo>
                  <a:lnTo>
                    <a:pt x="215449" y="421896"/>
                  </a:lnTo>
                  <a:lnTo>
                    <a:pt x="222590" y="406063"/>
                  </a:lnTo>
                  <a:lnTo>
                    <a:pt x="234076" y="391472"/>
                  </a:lnTo>
                  <a:lnTo>
                    <a:pt x="247736" y="379986"/>
                  </a:lnTo>
                  <a:lnTo>
                    <a:pt x="247736" y="376881"/>
                  </a:lnTo>
                  <a:lnTo>
                    <a:pt x="257049" y="376881"/>
                  </a:lnTo>
                  <a:lnTo>
                    <a:pt x="247736" y="392714"/>
                  </a:lnTo>
                  <a:lnTo>
                    <a:pt x="237181" y="407305"/>
                  </a:lnTo>
                  <a:lnTo>
                    <a:pt x="230040" y="424069"/>
                  </a:lnTo>
                  <a:lnTo>
                    <a:pt x="224763" y="440833"/>
                  </a:lnTo>
                  <a:lnTo>
                    <a:pt x="246494" y="435555"/>
                  </a:lnTo>
                  <a:lnTo>
                    <a:pt x="262016" y="426242"/>
                  </a:lnTo>
                  <a:lnTo>
                    <a:pt x="280643" y="416929"/>
                  </a:lnTo>
                  <a:lnTo>
                    <a:pt x="280643" y="392714"/>
                  </a:lnTo>
                  <a:lnTo>
                    <a:pt x="297407" y="394887"/>
                  </a:lnTo>
                  <a:lnTo>
                    <a:pt x="307962" y="400165"/>
                  </a:lnTo>
                  <a:lnTo>
                    <a:pt x="317276" y="407615"/>
                  </a:lnTo>
                  <a:lnTo>
                    <a:pt x="327831" y="413824"/>
                  </a:lnTo>
                  <a:lnTo>
                    <a:pt x="361048" y="413824"/>
                  </a:lnTo>
                  <a:lnTo>
                    <a:pt x="376571" y="422206"/>
                  </a:lnTo>
                  <a:lnTo>
                    <a:pt x="393335" y="436797"/>
                  </a:lnTo>
                  <a:lnTo>
                    <a:pt x="407926" y="449526"/>
                  </a:lnTo>
                  <a:lnTo>
                    <a:pt x="427794" y="458839"/>
                  </a:lnTo>
                  <a:lnTo>
                    <a:pt x="451699" y="464117"/>
                  </a:lnTo>
                  <a:lnTo>
                    <a:pt x="471567" y="473430"/>
                  </a:lnTo>
                  <a:lnTo>
                    <a:pt x="486158" y="486158"/>
                  </a:lnTo>
                  <a:lnTo>
                    <a:pt x="498576" y="502922"/>
                  </a:lnTo>
                  <a:lnTo>
                    <a:pt x="507889" y="519686"/>
                  </a:lnTo>
                  <a:lnTo>
                    <a:pt x="519376" y="536450"/>
                  </a:lnTo>
                  <a:lnTo>
                    <a:pt x="531794" y="550110"/>
                  </a:lnTo>
                  <a:lnTo>
                    <a:pt x="527758" y="574325"/>
                  </a:lnTo>
                  <a:lnTo>
                    <a:pt x="539244" y="579602"/>
                  </a:lnTo>
                  <a:lnTo>
                    <a:pt x="546385" y="588916"/>
                  </a:lnTo>
                  <a:lnTo>
                    <a:pt x="551662" y="600402"/>
                  </a:lnTo>
                  <a:lnTo>
                    <a:pt x="554767" y="613131"/>
                  </a:lnTo>
                  <a:lnTo>
                    <a:pt x="560976" y="625859"/>
                  </a:lnTo>
                  <a:lnTo>
                    <a:pt x="568116" y="637345"/>
                  </a:lnTo>
                  <a:lnTo>
                    <a:pt x="576498" y="645727"/>
                  </a:lnTo>
                  <a:lnTo>
                    <a:pt x="591089" y="651005"/>
                  </a:lnTo>
                  <a:lnTo>
                    <a:pt x="587984" y="653178"/>
                  </a:lnTo>
                  <a:lnTo>
                    <a:pt x="583949" y="653178"/>
                  </a:lnTo>
                  <a:lnTo>
                    <a:pt x="580844" y="653178"/>
                  </a:lnTo>
                  <a:lnTo>
                    <a:pt x="576808" y="651005"/>
                  </a:lnTo>
                  <a:lnTo>
                    <a:pt x="568426" y="651005"/>
                  </a:lnTo>
                  <a:lnTo>
                    <a:pt x="576808" y="669942"/>
                  </a:lnTo>
                  <a:lnTo>
                    <a:pt x="588295" y="686706"/>
                  </a:lnTo>
                  <a:lnTo>
                    <a:pt x="600713" y="702539"/>
                  </a:lnTo>
                  <a:lnTo>
                    <a:pt x="604748" y="704712"/>
                  </a:lnTo>
                  <a:lnTo>
                    <a:pt x="605680" y="704712"/>
                  </a:lnTo>
                  <a:lnTo>
                    <a:pt x="605680" y="706885"/>
                  </a:lnTo>
                  <a:lnTo>
                    <a:pt x="607853" y="706885"/>
                  </a:lnTo>
                  <a:lnTo>
                    <a:pt x="613130" y="706885"/>
                  </a:lnTo>
                  <a:lnTo>
                    <a:pt x="619339" y="706885"/>
                  </a:lnTo>
                  <a:lnTo>
                    <a:pt x="620271" y="704712"/>
                  </a:lnTo>
                  <a:lnTo>
                    <a:pt x="624306" y="702539"/>
                  </a:lnTo>
                  <a:lnTo>
                    <a:pt x="626480" y="701608"/>
                  </a:lnTo>
                  <a:lnTo>
                    <a:pt x="626480" y="699434"/>
                  </a:lnTo>
                  <a:lnTo>
                    <a:pt x="627411" y="699434"/>
                  </a:lnTo>
                  <a:lnTo>
                    <a:pt x="627411" y="695088"/>
                  </a:lnTo>
                  <a:lnTo>
                    <a:pt x="622133" y="687638"/>
                  </a:lnTo>
                  <a:lnTo>
                    <a:pt x="614993" y="682360"/>
                  </a:lnTo>
                  <a:lnTo>
                    <a:pt x="607853" y="677082"/>
                  </a:lnTo>
                  <a:lnTo>
                    <a:pt x="600713" y="671805"/>
                  </a:lnTo>
                  <a:lnTo>
                    <a:pt x="600713" y="662491"/>
                  </a:lnTo>
                  <a:lnTo>
                    <a:pt x="617477" y="673047"/>
                  </a:lnTo>
                  <a:lnTo>
                    <a:pt x="632068" y="687638"/>
                  </a:lnTo>
                  <a:lnTo>
                    <a:pt x="644485" y="702228"/>
                  </a:lnTo>
                  <a:lnTo>
                    <a:pt x="644485" y="723339"/>
                  </a:lnTo>
                  <a:lnTo>
                    <a:pt x="642312" y="718992"/>
                  </a:lnTo>
                  <a:lnTo>
                    <a:pt x="639208" y="715888"/>
                  </a:lnTo>
                  <a:lnTo>
                    <a:pt x="637035" y="711542"/>
                  </a:lnTo>
                  <a:lnTo>
                    <a:pt x="633930" y="709369"/>
                  </a:lnTo>
                  <a:lnTo>
                    <a:pt x="629894" y="709369"/>
                  </a:lnTo>
                  <a:lnTo>
                    <a:pt x="626790" y="709369"/>
                  </a:lnTo>
                  <a:lnTo>
                    <a:pt x="622754" y="709369"/>
                  </a:lnTo>
                  <a:lnTo>
                    <a:pt x="617477" y="711542"/>
                  </a:lnTo>
                  <a:lnTo>
                    <a:pt x="615304" y="723028"/>
                  </a:lnTo>
                  <a:lnTo>
                    <a:pt x="613130" y="741034"/>
                  </a:lnTo>
                  <a:lnTo>
                    <a:pt x="613130" y="763076"/>
                  </a:lnTo>
                  <a:lnTo>
                    <a:pt x="613130" y="787291"/>
                  </a:lnTo>
                  <a:lnTo>
                    <a:pt x="613130" y="807159"/>
                  </a:lnTo>
                  <a:lnTo>
                    <a:pt x="612199" y="821750"/>
                  </a:lnTo>
                  <a:lnTo>
                    <a:pt x="612199" y="829201"/>
                  </a:lnTo>
                  <a:lnTo>
                    <a:pt x="613130" y="859624"/>
                  </a:lnTo>
                  <a:lnTo>
                    <a:pt x="617166" y="881666"/>
                  </a:lnTo>
                  <a:lnTo>
                    <a:pt x="622444" y="898430"/>
                  </a:lnTo>
                  <a:lnTo>
                    <a:pt x="629584" y="911158"/>
                  </a:lnTo>
                  <a:lnTo>
                    <a:pt x="641071" y="922645"/>
                  </a:lnTo>
                  <a:lnTo>
                    <a:pt x="651626" y="935373"/>
                  </a:lnTo>
                  <a:lnTo>
                    <a:pt x="664043" y="953379"/>
                  </a:lnTo>
                  <a:lnTo>
                    <a:pt x="669321" y="964866"/>
                  </a:lnTo>
                  <a:lnTo>
                    <a:pt x="673357" y="975421"/>
                  </a:lnTo>
                  <a:lnTo>
                    <a:pt x="680497" y="984734"/>
                  </a:lnTo>
                  <a:lnTo>
                    <a:pt x="691052" y="992185"/>
                  </a:lnTo>
                  <a:lnTo>
                    <a:pt x="704712" y="997462"/>
                  </a:lnTo>
                  <a:lnTo>
                    <a:pt x="715267" y="1003671"/>
                  </a:lnTo>
                  <a:lnTo>
                    <a:pt x="724580" y="1014226"/>
                  </a:lnTo>
                  <a:lnTo>
                    <a:pt x="731721" y="1026955"/>
                  </a:lnTo>
                  <a:lnTo>
                    <a:pt x="734825" y="1041546"/>
                  </a:lnTo>
                  <a:lnTo>
                    <a:pt x="741034" y="1054274"/>
                  </a:lnTo>
                  <a:lnTo>
                    <a:pt x="747243" y="1065761"/>
                  </a:lnTo>
                  <a:lnTo>
                    <a:pt x="760903" y="1075074"/>
                  </a:lnTo>
                  <a:lnTo>
                    <a:pt x="758729" y="1076005"/>
                  </a:lnTo>
                  <a:lnTo>
                    <a:pt x="758729" y="1078178"/>
                  </a:lnTo>
                  <a:lnTo>
                    <a:pt x="758729" y="1080351"/>
                  </a:lnTo>
                  <a:lnTo>
                    <a:pt x="756556" y="1080351"/>
                  </a:lnTo>
                  <a:lnTo>
                    <a:pt x="754383" y="1080351"/>
                  </a:lnTo>
                  <a:lnTo>
                    <a:pt x="751279" y="1082525"/>
                  </a:lnTo>
                  <a:lnTo>
                    <a:pt x="760592" y="1095253"/>
                  </a:lnTo>
                  <a:lnTo>
                    <a:pt x="771147" y="1102704"/>
                  </a:lnTo>
                  <a:lnTo>
                    <a:pt x="782634" y="1110154"/>
                  </a:lnTo>
                  <a:lnTo>
                    <a:pt x="791016" y="1119468"/>
                  </a:lnTo>
                  <a:lnTo>
                    <a:pt x="797225" y="1130023"/>
                  </a:lnTo>
                  <a:lnTo>
                    <a:pt x="800329" y="1142751"/>
                  </a:lnTo>
                  <a:lnTo>
                    <a:pt x="804365" y="1155479"/>
                  </a:lnTo>
                  <a:lnTo>
                    <a:pt x="809643" y="1155479"/>
                  </a:lnTo>
                  <a:lnTo>
                    <a:pt x="811816" y="1155479"/>
                  </a:lnTo>
                  <a:lnTo>
                    <a:pt x="812747" y="1155479"/>
                  </a:lnTo>
                  <a:lnTo>
                    <a:pt x="814920" y="1155479"/>
                  </a:lnTo>
                  <a:lnTo>
                    <a:pt x="817093" y="1155479"/>
                  </a:lnTo>
                  <a:lnTo>
                    <a:pt x="820198" y="1155479"/>
                  </a:lnTo>
                  <a:lnTo>
                    <a:pt x="822371" y="1159826"/>
                  </a:lnTo>
                  <a:lnTo>
                    <a:pt x="822371" y="1162930"/>
                  </a:lnTo>
                  <a:lnTo>
                    <a:pt x="824544" y="1169139"/>
                  </a:lnTo>
                  <a:lnTo>
                    <a:pt x="824544" y="1176590"/>
                  </a:lnTo>
                  <a:lnTo>
                    <a:pt x="827648" y="1174417"/>
                  </a:lnTo>
                  <a:lnTo>
                    <a:pt x="827648" y="1172243"/>
                  </a:lnTo>
                  <a:lnTo>
                    <a:pt x="829822" y="1170070"/>
                  </a:lnTo>
                  <a:lnTo>
                    <a:pt x="831995" y="1166966"/>
                  </a:lnTo>
                  <a:lnTo>
                    <a:pt x="831995" y="1159515"/>
                  </a:lnTo>
                  <a:lnTo>
                    <a:pt x="827959" y="1148960"/>
                  </a:lnTo>
                  <a:lnTo>
                    <a:pt x="819577" y="1132196"/>
                  </a:lnTo>
                  <a:lnTo>
                    <a:pt x="808090" y="1113259"/>
                  </a:lnTo>
                  <a:lnTo>
                    <a:pt x="797535" y="1095253"/>
                  </a:lnTo>
                  <a:lnTo>
                    <a:pt x="783876" y="1076316"/>
                  </a:lnTo>
                  <a:lnTo>
                    <a:pt x="773320" y="1061725"/>
                  </a:lnTo>
                  <a:lnTo>
                    <a:pt x="761834" y="1048996"/>
                  </a:lnTo>
                  <a:lnTo>
                    <a:pt x="756556" y="1041546"/>
                  </a:lnTo>
                  <a:lnTo>
                    <a:pt x="756556" y="1021677"/>
                  </a:lnTo>
                  <a:lnTo>
                    <a:pt x="760592" y="1023850"/>
                  </a:lnTo>
                  <a:lnTo>
                    <a:pt x="763697" y="1026955"/>
                  </a:lnTo>
                  <a:lnTo>
                    <a:pt x="767732" y="1031301"/>
                  </a:lnTo>
                  <a:lnTo>
                    <a:pt x="776114" y="1036578"/>
                  </a:lnTo>
                  <a:lnTo>
                    <a:pt x="782323" y="1048065"/>
                  </a:lnTo>
                  <a:lnTo>
                    <a:pt x="785428" y="1058620"/>
                  </a:lnTo>
                  <a:lnTo>
                    <a:pt x="789464" y="1069175"/>
                  </a:lnTo>
                  <a:lnTo>
                    <a:pt x="796604" y="1078489"/>
                  </a:lnTo>
                  <a:lnTo>
                    <a:pt x="797535" y="1080662"/>
                  </a:lnTo>
                  <a:lnTo>
                    <a:pt x="803744" y="1082835"/>
                  </a:lnTo>
                  <a:lnTo>
                    <a:pt x="806849" y="1082835"/>
                  </a:lnTo>
                  <a:lnTo>
                    <a:pt x="812126" y="1083766"/>
                  </a:lnTo>
                  <a:lnTo>
                    <a:pt x="816162" y="1085939"/>
                  </a:lnTo>
                  <a:lnTo>
                    <a:pt x="833857" y="1112327"/>
                  </a:lnTo>
                  <a:lnTo>
                    <a:pt x="852484" y="1137473"/>
                  </a:lnTo>
                  <a:lnTo>
                    <a:pt x="870179" y="1161688"/>
                  </a:lnTo>
                  <a:lnTo>
                    <a:pt x="890048" y="1183730"/>
                  </a:lnTo>
                  <a:lnTo>
                    <a:pt x="882908" y="1206703"/>
                  </a:lnTo>
                  <a:lnTo>
                    <a:pt x="886944" y="1211049"/>
                  </a:lnTo>
                  <a:lnTo>
                    <a:pt x="894084" y="1218500"/>
                  </a:lnTo>
                  <a:lnTo>
                    <a:pt x="901224" y="1227813"/>
                  </a:lnTo>
                  <a:lnTo>
                    <a:pt x="910537" y="1235264"/>
                  </a:lnTo>
                  <a:lnTo>
                    <a:pt x="915815" y="1242715"/>
                  </a:lnTo>
                  <a:lnTo>
                    <a:pt x="918919" y="1243646"/>
                  </a:lnTo>
                  <a:lnTo>
                    <a:pt x="939719" y="1240541"/>
                  </a:lnTo>
                  <a:lnTo>
                    <a:pt x="940651" y="1242715"/>
                  </a:lnTo>
                  <a:lnTo>
                    <a:pt x="944686" y="1245819"/>
                  </a:lnTo>
                  <a:lnTo>
                    <a:pt x="947791" y="1250165"/>
                  </a:lnTo>
                  <a:lnTo>
                    <a:pt x="951827" y="1253270"/>
                  </a:lnTo>
                  <a:lnTo>
                    <a:pt x="954931" y="1256374"/>
                  </a:lnTo>
                  <a:lnTo>
                    <a:pt x="978835" y="1260720"/>
                  </a:lnTo>
                  <a:lnTo>
                    <a:pt x="981940" y="1262894"/>
                  </a:lnTo>
                  <a:lnTo>
                    <a:pt x="985976" y="1265998"/>
                  </a:lnTo>
                  <a:lnTo>
                    <a:pt x="991253" y="1271276"/>
                  </a:lnTo>
                  <a:lnTo>
                    <a:pt x="995289" y="1275622"/>
                  </a:lnTo>
                  <a:lnTo>
                    <a:pt x="998394" y="1278726"/>
                  </a:lnTo>
                  <a:lnTo>
                    <a:pt x="1002429" y="1280899"/>
                  </a:lnTo>
                  <a:lnTo>
                    <a:pt x="1010811" y="1283073"/>
                  </a:lnTo>
                  <a:lnTo>
                    <a:pt x="1017952" y="1278726"/>
                  </a:lnTo>
                  <a:lnTo>
                    <a:pt x="1024161" y="1275622"/>
                  </a:lnTo>
                  <a:lnTo>
                    <a:pt x="1031301" y="1271276"/>
                  </a:lnTo>
                  <a:lnTo>
                    <a:pt x="1041856" y="1271276"/>
                  </a:lnTo>
                  <a:lnTo>
                    <a:pt x="1058620" y="1278726"/>
                  </a:lnTo>
                  <a:lnTo>
                    <a:pt x="1069175" y="1288040"/>
                  </a:lnTo>
                  <a:lnTo>
                    <a:pt x="1081593" y="1297353"/>
                  </a:lnTo>
                  <a:lnTo>
                    <a:pt x="1102393" y="1304804"/>
                  </a:lnTo>
                  <a:lnTo>
                    <a:pt x="1117915" y="1310081"/>
                  </a:lnTo>
                  <a:lnTo>
                    <a:pt x="1132506" y="1314428"/>
                  </a:lnTo>
                  <a:lnTo>
                    <a:pt x="1141820" y="1317532"/>
                  </a:lnTo>
                  <a:lnTo>
                    <a:pt x="1151133" y="1326845"/>
                  </a:lnTo>
                  <a:lnTo>
                    <a:pt x="1159515" y="1339574"/>
                  </a:lnTo>
                  <a:lnTo>
                    <a:pt x="1168828" y="1361615"/>
                  </a:lnTo>
                  <a:lnTo>
                    <a:pt x="1180315" y="1364720"/>
                  </a:lnTo>
                  <a:lnTo>
                    <a:pt x="1195837" y="1372171"/>
                  </a:lnTo>
                  <a:lnTo>
                    <a:pt x="1212601" y="1381484"/>
                  </a:lnTo>
                  <a:lnTo>
                    <a:pt x="1229365" y="1390797"/>
                  </a:lnTo>
                  <a:lnTo>
                    <a:pt x="1238679" y="1398248"/>
                  </a:lnTo>
                  <a:lnTo>
                    <a:pt x="1241783" y="1396075"/>
                  </a:lnTo>
                  <a:lnTo>
                    <a:pt x="1243956" y="1396075"/>
                  </a:lnTo>
                  <a:lnTo>
                    <a:pt x="1244888" y="1396075"/>
                  </a:lnTo>
                  <a:lnTo>
                    <a:pt x="1247061" y="1393902"/>
                  </a:lnTo>
                  <a:lnTo>
                    <a:pt x="1249234" y="1393902"/>
                  </a:lnTo>
                  <a:lnTo>
                    <a:pt x="1251407" y="1390797"/>
                  </a:lnTo>
                  <a:lnTo>
                    <a:pt x="1251407" y="1388624"/>
                  </a:lnTo>
                  <a:lnTo>
                    <a:pt x="1251407" y="1385520"/>
                  </a:lnTo>
                  <a:lnTo>
                    <a:pt x="1249234" y="1381173"/>
                  </a:lnTo>
                  <a:lnTo>
                    <a:pt x="1252338" y="1379000"/>
                  </a:lnTo>
                  <a:lnTo>
                    <a:pt x="1254511" y="1378069"/>
                  </a:lnTo>
                  <a:lnTo>
                    <a:pt x="1256684" y="1375896"/>
                  </a:lnTo>
                  <a:lnTo>
                    <a:pt x="1258858" y="1373723"/>
                  </a:lnTo>
                  <a:lnTo>
                    <a:pt x="1265998" y="1373723"/>
                  </a:lnTo>
                  <a:lnTo>
                    <a:pt x="1273138" y="1385209"/>
                  </a:lnTo>
                  <a:lnTo>
                    <a:pt x="1280278" y="1395764"/>
                  </a:lnTo>
                  <a:lnTo>
                    <a:pt x="1285556" y="1405078"/>
                  </a:lnTo>
                  <a:lnTo>
                    <a:pt x="1287729" y="1419669"/>
                  </a:lnTo>
                  <a:lnTo>
                    <a:pt x="1287729" y="1434260"/>
                  </a:lnTo>
                  <a:lnTo>
                    <a:pt x="1288660" y="1444815"/>
                  </a:lnTo>
                  <a:lnTo>
                    <a:pt x="1276243" y="1459406"/>
                  </a:lnTo>
                  <a:lnTo>
                    <a:pt x="1261652" y="1472134"/>
                  </a:lnTo>
                  <a:lnTo>
                    <a:pt x="1249234" y="1485794"/>
                  </a:lnTo>
                  <a:lnTo>
                    <a:pt x="1242094" y="1501626"/>
                  </a:lnTo>
                  <a:lnTo>
                    <a:pt x="1236816" y="1518390"/>
                  </a:lnTo>
                  <a:lnTo>
                    <a:pt x="1229676" y="1535155"/>
                  </a:lnTo>
                  <a:lnTo>
                    <a:pt x="1234953" y="1537328"/>
                  </a:lnTo>
                  <a:lnTo>
                    <a:pt x="1240231" y="1537328"/>
                  </a:lnTo>
                  <a:lnTo>
                    <a:pt x="1245508" y="1538259"/>
                  </a:lnTo>
                  <a:lnTo>
                    <a:pt x="1254822" y="1538259"/>
                  </a:lnTo>
                  <a:lnTo>
                    <a:pt x="1254822" y="1542605"/>
                  </a:lnTo>
                  <a:lnTo>
                    <a:pt x="1245508" y="1547883"/>
                  </a:lnTo>
                  <a:lnTo>
                    <a:pt x="1239300" y="1553160"/>
                  </a:lnTo>
                  <a:lnTo>
                    <a:pt x="1229986" y="1558438"/>
                  </a:lnTo>
                  <a:lnTo>
                    <a:pt x="1229986" y="1565889"/>
                  </a:lnTo>
                  <a:lnTo>
                    <a:pt x="1229986" y="1573339"/>
                  </a:lnTo>
                  <a:lnTo>
                    <a:pt x="1229986" y="1579548"/>
                  </a:lnTo>
                  <a:lnTo>
                    <a:pt x="1225950" y="1586999"/>
                  </a:lnTo>
                  <a:lnTo>
                    <a:pt x="1229986" y="1590104"/>
                  </a:lnTo>
                  <a:lnTo>
                    <a:pt x="1233091" y="1594450"/>
                  </a:lnTo>
                  <a:lnTo>
                    <a:pt x="1237126" y="1595381"/>
                  </a:lnTo>
                  <a:lnTo>
                    <a:pt x="1242404" y="1595381"/>
                  </a:lnTo>
                  <a:lnTo>
                    <a:pt x="1245508" y="1599727"/>
                  </a:lnTo>
                  <a:lnTo>
                    <a:pt x="1256995" y="1610283"/>
                  </a:lnTo>
                  <a:lnTo>
                    <a:pt x="1264135" y="1624873"/>
                  </a:lnTo>
                  <a:lnTo>
                    <a:pt x="1269413" y="1643811"/>
                  </a:lnTo>
                  <a:lnTo>
                    <a:pt x="1274690" y="1659643"/>
                  </a:lnTo>
                  <a:lnTo>
                    <a:pt x="1281831" y="1676407"/>
                  </a:lnTo>
                  <a:lnTo>
                    <a:pt x="1302630" y="1705900"/>
                  </a:lnTo>
                  <a:lnTo>
                    <a:pt x="1327777" y="1733219"/>
                  </a:lnTo>
                  <a:lnTo>
                    <a:pt x="1359132" y="1754329"/>
                  </a:lnTo>
                  <a:lnTo>
                    <a:pt x="1395454" y="1767989"/>
                  </a:lnTo>
                  <a:lnTo>
                    <a:pt x="1391418" y="1797481"/>
                  </a:lnTo>
                  <a:lnTo>
                    <a:pt x="1389245" y="1829147"/>
                  </a:lnTo>
                  <a:lnTo>
                    <a:pt x="1388314" y="1861744"/>
                  </a:lnTo>
                  <a:lnTo>
                    <a:pt x="1382105" y="1893409"/>
                  </a:lnTo>
                  <a:lnTo>
                    <a:pt x="1371549" y="1941839"/>
                  </a:lnTo>
                  <a:lnTo>
                    <a:pt x="1362236" y="1991199"/>
                  </a:lnTo>
                  <a:lnTo>
                    <a:pt x="1351681" y="2036214"/>
                  </a:lnTo>
                  <a:lnTo>
                    <a:pt x="1339263" y="2080297"/>
                  </a:lnTo>
                  <a:lnTo>
                    <a:pt x="1337090" y="2091784"/>
                  </a:lnTo>
                  <a:lnTo>
                    <a:pt x="1340194" y="2104512"/>
                  </a:lnTo>
                  <a:lnTo>
                    <a:pt x="1342368" y="2111963"/>
                  </a:lnTo>
                  <a:lnTo>
                    <a:pt x="1329950" y="2188643"/>
                  </a:lnTo>
                  <a:lnTo>
                    <a:pt x="1329950" y="2192989"/>
                  </a:lnTo>
                  <a:lnTo>
                    <a:pt x="1337090" y="2190816"/>
                  </a:lnTo>
                  <a:lnTo>
                    <a:pt x="1340194" y="2186470"/>
                  </a:lnTo>
                  <a:lnTo>
                    <a:pt x="1342368" y="2183365"/>
                  </a:lnTo>
                  <a:lnTo>
                    <a:pt x="1345472" y="2179019"/>
                  </a:lnTo>
                  <a:lnTo>
                    <a:pt x="1349508" y="2175915"/>
                  </a:lnTo>
                  <a:lnTo>
                    <a:pt x="1349508" y="2179019"/>
                  </a:lnTo>
                  <a:lnTo>
                    <a:pt x="1354785" y="2179019"/>
                  </a:lnTo>
                  <a:lnTo>
                    <a:pt x="1345472" y="2215652"/>
                  </a:lnTo>
                  <a:lnTo>
                    <a:pt x="1334917" y="2215652"/>
                  </a:lnTo>
                  <a:lnTo>
                    <a:pt x="1327777" y="2234589"/>
                  </a:lnTo>
                  <a:lnTo>
                    <a:pt x="1320636" y="2256631"/>
                  </a:lnTo>
                  <a:lnTo>
                    <a:pt x="1315359" y="2279604"/>
                  </a:lnTo>
                  <a:lnTo>
                    <a:pt x="1313186" y="2305992"/>
                  </a:lnTo>
                  <a:lnTo>
                    <a:pt x="1311012" y="2333311"/>
                  </a:lnTo>
                  <a:lnTo>
                    <a:pt x="1315048" y="2357525"/>
                  </a:lnTo>
                  <a:lnTo>
                    <a:pt x="1322189" y="2380499"/>
                  </a:lnTo>
                  <a:lnTo>
                    <a:pt x="1332744" y="2401609"/>
                  </a:lnTo>
                  <a:lnTo>
                    <a:pt x="1349508" y="2416200"/>
                  </a:lnTo>
                  <a:lnTo>
                    <a:pt x="1369376" y="2426755"/>
                  </a:lnTo>
                  <a:lnTo>
                    <a:pt x="1369376" y="2434206"/>
                  </a:lnTo>
                  <a:lnTo>
                    <a:pt x="1354785" y="2424892"/>
                  </a:lnTo>
                  <a:lnTo>
                    <a:pt x="1342368" y="2414337"/>
                  </a:lnTo>
                  <a:lnTo>
                    <a:pt x="1329950" y="2401609"/>
                  </a:lnTo>
                  <a:lnTo>
                    <a:pt x="1325914" y="2401609"/>
                  </a:lnTo>
                  <a:lnTo>
                    <a:pt x="1332123" y="2416200"/>
                  </a:lnTo>
                  <a:lnTo>
                    <a:pt x="1342678" y="2430791"/>
                  </a:lnTo>
                  <a:lnTo>
                    <a:pt x="1357269" y="2445382"/>
                  </a:lnTo>
                  <a:lnTo>
                    <a:pt x="1374033" y="2458110"/>
                  </a:lnTo>
                  <a:lnTo>
                    <a:pt x="1389555" y="2466492"/>
                  </a:lnTo>
                  <a:lnTo>
                    <a:pt x="1406319" y="2470838"/>
                  </a:lnTo>
                  <a:lnTo>
                    <a:pt x="1423083" y="2466492"/>
                  </a:lnTo>
                  <a:lnTo>
                    <a:pt x="1426188" y="2465561"/>
                  </a:lnTo>
                  <a:lnTo>
                    <a:pt x="1428361" y="2463388"/>
                  </a:lnTo>
                  <a:lnTo>
                    <a:pt x="1430534" y="2463388"/>
                  </a:lnTo>
                  <a:lnTo>
                    <a:pt x="1430534" y="2461214"/>
                  </a:lnTo>
                  <a:lnTo>
                    <a:pt x="1432707" y="2460283"/>
                  </a:lnTo>
                  <a:lnTo>
                    <a:pt x="1435812" y="2458110"/>
                  </a:lnTo>
                  <a:lnTo>
                    <a:pt x="1432707" y="2453764"/>
                  </a:lnTo>
                  <a:lnTo>
                    <a:pt x="1432707" y="2452832"/>
                  </a:lnTo>
                  <a:lnTo>
                    <a:pt x="1432707" y="2452832"/>
                  </a:lnTo>
                  <a:lnTo>
                    <a:pt x="1432707" y="2450659"/>
                  </a:lnTo>
                  <a:lnTo>
                    <a:pt x="1428671" y="2450659"/>
                  </a:lnTo>
                  <a:lnTo>
                    <a:pt x="1427740" y="2450659"/>
                  </a:lnTo>
                  <a:lnTo>
                    <a:pt x="1421531" y="2450659"/>
                  </a:lnTo>
                  <a:lnTo>
                    <a:pt x="1420600" y="2439173"/>
                  </a:lnTo>
                  <a:lnTo>
                    <a:pt x="1418427" y="2426444"/>
                  </a:lnTo>
                  <a:lnTo>
                    <a:pt x="1416254" y="2415889"/>
                  </a:lnTo>
                  <a:lnTo>
                    <a:pt x="1413149" y="2406576"/>
                  </a:lnTo>
                  <a:lnTo>
                    <a:pt x="1410976" y="2404403"/>
                  </a:lnTo>
                  <a:lnTo>
                    <a:pt x="1410976" y="2402230"/>
                  </a:lnTo>
                  <a:lnTo>
                    <a:pt x="1408803" y="2402230"/>
                  </a:lnTo>
                  <a:lnTo>
                    <a:pt x="1405698" y="2401298"/>
                  </a:lnTo>
                  <a:lnTo>
                    <a:pt x="1396385" y="2414027"/>
                  </a:lnTo>
                  <a:lnTo>
                    <a:pt x="1384899" y="2426755"/>
                  </a:lnTo>
                  <a:lnTo>
                    <a:pt x="1384899" y="2431101"/>
                  </a:lnTo>
                  <a:lnTo>
                    <a:pt x="1381794" y="2431101"/>
                  </a:lnTo>
                  <a:lnTo>
                    <a:pt x="1381794" y="2424892"/>
                  </a:lnTo>
                  <a:lnTo>
                    <a:pt x="1381794" y="2421788"/>
                  </a:lnTo>
                  <a:lnTo>
                    <a:pt x="1383967" y="2417442"/>
                  </a:lnTo>
                  <a:lnTo>
                    <a:pt x="1384899" y="2414337"/>
                  </a:lnTo>
                  <a:lnTo>
                    <a:pt x="1394212" y="2402851"/>
                  </a:lnTo>
                  <a:lnTo>
                    <a:pt x="1406630" y="2392295"/>
                  </a:lnTo>
                  <a:lnTo>
                    <a:pt x="1420289" y="2384845"/>
                  </a:lnTo>
                  <a:lnTo>
                    <a:pt x="1428671" y="2382672"/>
                  </a:lnTo>
                  <a:lnTo>
                    <a:pt x="1427740" y="2373358"/>
                  </a:lnTo>
                  <a:lnTo>
                    <a:pt x="1423704" y="2368081"/>
                  </a:lnTo>
                  <a:lnTo>
                    <a:pt x="1418427" y="2362803"/>
                  </a:lnTo>
                  <a:lnTo>
                    <a:pt x="1413149" y="2357525"/>
                  </a:lnTo>
                  <a:lnTo>
                    <a:pt x="1418427" y="2340761"/>
                  </a:lnTo>
                  <a:lnTo>
                    <a:pt x="1427740" y="2322756"/>
                  </a:lnTo>
                  <a:lnTo>
                    <a:pt x="1440158" y="2303818"/>
                  </a:lnTo>
                  <a:lnTo>
                    <a:pt x="1454749" y="2289227"/>
                  </a:lnTo>
                  <a:lnTo>
                    <a:pt x="1469340" y="2281777"/>
                  </a:lnTo>
                  <a:lnTo>
                    <a:pt x="1472444" y="2269048"/>
                  </a:lnTo>
                  <a:lnTo>
                    <a:pt x="1467167" y="2264702"/>
                  </a:lnTo>
                  <a:lnTo>
                    <a:pt x="1461889" y="2261598"/>
                  </a:lnTo>
                  <a:lnTo>
                    <a:pt x="1455680" y="2258493"/>
                  </a:lnTo>
                  <a:lnTo>
                    <a:pt x="1452576" y="2252284"/>
                  </a:lnTo>
                  <a:lnTo>
                    <a:pt x="1448540" y="2244834"/>
                  </a:lnTo>
                  <a:lnTo>
                    <a:pt x="1448540" y="2243902"/>
                  </a:lnTo>
                  <a:lnTo>
                    <a:pt x="1447609" y="2241729"/>
                  </a:lnTo>
                  <a:lnTo>
                    <a:pt x="1448540" y="2239556"/>
                  </a:lnTo>
                  <a:lnTo>
                    <a:pt x="1448540" y="2237383"/>
                  </a:lnTo>
                  <a:lnTo>
                    <a:pt x="1448540" y="2234279"/>
                  </a:lnTo>
                  <a:lnTo>
                    <a:pt x="1448540" y="2229001"/>
                  </a:lnTo>
                  <a:lnTo>
                    <a:pt x="1454749" y="2229001"/>
                  </a:lnTo>
                  <a:lnTo>
                    <a:pt x="1460026" y="2226828"/>
                  </a:lnTo>
                  <a:lnTo>
                    <a:pt x="1462200" y="2226828"/>
                  </a:lnTo>
                  <a:lnTo>
                    <a:pt x="1465304" y="2224655"/>
                  </a:lnTo>
                  <a:lnTo>
                    <a:pt x="1469340" y="2214100"/>
                  </a:lnTo>
                  <a:lnTo>
                    <a:pt x="1472444" y="2202613"/>
                  </a:lnTo>
                  <a:lnTo>
                    <a:pt x="1477722" y="2192058"/>
                  </a:lnTo>
                  <a:lnTo>
                    <a:pt x="1479895" y="2185849"/>
                  </a:lnTo>
                  <a:lnTo>
                    <a:pt x="1483931" y="2184918"/>
                  </a:lnTo>
                  <a:lnTo>
                    <a:pt x="1489208" y="2182745"/>
                  </a:lnTo>
                  <a:lnTo>
                    <a:pt x="1494486" y="2180571"/>
                  </a:lnTo>
                  <a:lnTo>
                    <a:pt x="1501626" y="2178398"/>
                  </a:lnTo>
                  <a:lnTo>
                    <a:pt x="1498522" y="2173121"/>
                  </a:lnTo>
                  <a:lnTo>
                    <a:pt x="1496349" y="2170016"/>
                  </a:lnTo>
                  <a:lnTo>
                    <a:pt x="1492313" y="2165670"/>
                  </a:lnTo>
                  <a:lnTo>
                    <a:pt x="1489208" y="2163497"/>
                  </a:lnTo>
                  <a:lnTo>
                    <a:pt x="1485173" y="2162566"/>
                  </a:lnTo>
                  <a:lnTo>
                    <a:pt x="1479895" y="2158219"/>
                  </a:lnTo>
                  <a:lnTo>
                    <a:pt x="1472755" y="2155115"/>
                  </a:lnTo>
                  <a:lnTo>
                    <a:pt x="1472755" y="2147664"/>
                  </a:lnTo>
                  <a:lnTo>
                    <a:pt x="1487346" y="2145491"/>
                  </a:lnTo>
                  <a:lnTo>
                    <a:pt x="1501937" y="2145491"/>
                  </a:lnTo>
                  <a:lnTo>
                    <a:pt x="1513423" y="2143318"/>
                  </a:lnTo>
                  <a:lnTo>
                    <a:pt x="1521805" y="2143318"/>
                  </a:lnTo>
                  <a:lnTo>
                    <a:pt x="1520874" y="2135867"/>
                  </a:lnTo>
                  <a:lnTo>
                    <a:pt x="1520874" y="2132763"/>
                  </a:lnTo>
                  <a:lnTo>
                    <a:pt x="1520874" y="2129037"/>
                  </a:lnTo>
                  <a:lnTo>
                    <a:pt x="1520874" y="2128106"/>
                  </a:lnTo>
                  <a:lnTo>
                    <a:pt x="1521805" y="2123760"/>
                  </a:lnTo>
                  <a:lnTo>
                    <a:pt x="1521805" y="2116309"/>
                  </a:lnTo>
                  <a:lnTo>
                    <a:pt x="1521805" y="2108858"/>
                  </a:lnTo>
                  <a:lnTo>
                    <a:pt x="1523978" y="2103581"/>
                  </a:lnTo>
                  <a:lnTo>
                    <a:pt x="1526151" y="2099235"/>
                  </a:lnTo>
                  <a:lnTo>
                    <a:pt x="1553160" y="2091784"/>
                  </a:lnTo>
                  <a:lnTo>
                    <a:pt x="1585447" y="2090853"/>
                  </a:lnTo>
                  <a:lnTo>
                    <a:pt x="1587620" y="2076262"/>
                  </a:lnTo>
                  <a:lnTo>
                    <a:pt x="1589793" y="2062602"/>
                  </a:lnTo>
                  <a:lnTo>
                    <a:pt x="1587620" y="2052047"/>
                  </a:lnTo>
                  <a:lnTo>
                    <a:pt x="1582342" y="2041492"/>
                  </a:lnTo>
                  <a:lnTo>
                    <a:pt x="1569924" y="2034041"/>
                  </a:lnTo>
                  <a:lnTo>
                    <a:pt x="1569924" y="2026590"/>
                  </a:lnTo>
                  <a:lnTo>
                    <a:pt x="1592897" y="2031868"/>
                  </a:lnTo>
                  <a:lnTo>
                    <a:pt x="1618975" y="2037145"/>
                  </a:lnTo>
                  <a:lnTo>
                    <a:pt x="1631393" y="2022554"/>
                  </a:lnTo>
                  <a:lnTo>
                    <a:pt x="1642879" y="2009826"/>
                  </a:lnTo>
                  <a:lnTo>
                    <a:pt x="1653434" y="1995235"/>
                  </a:lnTo>
                  <a:lnTo>
                    <a:pt x="1662747" y="1973194"/>
                  </a:lnTo>
                  <a:lnTo>
                    <a:pt x="1663679" y="1973194"/>
                  </a:lnTo>
                  <a:lnTo>
                    <a:pt x="1665852" y="1971020"/>
                  </a:lnTo>
                  <a:lnTo>
                    <a:pt x="1668025" y="1971020"/>
                  </a:lnTo>
                  <a:lnTo>
                    <a:pt x="1670198" y="1968847"/>
                  </a:lnTo>
                  <a:lnTo>
                    <a:pt x="1671130" y="1973194"/>
                  </a:lnTo>
                  <a:lnTo>
                    <a:pt x="1673303" y="1978471"/>
                  </a:lnTo>
                  <a:lnTo>
                    <a:pt x="1673303" y="1982817"/>
                  </a:lnTo>
                  <a:lnTo>
                    <a:pt x="1673303" y="1990268"/>
                  </a:lnTo>
                  <a:lnTo>
                    <a:pt x="1678580" y="1990268"/>
                  </a:lnTo>
                  <a:lnTo>
                    <a:pt x="1685721" y="1969158"/>
                  </a:lnTo>
                  <a:lnTo>
                    <a:pt x="1692861" y="1953325"/>
                  </a:lnTo>
                  <a:lnTo>
                    <a:pt x="1700001" y="1936561"/>
                  </a:lnTo>
                  <a:lnTo>
                    <a:pt x="1704037" y="1916692"/>
                  </a:lnTo>
                  <a:lnTo>
                    <a:pt x="1706210" y="1892478"/>
                  </a:lnTo>
                  <a:lnTo>
                    <a:pt x="1718628" y="1892478"/>
                  </a:lnTo>
                  <a:lnTo>
                    <a:pt x="1716455" y="1887200"/>
                  </a:lnTo>
                  <a:lnTo>
                    <a:pt x="1714282" y="1881923"/>
                  </a:lnTo>
                  <a:lnTo>
                    <a:pt x="1714282" y="1877576"/>
                  </a:lnTo>
                  <a:lnTo>
                    <a:pt x="1714282" y="1874472"/>
                  </a:lnTo>
                  <a:lnTo>
                    <a:pt x="1718317" y="1868263"/>
                  </a:lnTo>
                  <a:lnTo>
                    <a:pt x="1727631" y="1857708"/>
                  </a:lnTo>
                  <a:lnTo>
                    <a:pt x="1742222" y="1852430"/>
                  </a:lnTo>
                  <a:lnTo>
                    <a:pt x="1757744" y="1848084"/>
                  </a:lnTo>
                  <a:lnTo>
                    <a:pt x="1774508" y="1847153"/>
                  </a:lnTo>
                  <a:lnTo>
                    <a:pt x="1791272" y="1844979"/>
                  </a:lnTo>
                  <a:lnTo>
                    <a:pt x="1801827" y="1840633"/>
                  </a:lnTo>
                  <a:lnTo>
                    <a:pt x="1807105" y="1833183"/>
                  </a:lnTo>
                  <a:lnTo>
                    <a:pt x="1816418" y="1820454"/>
                  </a:lnTo>
                  <a:lnTo>
                    <a:pt x="1825732" y="1803690"/>
                  </a:lnTo>
                  <a:lnTo>
                    <a:pt x="1835045" y="1787857"/>
                  </a:lnTo>
                  <a:lnTo>
                    <a:pt x="1842185" y="1773267"/>
                  </a:lnTo>
                  <a:lnTo>
                    <a:pt x="1845290" y="1763953"/>
                  </a:lnTo>
                  <a:lnTo>
                    <a:pt x="1847463" y="1749362"/>
                  </a:lnTo>
                  <a:lnTo>
                    <a:pt x="1843427" y="1732598"/>
                  </a:lnTo>
                  <a:lnTo>
                    <a:pt x="1842496" y="1718007"/>
                  </a:lnTo>
                  <a:lnTo>
                    <a:pt x="1842496" y="1707452"/>
                  </a:lnTo>
                  <a:lnTo>
                    <a:pt x="1850878" y="1690688"/>
                  </a:lnTo>
                  <a:lnTo>
                    <a:pt x="1863296" y="1668646"/>
                  </a:lnTo>
                  <a:lnTo>
                    <a:pt x="1877887" y="1646605"/>
                  </a:lnTo>
                  <a:lnTo>
                    <a:pt x="1892477" y="1626736"/>
                  </a:lnTo>
                  <a:lnTo>
                    <a:pt x="1906137" y="1609972"/>
                  </a:lnTo>
                  <a:lnTo>
                    <a:pt x="1903964" y="1601590"/>
                  </a:lnTo>
                  <a:lnTo>
                    <a:pt x="1901480" y="1594450"/>
                  </a:lnTo>
                  <a:close/>
                  <a:moveTo>
                    <a:pt x="1340815" y="768043"/>
                  </a:moveTo>
                  <a:lnTo>
                    <a:pt x="1342988" y="765870"/>
                  </a:lnTo>
                  <a:lnTo>
                    <a:pt x="1345162" y="763697"/>
                  </a:lnTo>
                  <a:lnTo>
                    <a:pt x="1348266" y="760592"/>
                  </a:lnTo>
                  <a:lnTo>
                    <a:pt x="1350439" y="756246"/>
                  </a:lnTo>
                  <a:lnTo>
                    <a:pt x="1353544" y="756246"/>
                  </a:lnTo>
                  <a:lnTo>
                    <a:pt x="1352612" y="760592"/>
                  </a:lnTo>
                  <a:lnTo>
                    <a:pt x="1350439" y="762765"/>
                  </a:lnTo>
                  <a:lnTo>
                    <a:pt x="1348266" y="765870"/>
                  </a:lnTo>
                  <a:lnTo>
                    <a:pt x="1348266" y="768043"/>
                  </a:lnTo>
                  <a:lnTo>
                    <a:pt x="1347335" y="773320"/>
                  </a:lnTo>
                  <a:lnTo>
                    <a:pt x="1343299" y="771147"/>
                  </a:lnTo>
                  <a:lnTo>
                    <a:pt x="1341126" y="770216"/>
                  </a:lnTo>
                  <a:lnTo>
                    <a:pt x="1341126" y="768043"/>
                  </a:lnTo>
                  <a:close/>
                  <a:moveTo>
                    <a:pt x="1108602" y="713094"/>
                  </a:moveTo>
                  <a:lnTo>
                    <a:pt x="1117915" y="701608"/>
                  </a:lnTo>
                  <a:lnTo>
                    <a:pt x="1126297" y="688879"/>
                  </a:lnTo>
                  <a:lnTo>
                    <a:pt x="1144924" y="691052"/>
                  </a:lnTo>
                  <a:lnTo>
                    <a:pt x="1159515" y="698503"/>
                  </a:lnTo>
                  <a:lnTo>
                    <a:pt x="1167897" y="705954"/>
                  </a:lnTo>
                  <a:lnTo>
                    <a:pt x="1175037" y="716509"/>
                  </a:lnTo>
                  <a:lnTo>
                    <a:pt x="1181246" y="727995"/>
                  </a:lnTo>
                  <a:lnTo>
                    <a:pt x="1189628" y="736377"/>
                  </a:lnTo>
                  <a:lnTo>
                    <a:pt x="1203288" y="746001"/>
                  </a:lnTo>
                  <a:lnTo>
                    <a:pt x="1211670" y="749106"/>
                  </a:lnTo>
                  <a:lnTo>
                    <a:pt x="1218810" y="749106"/>
                  </a:lnTo>
                  <a:lnTo>
                    <a:pt x="1228124" y="751279"/>
                  </a:lnTo>
                  <a:lnTo>
                    <a:pt x="1237437" y="756556"/>
                  </a:lnTo>
                  <a:lnTo>
                    <a:pt x="1237437" y="766180"/>
                  </a:lnTo>
                  <a:lnTo>
                    <a:pt x="1235264" y="771458"/>
                  </a:lnTo>
                  <a:lnTo>
                    <a:pt x="1235264" y="775804"/>
                  </a:lnTo>
                  <a:lnTo>
                    <a:pt x="1233091" y="777977"/>
                  </a:lnTo>
                  <a:lnTo>
                    <a:pt x="1232159" y="778909"/>
                  </a:lnTo>
                  <a:lnTo>
                    <a:pt x="1229986" y="778909"/>
                  </a:lnTo>
                  <a:lnTo>
                    <a:pt x="1227813" y="778909"/>
                  </a:lnTo>
                  <a:lnTo>
                    <a:pt x="1225640" y="781082"/>
                  </a:lnTo>
                  <a:lnTo>
                    <a:pt x="1224709" y="783255"/>
                  </a:lnTo>
                  <a:lnTo>
                    <a:pt x="1222535" y="785428"/>
                  </a:lnTo>
                  <a:lnTo>
                    <a:pt x="1218500" y="795983"/>
                  </a:lnTo>
                  <a:lnTo>
                    <a:pt x="1220673" y="805607"/>
                  </a:lnTo>
                  <a:lnTo>
                    <a:pt x="1222846" y="810884"/>
                  </a:lnTo>
                  <a:lnTo>
                    <a:pt x="1222846" y="818335"/>
                  </a:lnTo>
                  <a:lnTo>
                    <a:pt x="1217568" y="827959"/>
                  </a:lnTo>
                  <a:lnTo>
                    <a:pt x="1218500" y="831063"/>
                  </a:lnTo>
                  <a:lnTo>
                    <a:pt x="1218500" y="833237"/>
                  </a:lnTo>
                  <a:lnTo>
                    <a:pt x="1218500" y="835410"/>
                  </a:lnTo>
                  <a:lnTo>
                    <a:pt x="1220673" y="837583"/>
                  </a:lnTo>
                  <a:lnTo>
                    <a:pt x="1222846" y="838514"/>
                  </a:lnTo>
                  <a:lnTo>
                    <a:pt x="1225950" y="837583"/>
                  </a:lnTo>
                  <a:lnTo>
                    <a:pt x="1237437" y="833237"/>
                  </a:lnTo>
                  <a:lnTo>
                    <a:pt x="1252959" y="825786"/>
                  </a:lnTo>
                  <a:lnTo>
                    <a:pt x="1269723" y="815231"/>
                  </a:lnTo>
                  <a:lnTo>
                    <a:pt x="1288350" y="805607"/>
                  </a:lnTo>
                  <a:lnTo>
                    <a:pt x="1302941" y="794120"/>
                  </a:lnTo>
                  <a:lnTo>
                    <a:pt x="1315359" y="786670"/>
                  </a:lnTo>
                  <a:lnTo>
                    <a:pt x="1322499" y="781392"/>
                  </a:lnTo>
                  <a:lnTo>
                    <a:pt x="1325603" y="783565"/>
                  </a:lnTo>
                  <a:lnTo>
                    <a:pt x="1327777" y="783565"/>
                  </a:lnTo>
                  <a:lnTo>
                    <a:pt x="1329950" y="783565"/>
                  </a:lnTo>
                  <a:lnTo>
                    <a:pt x="1332123" y="785738"/>
                  </a:lnTo>
                  <a:lnTo>
                    <a:pt x="1332123" y="786670"/>
                  </a:lnTo>
                  <a:lnTo>
                    <a:pt x="1333054" y="791016"/>
                  </a:lnTo>
                  <a:lnTo>
                    <a:pt x="1337090" y="791016"/>
                  </a:lnTo>
                  <a:lnTo>
                    <a:pt x="1329950" y="801571"/>
                  </a:lnTo>
                  <a:lnTo>
                    <a:pt x="1313186" y="811195"/>
                  </a:lnTo>
                  <a:lnTo>
                    <a:pt x="1295490" y="818646"/>
                  </a:lnTo>
                  <a:lnTo>
                    <a:pt x="1276863" y="826096"/>
                  </a:lnTo>
                  <a:lnTo>
                    <a:pt x="1259168" y="835720"/>
                  </a:lnTo>
                  <a:lnTo>
                    <a:pt x="1242404" y="845344"/>
                  </a:lnTo>
                  <a:lnTo>
                    <a:pt x="1233091" y="859004"/>
                  </a:lnTo>
                  <a:lnTo>
                    <a:pt x="1210118" y="855899"/>
                  </a:lnTo>
                  <a:lnTo>
                    <a:pt x="1207945" y="831684"/>
                  </a:lnTo>
                  <a:lnTo>
                    <a:pt x="1207945" y="809332"/>
                  </a:lnTo>
                  <a:lnTo>
                    <a:pt x="1207945" y="791326"/>
                  </a:lnTo>
                  <a:lnTo>
                    <a:pt x="1205771" y="771147"/>
                  </a:lnTo>
                  <a:lnTo>
                    <a:pt x="1193354" y="771147"/>
                  </a:lnTo>
                  <a:lnTo>
                    <a:pt x="1191180" y="778598"/>
                  </a:lnTo>
                  <a:lnTo>
                    <a:pt x="1185903" y="789153"/>
                  </a:lnTo>
                  <a:lnTo>
                    <a:pt x="1180625" y="801882"/>
                  </a:lnTo>
                  <a:lnTo>
                    <a:pt x="1174416" y="816783"/>
                  </a:lnTo>
                  <a:lnTo>
                    <a:pt x="1169139" y="828269"/>
                  </a:lnTo>
                  <a:lnTo>
                    <a:pt x="1166034" y="835720"/>
                  </a:lnTo>
                  <a:lnTo>
                    <a:pt x="1166034" y="838825"/>
                  </a:lnTo>
                  <a:lnTo>
                    <a:pt x="1159825" y="837893"/>
                  </a:lnTo>
                  <a:lnTo>
                    <a:pt x="1158894" y="835720"/>
                  </a:lnTo>
                  <a:lnTo>
                    <a:pt x="1156721" y="833547"/>
                  </a:lnTo>
                  <a:lnTo>
                    <a:pt x="1154548" y="831374"/>
                  </a:lnTo>
                  <a:lnTo>
                    <a:pt x="1154548" y="828269"/>
                  </a:lnTo>
                  <a:lnTo>
                    <a:pt x="1153306" y="822061"/>
                  </a:lnTo>
                  <a:lnTo>
                    <a:pt x="1153306" y="812747"/>
                  </a:lnTo>
                  <a:lnTo>
                    <a:pt x="1159515" y="797846"/>
                  </a:lnTo>
                  <a:lnTo>
                    <a:pt x="1166655" y="780771"/>
                  </a:lnTo>
                  <a:lnTo>
                    <a:pt x="1175037" y="768043"/>
                  </a:lnTo>
                  <a:lnTo>
                    <a:pt x="1182177" y="756556"/>
                  </a:lnTo>
                  <a:lnTo>
                    <a:pt x="1175037" y="748174"/>
                  </a:lnTo>
                  <a:lnTo>
                    <a:pt x="1167897" y="743828"/>
                  </a:lnTo>
                  <a:lnTo>
                    <a:pt x="1160757" y="740724"/>
                  </a:lnTo>
                  <a:lnTo>
                    <a:pt x="1152375" y="736377"/>
                  </a:lnTo>
                  <a:lnTo>
                    <a:pt x="1147097" y="723649"/>
                  </a:lnTo>
                  <a:lnTo>
                    <a:pt x="1137784" y="723649"/>
                  </a:lnTo>
                  <a:lnTo>
                    <a:pt x="1137784" y="728927"/>
                  </a:lnTo>
                  <a:lnTo>
                    <a:pt x="1135611" y="733273"/>
                  </a:lnTo>
                  <a:lnTo>
                    <a:pt x="1135611" y="738551"/>
                  </a:lnTo>
                  <a:lnTo>
                    <a:pt x="1133438" y="746001"/>
                  </a:lnTo>
                  <a:lnTo>
                    <a:pt x="1126297" y="736377"/>
                  </a:lnTo>
                  <a:lnTo>
                    <a:pt x="1121020" y="731100"/>
                  </a:lnTo>
                  <a:lnTo>
                    <a:pt x="1113879" y="727995"/>
                  </a:lnTo>
                  <a:lnTo>
                    <a:pt x="1103324" y="728927"/>
                  </a:lnTo>
                  <a:lnTo>
                    <a:pt x="1108602" y="71309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xmlns="" id="{6747889E-3E3A-4586-A631-C48F5AE4494E}"/>
                </a:ext>
              </a:extLst>
            </p:cNvPr>
            <p:cNvSpPr/>
            <p:nvPr/>
          </p:nvSpPr>
          <p:spPr>
            <a:xfrm>
              <a:off x="3644576" y="3731096"/>
              <a:ext cx="2992697" cy="1030680"/>
            </a:xfrm>
            <a:custGeom>
              <a:avLst/>
              <a:gdLst>
                <a:gd name="connsiteX0" fmla="*/ 7140 w 2992697"/>
                <a:gd name="connsiteY0" fmla="*/ 256428 h 1030680"/>
                <a:gd name="connsiteX1" fmla="*/ 26077 w 2992697"/>
                <a:gd name="connsiteY1" fmla="*/ 261706 h 1030680"/>
                <a:gd name="connsiteX2" fmla="*/ 38495 w 2992697"/>
                <a:gd name="connsiteY2" fmla="*/ 271330 h 1030680"/>
                <a:gd name="connsiteX3" fmla="*/ 49050 w 2992697"/>
                <a:gd name="connsiteY3" fmla="*/ 279712 h 1030680"/>
                <a:gd name="connsiteX4" fmla="*/ 60537 w 2992697"/>
                <a:gd name="connsiteY4" fmla="*/ 291198 h 1030680"/>
                <a:gd name="connsiteX5" fmla="*/ 71092 w 2992697"/>
                <a:gd name="connsiteY5" fmla="*/ 299580 h 1030680"/>
                <a:gd name="connsiteX6" fmla="*/ 71092 w 2992697"/>
                <a:gd name="connsiteY6" fmla="*/ 296476 h 1030680"/>
                <a:gd name="connsiteX7" fmla="*/ 77301 w 2992697"/>
                <a:gd name="connsiteY7" fmla="*/ 296476 h 1030680"/>
                <a:gd name="connsiteX8" fmla="*/ 77301 w 2992697"/>
                <a:gd name="connsiteY8" fmla="*/ 299580 h 1030680"/>
                <a:gd name="connsiteX9" fmla="*/ 78232 w 2992697"/>
                <a:gd name="connsiteY9" fmla="*/ 303926 h 1030680"/>
                <a:gd name="connsiteX10" fmla="*/ 82268 w 2992697"/>
                <a:gd name="connsiteY10" fmla="*/ 309204 h 1030680"/>
                <a:gd name="connsiteX11" fmla="*/ 84441 w 2992697"/>
                <a:gd name="connsiteY11" fmla="*/ 316655 h 1030680"/>
                <a:gd name="connsiteX12" fmla="*/ 76991 w 2992697"/>
                <a:gd name="connsiteY12" fmla="*/ 316655 h 1030680"/>
                <a:gd name="connsiteX13" fmla="*/ 72955 w 2992697"/>
                <a:gd name="connsiteY13" fmla="*/ 316655 h 1030680"/>
                <a:gd name="connsiteX14" fmla="*/ 72955 w 2992697"/>
                <a:gd name="connsiteY14" fmla="*/ 318828 h 1030680"/>
                <a:gd name="connsiteX15" fmla="*/ 70782 w 2992697"/>
                <a:gd name="connsiteY15" fmla="*/ 318828 h 1030680"/>
                <a:gd name="connsiteX16" fmla="*/ 67677 w 2992697"/>
                <a:gd name="connsiteY16" fmla="*/ 318828 h 1030680"/>
                <a:gd name="connsiteX17" fmla="*/ 63641 w 2992697"/>
                <a:gd name="connsiteY17" fmla="*/ 321001 h 1030680"/>
                <a:gd name="connsiteX18" fmla="*/ 49050 w 2992697"/>
                <a:gd name="connsiteY18" fmla="*/ 309514 h 1030680"/>
                <a:gd name="connsiteX19" fmla="*/ 34460 w 2992697"/>
                <a:gd name="connsiteY19" fmla="*/ 304237 h 1030680"/>
                <a:gd name="connsiteX20" fmla="*/ 16764 w 2992697"/>
                <a:gd name="connsiteY20" fmla="*/ 299891 h 1030680"/>
                <a:gd name="connsiteX21" fmla="*/ 0 w 2992697"/>
                <a:gd name="connsiteY21" fmla="*/ 291509 h 1030680"/>
                <a:gd name="connsiteX22" fmla="*/ 6209 w 2992697"/>
                <a:gd name="connsiteY22" fmla="*/ 286231 h 1030680"/>
                <a:gd name="connsiteX23" fmla="*/ 7140 w 2992697"/>
                <a:gd name="connsiteY23" fmla="*/ 280022 h 1030680"/>
                <a:gd name="connsiteX24" fmla="*/ 6209 w 2992697"/>
                <a:gd name="connsiteY24" fmla="*/ 274745 h 1030680"/>
                <a:gd name="connsiteX25" fmla="*/ 6209 w 2992697"/>
                <a:gd name="connsiteY25" fmla="*/ 266983 h 1030680"/>
                <a:gd name="connsiteX26" fmla="*/ 7140 w 2992697"/>
                <a:gd name="connsiteY26" fmla="*/ 256428 h 1030680"/>
                <a:gd name="connsiteX27" fmla="*/ 7140 w 2992697"/>
                <a:gd name="connsiteY27" fmla="*/ 256428 h 1030680"/>
                <a:gd name="connsiteX28" fmla="*/ 7140 w 2992697"/>
                <a:gd name="connsiteY28" fmla="*/ 256428 h 1030680"/>
                <a:gd name="connsiteX29" fmla="*/ 1275001 w 2992697"/>
                <a:gd name="connsiteY29" fmla="*/ 248978 h 1030680"/>
                <a:gd name="connsiteX30" fmla="*/ 1279037 w 2992697"/>
                <a:gd name="connsiteY30" fmla="*/ 248978 h 1030680"/>
                <a:gd name="connsiteX31" fmla="*/ 1282141 w 2992697"/>
                <a:gd name="connsiteY31" fmla="*/ 249909 h 1030680"/>
                <a:gd name="connsiteX32" fmla="*/ 1284314 w 2992697"/>
                <a:gd name="connsiteY32" fmla="*/ 252082 h 1030680"/>
                <a:gd name="connsiteX33" fmla="*/ 1286487 w 2992697"/>
                <a:gd name="connsiteY33" fmla="*/ 254255 h 1030680"/>
                <a:gd name="connsiteX34" fmla="*/ 1287419 w 2992697"/>
                <a:gd name="connsiteY34" fmla="*/ 256428 h 1030680"/>
                <a:gd name="connsiteX35" fmla="*/ 1287419 w 2992697"/>
                <a:gd name="connsiteY35" fmla="*/ 257670 h 1030680"/>
                <a:gd name="connsiteX36" fmla="*/ 1287419 w 2992697"/>
                <a:gd name="connsiteY36" fmla="*/ 259843 h 1030680"/>
                <a:gd name="connsiteX37" fmla="*/ 1289592 w 2992697"/>
                <a:gd name="connsiteY37" fmla="*/ 264189 h 1030680"/>
                <a:gd name="connsiteX38" fmla="*/ 1282141 w 2992697"/>
                <a:gd name="connsiteY38" fmla="*/ 264189 h 1030680"/>
                <a:gd name="connsiteX39" fmla="*/ 1279037 w 2992697"/>
                <a:gd name="connsiteY39" fmla="*/ 265121 h 1030680"/>
                <a:gd name="connsiteX40" fmla="*/ 1275001 w 2992697"/>
                <a:gd name="connsiteY40" fmla="*/ 265121 h 1030680"/>
                <a:gd name="connsiteX41" fmla="*/ 1271896 w 2992697"/>
                <a:gd name="connsiteY41" fmla="*/ 267294 h 1030680"/>
                <a:gd name="connsiteX42" fmla="*/ 1265687 w 2992697"/>
                <a:gd name="connsiteY42" fmla="*/ 267294 h 1030680"/>
                <a:gd name="connsiteX43" fmla="*/ 1265687 w 2992697"/>
                <a:gd name="connsiteY43" fmla="*/ 264189 h 1030680"/>
                <a:gd name="connsiteX44" fmla="*/ 1262583 w 2992697"/>
                <a:gd name="connsiteY44" fmla="*/ 264189 h 1030680"/>
                <a:gd name="connsiteX45" fmla="*/ 1262583 w 2992697"/>
                <a:gd name="connsiteY45" fmla="*/ 250530 h 1030680"/>
                <a:gd name="connsiteX46" fmla="*/ 1267861 w 2992697"/>
                <a:gd name="connsiteY46" fmla="*/ 250530 h 1030680"/>
                <a:gd name="connsiteX47" fmla="*/ 1273138 w 2992697"/>
                <a:gd name="connsiteY47" fmla="*/ 249598 h 1030680"/>
                <a:gd name="connsiteX48" fmla="*/ 1275001 w 2992697"/>
                <a:gd name="connsiteY48" fmla="*/ 249598 h 1030680"/>
                <a:gd name="connsiteX49" fmla="*/ 1275001 w 2992697"/>
                <a:gd name="connsiteY49" fmla="*/ 248978 h 1030680"/>
                <a:gd name="connsiteX50" fmla="*/ 1275001 w 2992697"/>
                <a:gd name="connsiteY50" fmla="*/ 248978 h 1030680"/>
                <a:gd name="connsiteX51" fmla="*/ 63641 w 2992697"/>
                <a:gd name="connsiteY51" fmla="*/ 239664 h 1030680"/>
                <a:gd name="connsiteX52" fmla="*/ 80405 w 2992697"/>
                <a:gd name="connsiteY52" fmla="*/ 239664 h 1030680"/>
                <a:gd name="connsiteX53" fmla="*/ 80405 w 2992697"/>
                <a:gd name="connsiteY53" fmla="*/ 242769 h 1030680"/>
                <a:gd name="connsiteX54" fmla="*/ 77301 w 2992697"/>
                <a:gd name="connsiteY54" fmla="*/ 242769 h 1030680"/>
                <a:gd name="connsiteX55" fmla="*/ 73265 w 2992697"/>
                <a:gd name="connsiteY55" fmla="*/ 242769 h 1030680"/>
                <a:gd name="connsiteX56" fmla="*/ 71092 w 2992697"/>
                <a:gd name="connsiteY56" fmla="*/ 244942 h 1030680"/>
                <a:gd name="connsiteX57" fmla="*/ 70161 w 2992697"/>
                <a:gd name="connsiteY57" fmla="*/ 244942 h 1030680"/>
                <a:gd name="connsiteX58" fmla="*/ 70161 w 2992697"/>
                <a:gd name="connsiteY58" fmla="*/ 244942 h 1030680"/>
                <a:gd name="connsiteX59" fmla="*/ 67988 w 2992697"/>
                <a:gd name="connsiteY59" fmla="*/ 244942 h 1030680"/>
                <a:gd name="connsiteX60" fmla="*/ 65815 w 2992697"/>
                <a:gd name="connsiteY60" fmla="*/ 242769 h 1030680"/>
                <a:gd name="connsiteX61" fmla="*/ 63641 w 2992697"/>
                <a:gd name="connsiteY61" fmla="*/ 239664 h 1030680"/>
                <a:gd name="connsiteX62" fmla="*/ 63641 w 2992697"/>
                <a:gd name="connsiteY62" fmla="*/ 239664 h 1030680"/>
                <a:gd name="connsiteX63" fmla="*/ 63641 w 2992697"/>
                <a:gd name="connsiteY63" fmla="*/ 239664 h 1030680"/>
                <a:gd name="connsiteX64" fmla="*/ 1790651 w 2992697"/>
                <a:gd name="connsiteY64" fmla="*/ 213276 h 1030680"/>
                <a:gd name="connsiteX65" fmla="*/ 1803069 w 2992697"/>
                <a:gd name="connsiteY65" fmla="*/ 213276 h 1030680"/>
                <a:gd name="connsiteX66" fmla="*/ 1807105 w 2992697"/>
                <a:gd name="connsiteY66" fmla="*/ 228178 h 1030680"/>
                <a:gd name="connsiteX67" fmla="*/ 1810209 w 2992697"/>
                <a:gd name="connsiteY67" fmla="*/ 237801 h 1030680"/>
                <a:gd name="connsiteX68" fmla="*/ 1817660 w 2992697"/>
                <a:gd name="connsiteY68" fmla="*/ 242148 h 1030680"/>
                <a:gd name="connsiteX69" fmla="*/ 1830078 w 2992697"/>
                <a:gd name="connsiteY69" fmla="*/ 247425 h 1030680"/>
                <a:gd name="connsiteX70" fmla="*/ 1824800 w 2992697"/>
                <a:gd name="connsiteY70" fmla="*/ 269467 h 1030680"/>
                <a:gd name="connsiteX71" fmla="*/ 1817350 w 2992697"/>
                <a:gd name="connsiteY71" fmla="*/ 291509 h 1030680"/>
                <a:gd name="connsiteX72" fmla="*/ 1806794 w 2992697"/>
                <a:gd name="connsiteY72" fmla="*/ 307341 h 1030680"/>
                <a:gd name="connsiteX73" fmla="*/ 1806794 w 2992697"/>
                <a:gd name="connsiteY73" fmla="*/ 287162 h 1030680"/>
                <a:gd name="connsiteX74" fmla="*/ 1782890 w 2992697"/>
                <a:gd name="connsiteY74" fmla="*/ 287162 h 1030680"/>
                <a:gd name="connsiteX75" fmla="*/ 1785063 w 2992697"/>
                <a:gd name="connsiteY75" fmla="*/ 263879 h 1030680"/>
                <a:gd name="connsiteX76" fmla="*/ 1787236 w 2992697"/>
                <a:gd name="connsiteY76" fmla="*/ 241837 h 1030680"/>
                <a:gd name="connsiteX77" fmla="*/ 1790651 w 2992697"/>
                <a:gd name="connsiteY77" fmla="*/ 213276 h 1030680"/>
                <a:gd name="connsiteX78" fmla="*/ 1790651 w 2992697"/>
                <a:gd name="connsiteY78" fmla="*/ 213276 h 1030680"/>
                <a:gd name="connsiteX79" fmla="*/ 1790651 w 2992697"/>
                <a:gd name="connsiteY79" fmla="*/ 213276 h 1030680"/>
                <a:gd name="connsiteX80" fmla="*/ 2941784 w 2992697"/>
                <a:gd name="connsiteY80" fmla="*/ 165778 h 1030680"/>
                <a:gd name="connsiteX81" fmla="*/ 2945820 w 2992697"/>
                <a:gd name="connsiteY81" fmla="*/ 165778 h 1030680"/>
                <a:gd name="connsiteX82" fmla="*/ 2945820 w 2992697"/>
                <a:gd name="connsiteY82" fmla="*/ 170124 h 1030680"/>
                <a:gd name="connsiteX83" fmla="*/ 2946751 w 2992697"/>
                <a:gd name="connsiteY83" fmla="*/ 175402 h 1030680"/>
                <a:gd name="connsiteX84" fmla="*/ 2948925 w 2992697"/>
                <a:gd name="connsiteY84" fmla="*/ 177575 h 1030680"/>
                <a:gd name="connsiteX85" fmla="*/ 2951098 w 2992697"/>
                <a:gd name="connsiteY85" fmla="*/ 180679 h 1030680"/>
                <a:gd name="connsiteX86" fmla="*/ 2953271 w 2992697"/>
                <a:gd name="connsiteY86" fmla="*/ 182853 h 1030680"/>
                <a:gd name="connsiteX87" fmla="*/ 2956375 w 2992697"/>
                <a:gd name="connsiteY87" fmla="*/ 185957 h 1030680"/>
                <a:gd name="connsiteX88" fmla="*/ 2960411 w 2992697"/>
                <a:gd name="connsiteY88" fmla="*/ 182853 h 1030680"/>
                <a:gd name="connsiteX89" fmla="*/ 2961342 w 2992697"/>
                <a:gd name="connsiteY89" fmla="*/ 178506 h 1030680"/>
                <a:gd name="connsiteX90" fmla="*/ 2963515 w 2992697"/>
                <a:gd name="connsiteY90" fmla="*/ 177575 h 1030680"/>
                <a:gd name="connsiteX91" fmla="*/ 2967551 w 2992697"/>
                <a:gd name="connsiteY91" fmla="*/ 177575 h 1030680"/>
                <a:gd name="connsiteX92" fmla="*/ 2972829 w 2992697"/>
                <a:gd name="connsiteY92" fmla="*/ 175402 h 1030680"/>
                <a:gd name="connsiteX93" fmla="*/ 2975933 w 2992697"/>
                <a:gd name="connsiteY93" fmla="*/ 185957 h 1030680"/>
                <a:gd name="connsiteX94" fmla="*/ 2982142 w 2992697"/>
                <a:gd name="connsiteY94" fmla="*/ 193408 h 1030680"/>
                <a:gd name="connsiteX95" fmla="*/ 2987420 w 2992697"/>
                <a:gd name="connsiteY95" fmla="*/ 200858 h 1030680"/>
                <a:gd name="connsiteX96" fmla="*/ 2990524 w 2992697"/>
                <a:gd name="connsiteY96" fmla="*/ 210482 h 1030680"/>
                <a:gd name="connsiteX97" fmla="*/ 2992697 w 2992697"/>
                <a:gd name="connsiteY97" fmla="*/ 223211 h 1030680"/>
                <a:gd name="connsiteX98" fmla="*/ 2992697 w 2992697"/>
                <a:gd name="connsiteY98" fmla="*/ 225384 h 1030680"/>
                <a:gd name="connsiteX99" fmla="*/ 2990524 w 2992697"/>
                <a:gd name="connsiteY99" fmla="*/ 227557 h 1030680"/>
                <a:gd name="connsiteX100" fmla="*/ 2990524 w 2992697"/>
                <a:gd name="connsiteY100" fmla="*/ 228488 h 1030680"/>
                <a:gd name="connsiteX101" fmla="*/ 2990524 w 2992697"/>
                <a:gd name="connsiteY101" fmla="*/ 230661 h 1030680"/>
                <a:gd name="connsiteX102" fmla="*/ 2990524 w 2992697"/>
                <a:gd name="connsiteY102" fmla="*/ 232834 h 1030680"/>
                <a:gd name="connsiteX103" fmla="*/ 2989593 w 2992697"/>
                <a:gd name="connsiteY103" fmla="*/ 235939 h 1030680"/>
                <a:gd name="connsiteX104" fmla="*/ 2978106 w 2992697"/>
                <a:gd name="connsiteY104" fmla="*/ 243390 h 1030680"/>
                <a:gd name="connsiteX105" fmla="*/ 2961342 w 2992697"/>
                <a:gd name="connsiteY105" fmla="*/ 250840 h 1030680"/>
                <a:gd name="connsiteX106" fmla="*/ 2941474 w 2992697"/>
                <a:gd name="connsiteY106" fmla="*/ 255186 h 1030680"/>
                <a:gd name="connsiteX107" fmla="*/ 2921605 w 2992697"/>
                <a:gd name="connsiteY107" fmla="*/ 258291 h 1030680"/>
                <a:gd name="connsiteX108" fmla="*/ 2904841 w 2992697"/>
                <a:gd name="connsiteY108" fmla="*/ 260464 h 1030680"/>
                <a:gd name="connsiteX109" fmla="*/ 2907014 w 2992697"/>
                <a:gd name="connsiteY109" fmla="*/ 250840 h 1030680"/>
                <a:gd name="connsiteX110" fmla="*/ 2909187 w 2992697"/>
                <a:gd name="connsiteY110" fmla="*/ 247736 h 1030680"/>
                <a:gd name="connsiteX111" fmla="*/ 2911360 w 2992697"/>
                <a:gd name="connsiteY111" fmla="*/ 243390 h 1030680"/>
                <a:gd name="connsiteX112" fmla="*/ 2912292 w 2992697"/>
                <a:gd name="connsiteY112" fmla="*/ 242458 h 1030680"/>
                <a:gd name="connsiteX113" fmla="*/ 2914465 w 2992697"/>
                <a:gd name="connsiteY113" fmla="*/ 242458 h 1030680"/>
                <a:gd name="connsiteX114" fmla="*/ 2918501 w 2992697"/>
                <a:gd name="connsiteY114" fmla="*/ 240285 h 1030680"/>
                <a:gd name="connsiteX115" fmla="*/ 2919432 w 2992697"/>
                <a:gd name="connsiteY115" fmla="*/ 240285 h 1030680"/>
                <a:gd name="connsiteX116" fmla="*/ 2921605 w 2992697"/>
                <a:gd name="connsiteY116" fmla="*/ 238112 h 1030680"/>
                <a:gd name="connsiteX117" fmla="*/ 2925641 w 2992697"/>
                <a:gd name="connsiteY117" fmla="*/ 235939 h 1030680"/>
                <a:gd name="connsiteX118" fmla="*/ 2930919 w 2992697"/>
                <a:gd name="connsiteY118" fmla="*/ 221037 h 1030680"/>
                <a:gd name="connsiteX119" fmla="*/ 2930919 w 2992697"/>
                <a:gd name="connsiteY119" fmla="*/ 206136 h 1030680"/>
                <a:gd name="connsiteX120" fmla="*/ 2928746 w 2992697"/>
                <a:gd name="connsiteY120" fmla="*/ 192476 h 1030680"/>
                <a:gd name="connsiteX121" fmla="*/ 2931850 w 2992697"/>
                <a:gd name="connsiteY121" fmla="*/ 180990 h 1030680"/>
                <a:gd name="connsiteX122" fmla="*/ 2941163 w 2992697"/>
                <a:gd name="connsiteY122" fmla="*/ 170435 h 1030680"/>
                <a:gd name="connsiteX123" fmla="*/ 2941163 w 2992697"/>
                <a:gd name="connsiteY123" fmla="*/ 165778 h 1030680"/>
                <a:gd name="connsiteX124" fmla="*/ 2941784 w 2992697"/>
                <a:gd name="connsiteY124" fmla="*/ 165778 h 1030680"/>
                <a:gd name="connsiteX125" fmla="*/ 2941784 w 2992697"/>
                <a:gd name="connsiteY125" fmla="*/ 165778 h 1030680"/>
                <a:gd name="connsiteX126" fmla="*/ 148083 w 2992697"/>
                <a:gd name="connsiteY126" fmla="*/ 158327 h 1030680"/>
                <a:gd name="connsiteX127" fmla="*/ 167951 w 2992697"/>
                <a:gd name="connsiteY127" fmla="*/ 180369 h 1030680"/>
                <a:gd name="connsiteX128" fmla="*/ 193097 w 2992697"/>
                <a:gd name="connsiteY128" fmla="*/ 197133 h 1030680"/>
                <a:gd name="connsiteX129" fmla="*/ 224452 w 2992697"/>
                <a:gd name="connsiteY129" fmla="*/ 209861 h 1030680"/>
                <a:gd name="connsiteX130" fmla="*/ 226625 w 2992697"/>
                <a:gd name="connsiteY130" fmla="*/ 227867 h 1030680"/>
                <a:gd name="connsiteX131" fmla="*/ 231903 w 2992697"/>
                <a:gd name="connsiteY131" fmla="*/ 241527 h 1030680"/>
                <a:gd name="connsiteX132" fmla="*/ 237181 w 2992697"/>
                <a:gd name="connsiteY132" fmla="*/ 248978 h 1030680"/>
                <a:gd name="connsiteX133" fmla="*/ 244631 w 2992697"/>
                <a:gd name="connsiteY133" fmla="*/ 256428 h 1030680"/>
                <a:gd name="connsiteX134" fmla="*/ 252082 w 2992697"/>
                <a:gd name="connsiteY134" fmla="*/ 266983 h 1030680"/>
                <a:gd name="connsiteX135" fmla="*/ 239664 w 2992697"/>
                <a:gd name="connsiteY135" fmla="*/ 269157 h 1030680"/>
                <a:gd name="connsiteX136" fmla="*/ 227246 w 2992697"/>
                <a:gd name="connsiteY136" fmla="*/ 271330 h 1030680"/>
                <a:gd name="connsiteX137" fmla="*/ 215760 w 2992697"/>
                <a:gd name="connsiteY137" fmla="*/ 276607 h 1030680"/>
                <a:gd name="connsiteX138" fmla="*/ 208309 w 2992697"/>
                <a:gd name="connsiteY138" fmla="*/ 284058 h 1030680"/>
                <a:gd name="connsiteX139" fmla="*/ 207378 w 2992697"/>
                <a:gd name="connsiteY139" fmla="*/ 287162 h 1030680"/>
                <a:gd name="connsiteX140" fmla="*/ 205205 w 2992697"/>
                <a:gd name="connsiteY140" fmla="*/ 291509 h 1030680"/>
                <a:gd name="connsiteX141" fmla="*/ 203032 w 2992697"/>
                <a:gd name="connsiteY141" fmla="*/ 294613 h 1030680"/>
                <a:gd name="connsiteX142" fmla="*/ 200858 w 2992697"/>
                <a:gd name="connsiteY142" fmla="*/ 296786 h 1030680"/>
                <a:gd name="connsiteX143" fmla="*/ 197754 w 2992697"/>
                <a:gd name="connsiteY143" fmla="*/ 299891 h 1030680"/>
                <a:gd name="connsiteX144" fmla="*/ 186267 w 2992697"/>
                <a:gd name="connsiteY144" fmla="*/ 302064 h 1030680"/>
                <a:gd name="connsiteX145" fmla="*/ 170745 w 2992697"/>
                <a:gd name="connsiteY145" fmla="*/ 304237 h 1030680"/>
                <a:gd name="connsiteX146" fmla="*/ 151808 w 2992697"/>
                <a:gd name="connsiteY146" fmla="*/ 302064 h 1030680"/>
                <a:gd name="connsiteX147" fmla="*/ 137217 w 2992697"/>
                <a:gd name="connsiteY147" fmla="*/ 299891 h 1030680"/>
                <a:gd name="connsiteX148" fmla="*/ 134113 w 2992697"/>
                <a:gd name="connsiteY148" fmla="*/ 289335 h 1030680"/>
                <a:gd name="connsiteX149" fmla="*/ 131939 w 2992697"/>
                <a:gd name="connsiteY149" fmla="*/ 281885 h 1030680"/>
                <a:gd name="connsiteX150" fmla="*/ 129766 w 2992697"/>
                <a:gd name="connsiteY150" fmla="*/ 276607 h 1030680"/>
                <a:gd name="connsiteX151" fmla="*/ 124489 w 2992697"/>
                <a:gd name="connsiteY151" fmla="*/ 266983 h 1030680"/>
                <a:gd name="connsiteX152" fmla="*/ 148393 w 2992697"/>
                <a:gd name="connsiteY152" fmla="*/ 259533 h 1030680"/>
                <a:gd name="connsiteX153" fmla="*/ 148393 w 2992697"/>
                <a:gd name="connsiteY153" fmla="*/ 256428 h 1030680"/>
                <a:gd name="connsiteX154" fmla="*/ 129456 w 2992697"/>
                <a:gd name="connsiteY154" fmla="*/ 254255 h 1030680"/>
                <a:gd name="connsiteX155" fmla="*/ 117038 w 2992697"/>
                <a:gd name="connsiteY155" fmla="*/ 249909 h 1030680"/>
                <a:gd name="connsiteX156" fmla="*/ 107725 w 2992697"/>
                <a:gd name="connsiteY156" fmla="*/ 242458 h 1030680"/>
                <a:gd name="connsiteX157" fmla="*/ 106793 w 2992697"/>
                <a:gd name="connsiteY157" fmla="*/ 237181 h 1030680"/>
                <a:gd name="connsiteX158" fmla="*/ 102758 w 2992697"/>
                <a:gd name="connsiteY158" fmla="*/ 231903 h 1030680"/>
                <a:gd name="connsiteX159" fmla="*/ 100584 w 2992697"/>
                <a:gd name="connsiteY159" fmla="*/ 226625 h 1030680"/>
                <a:gd name="connsiteX160" fmla="*/ 100584 w 2992697"/>
                <a:gd name="connsiteY160" fmla="*/ 220417 h 1030680"/>
                <a:gd name="connsiteX161" fmla="*/ 100584 w 2992697"/>
                <a:gd name="connsiteY161" fmla="*/ 217312 h 1030680"/>
                <a:gd name="connsiteX162" fmla="*/ 100584 w 2992697"/>
                <a:gd name="connsiteY162" fmla="*/ 212966 h 1030680"/>
                <a:gd name="connsiteX163" fmla="*/ 102758 w 2992697"/>
                <a:gd name="connsiteY163" fmla="*/ 212966 h 1030680"/>
                <a:gd name="connsiteX164" fmla="*/ 104931 w 2992697"/>
                <a:gd name="connsiteY164" fmla="*/ 212034 h 1030680"/>
                <a:gd name="connsiteX165" fmla="*/ 107104 w 2992697"/>
                <a:gd name="connsiteY165" fmla="*/ 212034 h 1030680"/>
                <a:gd name="connsiteX166" fmla="*/ 108035 w 2992697"/>
                <a:gd name="connsiteY166" fmla="*/ 212034 h 1030680"/>
                <a:gd name="connsiteX167" fmla="*/ 112071 w 2992697"/>
                <a:gd name="connsiteY167" fmla="*/ 209861 h 1030680"/>
                <a:gd name="connsiteX168" fmla="*/ 113623 w 2992697"/>
                <a:gd name="connsiteY168" fmla="*/ 204894 h 1030680"/>
                <a:gd name="connsiteX169" fmla="*/ 113623 w 2992697"/>
                <a:gd name="connsiteY169" fmla="*/ 198685 h 1030680"/>
                <a:gd name="connsiteX170" fmla="*/ 113623 w 2992697"/>
                <a:gd name="connsiteY170" fmla="*/ 195581 h 1030680"/>
                <a:gd name="connsiteX171" fmla="*/ 114554 w 2992697"/>
                <a:gd name="connsiteY171" fmla="*/ 193408 h 1030680"/>
                <a:gd name="connsiteX172" fmla="*/ 116728 w 2992697"/>
                <a:gd name="connsiteY172" fmla="*/ 190303 h 1030680"/>
                <a:gd name="connsiteX173" fmla="*/ 118901 w 2992697"/>
                <a:gd name="connsiteY173" fmla="*/ 190303 h 1030680"/>
                <a:gd name="connsiteX174" fmla="*/ 121074 w 2992697"/>
                <a:gd name="connsiteY174" fmla="*/ 188130 h 1030680"/>
                <a:gd name="connsiteX175" fmla="*/ 122005 w 2992697"/>
                <a:gd name="connsiteY175" fmla="*/ 188130 h 1030680"/>
                <a:gd name="connsiteX176" fmla="*/ 124178 w 2992697"/>
                <a:gd name="connsiteY176" fmla="*/ 188130 h 1030680"/>
                <a:gd name="connsiteX177" fmla="*/ 127283 w 2992697"/>
                <a:gd name="connsiteY177" fmla="*/ 185957 h 1030680"/>
                <a:gd name="connsiteX178" fmla="*/ 129456 w 2992697"/>
                <a:gd name="connsiteY178" fmla="*/ 178506 h 1030680"/>
                <a:gd name="connsiteX179" fmla="*/ 131629 w 2992697"/>
                <a:gd name="connsiteY179" fmla="*/ 173229 h 1030680"/>
                <a:gd name="connsiteX180" fmla="*/ 133802 w 2992697"/>
                <a:gd name="connsiteY180" fmla="*/ 167951 h 1030680"/>
                <a:gd name="connsiteX181" fmla="*/ 136907 w 2992697"/>
                <a:gd name="connsiteY181" fmla="*/ 162674 h 1030680"/>
                <a:gd name="connsiteX182" fmla="*/ 139080 w 2992697"/>
                <a:gd name="connsiteY182" fmla="*/ 160500 h 1030680"/>
                <a:gd name="connsiteX183" fmla="*/ 141253 w 2992697"/>
                <a:gd name="connsiteY183" fmla="*/ 160500 h 1030680"/>
                <a:gd name="connsiteX184" fmla="*/ 142184 w 2992697"/>
                <a:gd name="connsiteY184" fmla="*/ 158327 h 1030680"/>
                <a:gd name="connsiteX185" fmla="*/ 144357 w 2992697"/>
                <a:gd name="connsiteY185" fmla="*/ 158327 h 1030680"/>
                <a:gd name="connsiteX186" fmla="*/ 148083 w 2992697"/>
                <a:gd name="connsiteY186" fmla="*/ 158327 h 1030680"/>
                <a:gd name="connsiteX187" fmla="*/ 148083 w 2992697"/>
                <a:gd name="connsiteY187" fmla="*/ 158327 h 1030680"/>
                <a:gd name="connsiteX188" fmla="*/ 148083 w 2992697"/>
                <a:gd name="connsiteY188" fmla="*/ 158327 h 1030680"/>
                <a:gd name="connsiteX189" fmla="*/ 1222846 w 2992697"/>
                <a:gd name="connsiteY189" fmla="*/ 138148 h 1030680"/>
                <a:gd name="connsiteX190" fmla="*/ 1228124 w 2992697"/>
                <a:gd name="connsiteY190" fmla="*/ 140322 h 1030680"/>
                <a:gd name="connsiteX191" fmla="*/ 1233401 w 2992697"/>
                <a:gd name="connsiteY191" fmla="*/ 141253 h 1030680"/>
                <a:gd name="connsiteX192" fmla="*/ 1236506 w 2992697"/>
                <a:gd name="connsiteY192" fmla="*/ 143426 h 1030680"/>
                <a:gd name="connsiteX193" fmla="*/ 1242714 w 2992697"/>
                <a:gd name="connsiteY193" fmla="*/ 145599 h 1030680"/>
                <a:gd name="connsiteX194" fmla="*/ 1242714 w 2992697"/>
                <a:gd name="connsiteY194" fmla="*/ 150877 h 1030680"/>
                <a:gd name="connsiteX195" fmla="*/ 1243646 w 2992697"/>
                <a:gd name="connsiteY195" fmla="*/ 155223 h 1030680"/>
                <a:gd name="connsiteX196" fmla="*/ 1243646 w 2992697"/>
                <a:gd name="connsiteY196" fmla="*/ 158327 h 1030680"/>
                <a:gd name="connsiteX197" fmla="*/ 1245819 w 2992697"/>
                <a:gd name="connsiteY197" fmla="*/ 162674 h 1030680"/>
                <a:gd name="connsiteX198" fmla="*/ 1233401 w 2992697"/>
                <a:gd name="connsiteY198" fmla="*/ 162674 h 1030680"/>
                <a:gd name="connsiteX199" fmla="*/ 1231228 w 2992697"/>
                <a:gd name="connsiteY199" fmla="*/ 158327 h 1030680"/>
                <a:gd name="connsiteX200" fmla="*/ 1229055 w 2992697"/>
                <a:gd name="connsiteY200" fmla="*/ 155223 h 1030680"/>
                <a:gd name="connsiteX201" fmla="*/ 1225950 w 2992697"/>
                <a:gd name="connsiteY201" fmla="*/ 150877 h 1030680"/>
                <a:gd name="connsiteX202" fmla="*/ 1223777 w 2992697"/>
                <a:gd name="connsiteY202" fmla="*/ 148704 h 1030680"/>
                <a:gd name="connsiteX203" fmla="*/ 1223777 w 2992697"/>
                <a:gd name="connsiteY203" fmla="*/ 143426 h 1030680"/>
                <a:gd name="connsiteX204" fmla="*/ 1222846 w 2992697"/>
                <a:gd name="connsiteY204" fmla="*/ 138148 h 1030680"/>
                <a:gd name="connsiteX205" fmla="*/ 1222846 w 2992697"/>
                <a:gd name="connsiteY205" fmla="*/ 138148 h 1030680"/>
                <a:gd name="connsiteX206" fmla="*/ 1222846 w 2992697"/>
                <a:gd name="connsiteY206" fmla="*/ 138148 h 1030680"/>
                <a:gd name="connsiteX207" fmla="*/ 1730114 w 2992697"/>
                <a:gd name="connsiteY207" fmla="*/ 113934 h 1030680"/>
                <a:gd name="connsiteX208" fmla="*/ 1736323 w 2992697"/>
                <a:gd name="connsiteY208" fmla="*/ 123557 h 1030680"/>
                <a:gd name="connsiteX209" fmla="*/ 1741601 w 2992697"/>
                <a:gd name="connsiteY209" fmla="*/ 141563 h 1030680"/>
                <a:gd name="connsiteX210" fmla="*/ 1749051 w 2992697"/>
                <a:gd name="connsiteY210" fmla="*/ 158327 h 1030680"/>
                <a:gd name="connsiteX211" fmla="*/ 1758365 w 2992697"/>
                <a:gd name="connsiteY211" fmla="*/ 175091 h 1030680"/>
                <a:gd name="connsiteX212" fmla="*/ 1763642 w 2992697"/>
                <a:gd name="connsiteY212" fmla="*/ 182542 h 1030680"/>
                <a:gd name="connsiteX213" fmla="*/ 1766747 w 2992697"/>
                <a:gd name="connsiteY213" fmla="*/ 178196 h 1030680"/>
                <a:gd name="connsiteX214" fmla="*/ 1768920 w 2992697"/>
                <a:gd name="connsiteY214" fmla="*/ 177265 h 1030680"/>
                <a:gd name="connsiteX215" fmla="*/ 1772956 w 2992697"/>
                <a:gd name="connsiteY215" fmla="*/ 177265 h 1030680"/>
                <a:gd name="connsiteX216" fmla="*/ 1776060 w 2992697"/>
                <a:gd name="connsiteY216" fmla="*/ 175091 h 1030680"/>
                <a:gd name="connsiteX217" fmla="*/ 1783511 w 2992697"/>
                <a:gd name="connsiteY217" fmla="*/ 175091 h 1030680"/>
                <a:gd name="connsiteX218" fmla="*/ 1783511 w 2992697"/>
                <a:gd name="connsiteY218" fmla="*/ 178196 h 1030680"/>
                <a:gd name="connsiteX219" fmla="*/ 1787547 w 2992697"/>
                <a:gd name="connsiteY219" fmla="*/ 178196 h 1030680"/>
                <a:gd name="connsiteX220" fmla="*/ 1787547 w 2992697"/>
                <a:gd name="connsiteY220" fmla="*/ 189682 h 1030680"/>
                <a:gd name="connsiteX221" fmla="*/ 1759296 w 2992697"/>
                <a:gd name="connsiteY221" fmla="*/ 192787 h 1030680"/>
                <a:gd name="connsiteX222" fmla="*/ 1756192 w 2992697"/>
                <a:gd name="connsiteY222" fmla="*/ 222279 h 1030680"/>
                <a:gd name="connsiteX223" fmla="*/ 1746878 w 2992697"/>
                <a:gd name="connsiteY223" fmla="*/ 246494 h 1030680"/>
                <a:gd name="connsiteX224" fmla="*/ 1739428 w 2992697"/>
                <a:gd name="connsiteY224" fmla="*/ 270709 h 1030680"/>
                <a:gd name="connsiteX225" fmla="*/ 1736323 w 2992697"/>
                <a:gd name="connsiteY225" fmla="*/ 290888 h 1030680"/>
                <a:gd name="connsiteX226" fmla="*/ 1734150 w 2992697"/>
                <a:gd name="connsiteY226" fmla="*/ 311067 h 1030680"/>
                <a:gd name="connsiteX227" fmla="*/ 1734150 w 2992697"/>
                <a:gd name="connsiteY227" fmla="*/ 327831 h 1030680"/>
                <a:gd name="connsiteX228" fmla="*/ 1730114 w 2992697"/>
                <a:gd name="connsiteY228" fmla="*/ 343664 h 1030680"/>
                <a:gd name="connsiteX229" fmla="*/ 1727010 w 2992697"/>
                <a:gd name="connsiteY229" fmla="*/ 343664 h 1030680"/>
                <a:gd name="connsiteX230" fmla="*/ 1727010 w 2992697"/>
                <a:gd name="connsiteY230" fmla="*/ 340559 h 1030680"/>
                <a:gd name="connsiteX231" fmla="*/ 1721732 w 2992697"/>
                <a:gd name="connsiteY231" fmla="*/ 333108 h 1030680"/>
                <a:gd name="connsiteX232" fmla="*/ 1712419 w 2992697"/>
                <a:gd name="connsiteY232" fmla="*/ 323485 h 1030680"/>
                <a:gd name="connsiteX233" fmla="*/ 1701864 w 2992697"/>
                <a:gd name="connsiteY233" fmla="*/ 310756 h 1030680"/>
                <a:gd name="connsiteX234" fmla="*/ 1692550 w 2992697"/>
                <a:gd name="connsiteY234" fmla="*/ 298028 h 1030680"/>
                <a:gd name="connsiteX235" fmla="*/ 1685100 w 2992697"/>
                <a:gd name="connsiteY235" fmla="*/ 285300 h 1030680"/>
                <a:gd name="connsiteX236" fmla="*/ 1681064 w 2992697"/>
                <a:gd name="connsiteY236" fmla="*/ 273813 h 1030680"/>
                <a:gd name="connsiteX237" fmla="*/ 1683237 w 2992697"/>
                <a:gd name="connsiteY237" fmla="*/ 266363 h 1030680"/>
                <a:gd name="connsiteX238" fmla="*/ 1687273 w 2992697"/>
                <a:gd name="connsiteY238" fmla="*/ 264189 h 1030680"/>
                <a:gd name="connsiteX239" fmla="*/ 1690377 w 2992697"/>
                <a:gd name="connsiteY239" fmla="*/ 264189 h 1030680"/>
                <a:gd name="connsiteX240" fmla="*/ 1692550 w 2992697"/>
                <a:gd name="connsiteY240" fmla="*/ 264189 h 1030680"/>
                <a:gd name="connsiteX241" fmla="*/ 1694723 w 2992697"/>
                <a:gd name="connsiteY241" fmla="*/ 264189 h 1030680"/>
                <a:gd name="connsiteX242" fmla="*/ 1695655 w 2992697"/>
                <a:gd name="connsiteY242" fmla="*/ 264189 h 1030680"/>
                <a:gd name="connsiteX243" fmla="*/ 1697828 w 2992697"/>
                <a:gd name="connsiteY243" fmla="*/ 264189 h 1030680"/>
                <a:gd name="connsiteX244" fmla="*/ 1700001 w 2992697"/>
                <a:gd name="connsiteY244" fmla="*/ 263879 h 1030680"/>
                <a:gd name="connsiteX245" fmla="*/ 1703106 w 2992697"/>
                <a:gd name="connsiteY245" fmla="*/ 259533 h 1030680"/>
                <a:gd name="connsiteX246" fmla="*/ 1700001 w 2992697"/>
                <a:gd name="connsiteY246" fmla="*/ 259533 h 1030680"/>
                <a:gd name="connsiteX247" fmla="*/ 1700001 w 2992697"/>
                <a:gd name="connsiteY247" fmla="*/ 256428 h 1030680"/>
                <a:gd name="connsiteX248" fmla="*/ 1683237 w 2992697"/>
                <a:gd name="connsiteY248" fmla="*/ 254255 h 1030680"/>
                <a:gd name="connsiteX249" fmla="*/ 1673924 w 2992697"/>
                <a:gd name="connsiteY249" fmla="*/ 248978 h 1030680"/>
                <a:gd name="connsiteX250" fmla="*/ 1666473 w 2992697"/>
                <a:gd name="connsiteY250" fmla="*/ 239354 h 1030680"/>
                <a:gd name="connsiteX251" fmla="*/ 1673924 w 2992697"/>
                <a:gd name="connsiteY251" fmla="*/ 237181 h 1030680"/>
                <a:gd name="connsiteX252" fmla="*/ 1680132 w 2992697"/>
                <a:gd name="connsiteY252" fmla="*/ 235007 h 1030680"/>
                <a:gd name="connsiteX253" fmla="*/ 1683237 w 2992697"/>
                <a:gd name="connsiteY253" fmla="*/ 234076 h 1030680"/>
                <a:gd name="connsiteX254" fmla="*/ 1687273 w 2992697"/>
                <a:gd name="connsiteY254" fmla="*/ 231903 h 1030680"/>
                <a:gd name="connsiteX255" fmla="*/ 1690377 w 2992697"/>
                <a:gd name="connsiteY255" fmla="*/ 229730 h 1030680"/>
                <a:gd name="connsiteX256" fmla="*/ 1694413 w 2992697"/>
                <a:gd name="connsiteY256" fmla="*/ 226625 h 1030680"/>
                <a:gd name="connsiteX257" fmla="*/ 1694413 w 2992697"/>
                <a:gd name="connsiteY257" fmla="*/ 222279 h 1030680"/>
                <a:gd name="connsiteX258" fmla="*/ 1679822 w 2992697"/>
                <a:gd name="connsiteY258" fmla="*/ 222279 h 1030680"/>
                <a:gd name="connsiteX259" fmla="*/ 1675786 w 2992697"/>
                <a:gd name="connsiteY259" fmla="*/ 224452 h 1030680"/>
                <a:gd name="connsiteX260" fmla="*/ 1672682 w 2992697"/>
                <a:gd name="connsiteY260" fmla="*/ 224452 h 1030680"/>
                <a:gd name="connsiteX261" fmla="*/ 1668646 w 2992697"/>
                <a:gd name="connsiteY261" fmla="*/ 226625 h 1030680"/>
                <a:gd name="connsiteX262" fmla="*/ 1663369 w 2992697"/>
                <a:gd name="connsiteY262" fmla="*/ 226625 h 1030680"/>
                <a:gd name="connsiteX263" fmla="*/ 1654055 w 2992697"/>
                <a:gd name="connsiteY263" fmla="*/ 209861 h 1030680"/>
                <a:gd name="connsiteX264" fmla="*/ 1643500 w 2992697"/>
                <a:gd name="connsiteY264" fmla="*/ 193097 h 1030680"/>
                <a:gd name="connsiteX265" fmla="*/ 1644431 w 2992697"/>
                <a:gd name="connsiteY265" fmla="*/ 187820 h 1030680"/>
                <a:gd name="connsiteX266" fmla="*/ 1644431 w 2992697"/>
                <a:gd name="connsiteY266" fmla="*/ 184715 h 1030680"/>
                <a:gd name="connsiteX267" fmla="*/ 1646604 w 2992697"/>
                <a:gd name="connsiteY267" fmla="*/ 182542 h 1030680"/>
                <a:gd name="connsiteX268" fmla="*/ 1648778 w 2992697"/>
                <a:gd name="connsiteY268" fmla="*/ 178196 h 1030680"/>
                <a:gd name="connsiteX269" fmla="*/ 1648778 w 2992697"/>
                <a:gd name="connsiteY269" fmla="*/ 175091 h 1030680"/>
                <a:gd name="connsiteX270" fmla="*/ 1650951 w 2992697"/>
                <a:gd name="connsiteY270" fmla="*/ 169814 h 1030680"/>
                <a:gd name="connsiteX271" fmla="*/ 1646915 w 2992697"/>
                <a:gd name="connsiteY271" fmla="*/ 169814 h 1030680"/>
                <a:gd name="connsiteX272" fmla="*/ 1646915 w 2992697"/>
                <a:gd name="connsiteY272" fmla="*/ 165468 h 1030680"/>
                <a:gd name="connsiteX273" fmla="*/ 1643810 w 2992697"/>
                <a:gd name="connsiteY273" fmla="*/ 167641 h 1030680"/>
                <a:gd name="connsiteX274" fmla="*/ 1641637 w 2992697"/>
                <a:gd name="connsiteY274" fmla="*/ 167641 h 1030680"/>
                <a:gd name="connsiteX275" fmla="*/ 1639464 w 2992697"/>
                <a:gd name="connsiteY275" fmla="*/ 167641 h 1030680"/>
                <a:gd name="connsiteX276" fmla="*/ 1639464 w 2992697"/>
                <a:gd name="connsiteY276" fmla="*/ 167641 h 1030680"/>
                <a:gd name="connsiteX277" fmla="*/ 1637291 w 2992697"/>
                <a:gd name="connsiteY277" fmla="*/ 167641 h 1030680"/>
                <a:gd name="connsiteX278" fmla="*/ 1637291 w 2992697"/>
                <a:gd name="connsiteY278" fmla="*/ 165468 h 1030680"/>
                <a:gd name="connsiteX279" fmla="*/ 1634187 w 2992697"/>
                <a:gd name="connsiteY279" fmla="*/ 162363 h 1030680"/>
                <a:gd name="connsiteX280" fmla="*/ 1632013 w 2992697"/>
                <a:gd name="connsiteY280" fmla="*/ 158017 h 1030680"/>
                <a:gd name="connsiteX281" fmla="*/ 1629840 w 2992697"/>
                <a:gd name="connsiteY281" fmla="*/ 154912 h 1030680"/>
                <a:gd name="connsiteX282" fmla="*/ 1628909 w 2992697"/>
                <a:gd name="connsiteY282" fmla="*/ 152739 h 1030680"/>
                <a:gd name="connsiteX283" fmla="*/ 1628909 w 2992697"/>
                <a:gd name="connsiteY283" fmla="*/ 147462 h 1030680"/>
                <a:gd name="connsiteX284" fmla="*/ 1626736 w 2992697"/>
                <a:gd name="connsiteY284" fmla="*/ 141253 h 1030680"/>
                <a:gd name="connsiteX285" fmla="*/ 1646604 w 2992697"/>
                <a:gd name="connsiteY285" fmla="*/ 128525 h 1030680"/>
                <a:gd name="connsiteX286" fmla="*/ 1666473 w 2992697"/>
                <a:gd name="connsiteY286" fmla="*/ 117969 h 1030680"/>
                <a:gd name="connsiteX287" fmla="*/ 1668646 w 2992697"/>
                <a:gd name="connsiteY287" fmla="*/ 123247 h 1030680"/>
                <a:gd name="connsiteX288" fmla="*/ 1670819 w 2992697"/>
                <a:gd name="connsiteY288" fmla="*/ 128525 h 1030680"/>
                <a:gd name="connsiteX289" fmla="*/ 1672992 w 2992697"/>
                <a:gd name="connsiteY289" fmla="*/ 130698 h 1030680"/>
                <a:gd name="connsiteX290" fmla="*/ 1676097 w 2992697"/>
                <a:gd name="connsiteY290" fmla="*/ 132871 h 1030680"/>
                <a:gd name="connsiteX291" fmla="*/ 1678270 w 2992697"/>
                <a:gd name="connsiteY291" fmla="*/ 132871 h 1030680"/>
                <a:gd name="connsiteX292" fmla="*/ 1680443 w 2992697"/>
                <a:gd name="connsiteY292" fmla="*/ 133802 h 1030680"/>
                <a:gd name="connsiteX293" fmla="*/ 1683547 w 2992697"/>
                <a:gd name="connsiteY293" fmla="*/ 135975 h 1030680"/>
                <a:gd name="connsiteX294" fmla="*/ 1687583 w 2992697"/>
                <a:gd name="connsiteY294" fmla="*/ 138148 h 1030680"/>
                <a:gd name="connsiteX295" fmla="*/ 1690688 w 2992697"/>
                <a:gd name="connsiteY295" fmla="*/ 148704 h 1030680"/>
                <a:gd name="connsiteX296" fmla="*/ 1692861 w 2992697"/>
                <a:gd name="connsiteY296" fmla="*/ 162363 h 1030680"/>
                <a:gd name="connsiteX297" fmla="*/ 1695034 w 2992697"/>
                <a:gd name="connsiteY297" fmla="*/ 175091 h 1030680"/>
                <a:gd name="connsiteX298" fmla="*/ 1703416 w 2992697"/>
                <a:gd name="connsiteY298" fmla="*/ 175091 h 1030680"/>
                <a:gd name="connsiteX299" fmla="*/ 1703416 w 2992697"/>
                <a:gd name="connsiteY299" fmla="*/ 165468 h 1030680"/>
                <a:gd name="connsiteX300" fmla="*/ 1700311 w 2992697"/>
                <a:gd name="connsiteY300" fmla="*/ 154912 h 1030680"/>
                <a:gd name="connsiteX301" fmla="*/ 1700311 w 2992697"/>
                <a:gd name="connsiteY301" fmla="*/ 141253 h 1030680"/>
                <a:gd name="connsiteX302" fmla="*/ 1703416 w 2992697"/>
                <a:gd name="connsiteY302" fmla="*/ 128525 h 1030680"/>
                <a:gd name="connsiteX303" fmla="*/ 1707452 w 2992697"/>
                <a:gd name="connsiteY303" fmla="*/ 117969 h 1030680"/>
                <a:gd name="connsiteX304" fmla="*/ 1730114 w 2992697"/>
                <a:gd name="connsiteY304" fmla="*/ 113934 h 1030680"/>
                <a:gd name="connsiteX305" fmla="*/ 1730114 w 2992697"/>
                <a:gd name="connsiteY305" fmla="*/ 113934 h 1030680"/>
                <a:gd name="connsiteX306" fmla="*/ 1730114 w 2992697"/>
                <a:gd name="connsiteY306" fmla="*/ 113934 h 1030680"/>
                <a:gd name="connsiteX307" fmla="*/ 2755827 w 2992697"/>
                <a:gd name="connsiteY307" fmla="*/ 104620 h 1030680"/>
                <a:gd name="connsiteX308" fmla="*/ 2761105 w 2992697"/>
                <a:gd name="connsiteY308" fmla="*/ 108966 h 1030680"/>
                <a:gd name="connsiteX309" fmla="*/ 2765140 w 2992697"/>
                <a:gd name="connsiteY309" fmla="*/ 112071 h 1030680"/>
                <a:gd name="connsiteX310" fmla="*/ 2770418 w 2992697"/>
                <a:gd name="connsiteY310" fmla="*/ 112071 h 1030680"/>
                <a:gd name="connsiteX311" fmla="*/ 2775696 w 2992697"/>
                <a:gd name="connsiteY311" fmla="*/ 112071 h 1030680"/>
                <a:gd name="connsiteX312" fmla="*/ 2785009 w 2992697"/>
                <a:gd name="connsiteY312" fmla="*/ 114244 h 1030680"/>
                <a:gd name="connsiteX313" fmla="*/ 2782836 w 2992697"/>
                <a:gd name="connsiteY313" fmla="*/ 118590 h 1030680"/>
                <a:gd name="connsiteX314" fmla="*/ 2782836 w 2992697"/>
                <a:gd name="connsiteY314" fmla="*/ 119522 h 1030680"/>
                <a:gd name="connsiteX315" fmla="*/ 2782836 w 2992697"/>
                <a:gd name="connsiteY315" fmla="*/ 121695 h 1030680"/>
                <a:gd name="connsiteX316" fmla="*/ 2781905 w 2992697"/>
                <a:gd name="connsiteY316" fmla="*/ 123868 h 1030680"/>
                <a:gd name="connsiteX317" fmla="*/ 2781905 w 2992697"/>
                <a:gd name="connsiteY317" fmla="*/ 126041 h 1030680"/>
                <a:gd name="connsiteX318" fmla="*/ 2768245 w 2992697"/>
                <a:gd name="connsiteY318" fmla="*/ 133492 h 1030680"/>
                <a:gd name="connsiteX319" fmla="*/ 2750550 w 2992697"/>
                <a:gd name="connsiteY319" fmla="*/ 136596 h 1030680"/>
                <a:gd name="connsiteX320" fmla="*/ 2731613 w 2992697"/>
                <a:gd name="connsiteY320" fmla="*/ 138769 h 1030680"/>
                <a:gd name="connsiteX321" fmla="*/ 2730681 w 2992697"/>
                <a:gd name="connsiteY321" fmla="*/ 134423 h 1030680"/>
                <a:gd name="connsiteX322" fmla="*/ 2730681 w 2992697"/>
                <a:gd name="connsiteY322" fmla="*/ 131319 h 1030680"/>
                <a:gd name="connsiteX323" fmla="*/ 2728508 w 2992697"/>
                <a:gd name="connsiteY323" fmla="*/ 126972 h 1030680"/>
                <a:gd name="connsiteX324" fmla="*/ 2728508 w 2992697"/>
                <a:gd name="connsiteY324" fmla="*/ 121695 h 1030680"/>
                <a:gd name="connsiteX325" fmla="*/ 2733786 w 2992697"/>
                <a:gd name="connsiteY325" fmla="*/ 118590 h 1030680"/>
                <a:gd name="connsiteX326" fmla="*/ 2737821 w 2992697"/>
                <a:gd name="connsiteY326" fmla="*/ 114244 h 1030680"/>
                <a:gd name="connsiteX327" fmla="*/ 2740926 w 2992697"/>
                <a:gd name="connsiteY327" fmla="*/ 112071 h 1030680"/>
                <a:gd name="connsiteX328" fmla="*/ 2744961 w 2992697"/>
                <a:gd name="connsiteY328" fmla="*/ 108966 h 1030680"/>
                <a:gd name="connsiteX329" fmla="*/ 2748066 w 2992697"/>
                <a:gd name="connsiteY329" fmla="*/ 106793 h 1030680"/>
                <a:gd name="connsiteX330" fmla="*/ 2755827 w 2992697"/>
                <a:gd name="connsiteY330" fmla="*/ 104620 h 1030680"/>
                <a:gd name="connsiteX331" fmla="*/ 2755827 w 2992697"/>
                <a:gd name="connsiteY331" fmla="*/ 104620 h 1030680"/>
                <a:gd name="connsiteX332" fmla="*/ 2755827 w 2992697"/>
                <a:gd name="connsiteY332" fmla="*/ 104620 h 1030680"/>
                <a:gd name="connsiteX333" fmla="*/ 2195472 w 2992697"/>
                <a:gd name="connsiteY333" fmla="*/ 104620 h 1030680"/>
                <a:gd name="connsiteX334" fmla="*/ 2210063 w 2992697"/>
                <a:gd name="connsiteY334" fmla="*/ 106793 h 1030680"/>
                <a:gd name="connsiteX335" fmla="*/ 2220619 w 2992697"/>
                <a:gd name="connsiteY335" fmla="*/ 112071 h 1030680"/>
                <a:gd name="connsiteX336" fmla="*/ 2231174 w 2992697"/>
                <a:gd name="connsiteY336" fmla="*/ 118280 h 1030680"/>
                <a:gd name="connsiteX337" fmla="*/ 2228069 w 2992697"/>
                <a:gd name="connsiteY337" fmla="*/ 121384 h 1030680"/>
                <a:gd name="connsiteX338" fmla="*/ 2225896 w 2992697"/>
                <a:gd name="connsiteY338" fmla="*/ 126662 h 1030680"/>
                <a:gd name="connsiteX339" fmla="*/ 2222792 w 2992697"/>
                <a:gd name="connsiteY339" fmla="*/ 128835 h 1030680"/>
                <a:gd name="connsiteX340" fmla="*/ 2217514 w 2992697"/>
                <a:gd name="connsiteY340" fmla="*/ 131008 h 1030680"/>
                <a:gd name="connsiteX341" fmla="*/ 2211305 w 2992697"/>
                <a:gd name="connsiteY341" fmla="*/ 133181 h 1030680"/>
                <a:gd name="connsiteX342" fmla="*/ 2203855 w 2992697"/>
                <a:gd name="connsiteY342" fmla="*/ 133181 h 1030680"/>
                <a:gd name="connsiteX343" fmla="*/ 2198577 w 2992697"/>
                <a:gd name="connsiteY343" fmla="*/ 136286 h 1030680"/>
                <a:gd name="connsiteX344" fmla="*/ 2193300 w 2992697"/>
                <a:gd name="connsiteY344" fmla="*/ 136286 h 1030680"/>
                <a:gd name="connsiteX345" fmla="*/ 2188022 w 2992697"/>
                <a:gd name="connsiteY345" fmla="*/ 138459 h 1030680"/>
                <a:gd name="connsiteX346" fmla="*/ 2180571 w 2992697"/>
                <a:gd name="connsiteY346" fmla="*/ 138459 h 1030680"/>
                <a:gd name="connsiteX347" fmla="*/ 2180571 w 2992697"/>
                <a:gd name="connsiteY347" fmla="*/ 126972 h 1030680"/>
                <a:gd name="connsiteX348" fmla="*/ 2181502 w 2992697"/>
                <a:gd name="connsiteY348" fmla="*/ 119522 h 1030680"/>
                <a:gd name="connsiteX349" fmla="*/ 2188953 w 2992697"/>
                <a:gd name="connsiteY349" fmla="*/ 114244 h 1030680"/>
                <a:gd name="connsiteX350" fmla="*/ 2195472 w 2992697"/>
                <a:gd name="connsiteY350" fmla="*/ 104620 h 1030680"/>
                <a:gd name="connsiteX351" fmla="*/ 2195472 w 2992697"/>
                <a:gd name="connsiteY351" fmla="*/ 104620 h 1030680"/>
                <a:gd name="connsiteX352" fmla="*/ 2195472 w 2992697"/>
                <a:gd name="connsiteY352" fmla="*/ 104620 h 1030680"/>
                <a:gd name="connsiteX353" fmla="*/ 798156 w 2992697"/>
                <a:gd name="connsiteY353" fmla="*/ 104620 h 1030680"/>
                <a:gd name="connsiteX354" fmla="*/ 812747 w 2992697"/>
                <a:gd name="connsiteY354" fmla="*/ 104620 h 1030680"/>
                <a:gd name="connsiteX355" fmla="*/ 815852 w 2992697"/>
                <a:gd name="connsiteY355" fmla="*/ 114244 h 1030680"/>
                <a:gd name="connsiteX356" fmla="*/ 819887 w 2992697"/>
                <a:gd name="connsiteY356" fmla="*/ 119522 h 1030680"/>
                <a:gd name="connsiteX357" fmla="*/ 822992 w 2992697"/>
                <a:gd name="connsiteY357" fmla="*/ 126972 h 1030680"/>
                <a:gd name="connsiteX358" fmla="*/ 825165 w 2992697"/>
                <a:gd name="connsiteY358" fmla="*/ 138459 h 1030680"/>
                <a:gd name="connsiteX359" fmla="*/ 822060 w 2992697"/>
                <a:gd name="connsiteY359" fmla="*/ 138459 h 1030680"/>
                <a:gd name="connsiteX360" fmla="*/ 810574 w 2992697"/>
                <a:gd name="connsiteY360" fmla="*/ 131008 h 1030680"/>
                <a:gd name="connsiteX361" fmla="*/ 803123 w 2992697"/>
                <a:gd name="connsiteY361" fmla="*/ 123557 h 1030680"/>
                <a:gd name="connsiteX362" fmla="*/ 797846 w 2992697"/>
                <a:gd name="connsiteY362" fmla="*/ 116107 h 1030680"/>
                <a:gd name="connsiteX363" fmla="*/ 797846 w 2992697"/>
                <a:gd name="connsiteY363" fmla="*/ 104620 h 1030680"/>
                <a:gd name="connsiteX364" fmla="*/ 798156 w 2992697"/>
                <a:gd name="connsiteY364" fmla="*/ 104620 h 1030680"/>
                <a:gd name="connsiteX365" fmla="*/ 798156 w 2992697"/>
                <a:gd name="connsiteY365" fmla="*/ 104620 h 1030680"/>
                <a:gd name="connsiteX366" fmla="*/ 2852997 w 2992697"/>
                <a:gd name="connsiteY366" fmla="*/ 81337 h 1030680"/>
                <a:gd name="connsiteX367" fmla="*/ 2856101 w 2992697"/>
                <a:gd name="connsiteY367" fmla="*/ 81337 h 1030680"/>
                <a:gd name="connsiteX368" fmla="*/ 2860137 w 2992697"/>
                <a:gd name="connsiteY368" fmla="*/ 83510 h 1030680"/>
                <a:gd name="connsiteX369" fmla="*/ 2861068 w 2992697"/>
                <a:gd name="connsiteY369" fmla="*/ 83510 h 1030680"/>
                <a:gd name="connsiteX370" fmla="*/ 2863241 w 2992697"/>
                <a:gd name="connsiteY370" fmla="*/ 83510 h 1030680"/>
                <a:gd name="connsiteX371" fmla="*/ 2865415 w 2992697"/>
                <a:gd name="connsiteY371" fmla="*/ 84441 h 1030680"/>
                <a:gd name="connsiteX372" fmla="*/ 2861379 w 2992697"/>
                <a:gd name="connsiteY372" fmla="*/ 88788 h 1030680"/>
                <a:gd name="connsiteX373" fmla="*/ 2858274 w 2992697"/>
                <a:gd name="connsiteY373" fmla="*/ 91892 h 1030680"/>
                <a:gd name="connsiteX374" fmla="*/ 2856101 w 2992697"/>
                <a:gd name="connsiteY374" fmla="*/ 97170 h 1030680"/>
                <a:gd name="connsiteX375" fmla="*/ 2853928 w 2992697"/>
                <a:gd name="connsiteY375" fmla="*/ 101516 h 1030680"/>
                <a:gd name="connsiteX376" fmla="*/ 2852997 w 2992697"/>
                <a:gd name="connsiteY376" fmla="*/ 108966 h 1030680"/>
                <a:gd name="connsiteX377" fmla="*/ 2856101 w 2992697"/>
                <a:gd name="connsiteY377" fmla="*/ 108966 h 1030680"/>
                <a:gd name="connsiteX378" fmla="*/ 2860137 w 2992697"/>
                <a:gd name="connsiteY378" fmla="*/ 103689 h 1030680"/>
                <a:gd name="connsiteX379" fmla="*/ 2863241 w 2992697"/>
                <a:gd name="connsiteY379" fmla="*/ 99343 h 1030680"/>
                <a:gd name="connsiteX380" fmla="*/ 2867277 w 2992697"/>
                <a:gd name="connsiteY380" fmla="*/ 96238 h 1030680"/>
                <a:gd name="connsiteX381" fmla="*/ 2872555 w 2992697"/>
                <a:gd name="connsiteY381" fmla="*/ 94065 h 1030680"/>
                <a:gd name="connsiteX382" fmla="*/ 2883110 w 2992697"/>
                <a:gd name="connsiteY382" fmla="*/ 104620 h 1030680"/>
                <a:gd name="connsiteX383" fmla="*/ 2896770 w 2992697"/>
                <a:gd name="connsiteY383" fmla="*/ 114244 h 1030680"/>
                <a:gd name="connsiteX384" fmla="*/ 2905151 w 2992697"/>
                <a:gd name="connsiteY384" fmla="*/ 121695 h 1030680"/>
                <a:gd name="connsiteX385" fmla="*/ 2905151 w 2992697"/>
                <a:gd name="connsiteY385" fmla="*/ 145910 h 1030680"/>
                <a:gd name="connsiteX386" fmla="*/ 2911360 w 2992697"/>
                <a:gd name="connsiteY386" fmla="*/ 151187 h 1030680"/>
                <a:gd name="connsiteX387" fmla="*/ 2916638 w 2992697"/>
                <a:gd name="connsiteY387" fmla="*/ 155533 h 1030680"/>
                <a:gd name="connsiteX388" fmla="*/ 2921916 w 2992697"/>
                <a:gd name="connsiteY388" fmla="*/ 156465 h 1030680"/>
                <a:gd name="connsiteX389" fmla="*/ 2925952 w 2992697"/>
                <a:gd name="connsiteY389" fmla="*/ 163915 h 1030680"/>
                <a:gd name="connsiteX390" fmla="*/ 2929056 w 2992697"/>
                <a:gd name="connsiteY390" fmla="*/ 178817 h 1030680"/>
                <a:gd name="connsiteX391" fmla="*/ 2921605 w 2992697"/>
                <a:gd name="connsiteY391" fmla="*/ 188441 h 1030680"/>
                <a:gd name="connsiteX392" fmla="*/ 2918501 w 2992697"/>
                <a:gd name="connsiteY392" fmla="*/ 198064 h 1030680"/>
                <a:gd name="connsiteX393" fmla="*/ 2911050 w 2992697"/>
                <a:gd name="connsiteY393" fmla="*/ 203342 h 1030680"/>
                <a:gd name="connsiteX394" fmla="*/ 2901737 w 2992697"/>
                <a:gd name="connsiteY394" fmla="*/ 205515 h 1030680"/>
                <a:gd name="connsiteX395" fmla="*/ 2884972 w 2992697"/>
                <a:gd name="connsiteY395" fmla="*/ 206446 h 1030680"/>
                <a:gd name="connsiteX396" fmla="*/ 2872555 w 2992697"/>
                <a:gd name="connsiteY396" fmla="*/ 195891 h 1030680"/>
                <a:gd name="connsiteX397" fmla="*/ 2853618 w 2992697"/>
                <a:gd name="connsiteY397" fmla="*/ 186267 h 1030680"/>
                <a:gd name="connsiteX398" fmla="*/ 2833749 w 2992697"/>
                <a:gd name="connsiteY398" fmla="*/ 180990 h 1030680"/>
                <a:gd name="connsiteX399" fmla="*/ 2813881 w 2992697"/>
                <a:gd name="connsiteY399" fmla="*/ 173539 h 1030680"/>
                <a:gd name="connsiteX400" fmla="*/ 2796185 w 2992697"/>
                <a:gd name="connsiteY400" fmla="*/ 166089 h 1030680"/>
                <a:gd name="connsiteX401" fmla="*/ 2784699 w 2992697"/>
                <a:gd name="connsiteY401" fmla="*/ 155533 h 1030680"/>
                <a:gd name="connsiteX402" fmla="*/ 2792149 w 2992697"/>
                <a:gd name="connsiteY402" fmla="*/ 151187 h 1030680"/>
                <a:gd name="connsiteX403" fmla="*/ 2797427 w 2992697"/>
                <a:gd name="connsiteY403" fmla="*/ 148083 h 1030680"/>
                <a:gd name="connsiteX404" fmla="*/ 2801463 w 2992697"/>
                <a:gd name="connsiteY404" fmla="*/ 143736 h 1030680"/>
                <a:gd name="connsiteX405" fmla="*/ 2803636 w 2992697"/>
                <a:gd name="connsiteY405" fmla="*/ 138459 h 1030680"/>
                <a:gd name="connsiteX406" fmla="*/ 2804567 w 2992697"/>
                <a:gd name="connsiteY406" fmla="*/ 128835 h 1030680"/>
                <a:gd name="connsiteX407" fmla="*/ 2803636 w 2992697"/>
                <a:gd name="connsiteY407" fmla="*/ 125731 h 1030680"/>
                <a:gd name="connsiteX408" fmla="*/ 2801463 w 2992697"/>
                <a:gd name="connsiteY408" fmla="*/ 119522 h 1030680"/>
                <a:gd name="connsiteX409" fmla="*/ 2801463 w 2992697"/>
                <a:gd name="connsiteY409" fmla="*/ 111760 h 1030680"/>
                <a:gd name="connsiteX410" fmla="*/ 2801463 w 2992697"/>
                <a:gd name="connsiteY410" fmla="*/ 104310 h 1030680"/>
                <a:gd name="connsiteX411" fmla="*/ 2801463 w 2992697"/>
                <a:gd name="connsiteY411" fmla="*/ 103378 h 1030680"/>
                <a:gd name="connsiteX412" fmla="*/ 2803636 w 2992697"/>
                <a:gd name="connsiteY412" fmla="*/ 103378 h 1030680"/>
                <a:gd name="connsiteX413" fmla="*/ 2803636 w 2992697"/>
                <a:gd name="connsiteY413" fmla="*/ 103378 h 1030680"/>
                <a:gd name="connsiteX414" fmla="*/ 2803636 w 2992697"/>
                <a:gd name="connsiteY414" fmla="*/ 103378 h 1030680"/>
                <a:gd name="connsiteX415" fmla="*/ 2803636 w 2992697"/>
                <a:gd name="connsiteY415" fmla="*/ 103378 h 1030680"/>
                <a:gd name="connsiteX416" fmla="*/ 2804567 w 2992697"/>
                <a:gd name="connsiteY416" fmla="*/ 101205 h 1030680"/>
                <a:gd name="connsiteX417" fmla="*/ 2821331 w 2992697"/>
                <a:gd name="connsiteY417" fmla="*/ 96859 h 1030680"/>
                <a:gd name="connsiteX418" fmla="*/ 2839027 w 2992697"/>
                <a:gd name="connsiteY418" fmla="*/ 88477 h 1030680"/>
                <a:gd name="connsiteX419" fmla="*/ 2852997 w 2992697"/>
                <a:gd name="connsiteY419" fmla="*/ 81337 h 1030680"/>
                <a:gd name="connsiteX420" fmla="*/ 2852997 w 2992697"/>
                <a:gd name="connsiteY420" fmla="*/ 81337 h 1030680"/>
                <a:gd name="connsiteX421" fmla="*/ 2852997 w 2992697"/>
                <a:gd name="connsiteY421" fmla="*/ 81337 h 1030680"/>
                <a:gd name="connsiteX422" fmla="*/ 2621404 w 2992697"/>
                <a:gd name="connsiteY422" fmla="*/ 76991 h 1030680"/>
                <a:gd name="connsiteX423" fmla="*/ 2631959 w 2992697"/>
                <a:gd name="connsiteY423" fmla="*/ 76991 h 1030680"/>
                <a:gd name="connsiteX424" fmla="*/ 2646550 w 2992697"/>
                <a:gd name="connsiteY424" fmla="*/ 91892 h 1030680"/>
                <a:gd name="connsiteX425" fmla="*/ 2665487 w 2992697"/>
                <a:gd name="connsiteY425" fmla="*/ 104620 h 1030680"/>
                <a:gd name="connsiteX426" fmla="*/ 2665487 w 2992697"/>
                <a:gd name="connsiteY426" fmla="*/ 108656 h 1030680"/>
                <a:gd name="connsiteX427" fmla="*/ 2661451 w 2992697"/>
                <a:gd name="connsiteY427" fmla="*/ 108656 h 1030680"/>
                <a:gd name="connsiteX428" fmla="*/ 2661451 w 2992697"/>
                <a:gd name="connsiteY428" fmla="*/ 113934 h 1030680"/>
                <a:gd name="connsiteX429" fmla="*/ 2643756 w 2992697"/>
                <a:gd name="connsiteY429" fmla="*/ 104310 h 1030680"/>
                <a:gd name="connsiteX430" fmla="*/ 2631338 w 2992697"/>
                <a:gd name="connsiteY430" fmla="*/ 91582 h 1030680"/>
                <a:gd name="connsiteX431" fmla="*/ 2621404 w 2992697"/>
                <a:gd name="connsiteY431" fmla="*/ 76991 h 1030680"/>
                <a:gd name="connsiteX432" fmla="*/ 2621404 w 2992697"/>
                <a:gd name="connsiteY432" fmla="*/ 76991 h 1030680"/>
                <a:gd name="connsiteX433" fmla="*/ 2621404 w 2992697"/>
                <a:gd name="connsiteY433" fmla="*/ 76991 h 1030680"/>
                <a:gd name="connsiteX434" fmla="*/ 2255078 w 2992697"/>
                <a:gd name="connsiteY434" fmla="*/ 71713 h 1030680"/>
                <a:gd name="connsiteX435" fmla="*/ 2269669 w 2992697"/>
                <a:gd name="connsiteY435" fmla="*/ 76059 h 1030680"/>
                <a:gd name="connsiteX436" fmla="*/ 2281155 w 2992697"/>
                <a:gd name="connsiteY436" fmla="*/ 79164 h 1030680"/>
                <a:gd name="connsiteX437" fmla="*/ 2291711 w 2992697"/>
                <a:gd name="connsiteY437" fmla="*/ 84441 h 1030680"/>
                <a:gd name="connsiteX438" fmla="*/ 2291711 w 2992697"/>
                <a:gd name="connsiteY438" fmla="*/ 94065 h 1030680"/>
                <a:gd name="connsiteX439" fmla="*/ 2282397 w 2992697"/>
                <a:gd name="connsiteY439" fmla="*/ 96238 h 1030680"/>
                <a:gd name="connsiteX440" fmla="*/ 2274015 w 2992697"/>
                <a:gd name="connsiteY440" fmla="*/ 99343 h 1030680"/>
                <a:gd name="connsiteX441" fmla="*/ 2260356 w 2992697"/>
                <a:gd name="connsiteY441" fmla="*/ 101516 h 1030680"/>
                <a:gd name="connsiteX442" fmla="*/ 2255078 w 2992697"/>
                <a:gd name="connsiteY442" fmla="*/ 103689 h 1030680"/>
                <a:gd name="connsiteX443" fmla="*/ 2251974 w 2992697"/>
                <a:gd name="connsiteY443" fmla="*/ 104620 h 1030680"/>
                <a:gd name="connsiteX444" fmla="*/ 2245765 w 2992697"/>
                <a:gd name="connsiteY444" fmla="*/ 104620 h 1030680"/>
                <a:gd name="connsiteX445" fmla="*/ 2240487 w 2992697"/>
                <a:gd name="connsiteY445" fmla="*/ 104620 h 1030680"/>
                <a:gd name="connsiteX446" fmla="*/ 2240487 w 2992697"/>
                <a:gd name="connsiteY446" fmla="*/ 94065 h 1030680"/>
                <a:gd name="connsiteX447" fmla="*/ 2244523 w 2992697"/>
                <a:gd name="connsiteY447" fmla="*/ 88788 h 1030680"/>
                <a:gd name="connsiteX448" fmla="*/ 2249800 w 2992697"/>
                <a:gd name="connsiteY448" fmla="*/ 81337 h 1030680"/>
                <a:gd name="connsiteX449" fmla="*/ 2255078 w 2992697"/>
                <a:gd name="connsiteY449" fmla="*/ 71713 h 1030680"/>
                <a:gd name="connsiteX450" fmla="*/ 2255078 w 2992697"/>
                <a:gd name="connsiteY450" fmla="*/ 71713 h 1030680"/>
                <a:gd name="connsiteX451" fmla="*/ 2255078 w 2992697"/>
                <a:gd name="connsiteY451" fmla="*/ 71713 h 1030680"/>
                <a:gd name="connsiteX452" fmla="*/ 1810520 w 2992697"/>
                <a:gd name="connsiteY452" fmla="*/ 61158 h 1030680"/>
                <a:gd name="connsiteX453" fmla="*/ 1810520 w 2992697"/>
                <a:gd name="connsiteY453" fmla="*/ 81337 h 1030680"/>
                <a:gd name="connsiteX454" fmla="*/ 1817970 w 2992697"/>
                <a:gd name="connsiteY454" fmla="*/ 81337 h 1030680"/>
                <a:gd name="connsiteX455" fmla="*/ 1822006 w 2992697"/>
                <a:gd name="connsiteY455" fmla="*/ 79164 h 1030680"/>
                <a:gd name="connsiteX456" fmla="*/ 1825111 w 2992697"/>
                <a:gd name="connsiteY456" fmla="*/ 79164 h 1030680"/>
                <a:gd name="connsiteX457" fmla="*/ 1829146 w 2992697"/>
                <a:gd name="connsiteY457" fmla="*/ 79164 h 1030680"/>
                <a:gd name="connsiteX458" fmla="*/ 1830078 w 2992697"/>
                <a:gd name="connsiteY458" fmla="*/ 79164 h 1030680"/>
                <a:gd name="connsiteX459" fmla="*/ 1834114 w 2992697"/>
                <a:gd name="connsiteY459" fmla="*/ 81337 h 1030680"/>
                <a:gd name="connsiteX460" fmla="*/ 1839391 w 2992697"/>
                <a:gd name="connsiteY460" fmla="*/ 84441 h 1030680"/>
                <a:gd name="connsiteX461" fmla="*/ 1839391 w 2992697"/>
                <a:gd name="connsiteY461" fmla="*/ 94065 h 1030680"/>
                <a:gd name="connsiteX462" fmla="*/ 1843427 w 2992697"/>
                <a:gd name="connsiteY462" fmla="*/ 96238 h 1030680"/>
                <a:gd name="connsiteX463" fmla="*/ 1848705 w 2992697"/>
                <a:gd name="connsiteY463" fmla="*/ 96238 h 1030680"/>
                <a:gd name="connsiteX464" fmla="*/ 1851809 w 2992697"/>
                <a:gd name="connsiteY464" fmla="*/ 94065 h 1030680"/>
                <a:gd name="connsiteX465" fmla="*/ 1858018 w 2992697"/>
                <a:gd name="connsiteY465" fmla="*/ 94065 h 1030680"/>
                <a:gd name="connsiteX466" fmla="*/ 1858949 w 2992697"/>
                <a:gd name="connsiteY466" fmla="*/ 91892 h 1030680"/>
                <a:gd name="connsiteX467" fmla="*/ 1862985 w 2992697"/>
                <a:gd name="connsiteY467" fmla="*/ 94065 h 1030680"/>
                <a:gd name="connsiteX468" fmla="*/ 1866090 w 2992697"/>
                <a:gd name="connsiteY468" fmla="*/ 97170 h 1030680"/>
                <a:gd name="connsiteX469" fmla="*/ 1870125 w 2992697"/>
                <a:gd name="connsiteY469" fmla="*/ 103378 h 1030680"/>
                <a:gd name="connsiteX470" fmla="*/ 1873230 w 2992697"/>
                <a:gd name="connsiteY470" fmla="*/ 108656 h 1030680"/>
                <a:gd name="connsiteX471" fmla="*/ 1867952 w 2992697"/>
                <a:gd name="connsiteY471" fmla="*/ 121384 h 1030680"/>
                <a:gd name="connsiteX472" fmla="*/ 1862675 w 2992697"/>
                <a:gd name="connsiteY472" fmla="*/ 134113 h 1030680"/>
                <a:gd name="connsiteX473" fmla="*/ 1858639 w 2992697"/>
                <a:gd name="connsiteY473" fmla="*/ 149014 h 1030680"/>
                <a:gd name="connsiteX474" fmla="*/ 1846221 w 2992697"/>
                <a:gd name="connsiteY474" fmla="*/ 149014 h 1030680"/>
                <a:gd name="connsiteX475" fmla="*/ 1836908 w 2992697"/>
                <a:gd name="connsiteY475" fmla="*/ 153360 h 1030680"/>
                <a:gd name="connsiteX476" fmla="*/ 1828526 w 2992697"/>
                <a:gd name="connsiteY476" fmla="*/ 158638 h 1030680"/>
                <a:gd name="connsiteX477" fmla="*/ 1813935 w 2992697"/>
                <a:gd name="connsiteY477" fmla="*/ 162984 h 1030680"/>
                <a:gd name="connsiteX478" fmla="*/ 1804621 w 2992697"/>
                <a:gd name="connsiteY478" fmla="*/ 155533 h 1030680"/>
                <a:gd name="connsiteX479" fmla="*/ 1792203 w 2992697"/>
                <a:gd name="connsiteY479" fmla="*/ 151187 h 1030680"/>
                <a:gd name="connsiteX480" fmla="*/ 1779786 w 2992697"/>
                <a:gd name="connsiteY480" fmla="*/ 145910 h 1030680"/>
                <a:gd name="connsiteX481" fmla="*/ 1777613 w 2992697"/>
                <a:gd name="connsiteY481" fmla="*/ 141563 h 1030680"/>
                <a:gd name="connsiteX482" fmla="*/ 1777613 w 2992697"/>
                <a:gd name="connsiteY482" fmla="*/ 138459 h 1030680"/>
                <a:gd name="connsiteX483" fmla="*/ 1775439 w 2992697"/>
                <a:gd name="connsiteY483" fmla="*/ 134113 h 1030680"/>
                <a:gd name="connsiteX484" fmla="*/ 1773266 w 2992697"/>
                <a:gd name="connsiteY484" fmla="*/ 128835 h 1030680"/>
                <a:gd name="connsiteX485" fmla="*/ 1767989 w 2992697"/>
                <a:gd name="connsiteY485" fmla="*/ 123557 h 1030680"/>
                <a:gd name="connsiteX486" fmla="*/ 1762711 w 2992697"/>
                <a:gd name="connsiteY486" fmla="*/ 118280 h 1030680"/>
                <a:gd name="connsiteX487" fmla="*/ 1758675 w 2992697"/>
                <a:gd name="connsiteY487" fmla="*/ 113934 h 1030680"/>
                <a:gd name="connsiteX488" fmla="*/ 1755571 w 2992697"/>
                <a:gd name="connsiteY488" fmla="*/ 106483 h 1030680"/>
                <a:gd name="connsiteX489" fmla="*/ 1753398 w 2992697"/>
                <a:gd name="connsiteY489" fmla="*/ 93755 h 1030680"/>
                <a:gd name="connsiteX490" fmla="*/ 1760848 w 2992697"/>
                <a:gd name="connsiteY490" fmla="*/ 84131 h 1030680"/>
                <a:gd name="connsiteX491" fmla="*/ 1766126 w 2992697"/>
                <a:gd name="connsiteY491" fmla="*/ 76680 h 1030680"/>
                <a:gd name="connsiteX492" fmla="*/ 1773577 w 2992697"/>
                <a:gd name="connsiteY492" fmla="*/ 76680 h 1030680"/>
                <a:gd name="connsiteX493" fmla="*/ 1779786 w 2992697"/>
                <a:gd name="connsiteY493" fmla="*/ 78853 h 1030680"/>
                <a:gd name="connsiteX494" fmla="*/ 1787236 w 2992697"/>
                <a:gd name="connsiteY494" fmla="*/ 81026 h 1030680"/>
                <a:gd name="connsiteX495" fmla="*/ 1794687 w 2992697"/>
                <a:gd name="connsiteY495" fmla="*/ 81026 h 1030680"/>
                <a:gd name="connsiteX496" fmla="*/ 1794687 w 2992697"/>
                <a:gd name="connsiteY496" fmla="*/ 68298 h 1030680"/>
                <a:gd name="connsiteX497" fmla="*/ 1797791 w 2992697"/>
                <a:gd name="connsiteY497" fmla="*/ 66125 h 1030680"/>
                <a:gd name="connsiteX498" fmla="*/ 1801827 w 2992697"/>
                <a:gd name="connsiteY498" fmla="*/ 63952 h 1030680"/>
                <a:gd name="connsiteX499" fmla="*/ 1802759 w 2992697"/>
                <a:gd name="connsiteY499" fmla="*/ 63952 h 1030680"/>
                <a:gd name="connsiteX500" fmla="*/ 1806794 w 2992697"/>
                <a:gd name="connsiteY500" fmla="*/ 61779 h 1030680"/>
                <a:gd name="connsiteX501" fmla="*/ 1810520 w 2992697"/>
                <a:gd name="connsiteY501" fmla="*/ 61158 h 1030680"/>
                <a:gd name="connsiteX502" fmla="*/ 1810520 w 2992697"/>
                <a:gd name="connsiteY502" fmla="*/ 61158 h 1030680"/>
                <a:gd name="connsiteX503" fmla="*/ 1810520 w 2992697"/>
                <a:gd name="connsiteY503" fmla="*/ 61158 h 1030680"/>
                <a:gd name="connsiteX504" fmla="*/ 2281155 w 2992697"/>
                <a:gd name="connsiteY504" fmla="*/ 47498 h 1030680"/>
                <a:gd name="connsiteX505" fmla="*/ 2295747 w 2992697"/>
                <a:gd name="connsiteY505" fmla="*/ 47498 h 1030680"/>
                <a:gd name="connsiteX506" fmla="*/ 2304129 w 2992697"/>
                <a:gd name="connsiteY506" fmla="*/ 57122 h 1030680"/>
                <a:gd name="connsiteX507" fmla="*/ 2313442 w 2992697"/>
                <a:gd name="connsiteY507" fmla="*/ 62400 h 1030680"/>
                <a:gd name="connsiteX508" fmla="*/ 2320893 w 2992697"/>
                <a:gd name="connsiteY508" fmla="*/ 69850 h 1030680"/>
                <a:gd name="connsiteX509" fmla="*/ 2328343 w 2992697"/>
                <a:gd name="connsiteY509" fmla="*/ 81337 h 1030680"/>
                <a:gd name="connsiteX510" fmla="*/ 2311579 w 2992697"/>
                <a:gd name="connsiteY510" fmla="*/ 81337 h 1030680"/>
                <a:gd name="connsiteX511" fmla="*/ 2301024 w 2992697"/>
                <a:gd name="connsiteY511" fmla="*/ 69850 h 1030680"/>
                <a:gd name="connsiteX512" fmla="*/ 2289538 w 2992697"/>
                <a:gd name="connsiteY512" fmla="*/ 61468 h 1030680"/>
                <a:gd name="connsiteX513" fmla="*/ 2281155 w 2992697"/>
                <a:gd name="connsiteY513" fmla="*/ 47498 h 1030680"/>
                <a:gd name="connsiteX514" fmla="*/ 2281155 w 2992697"/>
                <a:gd name="connsiteY514" fmla="*/ 47498 h 1030680"/>
                <a:gd name="connsiteX515" fmla="*/ 2281155 w 2992697"/>
                <a:gd name="connsiteY515" fmla="*/ 47498 h 1030680"/>
                <a:gd name="connsiteX516" fmla="*/ 439281 w 2992697"/>
                <a:gd name="connsiteY516" fmla="*/ 47498 h 1030680"/>
                <a:gd name="connsiteX517" fmla="*/ 451699 w 2992697"/>
                <a:gd name="connsiteY517" fmla="*/ 47498 h 1030680"/>
                <a:gd name="connsiteX518" fmla="*/ 456976 w 2992697"/>
                <a:gd name="connsiteY518" fmla="*/ 51844 h 1030680"/>
                <a:gd name="connsiteX519" fmla="*/ 461012 w 2992697"/>
                <a:gd name="connsiteY519" fmla="*/ 54949 h 1030680"/>
                <a:gd name="connsiteX520" fmla="*/ 463185 w 2992697"/>
                <a:gd name="connsiteY520" fmla="*/ 59295 h 1030680"/>
                <a:gd name="connsiteX521" fmla="*/ 466290 w 2992697"/>
                <a:gd name="connsiteY521" fmla="*/ 64573 h 1030680"/>
                <a:gd name="connsiteX522" fmla="*/ 468463 w 2992697"/>
                <a:gd name="connsiteY522" fmla="*/ 68919 h 1030680"/>
                <a:gd name="connsiteX523" fmla="*/ 477776 w 2992697"/>
                <a:gd name="connsiteY523" fmla="*/ 59295 h 1030680"/>
                <a:gd name="connsiteX524" fmla="*/ 488331 w 2992697"/>
                <a:gd name="connsiteY524" fmla="*/ 54949 h 1030680"/>
                <a:gd name="connsiteX525" fmla="*/ 505095 w 2992697"/>
                <a:gd name="connsiteY525" fmla="*/ 57122 h 1030680"/>
                <a:gd name="connsiteX526" fmla="*/ 505095 w 2992697"/>
                <a:gd name="connsiteY526" fmla="*/ 72023 h 1030680"/>
                <a:gd name="connsiteX527" fmla="*/ 528068 w 2992697"/>
                <a:gd name="connsiteY527" fmla="*/ 74197 h 1030680"/>
                <a:gd name="connsiteX528" fmla="*/ 548868 w 2992697"/>
                <a:gd name="connsiteY528" fmla="*/ 77301 h 1030680"/>
                <a:gd name="connsiteX529" fmla="*/ 566564 w 2992697"/>
                <a:gd name="connsiteY529" fmla="*/ 81647 h 1030680"/>
                <a:gd name="connsiteX530" fmla="*/ 586432 w 2992697"/>
                <a:gd name="connsiteY530" fmla="*/ 83820 h 1030680"/>
                <a:gd name="connsiteX531" fmla="*/ 608474 w 2992697"/>
                <a:gd name="connsiteY531" fmla="*/ 81647 h 1030680"/>
                <a:gd name="connsiteX532" fmla="*/ 608474 w 2992697"/>
                <a:gd name="connsiteY532" fmla="*/ 94376 h 1030680"/>
                <a:gd name="connsiteX533" fmla="*/ 612510 w 2992697"/>
                <a:gd name="connsiteY533" fmla="*/ 94376 h 1030680"/>
                <a:gd name="connsiteX534" fmla="*/ 615614 w 2992697"/>
                <a:gd name="connsiteY534" fmla="*/ 94376 h 1030680"/>
                <a:gd name="connsiteX535" fmla="*/ 617787 w 2992697"/>
                <a:gd name="connsiteY535" fmla="*/ 94376 h 1030680"/>
                <a:gd name="connsiteX536" fmla="*/ 619960 w 2992697"/>
                <a:gd name="connsiteY536" fmla="*/ 96549 h 1030680"/>
                <a:gd name="connsiteX537" fmla="*/ 622133 w 2992697"/>
                <a:gd name="connsiteY537" fmla="*/ 97480 h 1030680"/>
                <a:gd name="connsiteX538" fmla="*/ 618098 w 2992697"/>
                <a:gd name="connsiteY538" fmla="*/ 97480 h 1030680"/>
                <a:gd name="connsiteX539" fmla="*/ 601023 w 2992697"/>
                <a:gd name="connsiteY539" fmla="*/ 108656 h 1030680"/>
                <a:gd name="connsiteX540" fmla="*/ 581155 w 2992697"/>
                <a:gd name="connsiteY540" fmla="*/ 121384 h 1030680"/>
                <a:gd name="connsiteX541" fmla="*/ 557250 w 2992697"/>
                <a:gd name="connsiteY541" fmla="*/ 132871 h 1030680"/>
                <a:gd name="connsiteX542" fmla="*/ 535209 w 2992697"/>
                <a:gd name="connsiteY542" fmla="*/ 145599 h 1030680"/>
                <a:gd name="connsiteX543" fmla="*/ 519686 w 2992697"/>
                <a:gd name="connsiteY543" fmla="*/ 156154 h 1030680"/>
                <a:gd name="connsiteX544" fmla="*/ 508200 w 2992697"/>
                <a:gd name="connsiteY544" fmla="*/ 165778 h 1030680"/>
                <a:gd name="connsiteX545" fmla="*/ 524964 w 2992697"/>
                <a:gd name="connsiteY545" fmla="*/ 165778 h 1030680"/>
                <a:gd name="connsiteX546" fmla="*/ 530241 w 2992697"/>
                <a:gd name="connsiteY546" fmla="*/ 162674 h 1030680"/>
                <a:gd name="connsiteX547" fmla="*/ 535519 w 2992697"/>
                <a:gd name="connsiteY547" fmla="*/ 160500 h 1030680"/>
                <a:gd name="connsiteX548" fmla="*/ 541728 w 2992697"/>
                <a:gd name="connsiteY548" fmla="*/ 158327 h 1030680"/>
                <a:gd name="connsiteX549" fmla="*/ 549179 w 2992697"/>
                <a:gd name="connsiteY549" fmla="*/ 158327 h 1030680"/>
                <a:gd name="connsiteX550" fmla="*/ 549179 w 2992697"/>
                <a:gd name="connsiteY550" fmla="*/ 162674 h 1030680"/>
                <a:gd name="connsiteX551" fmla="*/ 527137 w 2992697"/>
                <a:gd name="connsiteY551" fmla="*/ 178506 h 1030680"/>
                <a:gd name="connsiteX552" fmla="*/ 508200 w 2992697"/>
                <a:gd name="connsiteY552" fmla="*/ 195270 h 1030680"/>
                <a:gd name="connsiteX553" fmla="*/ 492677 w 2992697"/>
                <a:gd name="connsiteY553" fmla="*/ 212034 h 1030680"/>
                <a:gd name="connsiteX554" fmla="*/ 473740 w 2992697"/>
                <a:gd name="connsiteY554" fmla="*/ 226936 h 1030680"/>
                <a:gd name="connsiteX555" fmla="*/ 453872 w 2992697"/>
                <a:gd name="connsiteY555" fmla="*/ 239664 h 1030680"/>
                <a:gd name="connsiteX556" fmla="*/ 427794 w 2992697"/>
                <a:gd name="connsiteY556" fmla="*/ 247115 h 1030680"/>
                <a:gd name="connsiteX557" fmla="*/ 427794 w 2992697"/>
                <a:gd name="connsiteY557" fmla="*/ 259843 h 1030680"/>
                <a:gd name="connsiteX558" fmla="*/ 415377 w 2992697"/>
                <a:gd name="connsiteY558" fmla="*/ 262016 h 1030680"/>
                <a:gd name="connsiteX559" fmla="*/ 400786 w 2992697"/>
                <a:gd name="connsiteY559" fmla="*/ 267294 h 1030680"/>
                <a:gd name="connsiteX560" fmla="*/ 392403 w 2992697"/>
                <a:gd name="connsiteY560" fmla="*/ 274745 h 1030680"/>
                <a:gd name="connsiteX561" fmla="*/ 397681 w 2992697"/>
                <a:gd name="connsiteY561" fmla="*/ 279091 h 1030680"/>
                <a:gd name="connsiteX562" fmla="*/ 400786 w 2992697"/>
                <a:gd name="connsiteY562" fmla="*/ 282195 h 1030680"/>
                <a:gd name="connsiteX563" fmla="*/ 402959 w 2992697"/>
                <a:gd name="connsiteY563" fmla="*/ 284368 h 1030680"/>
                <a:gd name="connsiteX564" fmla="*/ 402959 w 2992697"/>
                <a:gd name="connsiteY564" fmla="*/ 287473 h 1030680"/>
                <a:gd name="connsiteX565" fmla="*/ 402959 w 2992697"/>
                <a:gd name="connsiteY565" fmla="*/ 291819 h 1030680"/>
                <a:gd name="connsiteX566" fmla="*/ 400786 w 2992697"/>
                <a:gd name="connsiteY566" fmla="*/ 297097 h 1030680"/>
                <a:gd name="connsiteX567" fmla="*/ 400786 w 2992697"/>
                <a:gd name="connsiteY567" fmla="*/ 304547 h 1030680"/>
                <a:gd name="connsiteX568" fmla="*/ 361048 w 2992697"/>
                <a:gd name="connsiteY568" fmla="*/ 307652 h 1030680"/>
                <a:gd name="connsiteX569" fmla="*/ 361048 w 2992697"/>
                <a:gd name="connsiteY569" fmla="*/ 311998 h 1030680"/>
                <a:gd name="connsiteX570" fmla="*/ 366326 w 2992697"/>
                <a:gd name="connsiteY570" fmla="*/ 314171 h 1030680"/>
                <a:gd name="connsiteX571" fmla="*/ 368499 w 2992697"/>
                <a:gd name="connsiteY571" fmla="*/ 314171 h 1030680"/>
                <a:gd name="connsiteX572" fmla="*/ 371604 w 2992697"/>
                <a:gd name="connsiteY572" fmla="*/ 314171 h 1030680"/>
                <a:gd name="connsiteX573" fmla="*/ 371604 w 2992697"/>
                <a:gd name="connsiteY573" fmla="*/ 314171 h 1030680"/>
                <a:gd name="connsiteX574" fmla="*/ 373777 w 2992697"/>
                <a:gd name="connsiteY574" fmla="*/ 315103 h 1030680"/>
                <a:gd name="connsiteX575" fmla="*/ 373777 w 2992697"/>
                <a:gd name="connsiteY575" fmla="*/ 317276 h 1030680"/>
                <a:gd name="connsiteX576" fmla="*/ 377813 w 2992697"/>
                <a:gd name="connsiteY576" fmla="*/ 321622 h 1030680"/>
                <a:gd name="connsiteX577" fmla="*/ 371604 w 2992697"/>
                <a:gd name="connsiteY577" fmla="*/ 321622 h 1030680"/>
                <a:gd name="connsiteX578" fmla="*/ 363222 w 2992697"/>
                <a:gd name="connsiteY578" fmla="*/ 324726 h 1030680"/>
                <a:gd name="connsiteX579" fmla="*/ 351735 w 2992697"/>
                <a:gd name="connsiteY579" fmla="*/ 329073 h 1030680"/>
                <a:gd name="connsiteX580" fmla="*/ 341180 w 2992697"/>
                <a:gd name="connsiteY580" fmla="*/ 332177 h 1030680"/>
                <a:gd name="connsiteX581" fmla="*/ 344284 w 2992697"/>
                <a:gd name="connsiteY581" fmla="*/ 334350 h 1030680"/>
                <a:gd name="connsiteX582" fmla="*/ 346458 w 2992697"/>
                <a:gd name="connsiteY582" fmla="*/ 334350 h 1030680"/>
                <a:gd name="connsiteX583" fmla="*/ 348631 w 2992697"/>
                <a:gd name="connsiteY583" fmla="*/ 334350 h 1030680"/>
                <a:gd name="connsiteX584" fmla="*/ 349562 w 2992697"/>
                <a:gd name="connsiteY584" fmla="*/ 336523 h 1030680"/>
                <a:gd name="connsiteX585" fmla="*/ 351735 w 2992697"/>
                <a:gd name="connsiteY585" fmla="*/ 336523 h 1030680"/>
                <a:gd name="connsiteX586" fmla="*/ 349562 w 2992697"/>
                <a:gd name="connsiteY586" fmla="*/ 339628 h 1030680"/>
                <a:gd name="connsiteX587" fmla="*/ 348631 w 2992697"/>
                <a:gd name="connsiteY587" fmla="*/ 343974 h 1030680"/>
                <a:gd name="connsiteX588" fmla="*/ 346458 w 2992697"/>
                <a:gd name="connsiteY588" fmla="*/ 344905 h 1030680"/>
                <a:gd name="connsiteX589" fmla="*/ 348631 w 2992697"/>
                <a:gd name="connsiteY589" fmla="*/ 347078 h 1030680"/>
                <a:gd name="connsiteX590" fmla="*/ 348631 w 2992697"/>
                <a:gd name="connsiteY590" fmla="*/ 349252 h 1030680"/>
                <a:gd name="connsiteX591" fmla="*/ 349562 w 2992697"/>
                <a:gd name="connsiteY591" fmla="*/ 352356 h 1030680"/>
                <a:gd name="connsiteX592" fmla="*/ 351735 w 2992697"/>
                <a:gd name="connsiteY592" fmla="*/ 356702 h 1030680"/>
                <a:gd name="connsiteX593" fmla="*/ 344284 w 2992697"/>
                <a:gd name="connsiteY593" fmla="*/ 358875 h 1030680"/>
                <a:gd name="connsiteX594" fmla="*/ 339007 w 2992697"/>
                <a:gd name="connsiteY594" fmla="*/ 358875 h 1030680"/>
                <a:gd name="connsiteX595" fmla="*/ 333729 w 2992697"/>
                <a:gd name="connsiteY595" fmla="*/ 358875 h 1030680"/>
                <a:gd name="connsiteX596" fmla="*/ 327520 w 2992697"/>
                <a:gd name="connsiteY596" fmla="*/ 361980 h 1030680"/>
                <a:gd name="connsiteX597" fmla="*/ 346458 w 2992697"/>
                <a:gd name="connsiteY597" fmla="*/ 361980 h 1030680"/>
                <a:gd name="connsiteX598" fmla="*/ 361048 w 2992697"/>
                <a:gd name="connsiteY598" fmla="*/ 366326 h 1030680"/>
                <a:gd name="connsiteX599" fmla="*/ 361048 w 2992697"/>
                <a:gd name="connsiteY599" fmla="*/ 373777 h 1030680"/>
                <a:gd name="connsiteX600" fmla="*/ 337144 w 2992697"/>
                <a:gd name="connsiteY600" fmla="*/ 373777 h 1030680"/>
                <a:gd name="connsiteX601" fmla="*/ 334971 w 2992697"/>
                <a:gd name="connsiteY601" fmla="*/ 379054 h 1030680"/>
                <a:gd name="connsiteX602" fmla="*/ 334971 w 2992697"/>
                <a:gd name="connsiteY602" fmla="*/ 381227 h 1030680"/>
                <a:gd name="connsiteX603" fmla="*/ 334971 w 2992697"/>
                <a:gd name="connsiteY603" fmla="*/ 382159 h 1030680"/>
                <a:gd name="connsiteX604" fmla="*/ 334040 w 2992697"/>
                <a:gd name="connsiteY604" fmla="*/ 384332 h 1030680"/>
                <a:gd name="connsiteX605" fmla="*/ 331867 w 2992697"/>
                <a:gd name="connsiteY605" fmla="*/ 386505 h 1030680"/>
                <a:gd name="connsiteX606" fmla="*/ 322553 w 2992697"/>
                <a:gd name="connsiteY606" fmla="*/ 389609 h 1030680"/>
                <a:gd name="connsiteX607" fmla="*/ 310135 w 2992697"/>
                <a:gd name="connsiteY607" fmla="*/ 389609 h 1030680"/>
                <a:gd name="connsiteX608" fmla="*/ 297717 w 2992697"/>
                <a:gd name="connsiteY608" fmla="*/ 389609 h 1030680"/>
                <a:gd name="connsiteX609" fmla="*/ 285300 w 2992697"/>
                <a:gd name="connsiteY609" fmla="*/ 382159 h 1030680"/>
                <a:gd name="connsiteX610" fmla="*/ 268536 w 2992697"/>
                <a:gd name="connsiteY610" fmla="*/ 382159 h 1030680"/>
                <a:gd name="connsiteX611" fmla="*/ 251772 w 2992697"/>
                <a:gd name="connsiteY611" fmla="*/ 384332 h 1030680"/>
                <a:gd name="connsiteX612" fmla="*/ 234076 w 2992697"/>
                <a:gd name="connsiteY612" fmla="*/ 386505 h 1030680"/>
                <a:gd name="connsiteX613" fmla="*/ 217312 w 2992697"/>
                <a:gd name="connsiteY613" fmla="*/ 384332 h 1030680"/>
                <a:gd name="connsiteX614" fmla="*/ 200548 w 2992697"/>
                <a:gd name="connsiteY614" fmla="*/ 379054 h 1030680"/>
                <a:gd name="connsiteX615" fmla="*/ 199617 w 2992697"/>
                <a:gd name="connsiteY615" fmla="*/ 376881 h 1030680"/>
                <a:gd name="connsiteX616" fmla="*/ 199617 w 2992697"/>
                <a:gd name="connsiteY616" fmla="*/ 374708 h 1030680"/>
                <a:gd name="connsiteX617" fmla="*/ 197444 w 2992697"/>
                <a:gd name="connsiteY617" fmla="*/ 374708 h 1030680"/>
                <a:gd name="connsiteX618" fmla="*/ 197444 w 2992697"/>
                <a:gd name="connsiteY618" fmla="*/ 372535 h 1030680"/>
                <a:gd name="connsiteX619" fmla="*/ 197444 w 2992697"/>
                <a:gd name="connsiteY619" fmla="*/ 368189 h 1030680"/>
                <a:gd name="connsiteX620" fmla="*/ 200548 w 2992697"/>
                <a:gd name="connsiteY620" fmla="*/ 368189 h 1030680"/>
                <a:gd name="connsiteX621" fmla="*/ 202721 w 2992697"/>
                <a:gd name="connsiteY621" fmla="*/ 365084 h 1030680"/>
                <a:gd name="connsiteX622" fmla="*/ 206757 w 2992697"/>
                <a:gd name="connsiteY622" fmla="*/ 360738 h 1030680"/>
                <a:gd name="connsiteX623" fmla="*/ 207688 w 2992697"/>
                <a:gd name="connsiteY623" fmla="*/ 358565 h 1030680"/>
                <a:gd name="connsiteX624" fmla="*/ 211724 w 2992697"/>
                <a:gd name="connsiteY624" fmla="*/ 357634 h 1030680"/>
                <a:gd name="connsiteX625" fmla="*/ 213897 w 2992697"/>
                <a:gd name="connsiteY625" fmla="*/ 353287 h 1030680"/>
                <a:gd name="connsiteX626" fmla="*/ 217002 w 2992697"/>
                <a:gd name="connsiteY626" fmla="*/ 348010 h 1030680"/>
                <a:gd name="connsiteX627" fmla="*/ 209551 w 2992697"/>
                <a:gd name="connsiteY627" fmla="*/ 345837 h 1030680"/>
                <a:gd name="connsiteX628" fmla="*/ 204273 w 2992697"/>
                <a:gd name="connsiteY628" fmla="*/ 342732 h 1030680"/>
                <a:gd name="connsiteX629" fmla="*/ 200238 w 2992697"/>
                <a:gd name="connsiteY629" fmla="*/ 336523 h 1030680"/>
                <a:gd name="connsiteX630" fmla="*/ 199306 w 2992697"/>
                <a:gd name="connsiteY630" fmla="*/ 331246 h 1030680"/>
                <a:gd name="connsiteX631" fmla="*/ 197133 w 2992697"/>
                <a:gd name="connsiteY631" fmla="*/ 323795 h 1030680"/>
                <a:gd name="connsiteX632" fmla="*/ 204584 w 2992697"/>
                <a:gd name="connsiteY632" fmla="*/ 323795 h 1030680"/>
                <a:gd name="connsiteX633" fmla="*/ 217002 w 2992697"/>
                <a:gd name="connsiteY633" fmla="*/ 320691 h 1030680"/>
                <a:gd name="connsiteX634" fmla="*/ 231593 w 2992697"/>
                <a:gd name="connsiteY634" fmla="*/ 323795 h 1030680"/>
                <a:gd name="connsiteX635" fmla="*/ 244010 w 2992697"/>
                <a:gd name="connsiteY635" fmla="*/ 329073 h 1030680"/>
                <a:gd name="connsiteX636" fmla="*/ 256428 w 2992697"/>
                <a:gd name="connsiteY636" fmla="*/ 335281 h 1030680"/>
                <a:gd name="connsiteX637" fmla="*/ 256428 w 2992697"/>
                <a:gd name="connsiteY637" fmla="*/ 327831 h 1030680"/>
                <a:gd name="connsiteX638" fmla="*/ 244010 w 2992697"/>
                <a:gd name="connsiteY638" fmla="*/ 321622 h 1030680"/>
                <a:gd name="connsiteX639" fmla="*/ 233455 w 2992697"/>
                <a:gd name="connsiteY639" fmla="*/ 316344 h 1030680"/>
                <a:gd name="connsiteX640" fmla="*/ 224142 w 2992697"/>
                <a:gd name="connsiteY640" fmla="*/ 306720 h 1030680"/>
                <a:gd name="connsiteX641" fmla="*/ 227246 w 2992697"/>
                <a:gd name="connsiteY641" fmla="*/ 306720 h 1030680"/>
                <a:gd name="connsiteX642" fmla="*/ 236560 w 2992697"/>
                <a:gd name="connsiteY642" fmla="*/ 293061 h 1030680"/>
                <a:gd name="connsiteX643" fmla="*/ 248046 w 2992697"/>
                <a:gd name="connsiteY643" fmla="*/ 283437 h 1030680"/>
                <a:gd name="connsiteX644" fmla="*/ 262637 w 2992697"/>
                <a:gd name="connsiteY644" fmla="*/ 275986 h 1030680"/>
                <a:gd name="connsiteX645" fmla="*/ 280333 w 2992697"/>
                <a:gd name="connsiteY645" fmla="*/ 270709 h 1030680"/>
                <a:gd name="connsiteX646" fmla="*/ 280333 w 2992697"/>
                <a:gd name="connsiteY646" fmla="*/ 266983 h 1030680"/>
                <a:gd name="connsiteX647" fmla="*/ 263568 w 2992697"/>
                <a:gd name="connsiteY647" fmla="*/ 261706 h 1030680"/>
                <a:gd name="connsiteX648" fmla="*/ 251151 w 2992697"/>
                <a:gd name="connsiteY648" fmla="*/ 252082 h 1030680"/>
                <a:gd name="connsiteX649" fmla="*/ 240595 w 2992697"/>
                <a:gd name="connsiteY649" fmla="*/ 239354 h 1030680"/>
                <a:gd name="connsiteX650" fmla="*/ 231282 w 2992697"/>
                <a:gd name="connsiteY650" fmla="*/ 226625 h 1030680"/>
                <a:gd name="connsiteX651" fmla="*/ 236560 w 2992697"/>
                <a:gd name="connsiteY651" fmla="*/ 224452 h 1030680"/>
                <a:gd name="connsiteX652" fmla="*/ 240595 w 2992697"/>
                <a:gd name="connsiteY652" fmla="*/ 224452 h 1030680"/>
                <a:gd name="connsiteX653" fmla="*/ 245873 w 2992697"/>
                <a:gd name="connsiteY653" fmla="*/ 222279 h 1030680"/>
                <a:gd name="connsiteX654" fmla="*/ 251151 w 2992697"/>
                <a:gd name="connsiteY654" fmla="*/ 222279 h 1030680"/>
                <a:gd name="connsiteX655" fmla="*/ 258601 w 2992697"/>
                <a:gd name="connsiteY655" fmla="*/ 227557 h 1030680"/>
                <a:gd name="connsiteX656" fmla="*/ 263879 w 2992697"/>
                <a:gd name="connsiteY656" fmla="*/ 233766 h 1030680"/>
                <a:gd name="connsiteX657" fmla="*/ 271330 w 2992697"/>
                <a:gd name="connsiteY657" fmla="*/ 239043 h 1030680"/>
                <a:gd name="connsiteX658" fmla="*/ 271330 w 2992697"/>
                <a:gd name="connsiteY658" fmla="*/ 234697 h 1030680"/>
                <a:gd name="connsiteX659" fmla="*/ 270398 w 2992697"/>
                <a:gd name="connsiteY659" fmla="*/ 231593 h 1030680"/>
                <a:gd name="connsiteX660" fmla="*/ 268225 w 2992697"/>
                <a:gd name="connsiteY660" fmla="*/ 231593 h 1030680"/>
                <a:gd name="connsiteX661" fmla="*/ 268225 w 2992697"/>
                <a:gd name="connsiteY661" fmla="*/ 229419 h 1030680"/>
                <a:gd name="connsiteX662" fmla="*/ 266052 w 2992697"/>
                <a:gd name="connsiteY662" fmla="*/ 227246 h 1030680"/>
                <a:gd name="connsiteX663" fmla="*/ 266052 w 2992697"/>
                <a:gd name="connsiteY663" fmla="*/ 226315 h 1030680"/>
                <a:gd name="connsiteX664" fmla="*/ 263879 w 2992697"/>
                <a:gd name="connsiteY664" fmla="*/ 221969 h 1030680"/>
                <a:gd name="connsiteX665" fmla="*/ 267915 w 2992697"/>
                <a:gd name="connsiteY665" fmla="*/ 221969 h 1030680"/>
                <a:gd name="connsiteX666" fmla="*/ 267915 w 2992697"/>
                <a:gd name="connsiteY666" fmla="*/ 218864 h 1030680"/>
                <a:gd name="connsiteX667" fmla="*/ 284679 w 2992697"/>
                <a:gd name="connsiteY667" fmla="*/ 212655 h 1030680"/>
                <a:gd name="connsiteX668" fmla="*/ 300201 w 2992697"/>
                <a:gd name="connsiteY668" fmla="*/ 209551 h 1030680"/>
                <a:gd name="connsiteX669" fmla="*/ 316965 w 2992697"/>
                <a:gd name="connsiteY669" fmla="*/ 207378 h 1030680"/>
                <a:gd name="connsiteX670" fmla="*/ 336834 w 2992697"/>
                <a:gd name="connsiteY670" fmla="*/ 209551 h 1030680"/>
                <a:gd name="connsiteX671" fmla="*/ 327520 w 2992697"/>
                <a:gd name="connsiteY671" fmla="*/ 198064 h 1030680"/>
                <a:gd name="connsiteX672" fmla="*/ 339007 w 2992697"/>
                <a:gd name="connsiteY672" fmla="*/ 194960 h 1030680"/>
                <a:gd name="connsiteX673" fmla="*/ 351425 w 2992697"/>
                <a:gd name="connsiteY673" fmla="*/ 189682 h 1030680"/>
                <a:gd name="connsiteX674" fmla="*/ 363842 w 2992697"/>
                <a:gd name="connsiteY674" fmla="*/ 184405 h 1030680"/>
                <a:gd name="connsiteX675" fmla="*/ 371293 w 2992697"/>
                <a:gd name="connsiteY675" fmla="*/ 178196 h 1030680"/>
                <a:gd name="connsiteX676" fmla="*/ 377502 w 2992697"/>
                <a:gd name="connsiteY676" fmla="*/ 178196 h 1030680"/>
                <a:gd name="connsiteX677" fmla="*/ 377502 w 2992697"/>
                <a:gd name="connsiteY677" fmla="*/ 175091 h 1030680"/>
                <a:gd name="connsiteX678" fmla="*/ 368189 w 2992697"/>
                <a:gd name="connsiteY678" fmla="*/ 175091 h 1030680"/>
                <a:gd name="connsiteX679" fmla="*/ 364153 w 2992697"/>
                <a:gd name="connsiteY679" fmla="*/ 177265 h 1030680"/>
                <a:gd name="connsiteX680" fmla="*/ 361048 w 2992697"/>
                <a:gd name="connsiteY680" fmla="*/ 178196 h 1030680"/>
                <a:gd name="connsiteX681" fmla="*/ 358875 w 2992697"/>
                <a:gd name="connsiteY681" fmla="*/ 178196 h 1030680"/>
                <a:gd name="connsiteX682" fmla="*/ 356702 w 2992697"/>
                <a:gd name="connsiteY682" fmla="*/ 178196 h 1030680"/>
                <a:gd name="connsiteX683" fmla="*/ 355771 w 2992697"/>
                <a:gd name="connsiteY683" fmla="*/ 178196 h 1030680"/>
                <a:gd name="connsiteX684" fmla="*/ 353598 w 2992697"/>
                <a:gd name="connsiteY684" fmla="*/ 177265 h 1030680"/>
                <a:gd name="connsiteX685" fmla="*/ 351425 w 2992697"/>
                <a:gd name="connsiteY685" fmla="*/ 175091 h 1030680"/>
                <a:gd name="connsiteX686" fmla="*/ 348320 w 2992697"/>
                <a:gd name="connsiteY686" fmla="*/ 175091 h 1030680"/>
                <a:gd name="connsiteX687" fmla="*/ 344284 w 2992697"/>
                <a:gd name="connsiteY687" fmla="*/ 178196 h 1030680"/>
                <a:gd name="connsiteX688" fmla="*/ 339007 w 2992697"/>
                <a:gd name="connsiteY688" fmla="*/ 184405 h 1030680"/>
                <a:gd name="connsiteX689" fmla="*/ 333729 w 2992697"/>
                <a:gd name="connsiteY689" fmla="*/ 189682 h 1030680"/>
                <a:gd name="connsiteX690" fmla="*/ 329693 w 2992697"/>
                <a:gd name="connsiteY690" fmla="*/ 194960 h 1030680"/>
                <a:gd name="connsiteX691" fmla="*/ 324416 w 2992697"/>
                <a:gd name="connsiteY691" fmla="*/ 198064 h 1030680"/>
                <a:gd name="connsiteX692" fmla="*/ 304547 w 2992697"/>
                <a:gd name="connsiteY692" fmla="*/ 204273 h 1030680"/>
                <a:gd name="connsiteX693" fmla="*/ 285610 w 2992697"/>
                <a:gd name="connsiteY693" fmla="*/ 204273 h 1030680"/>
                <a:gd name="connsiteX694" fmla="*/ 267915 w 2992697"/>
                <a:gd name="connsiteY694" fmla="*/ 199927 h 1030680"/>
                <a:gd name="connsiteX695" fmla="*/ 251151 w 2992697"/>
                <a:gd name="connsiteY695" fmla="*/ 192476 h 1030680"/>
                <a:gd name="connsiteX696" fmla="*/ 248978 w 2992697"/>
                <a:gd name="connsiteY696" fmla="*/ 192476 h 1030680"/>
                <a:gd name="connsiteX697" fmla="*/ 245873 w 2992697"/>
                <a:gd name="connsiteY697" fmla="*/ 194650 h 1030680"/>
                <a:gd name="connsiteX698" fmla="*/ 240595 w 2992697"/>
                <a:gd name="connsiteY698" fmla="*/ 196823 h 1030680"/>
                <a:gd name="connsiteX699" fmla="*/ 236560 w 2992697"/>
                <a:gd name="connsiteY699" fmla="*/ 197754 h 1030680"/>
                <a:gd name="connsiteX700" fmla="*/ 233455 w 2992697"/>
                <a:gd name="connsiteY700" fmla="*/ 199927 h 1030680"/>
                <a:gd name="connsiteX701" fmla="*/ 227246 w 2992697"/>
                <a:gd name="connsiteY701" fmla="*/ 202100 h 1030680"/>
                <a:gd name="connsiteX702" fmla="*/ 224142 w 2992697"/>
                <a:gd name="connsiteY702" fmla="*/ 192476 h 1030680"/>
                <a:gd name="connsiteX703" fmla="*/ 227246 w 2992697"/>
                <a:gd name="connsiteY703" fmla="*/ 191545 h 1030680"/>
                <a:gd name="connsiteX704" fmla="*/ 227246 w 2992697"/>
                <a:gd name="connsiteY704" fmla="*/ 191545 h 1030680"/>
                <a:gd name="connsiteX705" fmla="*/ 229419 w 2992697"/>
                <a:gd name="connsiteY705" fmla="*/ 189372 h 1030680"/>
                <a:gd name="connsiteX706" fmla="*/ 231593 w 2992697"/>
                <a:gd name="connsiteY706" fmla="*/ 185026 h 1030680"/>
                <a:gd name="connsiteX707" fmla="*/ 221037 w 2992697"/>
                <a:gd name="connsiteY707" fmla="*/ 185026 h 1030680"/>
                <a:gd name="connsiteX708" fmla="*/ 217002 w 2992697"/>
                <a:gd name="connsiteY708" fmla="*/ 187199 h 1030680"/>
                <a:gd name="connsiteX709" fmla="*/ 211724 w 2992697"/>
                <a:gd name="connsiteY709" fmla="*/ 189372 h 1030680"/>
                <a:gd name="connsiteX710" fmla="*/ 206446 w 2992697"/>
                <a:gd name="connsiteY710" fmla="*/ 189372 h 1030680"/>
                <a:gd name="connsiteX711" fmla="*/ 200238 w 2992697"/>
                <a:gd name="connsiteY711" fmla="*/ 189372 h 1030680"/>
                <a:gd name="connsiteX712" fmla="*/ 197133 w 2992697"/>
                <a:gd name="connsiteY712" fmla="*/ 177885 h 1030680"/>
                <a:gd name="connsiteX713" fmla="*/ 200238 w 2992697"/>
                <a:gd name="connsiteY713" fmla="*/ 176954 h 1030680"/>
                <a:gd name="connsiteX714" fmla="*/ 202411 w 2992697"/>
                <a:gd name="connsiteY714" fmla="*/ 176954 h 1030680"/>
                <a:gd name="connsiteX715" fmla="*/ 204584 w 2992697"/>
                <a:gd name="connsiteY715" fmla="*/ 176954 h 1030680"/>
                <a:gd name="connsiteX716" fmla="*/ 206757 w 2992697"/>
                <a:gd name="connsiteY716" fmla="*/ 174781 h 1030680"/>
                <a:gd name="connsiteX717" fmla="*/ 207688 w 2992697"/>
                <a:gd name="connsiteY717" fmla="*/ 174781 h 1030680"/>
                <a:gd name="connsiteX718" fmla="*/ 184715 w 2992697"/>
                <a:gd name="connsiteY718" fmla="*/ 177885 h 1030680"/>
                <a:gd name="connsiteX719" fmla="*/ 182542 w 2992697"/>
                <a:gd name="connsiteY719" fmla="*/ 172608 h 1030680"/>
                <a:gd name="connsiteX720" fmla="*/ 178506 w 2992697"/>
                <a:gd name="connsiteY720" fmla="*/ 169503 h 1030680"/>
                <a:gd name="connsiteX721" fmla="*/ 177575 w 2992697"/>
                <a:gd name="connsiteY721" fmla="*/ 167330 h 1030680"/>
                <a:gd name="connsiteX722" fmla="*/ 175402 w 2992697"/>
                <a:gd name="connsiteY722" fmla="*/ 162984 h 1030680"/>
                <a:gd name="connsiteX723" fmla="*/ 171366 w 2992697"/>
                <a:gd name="connsiteY723" fmla="*/ 157706 h 1030680"/>
                <a:gd name="connsiteX724" fmla="*/ 177575 w 2992697"/>
                <a:gd name="connsiteY724" fmla="*/ 155533 h 1030680"/>
                <a:gd name="connsiteX725" fmla="*/ 180679 w 2992697"/>
                <a:gd name="connsiteY725" fmla="*/ 155533 h 1030680"/>
                <a:gd name="connsiteX726" fmla="*/ 182853 w 2992697"/>
                <a:gd name="connsiteY726" fmla="*/ 155533 h 1030680"/>
                <a:gd name="connsiteX727" fmla="*/ 185026 w 2992697"/>
                <a:gd name="connsiteY727" fmla="*/ 155533 h 1030680"/>
                <a:gd name="connsiteX728" fmla="*/ 185026 w 2992697"/>
                <a:gd name="connsiteY728" fmla="*/ 155223 h 1030680"/>
                <a:gd name="connsiteX729" fmla="*/ 185957 w 2992697"/>
                <a:gd name="connsiteY729" fmla="*/ 153050 h 1030680"/>
                <a:gd name="connsiteX730" fmla="*/ 188130 w 2992697"/>
                <a:gd name="connsiteY730" fmla="*/ 148704 h 1030680"/>
                <a:gd name="connsiteX731" fmla="*/ 180679 w 2992697"/>
                <a:gd name="connsiteY731" fmla="*/ 147772 h 1030680"/>
                <a:gd name="connsiteX732" fmla="*/ 173229 w 2992697"/>
                <a:gd name="connsiteY732" fmla="*/ 145599 h 1030680"/>
                <a:gd name="connsiteX733" fmla="*/ 170124 w 2992697"/>
                <a:gd name="connsiteY733" fmla="*/ 141253 h 1030680"/>
                <a:gd name="connsiteX734" fmla="*/ 163915 w 2992697"/>
                <a:gd name="connsiteY734" fmla="*/ 138148 h 1030680"/>
                <a:gd name="connsiteX735" fmla="*/ 167951 w 2992697"/>
                <a:gd name="connsiteY735" fmla="*/ 138148 h 1030680"/>
                <a:gd name="connsiteX736" fmla="*/ 167951 w 2992697"/>
                <a:gd name="connsiteY736" fmla="*/ 132871 h 1030680"/>
                <a:gd name="connsiteX737" fmla="*/ 185647 w 2992697"/>
                <a:gd name="connsiteY737" fmla="*/ 135975 h 1030680"/>
                <a:gd name="connsiteX738" fmla="*/ 194960 w 2992697"/>
                <a:gd name="connsiteY738" fmla="*/ 133802 h 1030680"/>
                <a:gd name="connsiteX739" fmla="*/ 202411 w 2992697"/>
                <a:gd name="connsiteY739" fmla="*/ 130698 h 1030680"/>
                <a:gd name="connsiteX740" fmla="*/ 206446 w 2992697"/>
                <a:gd name="connsiteY740" fmla="*/ 125420 h 1030680"/>
                <a:gd name="connsiteX741" fmla="*/ 211724 w 2992697"/>
                <a:gd name="connsiteY741" fmla="*/ 117969 h 1030680"/>
                <a:gd name="connsiteX742" fmla="*/ 221037 w 2992697"/>
                <a:gd name="connsiteY742" fmla="*/ 113623 h 1030680"/>
                <a:gd name="connsiteX743" fmla="*/ 231593 w 2992697"/>
                <a:gd name="connsiteY743" fmla="*/ 110519 h 1030680"/>
                <a:gd name="connsiteX744" fmla="*/ 239043 w 2992697"/>
                <a:gd name="connsiteY744" fmla="*/ 113623 h 1030680"/>
                <a:gd name="connsiteX745" fmla="*/ 248357 w 2992697"/>
                <a:gd name="connsiteY745" fmla="*/ 117969 h 1030680"/>
                <a:gd name="connsiteX746" fmla="*/ 255807 w 2992697"/>
                <a:gd name="connsiteY746" fmla="*/ 118901 h 1030680"/>
                <a:gd name="connsiteX747" fmla="*/ 264189 w 2992697"/>
                <a:gd name="connsiteY747" fmla="*/ 117969 h 1030680"/>
                <a:gd name="connsiteX748" fmla="*/ 261085 w 2992697"/>
                <a:gd name="connsiteY748" fmla="*/ 115796 h 1030680"/>
                <a:gd name="connsiteX749" fmla="*/ 257049 w 2992697"/>
                <a:gd name="connsiteY749" fmla="*/ 113623 h 1030680"/>
                <a:gd name="connsiteX750" fmla="*/ 256118 w 2992697"/>
                <a:gd name="connsiteY750" fmla="*/ 113623 h 1030680"/>
                <a:gd name="connsiteX751" fmla="*/ 256118 w 2992697"/>
                <a:gd name="connsiteY751" fmla="*/ 111760 h 1030680"/>
                <a:gd name="connsiteX752" fmla="*/ 253945 w 2992697"/>
                <a:gd name="connsiteY752" fmla="*/ 110829 h 1030680"/>
                <a:gd name="connsiteX753" fmla="*/ 253945 w 2992697"/>
                <a:gd name="connsiteY753" fmla="*/ 106483 h 1030680"/>
                <a:gd name="connsiteX754" fmla="*/ 251772 w 2992697"/>
                <a:gd name="connsiteY754" fmla="*/ 101205 h 1030680"/>
                <a:gd name="connsiteX755" fmla="*/ 257049 w 2992697"/>
                <a:gd name="connsiteY755" fmla="*/ 99032 h 1030680"/>
                <a:gd name="connsiteX756" fmla="*/ 261085 w 2992697"/>
                <a:gd name="connsiteY756" fmla="*/ 96859 h 1030680"/>
                <a:gd name="connsiteX757" fmla="*/ 264189 w 2992697"/>
                <a:gd name="connsiteY757" fmla="*/ 96859 h 1030680"/>
                <a:gd name="connsiteX758" fmla="*/ 266363 w 2992697"/>
                <a:gd name="connsiteY758" fmla="*/ 95928 h 1030680"/>
                <a:gd name="connsiteX759" fmla="*/ 270398 w 2992697"/>
                <a:gd name="connsiteY759" fmla="*/ 93755 h 1030680"/>
                <a:gd name="connsiteX760" fmla="*/ 277849 w 2992697"/>
                <a:gd name="connsiteY760" fmla="*/ 93755 h 1030680"/>
                <a:gd name="connsiteX761" fmla="*/ 280953 w 2992697"/>
                <a:gd name="connsiteY761" fmla="*/ 95928 h 1030680"/>
                <a:gd name="connsiteX762" fmla="*/ 284989 w 2992697"/>
                <a:gd name="connsiteY762" fmla="*/ 99032 h 1030680"/>
                <a:gd name="connsiteX763" fmla="*/ 288094 w 2992697"/>
                <a:gd name="connsiteY763" fmla="*/ 101205 h 1030680"/>
                <a:gd name="connsiteX764" fmla="*/ 288094 w 2992697"/>
                <a:gd name="connsiteY764" fmla="*/ 96859 h 1030680"/>
                <a:gd name="connsiteX765" fmla="*/ 285921 w 2992697"/>
                <a:gd name="connsiteY765" fmla="*/ 95928 h 1030680"/>
                <a:gd name="connsiteX766" fmla="*/ 285921 w 2992697"/>
                <a:gd name="connsiteY766" fmla="*/ 93755 h 1030680"/>
                <a:gd name="connsiteX767" fmla="*/ 285921 w 2992697"/>
                <a:gd name="connsiteY767" fmla="*/ 93755 h 1030680"/>
                <a:gd name="connsiteX768" fmla="*/ 285921 w 2992697"/>
                <a:gd name="connsiteY768" fmla="*/ 91582 h 1030680"/>
                <a:gd name="connsiteX769" fmla="*/ 284989 w 2992697"/>
                <a:gd name="connsiteY769" fmla="*/ 88477 h 1030680"/>
                <a:gd name="connsiteX770" fmla="*/ 290267 w 2992697"/>
                <a:gd name="connsiteY770" fmla="*/ 86304 h 1030680"/>
                <a:gd name="connsiteX771" fmla="*/ 293371 w 2992697"/>
                <a:gd name="connsiteY771" fmla="*/ 84131 h 1030680"/>
                <a:gd name="connsiteX772" fmla="*/ 299580 w 2992697"/>
                <a:gd name="connsiteY772" fmla="*/ 81026 h 1030680"/>
                <a:gd name="connsiteX773" fmla="*/ 302685 w 2992697"/>
                <a:gd name="connsiteY773" fmla="*/ 76680 h 1030680"/>
                <a:gd name="connsiteX774" fmla="*/ 304858 w 2992697"/>
                <a:gd name="connsiteY774" fmla="*/ 76680 h 1030680"/>
                <a:gd name="connsiteX775" fmla="*/ 312308 w 2992697"/>
                <a:gd name="connsiteY775" fmla="*/ 76680 h 1030680"/>
                <a:gd name="connsiteX776" fmla="*/ 317586 w 2992697"/>
                <a:gd name="connsiteY776" fmla="*/ 78853 h 1030680"/>
                <a:gd name="connsiteX777" fmla="*/ 321622 w 2992697"/>
                <a:gd name="connsiteY777" fmla="*/ 83199 h 1030680"/>
                <a:gd name="connsiteX778" fmla="*/ 327831 w 2992697"/>
                <a:gd name="connsiteY778" fmla="*/ 83199 h 1030680"/>
                <a:gd name="connsiteX779" fmla="*/ 337144 w 2992697"/>
                <a:gd name="connsiteY779" fmla="*/ 81026 h 1030680"/>
                <a:gd name="connsiteX780" fmla="*/ 341180 w 2992697"/>
                <a:gd name="connsiteY780" fmla="*/ 68298 h 1030680"/>
                <a:gd name="connsiteX781" fmla="*/ 346458 w 2992697"/>
                <a:gd name="connsiteY781" fmla="*/ 66125 h 1030680"/>
                <a:gd name="connsiteX782" fmla="*/ 351735 w 2992697"/>
                <a:gd name="connsiteY782" fmla="*/ 66125 h 1030680"/>
                <a:gd name="connsiteX783" fmla="*/ 357013 w 2992697"/>
                <a:gd name="connsiteY783" fmla="*/ 66125 h 1030680"/>
                <a:gd name="connsiteX784" fmla="*/ 361048 w 2992697"/>
                <a:gd name="connsiteY784" fmla="*/ 68298 h 1030680"/>
                <a:gd name="connsiteX785" fmla="*/ 364153 w 2992697"/>
                <a:gd name="connsiteY785" fmla="*/ 68298 h 1030680"/>
                <a:gd name="connsiteX786" fmla="*/ 371604 w 2992697"/>
                <a:gd name="connsiteY786" fmla="*/ 56812 h 1030680"/>
                <a:gd name="connsiteX787" fmla="*/ 383090 w 2992697"/>
                <a:gd name="connsiteY787" fmla="*/ 54638 h 1030680"/>
                <a:gd name="connsiteX788" fmla="*/ 390541 w 2992697"/>
                <a:gd name="connsiteY788" fmla="*/ 58985 h 1030680"/>
                <a:gd name="connsiteX789" fmla="*/ 397992 w 2992697"/>
                <a:gd name="connsiteY789" fmla="*/ 62089 h 1030680"/>
                <a:gd name="connsiteX790" fmla="*/ 405442 w 2992697"/>
                <a:gd name="connsiteY790" fmla="*/ 64262 h 1030680"/>
                <a:gd name="connsiteX791" fmla="*/ 414756 w 2992697"/>
                <a:gd name="connsiteY791" fmla="*/ 61158 h 1030680"/>
                <a:gd name="connsiteX792" fmla="*/ 427173 w 2992697"/>
                <a:gd name="connsiteY792" fmla="*/ 53707 h 1030680"/>
                <a:gd name="connsiteX793" fmla="*/ 439281 w 2992697"/>
                <a:gd name="connsiteY793" fmla="*/ 47498 h 1030680"/>
                <a:gd name="connsiteX794" fmla="*/ 439281 w 2992697"/>
                <a:gd name="connsiteY794" fmla="*/ 47498 h 1030680"/>
                <a:gd name="connsiteX795" fmla="*/ 439281 w 2992697"/>
                <a:gd name="connsiteY795" fmla="*/ 47498 h 1030680"/>
                <a:gd name="connsiteX796" fmla="*/ 2195472 w 2992697"/>
                <a:gd name="connsiteY796" fmla="*/ 44394 h 1030680"/>
                <a:gd name="connsiteX797" fmla="*/ 2202923 w 2992697"/>
                <a:gd name="connsiteY797" fmla="*/ 46567 h 1030680"/>
                <a:gd name="connsiteX798" fmla="*/ 2210374 w 2992697"/>
                <a:gd name="connsiteY798" fmla="*/ 49671 h 1030680"/>
                <a:gd name="connsiteX799" fmla="*/ 2213478 w 2992697"/>
                <a:gd name="connsiteY799" fmla="*/ 54018 h 1030680"/>
                <a:gd name="connsiteX800" fmla="*/ 2218756 w 2992697"/>
                <a:gd name="connsiteY800" fmla="*/ 57122 h 1030680"/>
                <a:gd name="connsiteX801" fmla="*/ 2224965 w 2992697"/>
                <a:gd name="connsiteY801" fmla="*/ 61468 h 1030680"/>
                <a:gd name="connsiteX802" fmla="*/ 2220929 w 2992697"/>
                <a:gd name="connsiteY802" fmla="*/ 72023 h 1030680"/>
                <a:gd name="connsiteX803" fmla="*/ 2198888 w 2992697"/>
                <a:gd name="connsiteY803" fmla="*/ 84752 h 1030680"/>
                <a:gd name="connsiteX804" fmla="*/ 2182123 w 2992697"/>
                <a:gd name="connsiteY804" fmla="*/ 99653 h 1030680"/>
                <a:gd name="connsiteX805" fmla="*/ 2167532 w 2992697"/>
                <a:gd name="connsiteY805" fmla="*/ 118590 h 1030680"/>
                <a:gd name="connsiteX806" fmla="*/ 2164428 w 2992697"/>
                <a:gd name="connsiteY806" fmla="*/ 118590 h 1030680"/>
                <a:gd name="connsiteX807" fmla="*/ 2164428 w 2992697"/>
                <a:gd name="connsiteY807" fmla="*/ 114244 h 1030680"/>
                <a:gd name="connsiteX808" fmla="*/ 2159150 w 2992697"/>
                <a:gd name="connsiteY808" fmla="*/ 111140 h 1030680"/>
                <a:gd name="connsiteX809" fmla="*/ 2155115 w 2992697"/>
                <a:gd name="connsiteY809" fmla="*/ 106793 h 1030680"/>
                <a:gd name="connsiteX810" fmla="*/ 2152942 w 2992697"/>
                <a:gd name="connsiteY810" fmla="*/ 103689 h 1030680"/>
                <a:gd name="connsiteX811" fmla="*/ 2149837 w 2992697"/>
                <a:gd name="connsiteY811" fmla="*/ 99343 h 1030680"/>
                <a:gd name="connsiteX812" fmla="*/ 2147664 w 2992697"/>
                <a:gd name="connsiteY812" fmla="*/ 94065 h 1030680"/>
                <a:gd name="connsiteX813" fmla="*/ 2151700 w 2992697"/>
                <a:gd name="connsiteY813" fmla="*/ 86614 h 1030680"/>
                <a:gd name="connsiteX814" fmla="*/ 2152631 w 2992697"/>
                <a:gd name="connsiteY814" fmla="*/ 81337 h 1030680"/>
                <a:gd name="connsiteX815" fmla="*/ 2154804 w 2992697"/>
                <a:gd name="connsiteY815" fmla="*/ 71713 h 1030680"/>
                <a:gd name="connsiteX816" fmla="*/ 2127795 w 2992697"/>
                <a:gd name="connsiteY816" fmla="*/ 71713 h 1030680"/>
                <a:gd name="connsiteX817" fmla="*/ 2127795 w 2992697"/>
                <a:gd name="connsiteY817" fmla="*/ 64262 h 1030680"/>
                <a:gd name="connsiteX818" fmla="*/ 2142386 w 2992697"/>
                <a:gd name="connsiteY818" fmla="*/ 58985 h 1030680"/>
                <a:gd name="connsiteX819" fmla="*/ 2156977 w 2992697"/>
                <a:gd name="connsiteY819" fmla="*/ 54638 h 1030680"/>
                <a:gd name="connsiteX820" fmla="*/ 2174673 w 2992697"/>
                <a:gd name="connsiteY820" fmla="*/ 51534 h 1030680"/>
                <a:gd name="connsiteX821" fmla="*/ 2176846 w 2992697"/>
                <a:gd name="connsiteY821" fmla="*/ 56812 h 1030680"/>
                <a:gd name="connsiteX822" fmla="*/ 2179019 w 2992697"/>
                <a:gd name="connsiteY822" fmla="*/ 58985 h 1030680"/>
                <a:gd name="connsiteX823" fmla="*/ 2179019 w 2992697"/>
                <a:gd name="connsiteY823" fmla="*/ 61158 h 1030680"/>
                <a:gd name="connsiteX824" fmla="*/ 2181192 w 2992697"/>
                <a:gd name="connsiteY824" fmla="*/ 61158 h 1030680"/>
                <a:gd name="connsiteX825" fmla="*/ 2181192 w 2992697"/>
                <a:gd name="connsiteY825" fmla="*/ 62089 h 1030680"/>
                <a:gd name="connsiteX826" fmla="*/ 2184297 w 2992697"/>
                <a:gd name="connsiteY826" fmla="*/ 64262 h 1030680"/>
                <a:gd name="connsiteX827" fmla="*/ 2186470 w 2992697"/>
                <a:gd name="connsiteY827" fmla="*/ 58985 h 1030680"/>
                <a:gd name="connsiteX828" fmla="*/ 2188643 w 2992697"/>
                <a:gd name="connsiteY828" fmla="*/ 54638 h 1030680"/>
                <a:gd name="connsiteX829" fmla="*/ 2189574 w 2992697"/>
                <a:gd name="connsiteY829" fmla="*/ 51534 h 1030680"/>
                <a:gd name="connsiteX830" fmla="*/ 2193610 w 2992697"/>
                <a:gd name="connsiteY830" fmla="*/ 47188 h 1030680"/>
                <a:gd name="connsiteX831" fmla="*/ 2195472 w 2992697"/>
                <a:gd name="connsiteY831" fmla="*/ 44394 h 1030680"/>
                <a:gd name="connsiteX832" fmla="*/ 2195472 w 2992697"/>
                <a:gd name="connsiteY832" fmla="*/ 44394 h 1030680"/>
                <a:gd name="connsiteX833" fmla="*/ 2195472 w 2992697"/>
                <a:gd name="connsiteY833" fmla="*/ 44394 h 1030680"/>
                <a:gd name="connsiteX834" fmla="*/ 2240487 w 2992697"/>
                <a:gd name="connsiteY834" fmla="*/ 24215 h 1030680"/>
                <a:gd name="connsiteX835" fmla="*/ 2244523 w 2992697"/>
                <a:gd name="connsiteY835" fmla="*/ 25146 h 1030680"/>
                <a:gd name="connsiteX836" fmla="*/ 2245454 w 2992697"/>
                <a:gd name="connsiteY836" fmla="*/ 25146 h 1030680"/>
                <a:gd name="connsiteX837" fmla="*/ 2247628 w 2992697"/>
                <a:gd name="connsiteY837" fmla="*/ 27319 h 1030680"/>
                <a:gd name="connsiteX838" fmla="*/ 2247628 w 2992697"/>
                <a:gd name="connsiteY838" fmla="*/ 27319 h 1030680"/>
                <a:gd name="connsiteX839" fmla="*/ 2249800 w 2992697"/>
                <a:gd name="connsiteY839" fmla="*/ 29492 h 1030680"/>
                <a:gd name="connsiteX840" fmla="*/ 2251974 w 2992697"/>
                <a:gd name="connsiteY840" fmla="*/ 32597 h 1030680"/>
                <a:gd name="connsiteX841" fmla="*/ 2255078 w 2992697"/>
                <a:gd name="connsiteY841" fmla="*/ 38806 h 1030680"/>
                <a:gd name="connsiteX842" fmla="*/ 2259114 w 2992697"/>
                <a:gd name="connsiteY842" fmla="*/ 44083 h 1030680"/>
                <a:gd name="connsiteX843" fmla="*/ 2260045 w 2992697"/>
                <a:gd name="connsiteY843" fmla="*/ 51534 h 1030680"/>
                <a:gd name="connsiteX844" fmla="*/ 2251663 w 2992697"/>
                <a:gd name="connsiteY844" fmla="*/ 51534 h 1030680"/>
                <a:gd name="connsiteX845" fmla="*/ 2251663 w 2992697"/>
                <a:gd name="connsiteY845" fmla="*/ 47188 h 1030680"/>
                <a:gd name="connsiteX846" fmla="*/ 2247628 w 2992697"/>
                <a:gd name="connsiteY846" fmla="*/ 44083 h 1030680"/>
                <a:gd name="connsiteX847" fmla="*/ 2244523 w 2992697"/>
                <a:gd name="connsiteY847" fmla="*/ 39737 h 1030680"/>
                <a:gd name="connsiteX848" fmla="*/ 2242350 w 2992697"/>
                <a:gd name="connsiteY848" fmla="*/ 36633 h 1030680"/>
                <a:gd name="connsiteX849" fmla="*/ 2240177 w 2992697"/>
                <a:gd name="connsiteY849" fmla="*/ 31355 h 1030680"/>
                <a:gd name="connsiteX850" fmla="*/ 2240177 w 2992697"/>
                <a:gd name="connsiteY850" fmla="*/ 24215 h 1030680"/>
                <a:gd name="connsiteX851" fmla="*/ 2240487 w 2992697"/>
                <a:gd name="connsiteY851" fmla="*/ 24215 h 1030680"/>
                <a:gd name="connsiteX852" fmla="*/ 2240487 w 2992697"/>
                <a:gd name="connsiteY852" fmla="*/ 24215 h 1030680"/>
                <a:gd name="connsiteX853" fmla="*/ 984113 w 2992697"/>
                <a:gd name="connsiteY853" fmla="*/ 20179 h 1030680"/>
                <a:gd name="connsiteX854" fmla="*/ 1009259 w 2992697"/>
                <a:gd name="connsiteY854" fmla="*/ 20179 h 1030680"/>
                <a:gd name="connsiteX855" fmla="*/ 1035337 w 2992697"/>
                <a:gd name="connsiteY855" fmla="*/ 24525 h 1030680"/>
                <a:gd name="connsiteX856" fmla="*/ 1058310 w 2992697"/>
                <a:gd name="connsiteY856" fmla="*/ 27630 h 1030680"/>
                <a:gd name="connsiteX857" fmla="*/ 1079110 w 2992697"/>
                <a:gd name="connsiteY857" fmla="*/ 32907 h 1030680"/>
                <a:gd name="connsiteX858" fmla="*/ 1109223 w 2992697"/>
                <a:gd name="connsiteY858" fmla="*/ 27630 h 1030680"/>
                <a:gd name="connsiteX859" fmla="*/ 1113259 w 2992697"/>
                <a:gd name="connsiteY859" fmla="*/ 31976 h 1030680"/>
                <a:gd name="connsiteX860" fmla="*/ 1116363 w 2992697"/>
                <a:gd name="connsiteY860" fmla="*/ 32907 h 1030680"/>
                <a:gd name="connsiteX861" fmla="*/ 1120399 w 2992697"/>
                <a:gd name="connsiteY861" fmla="*/ 39116 h 1030680"/>
                <a:gd name="connsiteX862" fmla="*/ 1122572 w 2992697"/>
                <a:gd name="connsiteY862" fmla="*/ 42221 h 1030680"/>
                <a:gd name="connsiteX863" fmla="*/ 1125676 w 2992697"/>
                <a:gd name="connsiteY863" fmla="*/ 44394 h 1030680"/>
                <a:gd name="connsiteX864" fmla="*/ 1143372 w 2992697"/>
                <a:gd name="connsiteY864" fmla="*/ 51844 h 1030680"/>
                <a:gd name="connsiteX865" fmla="*/ 1164172 w 2992697"/>
                <a:gd name="connsiteY865" fmla="*/ 57122 h 1030680"/>
                <a:gd name="connsiteX866" fmla="*/ 1181867 w 2992697"/>
                <a:gd name="connsiteY866" fmla="*/ 61468 h 1030680"/>
                <a:gd name="connsiteX867" fmla="*/ 1181867 w 2992697"/>
                <a:gd name="connsiteY867" fmla="*/ 68919 h 1030680"/>
                <a:gd name="connsiteX868" fmla="*/ 1152685 w 2992697"/>
                <a:gd name="connsiteY868" fmla="*/ 68919 h 1030680"/>
                <a:gd name="connsiteX869" fmla="*/ 1140267 w 2992697"/>
                <a:gd name="connsiteY869" fmla="*/ 62710 h 1030680"/>
                <a:gd name="connsiteX870" fmla="*/ 1125676 w 2992697"/>
                <a:gd name="connsiteY870" fmla="*/ 62710 h 1030680"/>
                <a:gd name="connsiteX871" fmla="*/ 1108912 w 2992697"/>
                <a:gd name="connsiteY871" fmla="*/ 64883 h 1030680"/>
                <a:gd name="connsiteX872" fmla="*/ 1093390 w 2992697"/>
                <a:gd name="connsiteY872" fmla="*/ 69229 h 1030680"/>
                <a:gd name="connsiteX873" fmla="*/ 1093390 w 2992697"/>
                <a:gd name="connsiteY873" fmla="*/ 77611 h 1030680"/>
                <a:gd name="connsiteX874" fmla="*/ 1113259 w 2992697"/>
                <a:gd name="connsiteY874" fmla="*/ 77611 h 1030680"/>
                <a:gd name="connsiteX875" fmla="*/ 1127850 w 2992697"/>
                <a:gd name="connsiteY875" fmla="*/ 74507 h 1030680"/>
                <a:gd name="connsiteX876" fmla="*/ 1145545 w 2992697"/>
                <a:gd name="connsiteY876" fmla="*/ 72334 h 1030680"/>
                <a:gd name="connsiteX877" fmla="*/ 1167587 w 2992697"/>
                <a:gd name="connsiteY877" fmla="*/ 72334 h 1030680"/>
                <a:gd name="connsiteX878" fmla="*/ 1189628 w 2992697"/>
                <a:gd name="connsiteY878" fmla="*/ 72334 h 1030680"/>
                <a:gd name="connsiteX879" fmla="*/ 1206392 w 2992697"/>
                <a:gd name="connsiteY879" fmla="*/ 72334 h 1030680"/>
                <a:gd name="connsiteX880" fmla="*/ 1220983 w 2992697"/>
                <a:gd name="connsiteY880" fmla="*/ 87235 h 1030680"/>
                <a:gd name="connsiteX881" fmla="*/ 1238679 w 2992697"/>
                <a:gd name="connsiteY881" fmla="*/ 97790 h 1030680"/>
                <a:gd name="connsiteX882" fmla="*/ 1233401 w 2992697"/>
                <a:gd name="connsiteY882" fmla="*/ 109277 h 1030680"/>
                <a:gd name="connsiteX883" fmla="*/ 1222846 w 2992697"/>
                <a:gd name="connsiteY883" fmla="*/ 116728 h 1030680"/>
                <a:gd name="connsiteX884" fmla="*/ 1213533 w 2992697"/>
                <a:gd name="connsiteY884" fmla="*/ 122005 h 1030680"/>
                <a:gd name="connsiteX885" fmla="*/ 1201115 w 2992697"/>
                <a:gd name="connsiteY885" fmla="*/ 126351 h 1030680"/>
                <a:gd name="connsiteX886" fmla="*/ 1182178 w 2992697"/>
                <a:gd name="connsiteY886" fmla="*/ 126351 h 1030680"/>
                <a:gd name="connsiteX887" fmla="*/ 1165413 w 2992697"/>
                <a:gd name="connsiteY887" fmla="*/ 131629 h 1030680"/>
                <a:gd name="connsiteX888" fmla="*/ 1147718 w 2992697"/>
                <a:gd name="connsiteY888" fmla="*/ 131629 h 1030680"/>
                <a:gd name="connsiteX889" fmla="*/ 1127850 w 2992697"/>
                <a:gd name="connsiteY889" fmla="*/ 129456 h 1030680"/>
                <a:gd name="connsiteX890" fmla="*/ 1108912 w 2992697"/>
                <a:gd name="connsiteY890" fmla="*/ 127283 h 1030680"/>
                <a:gd name="connsiteX891" fmla="*/ 1091527 w 2992697"/>
                <a:gd name="connsiteY891" fmla="*/ 127283 h 1030680"/>
                <a:gd name="connsiteX892" fmla="*/ 1076936 w 2992697"/>
                <a:gd name="connsiteY892" fmla="*/ 131629 h 1030680"/>
                <a:gd name="connsiteX893" fmla="*/ 1065450 w 2992697"/>
                <a:gd name="connsiteY893" fmla="*/ 142184 h 1030680"/>
                <a:gd name="connsiteX894" fmla="*/ 1109223 w 2992697"/>
                <a:gd name="connsiteY894" fmla="*/ 142184 h 1030680"/>
                <a:gd name="connsiteX895" fmla="*/ 1122882 w 2992697"/>
                <a:gd name="connsiteY895" fmla="*/ 139080 h 1030680"/>
                <a:gd name="connsiteX896" fmla="*/ 1138405 w 2992697"/>
                <a:gd name="connsiteY896" fmla="*/ 136907 h 1030680"/>
                <a:gd name="connsiteX897" fmla="*/ 1157342 w 2992697"/>
                <a:gd name="connsiteY897" fmla="*/ 139080 h 1030680"/>
                <a:gd name="connsiteX898" fmla="*/ 1169760 w 2992697"/>
                <a:gd name="connsiteY898" fmla="*/ 142184 h 1030680"/>
                <a:gd name="connsiteX899" fmla="*/ 1172864 w 2992697"/>
                <a:gd name="connsiteY899" fmla="*/ 155844 h 1030680"/>
                <a:gd name="connsiteX900" fmla="*/ 1179073 w 2992697"/>
                <a:gd name="connsiteY900" fmla="*/ 153671 h 1030680"/>
                <a:gd name="connsiteX901" fmla="*/ 1187455 w 2992697"/>
                <a:gd name="connsiteY901" fmla="*/ 148393 h 1030680"/>
                <a:gd name="connsiteX902" fmla="*/ 1198942 w 2992697"/>
                <a:gd name="connsiteY902" fmla="*/ 144047 h 1030680"/>
                <a:gd name="connsiteX903" fmla="*/ 1209497 w 2992697"/>
                <a:gd name="connsiteY903" fmla="*/ 141874 h 1030680"/>
                <a:gd name="connsiteX904" fmla="*/ 1211670 w 2992697"/>
                <a:gd name="connsiteY904" fmla="*/ 148083 h 1030680"/>
                <a:gd name="connsiteX905" fmla="*/ 1213843 w 2992697"/>
                <a:gd name="connsiteY905" fmla="*/ 151187 h 1030680"/>
                <a:gd name="connsiteX906" fmla="*/ 1216016 w 2992697"/>
                <a:gd name="connsiteY906" fmla="*/ 153360 h 1030680"/>
                <a:gd name="connsiteX907" fmla="*/ 1219121 w 2992697"/>
                <a:gd name="connsiteY907" fmla="*/ 155533 h 1030680"/>
                <a:gd name="connsiteX908" fmla="*/ 1223156 w 2992697"/>
                <a:gd name="connsiteY908" fmla="*/ 158638 h 1030680"/>
                <a:gd name="connsiteX909" fmla="*/ 1206392 w 2992697"/>
                <a:gd name="connsiteY909" fmla="*/ 189993 h 1030680"/>
                <a:gd name="connsiteX910" fmla="*/ 1213843 w 2992697"/>
                <a:gd name="connsiteY910" fmla="*/ 189993 h 1030680"/>
                <a:gd name="connsiteX911" fmla="*/ 1226261 w 2992697"/>
                <a:gd name="connsiteY911" fmla="*/ 182542 h 1030680"/>
                <a:gd name="connsiteX912" fmla="*/ 1243025 w 2992697"/>
                <a:gd name="connsiteY912" fmla="*/ 172918 h 1030680"/>
                <a:gd name="connsiteX913" fmla="*/ 1262893 w 2992697"/>
                <a:gd name="connsiteY913" fmla="*/ 165468 h 1030680"/>
                <a:gd name="connsiteX914" fmla="*/ 1284935 w 2992697"/>
                <a:gd name="connsiteY914" fmla="*/ 158017 h 1030680"/>
                <a:gd name="connsiteX915" fmla="*/ 1308839 w 2992697"/>
                <a:gd name="connsiteY915" fmla="*/ 152739 h 1030680"/>
                <a:gd name="connsiteX916" fmla="*/ 1329639 w 2992697"/>
                <a:gd name="connsiteY916" fmla="*/ 152739 h 1030680"/>
                <a:gd name="connsiteX917" fmla="*/ 1350439 w 2992697"/>
                <a:gd name="connsiteY917" fmla="*/ 154912 h 1030680"/>
                <a:gd name="connsiteX918" fmla="*/ 1365030 w 2992697"/>
                <a:gd name="connsiteY918" fmla="*/ 163294 h 1030680"/>
                <a:gd name="connsiteX919" fmla="*/ 1373412 w 2992697"/>
                <a:gd name="connsiteY919" fmla="*/ 178196 h 1030680"/>
                <a:gd name="connsiteX920" fmla="*/ 1379621 w 2992697"/>
                <a:gd name="connsiteY920" fmla="*/ 178196 h 1030680"/>
                <a:gd name="connsiteX921" fmla="*/ 1379621 w 2992697"/>
                <a:gd name="connsiteY921" fmla="*/ 180369 h 1030680"/>
                <a:gd name="connsiteX922" fmla="*/ 1379621 w 2992697"/>
                <a:gd name="connsiteY922" fmla="*/ 180369 h 1030680"/>
                <a:gd name="connsiteX923" fmla="*/ 1377448 w 2992697"/>
                <a:gd name="connsiteY923" fmla="*/ 182542 h 1030680"/>
                <a:gd name="connsiteX924" fmla="*/ 1375275 w 2992697"/>
                <a:gd name="connsiteY924" fmla="*/ 182542 h 1030680"/>
                <a:gd name="connsiteX925" fmla="*/ 1375275 w 2992697"/>
                <a:gd name="connsiteY925" fmla="*/ 182542 h 1030680"/>
                <a:gd name="connsiteX926" fmla="*/ 1373102 w 2992697"/>
                <a:gd name="connsiteY926" fmla="*/ 182542 h 1030680"/>
                <a:gd name="connsiteX927" fmla="*/ 1369997 w 2992697"/>
                <a:gd name="connsiteY927" fmla="*/ 185647 h 1030680"/>
                <a:gd name="connsiteX928" fmla="*/ 1364720 w 2992697"/>
                <a:gd name="connsiteY928" fmla="*/ 187820 h 1030680"/>
                <a:gd name="connsiteX929" fmla="*/ 1358511 w 2992697"/>
                <a:gd name="connsiteY929" fmla="*/ 189993 h 1030680"/>
                <a:gd name="connsiteX930" fmla="*/ 1351060 w 2992697"/>
                <a:gd name="connsiteY930" fmla="*/ 192166 h 1030680"/>
                <a:gd name="connsiteX931" fmla="*/ 1345783 w 2992697"/>
                <a:gd name="connsiteY931" fmla="*/ 193097 h 1030680"/>
                <a:gd name="connsiteX932" fmla="*/ 1333365 w 2992697"/>
                <a:gd name="connsiteY932" fmla="*/ 213276 h 1030680"/>
                <a:gd name="connsiteX933" fmla="*/ 1309460 w 2992697"/>
                <a:gd name="connsiteY933" fmla="*/ 228178 h 1030680"/>
                <a:gd name="connsiteX934" fmla="*/ 1282452 w 2992697"/>
                <a:gd name="connsiteY934" fmla="*/ 237801 h 1030680"/>
                <a:gd name="connsiteX935" fmla="*/ 1250165 w 2992697"/>
                <a:gd name="connsiteY935" fmla="*/ 243079 h 1030680"/>
                <a:gd name="connsiteX936" fmla="*/ 1250165 w 2992697"/>
                <a:gd name="connsiteY936" fmla="*/ 249288 h 1030680"/>
                <a:gd name="connsiteX937" fmla="*/ 1250165 w 2992697"/>
                <a:gd name="connsiteY937" fmla="*/ 252392 h 1030680"/>
                <a:gd name="connsiteX938" fmla="*/ 1250165 w 2992697"/>
                <a:gd name="connsiteY938" fmla="*/ 254566 h 1030680"/>
                <a:gd name="connsiteX939" fmla="*/ 1247992 w 2992697"/>
                <a:gd name="connsiteY939" fmla="*/ 256739 h 1030680"/>
                <a:gd name="connsiteX940" fmla="*/ 1250165 w 2992697"/>
                <a:gd name="connsiteY940" fmla="*/ 257670 h 1030680"/>
                <a:gd name="connsiteX941" fmla="*/ 1250165 w 2992697"/>
                <a:gd name="connsiteY941" fmla="*/ 259843 h 1030680"/>
                <a:gd name="connsiteX942" fmla="*/ 1253270 w 2992697"/>
                <a:gd name="connsiteY942" fmla="*/ 264189 h 1030680"/>
                <a:gd name="connsiteX943" fmla="*/ 1258547 w 2992697"/>
                <a:gd name="connsiteY943" fmla="*/ 267294 h 1030680"/>
                <a:gd name="connsiteX944" fmla="*/ 1262583 w 2992697"/>
                <a:gd name="connsiteY944" fmla="*/ 269467 h 1030680"/>
                <a:gd name="connsiteX945" fmla="*/ 1265687 w 2992697"/>
                <a:gd name="connsiteY945" fmla="*/ 272571 h 1030680"/>
                <a:gd name="connsiteX946" fmla="*/ 1269723 w 2992697"/>
                <a:gd name="connsiteY946" fmla="*/ 274745 h 1030680"/>
                <a:gd name="connsiteX947" fmla="*/ 1272828 w 2992697"/>
                <a:gd name="connsiteY947" fmla="*/ 280022 h 1030680"/>
                <a:gd name="connsiteX948" fmla="*/ 1269723 w 2992697"/>
                <a:gd name="connsiteY948" fmla="*/ 287473 h 1030680"/>
                <a:gd name="connsiteX949" fmla="*/ 1265687 w 2992697"/>
                <a:gd name="connsiteY949" fmla="*/ 304237 h 1030680"/>
                <a:gd name="connsiteX950" fmla="*/ 1262583 w 2992697"/>
                <a:gd name="connsiteY950" fmla="*/ 324416 h 1030680"/>
                <a:gd name="connsiteX951" fmla="*/ 1258547 w 2992697"/>
                <a:gd name="connsiteY951" fmla="*/ 344595 h 1030680"/>
                <a:gd name="connsiteX952" fmla="*/ 1258547 w 2992697"/>
                <a:gd name="connsiteY952" fmla="*/ 361359 h 1030680"/>
                <a:gd name="connsiteX953" fmla="*/ 1262583 w 2992697"/>
                <a:gd name="connsiteY953" fmla="*/ 359186 h 1030680"/>
                <a:gd name="connsiteX954" fmla="*/ 1265687 w 2992697"/>
                <a:gd name="connsiteY954" fmla="*/ 359186 h 1030680"/>
                <a:gd name="connsiteX955" fmla="*/ 1267861 w 2992697"/>
                <a:gd name="connsiteY955" fmla="*/ 359186 h 1030680"/>
                <a:gd name="connsiteX956" fmla="*/ 1271896 w 2992697"/>
                <a:gd name="connsiteY956" fmla="*/ 359186 h 1030680"/>
                <a:gd name="connsiteX957" fmla="*/ 1272828 w 2992697"/>
                <a:gd name="connsiteY957" fmla="*/ 359186 h 1030680"/>
                <a:gd name="connsiteX958" fmla="*/ 1279037 w 2992697"/>
                <a:gd name="connsiteY958" fmla="*/ 361359 h 1030680"/>
                <a:gd name="connsiteX959" fmla="*/ 1276864 w 2992697"/>
                <a:gd name="connsiteY959" fmla="*/ 366636 h 1030680"/>
                <a:gd name="connsiteX960" fmla="*/ 1276864 w 2992697"/>
                <a:gd name="connsiteY960" fmla="*/ 368810 h 1030680"/>
                <a:gd name="connsiteX961" fmla="*/ 1276864 w 2992697"/>
                <a:gd name="connsiteY961" fmla="*/ 373156 h 1030680"/>
                <a:gd name="connsiteX962" fmla="*/ 1276864 w 2992697"/>
                <a:gd name="connsiteY962" fmla="*/ 374087 h 1030680"/>
                <a:gd name="connsiteX963" fmla="*/ 1276864 w 2992697"/>
                <a:gd name="connsiteY963" fmla="*/ 378433 h 1030680"/>
                <a:gd name="connsiteX964" fmla="*/ 1279037 w 2992697"/>
                <a:gd name="connsiteY964" fmla="*/ 385884 h 1030680"/>
                <a:gd name="connsiteX965" fmla="*/ 1272828 w 2992697"/>
                <a:gd name="connsiteY965" fmla="*/ 385884 h 1030680"/>
                <a:gd name="connsiteX966" fmla="*/ 1272828 w 2992697"/>
                <a:gd name="connsiteY966" fmla="*/ 388989 h 1030680"/>
                <a:gd name="connsiteX967" fmla="*/ 1269723 w 2992697"/>
                <a:gd name="connsiteY967" fmla="*/ 388057 h 1030680"/>
                <a:gd name="connsiteX968" fmla="*/ 1265687 w 2992697"/>
                <a:gd name="connsiteY968" fmla="*/ 383711 h 1030680"/>
                <a:gd name="connsiteX969" fmla="*/ 1264756 w 2992697"/>
                <a:gd name="connsiteY969" fmla="*/ 381538 h 1030680"/>
                <a:gd name="connsiteX970" fmla="*/ 1260720 w 2992697"/>
                <a:gd name="connsiteY970" fmla="*/ 380607 h 1030680"/>
                <a:gd name="connsiteX971" fmla="*/ 1257616 w 2992697"/>
                <a:gd name="connsiteY971" fmla="*/ 378433 h 1030680"/>
                <a:gd name="connsiteX972" fmla="*/ 1250165 w 2992697"/>
                <a:gd name="connsiteY972" fmla="*/ 378433 h 1030680"/>
                <a:gd name="connsiteX973" fmla="*/ 1246129 w 2992697"/>
                <a:gd name="connsiteY973" fmla="*/ 380607 h 1030680"/>
                <a:gd name="connsiteX974" fmla="*/ 1243025 w 2992697"/>
                <a:gd name="connsiteY974" fmla="*/ 381538 h 1030680"/>
                <a:gd name="connsiteX975" fmla="*/ 1238989 w 2992697"/>
                <a:gd name="connsiteY975" fmla="*/ 383711 h 1030680"/>
                <a:gd name="connsiteX976" fmla="*/ 1236816 w 2992697"/>
                <a:gd name="connsiteY976" fmla="*/ 385884 h 1030680"/>
                <a:gd name="connsiteX977" fmla="*/ 1233711 w 2992697"/>
                <a:gd name="connsiteY977" fmla="*/ 388057 h 1030680"/>
                <a:gd name="connsiteX978" fmla="*/ 1231538 w 2992697"/>
                <a:gd name="connsiteY978" fmla="*/ 391162 h 1030680"/>
                <a:gd name="connsiteX979" fmla="*/ 1229365 w 2992697"/>
                <a:gd name="connsiteY979" fmla="*/ 398612 h 1030680"/>
                <a:gd name="connsiteX980" fmla="*/ 1253270 w 2992697"/>
                <a:gd name="connsiteY980" fmla="*/ 406063 h 1030680"/>
                <a:gd name="connsiteX981" fmla="*/ 1258547 w 2992697"/>
                <a:gd name="connsiteY981" fmla="*/ 438660 h 1030680"/>
                <a:gd name="connsiteX982" fmla="*/ 1253270 w 2992697"/>
                <a:gd name="connsiteY982" fmla="*/ 438660 h 1030680"/>
                <a:gd name="connsiteX983" fmla="*/ 1250165 w 2992697"/>
                <a:gd name="connsiteY983" fmla="*/ 438660 h 1030680"/>
                <a:gd name="connsiteX984" fmla="*/ 1246129 w 2992697"/>
                <a:gd name="connsiteY984" fmla="*/ 440833 h 1030680"/>
                <a:gd name="connsiteX985" fmla="*/ 1243025 w 2992697"/>
                <a:gd name="connsiteY985" fmla="*/ 443006 h 1030680"/>
                <a:gd name="connsiteX986" fmla="*/ 1243025 w 2992697"/>
                <a:gd name="connsiteY986" fmla="*/ 450457 h 1030680"/>
                <a:gd name="connsiteX987" fmla="*/ 1251407 w 2992697"/>
                <a:gd name="connsiteY987" fmla="*/ 455734 h 1030680"/>
                <a:gd name="connsiteX988" fmla="*/ 1257616 w 2992697"/>
                <a:gd name="connsiteY988" fmla="*/ 463185 h 1030680"/>
                <a:gd name="connsiteX989" fmla="*/ 1260720 w 2992697"/>
                <a:gd name="connsiteY989" fmla="*/ 472809 h 1030680"/>
                <a:gd name="connsiteX990" fmla="*/ 1262893 w 2992697"/>
                <a:gd name="connsiteY990" fmla="*/ 487710 h 1030680"/>
                <a:gd name="connsiteX991" fmla="*/ 1253580 w 2992697"/>
                <a:gd name="connsiteY991" fmla="*/ 487710 h 1030680"/>
                <a:gd name="connsiteX992" fmla="*/ 1251407 w 2992697"/>
                <a:gd name="connsiteY992" fmla="*/ 487710 h 1030680"/>
                <a:gd name="connsiteX993" fmla="*/ 1246129 w 2992697"/>
                <a:gd name="connsiteY993" fmla="*/ 485537 h 1030680"/>
                <a:gd name="connsiteX994" fmla="*/ 1243025 w 2992697"/>
                <a:gd name="connsiteY994" fmla="*/ 487710 h 1030680"/>
                <a:gd name="connsiteX995" fmla="*/ 1236816 w 2992697"/>
                <a:gd name="connsiteY995" fmla="*/ 487710 h 1030680"/>
                <a:gd name="connsiteX996" fmla="*/ 1233711 w 2992697"/>
                <a:gd name="connsiteY996" fmla="*/ 490815 h 1030680"/>
                <a:gd name="connsiteX997" fmla="*/ 1229676 w 2992697"/>
                <a:gd name="connsiteY997" fmla="*/ 495161 h 1030680"/>
                <a:gd name="connsiteX998" fmla="*/ 1235885 w 2992697"/>
                <a:gd name="connsiteY998" fmla="*/ 498266 h 1030680"/>
                <a:gd name="connsiteX999" fmla="*/ 1238989 w 2992697"/>
                <a:gd name="connsiteY999" fmla="*/ 500439 h 1030680"/>
                <a:gd name="connsiteX1000" fmla="*/ 1241162 w 2992697"/>
                <a:gd name="connsiteY1000" fmla="*/ 502612 h 1030680"/>
                <a:gd name="connsiteX1001" fmla="*/ 1243335 w 2992697"/>
                <a:gd name="connsiteY1001" fmla="*/ 503543 h 1030680"/>
                <a:gd name="connsiteX1002" fmla="*/ 1244267 w 2992697"/>
                <a:gd name="connsiteY1002" fmla="*/ 509752 h 1030680"/>
                <a:gd name="connsiteX1003" fmla="*/ 1246440 w 2992697"/>
                <a:gd name="connsiteY1003" fmla="*/ 515030 h 1030680"/>
                <a:gd name="connsiteX1004" fmla="*/ 1244267 w 2992697"/>
                <a:gd name="connsiteY1004" fmla="*/ 517203 h 1030680"/>
                <a:gd name="connsiteX1005" fmla="*/ 1244267 w 2992697"/>
                <a:gd name="connsiteY1005" fmla="*/ 518134 h 1030680"/>
                <a:gd name="connsiteX1006" fmla="*/ 1244267 w 2992697"/>
                <a:gd name="connsiteY1006" fmla="*/ 518134 h 1030680"/>
                <a:gd name="connsiteX1007" fmla="*/ 1243335 w 2992697"/>
                <a:gd name="connsiteY1007" fmla="*/ 520307 h 1030680"/>
                <a:gd name="connsiteX1008" fmla="*/ 1243335 w 2992697"/>
                <a:gd name="connsiteY1008" fmla="*/ 524653 h 1030680"/>
                <a:gd name="connsiteX1009" fmla="*/ 1228124 w 2992697"/>
                <a:gd name="connsiteY1009" fmla="*/ 524653 h 1030680"/>
                <a:gd name="connsiteX1010" fmla="*/ 1213533 w 2992697"/>
                <a:gd name="connsiteY1010" fmla="*/ 527758 h 1030680"/>
                <a:gd name="connsiteX1011" fmla="*/ 1202046 w 2992697"/>
                <a:gd name="connsiteY1011" fmla="*/ 532104 h 1030680"/>
                <a:gd name="connsiteX1012" fmla="*/ 1206082 w 2992697"/>
                <a:gd name="connsiteY1012" fmla="*/ 532104 h 1030680"/>
                <a:gd name="connsiteX1013" fmla="*/ 1211359 w 2992697"/>
                <a:gd name="connsiteY1013" fmla="*/ 535209 h 1030680"/>
                <a:gd name="connsiteX1014" fmla="*/ 1215395 w 2992697"/>
                <a:gd name="connsiteY1014" fmla="*/ 537382 h 1030680"/>
                <a:gd name="connsiteX1015" fmla="*/ 1218500 w 2992697"/>
                <a:gd name="connsiteY1015" fmla="*/ 537382 h 1030680"/>
                <a:gd name="connsiteX1016" fmla="*/ 1222536 w 2992697"/>
                <a:gd name="connsiteY1016" fmla="*/ 539555 h 1030680"/>
                <a:gd name="connsiteX1017" fmla="*/ 1225640 w 2992697"/>
                <a:gd name="connsiteY1017" fmla="*/ 542659 h 1030680"/>
                <a:gd name="connsiteX1018" fmla="*/ 1228744 w 2992697"/>
                <a:gd name="connsiteY1018" fmla="*/ 547937 h 1030680"/>
                <a:gd name="connsiteX1019" fmla="*/ 1222536 w 2992697"/>
                <a:gd name="connsiteY1019" fmla="*/ 557561 h 1030680"/>
                <a:gd name="connsiteX1020" fmla="*/ 1218500 w 2992697"/>
                <a:gd name="connsiteY1020" fmla="*/ 569047 h 1030680"/>
                <a:gd name="connsiteX1021" fmla="*/ 1213222 w 2992697"/>
                <a:gd name="connsiteY1021" fmla="*/ 581775 h 1030680"/>
                <a:gd name="connsiteX1022" fmla="*/ 1211049 w 2992697"/>
                <a:gd name="connsiteY1022" fmla="*/ 576498 h 1030680"/>
                <a:gd name="connsiteX1023" fmla="*/ 1207945 w 2992697"/>
                <a:gd name="connsiteY1023" fmla="*/ 572152 h 1030680"/>
                <a:gd name="connsiteX1024" fmla="*/ 1205771 w 2992697"/>
                <a:gd name="connsiteY1024" fmla="*/ 569979 h 1030680"/>
                <a:gd name="connsiteX1025" fmla="*/ 1201736 w 2992697"/>
                <a:gd name="connsiteY1025" fmla="*/ 569979 h 1030680"/>
                <a:gd name="connsiteX1026" fmla="*/ 1196458 w 2992697"/>
                <a:gd name="connsiteY1026" fmla="*/ 569047 h 1030680"/>
                <a:gd name="connsiteX1027" fmla="*/ 1189007 w 2992697"/>
                <a:gd name="connsiteY1027" fmla="*/ 569047 h 1030680"/>
                <a:gd name="connsiteX1028" fmla="*/ 1189007 w 2992697"/>
                <a:gd name="connsiteY1028" fmla="*/ 572152 h 1030680"/>
                <a:gd name="connsiteX1029" fmla="*/ 1193043 w 2992697"/>
                <a:gd name="connsiteY1029" fmla="*/ 572152 h 1030680"/>
                <a:gd name="connsiteX1030" fmla="*/ 1205461 w 2992697"/>
                <a:gd name="connsiteY1030" fmla="*/ 584880 h 1030680"/>
                <a:gd name="connsiteX1031" fmla="*/ 1216016 w 2992697"/>
                <a:gd name="connsiteY1031" fmla="*/ 599781 h 1030680"/>
                <a:gd name="connsiteX1032" fmla="*/ 1222225 w 2992697"/>
                <a:gd name="connsiteY1032" fmla="*/ 618719 h 1030680"/>
                <a:gd name="connsiteX1033" fmla="*/ 1225329 w 2992697"/>
                <a:gd name="connsiteY1033" fmla="*/ 640760 h 1030680"/>
                <a:gd name="connsiteX1034" fmla="*/ 1222225 w 2992697"/>
                <a:gd name="connsiteY1034" fmla="*/ 640760 h 1030680"/>
                <a:gd name="connsiteX1035" fmla="*/ 1222225 w 2992697"/>
                <a:gd name="connsiteY1035" fmla="*/ 646038 h 1030680"/>
                <a:gd name="connsiteX1036" fmla="*/ 1193043 w 2992697"/>
                <a:gd name="connsiteY1036" fmla="*/ 649142 h 1030680"/>
                <a:gd name="connsiteX1037" fmla="*/ 1193043 w 2992697"/>
                <a:gd name="connsiteY1037" fmla="*/ 628963 h 1030680"/>
                <a:gd name="connsiteX1038" fmla="*/ 1189007 w 2992697"/>
                <a:gd name="connsiteY1038" fmla="*/ 625859 h 1030680"/>
                <a:gd name="connsiteX1039" fmla="*/ 1185903 w 2992697"/>
                <a:gd name="connsiteY1039" fmla="*/ 623686 h 1030680"/>
                <a:gd name="connsiteX1040" fmla="*/ 1183730 w 2992697"/>
                <a:gd name="connsiteY1040" fmla="*/ 621513 h 1030680"/>
                <a:gd name="connsiteX1041" fmla="*/ 1178452 w 2992697"/>
                <a:gd name="connsiteY1041" fmla="*/ 618408 h 1030680"/>
                <a:gd name="connsiteX1042" fmla="*/ 1172243 w 2992697"/>
                <a:gd name="connsiteY1042" fmla="*/ 616235 h 1030680"/>
                <a:gd name="connsiteX1043" fmla="*/ 1163861 w 2992697"/>
                <a:gd name="connsiteY1043" fmla="*/ 621513 h 1030680"/>
                <a:gd name="connsiteX1044" fmla="*/ 1152375 w 2992697"/>
                <a:gd name="connsiteY1044" fmla="*/ 625859 h 1030680"/>
                <a:gd name="connsiteX1045" fmla="*/ 1139957 w 2992697"/>
                <a:gd name="connsiteY1045" fmla="*/ 626790 h 1030680"/>
                <a:gd name="connsiteX1046" fmla="*/ 1128470 w 2992697"/>
                <a:gd name="connsiteY1046" fmla="*/ 631136 h 1030680"/>
                <a:gd name="connsiteX1047" fmla="*/ 1122262 w 2992697"/>
                <a:gd name="connsiteY1047" fmla="*/ 636414 h 1030680"/>
                <a:gd name="connsiteX1048" fmla="*/ 1128470 w 2992697"/>
                <a:gd name="connsiteY1048" fmla="*/ 636414 h 1030680"/>
                <a:gd name="connsiteX1049" fmla="*/ 1137784 w 2992697"/>
                <a:gd name="connsiteY1049" fmla="*/ 636414 h 1030680"/>
                <a:gd name="connsiteX1050" fmla="*/ 1152375 w 2992697"/>
                <a:gd name="connsiteY1050" fmla="*/ 634241 h 1030680"/>
                <a:gd name="connsiteX1051" fmla="*/ 1169139 w 2992697"/>
                <a:gd name="connsiteY1051" fmla="*/ 633309 h 1030680"/>
                <a:gd name="connsiteX1052" fmla="*/ 1169139 w 2992697"/>
                <a:gd name="connsiteY1052" fmla="*/ 640760 h 1030680"/>
                <a:gd name="connsiteX1053" fmla="*/ 1132506 w 2992697"/>
                <a:gd name="connsiteY1053" fmla="*/ 653488 h 1030680"/>
                <a:gd name="connsiteX1054" fmla="*/ 1132506 w 2992697"/>
                <a:gd name="connsiteY1054" fmla="*/ 656593 h 1030680"/>
                <a:gd name="connsiteX1055" fmla="*/ 1141820 w 2992697"/>
                <a:gd name="connsiteY1055" fmla="*/ 656593 h 1030680"/>
                <a:gd name="connsiteX1056" fmla="*/ 1147097 w 2992697"/>
                <a:gd name="connsiteY1056" fmla="*/ 655662 h 1030680"/>
                <a:gd name="connsiteX1057" fmla="*/ 1154548 w 2992697"/>
                <a:gd name="connsiteY1057" fmla="*/ 653488 h 1030680"/>
                <a:gd name="connsiteX1058" fmla="*/ 1161999 w 2992697"/>
                <a:gd name="connsiteY1058" fmla="*/ 651315 h 1030680"/>
                <a:gd name="connsiteX1059" fmla="*/ 1169449 w 2992697"/>
                <a:gd name="connsiteY1059" fmla="*/ 649142 h 1030680"/>
                <a:gd name="connsiteX1060" fmla="*/ 1171622 w 2992697"/>
                <a:gd name="connsiteY1060" fmla="*/ 658766 h 1030680"/>
                <a:gd name="connsiteX1061" fmla="*/ 1179073 w 2992697"/>
                <a:gd name="connsiteY1061" fmla="*/ 663112 h 1030680"/>
                <a:gd name="connsiteX1062" fmla="*/ 1186524 w 2992697"/>
                <a:gd name="connsiteY1062" fmla="*/ 664044 h 1030680"/>
                <a:gd name="connsiteX1063" fmla="*/ 1198942 w 2992697"/>
                <a:gd name="connsiteY1063" fmla="*/ 663112 h 1030680"/>
                <a:gd name="connsiteX1064" fmla="*/ 1213533 w 2992697"/>
                <a:gd name="connsiteY1064" fmla="*/ 663112 h 1030680"/>
                <a:gd name="connsiteX1065" fmla="*/ 1213533 w 2992697"/>
                <a:gd name="connsiteY1065" fmla="*/ 666217 h 1030680"/>
                <a:gd name="connsiteX1066" fmla="*/ 1209497 w 2992697"/>
                <a:gd name="connsiteY1066" fmla="*/ 666217 h 1030680"/>
                <a:gd name="connsiteX1067" fmla="*/ 1189628 w 2992697"/>
                <a:gd name="connsiteY1067" fmla="*/ 685154 h 1030680"/>
                <a:gd name="connsiteX1068" fmla="*/ 1167587 w 2992697"/>
                <a:gd name="connsiteY1068" fmla="*/ 703160 h 1030680"/>
                <a:gd name="connsiteX1069" fmla="*/ 1145545 w 2992697"/>
                <a:gd name="connsiteY1069" fmla="*/ 718061 h 1030680"/>
                <a:gd name="connsiteX1070" fmla="*/ 1120399 w 2992697"/>
                <a:gd name="connsiteY1070" fmla="*/ 730789 h 1030680"/>
                <a:gd name="connsiteX1071" fmla="*/ 1093390 w 2992697"/>
                <a:gd name="connsiteY1071" fmla="*/ 736067 h 1030680"/>
                <a:gd name="connsiteX1072" fmla="*/ 1062035 w 2992697"/>
                <a:gd name="connsiteY1072" fmla="*/ 735136 h 1030680"/>
                <a:gd name="connsiteX1073" fmla="*/ 1062035 w 2992697"/>
                <a:gd name="connsiteY1073" fmla="*/ 740413 h 1030680"/>
                <a:gd name="connsiteX1074" fmla="*/ 1062035 w 2992697"/>
                <a:gd name="connsiteY1074" fmla="*/ 745691 h 1030680"/>
                <a:gd name="connsiteX1075" fmla="*/ 1059862 w 2992697"/>
                <a:gd name="connsiteY1075" fmla="*/ 750037 h 1030680"/>
                <a:gd name="connsiteX1076" fmla="*/ 1057689 w 2992697"/>
                <a:gd name="connsiteY1076" fmla="*/ 750968 h 1030680"/>
                <a:gd name="connsiteX1077" fmla="*/ 1056757 w 2992697"/>
                <a:gd name="connsiteY1077" fmla="*/ 750968 h 1030680"/>
                <a:gd name="connsiteX1078" fmla="*/ 1054584 w 2992697"/>
                <a:gd name="connsiteY1078" fmla="*/ 753142 h 1030680"/>
                <a:gd name="connsiteX1079" fmla="*/ 1050548 w 2992697"/>
                <a:gd name="connsiteY1079" fmla="*/ 755315 h 1030680"/>
                <a:gd name="connsiteX1080" fmla="*/ 1047444 w 2992697"/>
                <a:gd name="connsiteY1080" fmla="*/ 757488 h 1030680"/>
                <a:gd name="connsiteX1081" fmla="*/ 1045271 w 2992697"/>
                <a:gd name="connsiteY1081" fmla="*/ 758419 h 1030680"/>
                <a:gd name="connsiteX1082" fmla="*/ 1042166 w 2992697"/>
                <a:gd name="connsiteY1082" fmla="*/ 762765 h 1030680"/>
                <a:gd name="connsiteX1083" fmla="*/ 1038131 w 2992697"/>
                <a:gd name="connsiteY1083" fmla="*/ 773321 h 1030680"/>
                <a:gd name="connsiteX1084" fmla="*/ 1035957 w 2992697"/>
                <a:gd name="connsiteY1084" fmla="*/ 786980 h 1030680"/>
                <a:gd name="connsiteX1085" fmla="*/ 1032853 w 2992697"/>
                <a:gd name="connsiteY1085" fmla="*/ 795362 h 1030680"/>
                <a:gd name="connsiteX1086" fmla="*/ 1023540 w 2992697"/>
                <a:gd name="connsiteY1086" fmla="*/ 804986 h 1030680"/>
                <a:gd name="connsiteX1087" fmla="*/ 1008017 w 2992697"/>
                <a:gd name="connsiteY1087" fmla="*/ 815541 h 1030680"/>
                <a:gd name="connsiteX1088" fmla="*/ 987218 w 2992697"/>
                <a:gd name="connsiteY1088" fmla="*/ 825165 h 1030680"/>
                <a:gd name="connsiteX1089" fmla="*/ 969522 w 2992697"/>
                <a:gd name="connsiteY1089" fmla="*/ 832616 h 1030680"/>
                <a:gd name="connsiteX1090" fmla="*/ 952758 w 2992697"/>
                <a:gd name="connsiteY1090" fmla="*/ 836962 h 1030680"/>
                <a:gd name="connsiteX1091" fmla="*/ 952758 w 2992697"/>
                <a:gd name="connsiteY1091" fmla="*/ 832616 h 1030680"/>
                <a:gd name="connsiteX1092" fmla="*/ 952758 w 2992697"/>
                <a:gd name="connsiteY1092" fmla="*/ 829511 h 1030680"/>
                <a:gd name="connsiteX1093" fmla="*/ 950585 w 2992697"/>
                <a:gd name="connsiteY1093" fmla="*/ 829511 h 1030680"/>
                <a:gd name="connsiteX1094" fmla="*/ 950585 w 2992697"/>
                <a:gd name="connsiteY1094" fmla="*/ 827338 h 1030680"/>
                <a:gd name="connsiteX1095" fmla="*/ 949654 w 2992697"/>
                <a:gd name="connsiteY1095" fmla="*/ 825165 h 1030680"/>
                <a:gd name="connsiteX1096" fmla="*/ 947480 w 2992697"/>
                <a:gd name="connsiteY1096" fmla="*/ 840066 h 1030680"/>
                <a:gd name="connsiteX1097" fmla="*/ 942203 w 2992697"/>
                <a:gd name="connsiteY1097" fmla="*/ 852795 h 1030680"/>
                <a:gd name="connsiteX1098" fmla="*/ 938167 w 2992697"/>
                <a:gd name="connsiteY1098" fmla="*/ 864281 h 1030680"/>
                <a:gd name="connsiteX1099" fmla="*/ 932890 w 2992697"/>
                <a:gd name="connsiteY1099" fmla="*/ 874836 h 1030680"/>
                <a:gd name="connsiteX1100" fmla="*/ 928854 w 2992697"/>
                <a:gd name="connsiteY1100" fmla="*/ 889738 h 1030680"/>
                <a:gd name="connsiteX1101" fmla="*/ 932890 w 2992697"/>
                <a:gd name="connsiteY1101" fmla="*/ 891911 h 1030680"/>
                <a:gd name="connsiteX1102" fmla="*/ 932890 w 2992697"/>
                <a:gd name="connsiteY1102" fmla="*/ 894084 h 1030680"/>
                <a:gd name="connsiteX1103" fmla="*/ 935063 w 2992697"/>
                <a:gd name="connsiteY1103" fmla="*/ 894084 h 1030680"/>
                <a:gd name="connsiteX1104" fmla="*/ 935063 w 2992697"/>
                <a:gd name="connsiteY1104" fmla="*/ 894084 h 1030680"/>
                <a:gd name="connsiteX1105" fmla="*/ 935063 w 2992697"/>
                <a:gd name="connsiteY1105" fmla="*/ 896257 h 1030680"/>
                <a:gd name="connsiteX1106" fmla="*/ 932890 w 2992697"/>
                <a:gd name="connsiteY1106" fmla="*/ 897188 h 1030680"/>
                <a:gd name="connsiteX1107" fmla="*/ 928854 w 2992697"/>
                <a:gd name="connsiteY1107" fmla="*/ 901535 h 1030680"/>
                <a:gd name="connsiteX1108" fmla="*/ 925749 w 2992697"/>
                <a:gd name="connsiteY1108" fmla="*/ 903708 h 1030680"/>
                <a:gd name="connsiteX1109" fmla="*/ 922645 w 2992697"/>
                <a:gd name="connsiteY1109" fmla="*/ 906812 h 1030680"/>
                <a:gd name="connsiteX1110" fmla="*/ 918609 w 2992697"/>
                <a:gd name="connsiteY1110" fmla="*/ 908985 h 1030680"/>
                <a:gd name="connsiteX1111" fmla="*/ 916436 w 2992697"/>
                <a:gd name="connsiteY1111" fmla="*/ 912090 h 1030680"/>
                <a:gd name="connsiteX1112" fmla="*/ 913331 w 2992697"/>
                <a:gd name="connsiteY1112" fmla="*/ 917367 h 1030680"/>
                <a:gd name="connsiteX1113" fmla="*/ 905881 w 2992697"/>
                <a:gd name="connsiteY1113" fmla="*/ 938478 h 1030680"/>
                <a:gd name="connsiteX1114" fmla="*/ 900603 w 2992697"/>
                <a:gd name="connsiteY1114" fmla="*/ 960519 h 1030680"/>
                <a:gd name="connsiteX1115" fmla="*/ 898430 w 2992697"/>
                <a:gd name="connsiteY1115" fmla="*/ 985976 h 1030680"/>
                <a:gd name="connsiteX1116" fmla="*/ 894394 w 2992697"/>
                <a:gd name="connsiteY1116" fmla="*/ 1010191 h 1030680"/>
                <a:gd name="connsiteX1117" fmla="*/ 889117 w 2992697"/>
                <a:gd name="connsiteY1117" fmla="*/ 1032232 h 1030680"/>
                <a:gd name="connsiteX1118" fmla="*/ 886012 w 2992697"/>
                <a:gd name="connsiteY1118" fmla="*/ 1030059 h 1030680"/>
                <a:gd name="connsiteX1119" fmla="*/ 886012 w 2992697"/>
                <a:gd name="connsiteY1119" fmla="*/ 1030059 h 1030680"/>
                <a:gd name="connsiteX1120" fmla="*/ 883839 w 2992697"/>
                <a:gd name="connsiteY1120" fmla="*/ 1030059 h 1030680"/>
                <a:gd name="connsiteX1121" fmla="*/ 883839 w 2992697"/>
                <a:gd name="connsiteY1121" fmla="*/ 1027886 h 1030680"/>
                <a:gd name="connsiteX1122" fmla="*/ 881666 w 2992697"/>
                <a:gd name="connsiteY1122" fmla="*/ 1027886 h 1030680"/>
                <a:gd name="connsiteX1123" fmla="*/ 876388 w 2992697"/>
                <a:gd name="connsiteY1123" fmla="*/ 1024782 h 1030680"/>
                <a:gd name="connsiteX1124" fmla="*/ 867075 w 2992697"/>
                <a:gd name="connsiteY1124" fmla="*/ 1017331 h 1030680"/>
                <a:gd name="connsiteX1125" fmla="*/ 852484 w 2992697"/>
                <a:gd name="connsiteY1125" fmla="*/ 1005844 h 1030680"/>
                <a:gd name="connsiteX1126" fmla="*/ 835720 w 2992697"/>
                <a:gd name="connsiteY1126" fmla="*/ 996221 h 1030680"/>
                <a:gd name="connsiteX1127" fmla="*/ 820198 w 2992697"/>
                <a:gd name="connsiteY1127" fmla="*/ 985665 h 1030680"/>
                <a:gd name="connsiteX1128" fmla="*/ 807780 w 2992697"/>
                <a:gd name="connsiteY1128" fmla="*/ 976042 h 1030680"/>
                <a:gd name="connsiteX1129" fmla="*/ 796294 w 2992697"/>
                <a:gd name="connsiteY1129" fmla="*/ 970764 h 1030680"/>
                <a:gd name="connsiteX1130" fmla="*/ 793189 w 2992697"/>
                <a:gd name="connsiteY1130" fmla="*/ 968591 h 1030680"/>
                <a:gd name="connsiteX1131" fmla="*/ 789153 w 2992697"/>
                <a:gd name="connsiteY1131" fmla="*/ 928543 h 1030680"/>
                <a:gd name="connsiteX1132" fmla="*/ 786980 w 2992697"/>
                <a:gd name="connsiteY1132" fmla="*/ 924197 h 1030680"/>
                <a:gd name="connsiteX1133" fmla="*/ 781703 w 2992697"/>
                <a:gd name="connsiteY1133" fmla="*/ 921093 h 1030680"/>
                <a:gd name="connsiteX1134" fmla="*/ 778598 w 2992697"/>
                <a:gd name="connsiteY1134" fmla="*/ 918920 h 1030680"/>
                <a:gd name="connsiteX1135" fmla="*/ 772389 w 2992697"/>
                <a:gd name="connsiteY1135" fmla="*/ 914573 h 1030680"/>
                <a:gd name="connsiteX1136" fmla="*/ 769285 w 2992697"/>
                <a:gd name="connsiteY1136" fmla="*/ 911469 h 1030680"/>
                <a:gd name="connsiteX1137" fmla="*/ 772389 w 2992697"/>
                <a:gd name="connsiteY1137" fmla="*/ 909296 h 1030680"/>
                <a:gd name="connsiteX1138" fmla="*/ 772389 w 2992697"/>
                <a:gd name="connsiteY1138" fmla="*/ 907123 h 1030680"/>
                <a:gd name="connsiteX1139" fmla="*/ 774562 w 2992697"/>
                <a:gd name="connsiteY1139" fmla="*/ 906191 h 1030680"/>
                <a:gd name="connsiteX1140" fmla="*/ 774562 w 2992697"/>
                <a:gd name="connsiteY1140" fmla="*/ 906191 h 1030680"/>
                <a:gd name="connsiteX1141" fmla="*/ 776735 w 2992697"/>
                <a:gd name="connsiteY1141" fmla="*/ 901845 h 1030680"/>
                <a:gd name="connsiteX1142" fmla="*/ 778908 w 2992697"/>
                <a:gd name="connsiteY1142" fmla="*/ 898741 h 1030680"/>
                <a:gd name="connsiteX1143" fmla="*/ 769595 w 2992697"/>
                <a:gd name="connsiteY1143" fmla="*/ 898741 h 1030680"/>
                <a:gd name="connsiteX1144" fmla="*/ 764317 w 2992697"/>
                <a:gd name="connsiteY1144" fmla="*/ 898741 h 1030680"/>
                <a:gd name="connsiteX1145" fmla="*/ 760282 w 2992697"/>
                <a:gd name="connsiteY1145" fmla="*/ 898741 h 1030680"/>
                <a:gd name="connsiteX1146" fmla="*/ 758109 w 2992697"/>
                <a:gd name="connsiteY1146" fmla="*/ 896567 h 1030680"/>
                <a:gd name="connsiteX1147" fmla="*/ 757177 w 2992697"/>
                <a:gd name="connsiteY1147" fmla="*/ 893463 h 1030680"/>
                <a:gd name="connsiteX1148" fmla="*/ 753141 w 2992697"/>
                <a:gd name="connsiteY1148" fmla="*/ 887254 h 1030680"/>
                <a:gd name="connsiteX1149" fmla="*/ 750968 w 2992697"/>
                <a:gd name="connsiteY1149" fmla="*/ 884150 h 1030680"/>
                <a:gd name="connsiteX1150" fmla="*/ 750968 w 2992697"/>
                <a:gd name="connsiteY1150" fmla="*/ 879803 h 1030680"/>
                <a:gd name="connsiteX1151" fmla="*/ 750968 w 2992697"/>
                <a:gd name="connsiteY1151" fmla="*/ 878872 h 1030680"/>
                <a:gd name="connsiteX1152" fmla="*/ 750968 w 2992697"/>
                <a:gd name="connsiteY1152" fmla="*/ 874526 h 1030680"/>
                <a:gd name="connsiteX1153" fmla="*/ 753141 w 2992697"/>
                <a:gd name="connsiteY1153" fmla="*/ 871421 h 1030680"/>
                <a:gd name="connsiteX1154" fmla="*/ 753141 w 2992697"/>
                <a:gd name="connsiteY1154" fmla="*/ 867075 h 1030680"/>
                <a:gd name="connsiteX1155" fmla="*/ 742586 w 2992697"/>
                <a:gd name="connsiteY1155" fmla="*/ 867075 h 1030680"/>
                <a:gd name="connsiteX1156" fmla="*/ 742586 w 2992697"/>
                <a:gd name="connsiteY1156" fmla="*/ 861798 h 1030680"/>
                <a:gd name="connsiteX1157" fmla="*/ 743518 w 2992697"/>
                <a:gd name="connsiteY1157" fmla="*/ 856520 h 1030680"/>
                <a:gd name="connsiteX1158" fmla="*/ 745691 w 2992697"/>
                <a:gd name="connsiteY1158" fmla="*/ 854347 h 1030680"/>
                <a:gd name="connsiteX1159" fmla="*/ 745691 w 2992697"/>
                <a:gd name="connsiteY1159" fmla="*/ 850622 h 1030680"/>
                <a:gd name="connsiteX1160" fmla="*/ 747864 w 2992697"/>
                <a:gd name="connsiteY1160" fmla="*/ 847517 h 1030680"/>
                <a:gd name="connsiteX1161" fmla="*/ 750037 w 2992697"/>
                <a:gd name="connsiteY1161" fmla="*/ 842239 h 1030680"/>
                <a:gd name="connsiteX1162" fmla="*/ 743828 w 2992697"/>
                <a:gd name="connsiteY1162" fmla="*/ 842239 h 1030680"/>
                <a:gd name="connsiteX1163" fmla="*/ 737619 w 2992697"/>
                <a:gd name="connsiteY1163" fmla="*/ 842239 h 1030680"/>
                <a:gd name="connsiteX1164" fmla="*/ 734515 w 2992697"/>
                <a:gd name="connsiteY1164" fmla="*/ 840066 h 1030680"/>
                <a:gd name="connsiteX1165" fmla="*/ 728306 w 2992697"/>
                <a:gd name="connsiteY1165" fmla="*/ 837893 h 1030680"/>
                <a:gd name="connsiteX1166" fmla="*/ 727375 w 2992697"/>
                <a:gd name="connsiteY1166" fmla="*/ 810574 h 1030680"/>
                <a:gd name="connsiteX1167" fmla="*/ 725201 w 2992697"/>
                <a:gd name="connsiteY1167" fmla="*/ 785117 h 1030680"/>
                <a:gd name="connsiteX1168" fmla="*/ 725201 w 2992697"/>
                <a:gd name="connsiteY1168" fmla="*/ 760903 h 1030680"/>
                <a:gd name="connsiteX1169" fmla="*/ 732652 w 2992697"/>
                <a:gd name="connsiteY1169" fmla="*/ 736688 h 1030680"/>
                <a:gd name="connsiteX1170" fmla="*/ 740103 w 2992697"/>
                <a:gd name="connsiteY1170" fmla="*/ 726133 h 1030680"/>
                <a:gd name="connsiteX1171" fmla="*/ 749416 w 2992697"/>
                <a:gd name="connsiteY1171" fmla="*/ 718682 h 1030680"/>
                <a:gd name="connsiteX1172" fmla="*/ 756867 w 2992697"/>
                <a:gd name="connsiteY1172" fmla="*/ 712473 h 1030680"/>
                <a:gd name="connsiteX1173" fmla="*/ 762144 w 2992697"/>
                <a:gd name="connsiteY1173" fmla="*/ 704091 h 1030680"/>
                <a:gd name="connsiteX1174" fmla="*/ 767422 w 2992697"/>
                <a:gd name="connsiteY1174" fmla="*/ 692605 h 1030680"/>
                <a:gd name="connsiteX1175" fmla="*/ 769595 w 2992697"/>
                <a:gd name="connsiteY1175" fmla="*/ 672426 h 1030680"/>
                <a:gd name="connsiteX1176" fmla="*/ 765559 w 2992697"/>
                <a:gd name="connsiteY1176" fmla="*/ 672426 h 1030680"/>
                <a:gd name="connsiteX1177" fmla="*/ 762455 w 2992697"/>
                <a:gd name="connsiteY1177" fmla="*/ 676772 h 1030680"/>
                <a:gd name="connsiteX1178" fmla="*/ 758419 w 2992697"/>
                <a:gd name="connsiteY1178" fmla="*/ 677703 h 1030680"/>
                <a:gd name="connsiteX1179" fmla="*/ 757488 w 2992697"/>
                <a:gd name="connsiteY1179" fmla="*/ 677703 h 1030680"/>
                <a:gd name="connsiteX1180" fmla="*/ 753452 w 2992697"/>
                <a:gd name="connsiteY1180" fmla="*/ 677703 h 1030680"/>
                <a:gd name="connsiteX1181" fmla="*/ 750347 w 2992697"/>
                <a:gd name="connsiteY1181" fmla="*/ 676772 h 1030680"/>
                <a:gd name="connsiteX1182" fmla="*/ 735757 w 2992697"/>
                <a:gd name="connsiteY1182" fmla="*/ 672426 h 1030680"/>
                <a:gd name="connsiteX1183" fmla="*/ 724270 w 2992697"/>
                <a:gd name="connsiteY1183" fmla="*/ 664975 h 1030680"/>
                <a:gd name="connsiteX1184" fmla="*/ 716819 w 2992697"/>
                <a:gd name="connsiteY1184" fmla="*/ 654420 h 1030680"/>
                <a:gd name="connsiteX1185" fmla="*/ 713715 w 2992697"/>
                <a:gd name="connsiteY1185" fmla="*/ 635483 h 1030680"/>
                <a:gd name="connsiteX1186" fmla="*/ 718992 w 2992697"/>
                <a:gd name="connsiteY1186" fmla="*/ 635483 h 1030680"/>
                <a:gd name="connsiteX1187" fmla="*/ 718992 w 2992697"/>
                <a:gd name="connsiteY1187" fmla="*/ 632378 h 1030680"/>
                <a:gd name="connsiteX1188" fmla="*/ 728306 w 2992697"/>
                <a:gd name="connsiteY1188" fmla="*/ 637656 h 1030680"/>
                <a:gd name="connsiteX1189" fmla="*/ 738861 w 2992697"/>
                <a:gd name="connsiteY1189" fmla="*/ 645106 h 1030680"/>
                <a:gd name="connsiteX1190" fmla="*/ 748174 w 2992697"/>
                <a:gd name="connsiteY1190" fmla="*/ 648211 h 1030680"/>
                <a:gd name="connsiteX1191" fmla="*/ 758729 w 2992697"/>
                <a:gd name="connsiteY1191" fmla="*/ 648211 h 1030680"/>
                <a:gd name="connsiteX1192" fmla="*/ 758729 w 2992697"/>
                <a:gd name="connsiteY1192" fmla="*/ 647280 h 1030680"/>
                <a:gd name="connsiteX1193" fmla="*/ 760903 w 2992697"/>
                <a:gd name="connsiteY1193" fmla="*/ 645106 h 1030680"/>
                <a:gd name="connsiteX1194" fmla="*/ 760903 w 2992697"/>
                <a:gd name="connsiteY1194" fmla="*/ 645106 h 1030680"/>
                <a:gd name="connsiteX1195" fmla="*/ 760903 w 2992697"/>
                <a:gd name="connsiteY1195" fmla="*/ 642623 h 1030680"/>
                <a:gd name="connsiteX1196" fmla="*/ 763076 w 2992697"/>
                <a:gd name="connsiteY1196" fmla="*/ 639518 h 1030680"/>
                <a:gd name="connsiteX1197" fmla="*/ 743207 w 2992697"/>
                <a:gd name="connsiteY1197" fmla="*/ 624617 h 1030680"/>
                <a:gd name="connsiteX1198" fmla="*/ 726443 w 2992697"/>
                <a:gd name="connsiteY1198" fmla="*/ 603507 h 1030680"/>
                <a:gd name="connsiteX1199" fmla="*/ 721166 w 2992697"/>
                <a:gd name="connsiteY1199" fmla="*/ 605680 h 1030680"/>
                <a:gd name="connsiteX1200" fmla="*/ 717130 w 2992697"/>
                <a:gd name="connsiteY1200" fmla="*/ 607853 h 1030680"/>
                <a:gd name="connsiteX1201" fmla="*/ 711852 w 2992697"/>
                <a:gd name="connsiteY1201" fmla="*/ 610026 h 1030680"/>
                <a:gd name="connsiteX1202" fmla="*/ 706575 w 2992697"/>
                <a:gd name="connsiteY1202" fmla="*/ 610957 h 1030680"/>
                <a:gd name="connsiteX1203" fmla="*/ 702539 w 2992697"/>
                <a:gd name="connsiteY1203" fmla="*/ 607853 h 1030680"/>
                <a:gd name="connsiteX1204" fmla="*/ 701608 w 2992697"/>
                <a:gd name="connsiteY1204" fmla="*/ 605680 h 1030680"/>
                <a:gd name="connsiteX1205" fmla="*/ 699434 w 2992697"/>
                <a:gd name="connsiteY1205" fmla="*/ 602575 h 1030680"/>
                <a:gd name="connsiteX1206" fmla="*/ 697261 w 2992697"/>
                <a:gd name="connsiteY1206" fmla="*/ 600402 h 1030680"/>
                <a:gd name="connsiteX1207" fmla="*/ 694157 w 2992697"/>
                <a:gd name="connsiteY1207" fmla="*/ 595125 h 1030680"/>
                <a:gd name="connsiteX1208" fmla="*/ 704712 w 2992697"/>
                <a:gd name="connsiteY1208" fmla="*/ 583638 h 1030680"/>
                <a:gd name="connsiteX1209" fmla="*/ 706885 w 2992697"/>
                <a:gd name="connsiteY1209" fmla="*/ 567805 h 1030680"/>
                <a:gd name="connsiteX1210" fmla="*/ 704712 w 2992697"/>
                <a:gd name="connsiteY1210" fmla="*/ 546695 h 1030680"/>
                <a:gd name="connsiteX1211" fmla="*/ 699434 w 2992697"/>
                <a:gd name="connsiteY1211" fmla="*/ 524653 h 1030680"/>
                <a:gd name="connsiteX1212" fmla="*/ 690121 w 2992697"/>
                <a:gd name="connsiteY1212" fmla="*/ 501370 h 1030680"/>
                <a:gd name="connsiteX1213" fmla="*/ 679566 w 2992697"/>
                <a:gd name="connsiteY1213" fmla="*/ 479328 h 1030680"/>
                <a:gd name="connsiteX1214" fmla="*/ 665906 w 2992697"/>
                <a:gd name="connsiteY1214" fmla="*/ 459149 h 1030680"/>
                <a:gd name="connsiteX1215" fmla="*/ 655351 w 2992697"/>
                <a:gd name="connsiteY1215" fmla="*/ 440212 h 1030680"/>
                <a:gd name="connsiteX1216" fmla="*/ 646038 w 2992697"/>
                <a:gd name="connsiteY1216" fmla="*/ 425311 h 1030680"/>
                <a:gd name="connsiteX1217" fmla="*/ 623996 w 2992697"/>
                <a:gd name="connsiteY1217" fmla="*/ 410409 h 1030680"/>
                <a:gd name="connsiteX1218" fmla="*/ 598850 w 2992697"/>
                <a:gd name="connsiteY1218" fmla="*/ 405132 h 1030680"/>
                <a:gd name="connsiteX1219" fmla="*/ 572772 w 2992697"/>
                <a:gd name="connsiteY1219" fmla="*/ 405132 h 1030680"/>
                <a:gd name="connsiteX1220" fmla="*/ 543591 w 2992697"/>
                <a:gd name="connsiteY1220" fmla="*/ 405132 h 1030680"/>
                <a:gd name="connsiteX1221" fmla="*/ 515340 w 2992697"/>
                <a:gd name="connsiteY1221" fmla="*/ 407305 h 1030680"/>
                <a:gd name="connsiteX1222" fmla="*/ 486158 w 2992697"/>
                <a:gd name="connsiteY1222" fmla="*/ 405132 h 1030680"/>
                <a:gd name="connsiteX1223" fmla="*/ 486158 w 2992697"/>
                <a:gd name="connsiteY1223" fmla="*/ 399854 h 1030680"/>
                <a:gd name="connsiteX1224" fmla="*/ 486158 w 2992697"/>
                <a:gd name="connsiteY1224" fmla="*/ 395508 h 1030680"/>
                <a:gd name="connsiteX1225" fmla="*/ 487089 w 2992697"/>
                <a:gd name="connsiteY1225" fmla="*/ 394577 h 1030680"/>
                <a:gd name="connsiteX1226" fmla="*/ 487089 w 2992697"/>
                <a:gd name="connsiteY1226" fmla="*/ 392404 h 1030680"/>
                <a:gd name="connsiteX1227" fmla="*/ 487089 w 2992697"/>
                <a:gd name="connsiteY1227" fmla="*/ 390230 h 1030680"/>
                <a:gd name="connsiteX1228" fmla="*/ 486158 w 2992697"/>
                <a:gd name="connsiteY1228" fmla="*/ 388057 h 1030680"/>
                <a:gd name="connsiteX1229" fmla="*/ 474672 w 2992697"/>
                <a:gd name="connsiteY1229" fmla="*/ 382780 h 1030680"/>
                <a:gd name="connsiteX1230" fmla="*/ 464116 w 2992697"/>
                <a:gd name="connsiteY1230" fmla="*/ 379675 h 1030680"/>
                <a:gd name="connsiteX1231" fmla="*/ 452630 w 2992697"/>
                <a:gd name="connsiteY1231" fmla="*/ 372225 h 1030680"/>
                <a:gd name="connsiteX1232" fmla="*/ 461943 w 2992697"/>
                <a:gd name="connsiteY1232" fmla="*/ 372225 h 1030680"/>
                <a:gd name="connsiteX1233" fmla="*/ 472499 w 2992697"/>
                <a:gd name="connsiteY1233" fmla="*/ 367878 h 1030680"/>
                <a:gd name="connsiteX1234" fmla="*/ 487089 w 2992697"/>
                <a:gd name="connsiteY1234" fmla="*/ 364774 h 1030680"/>
                <a:gd name="connsiteX1235" fmla="*/ 503854 w 2992697"/>
                <a:gd name="connsiteY1235" fmla="*/ 362601 h 1030680"/>
                <a:gd name="connsiteX1236" fmla="*/ 516271 w 2992697"/>
                <a:gd name="connsiteY1236" fmla="*/ 358254 h 1030680"/>
                <a:gd name="connsiteX1237" fmla="*/ 525585 w 2992697"/>
                <a:gd name="connsiteY1237" fmla="*/ 350804 h 1030680"/>
                <a:gd name="connsiteX1238" fmla="*/ 481812 w 2992697"/>
                <a:gd name="connsiteY1238" fmla="*/ 350804 h 1030680"/>
                <a:gd name="connsiteX1239" fmla="*/ 471257 w 2992697"/>
                <a:gd name="connsiteY1239" fmla="*/ 347699 h 1030680"/>
                <a:gd name="connsiteX1240" fmla="*/ 461943 w 2992697"/>
                <a:gd name="connsiteY1240" fmla="*/ 347699 h 1030680"/>
                <a:gd name="connsiteX1241" fmla="*/ 450457 w 2992697"/>
                <a:gd name="connsiteY1241" fmla="*/ 345526 h 1030680"/>
                <a:gd name="connsiteX1242" fmla="*/ 442075 w 2992697"/>
                <a:gd name="connsiteY1242" fmla="*/ 343353 h 1030680"/>
                <a:gd name="connsiteX1243" fmla="*/ 432761 w 2992697"/>
                <a:gd name="connsiteY1243" fmla="*/ 340249 h 1030680"/>
                <a:gd name="connsiteX1244" fmla="*/ 427484 w 2992697"/>
                <a:gd name="connsiteY1244" fmla="*/ 330625 h 1030680"/>
                <a:gd name="connsiteX1245" fmla="*/ 425311 w 2992697"/>
                <a:gd name="connsiteY1245" fmla="*/ 315723 h 1030680"/>
                <a:gd name="connsiteX1246" fmla="*/ 447352 w 2992697"/>
                <a:gd name="connsiteY1246" fmla="*/ 312619 h 1030680"/>
                <a:gd name="connsiteX1247" fmla="*/ 467221 w 2992697"/>
                <a:gd name="connsiteY1247" fmla="*/ 305168 h 1030680"/>
                <a:gd name="connsiteX1248" fmla="*/ 483985 w 2992697"/>
                <a:gd name="connsiteY1248" fmla="*/ 297718 h 1030680"/>
                <a:gd name="connsiteX1249" fmla="*/ 501680 w 2992697"/>
                <a:gd name="connsiteY1249" fmla="*/ 290267 h 1030680"/>
                <a:gd name="connsiteX1250" fmla="*/ 538313 w 2992697"/>
                <a:gd name="connsiteY1250" fmla="*/ 290267 h 1030680"/>
                <a:gd name="connsiteX1251" fmla="*/ 552904 w 2992697"/>
                <a:gd name="connsiteY1251" fmla="*/ 241837 h 1030680"/>
                <a:gd name="connsiteX1252" fmla="*/ 518444 w 2992697"/>
                <a:gd name="connsiteY1252" fmla="*/ 241837 h 1030680"/>
                <a:gd name="connsiteX1253" fmla="*/ 509131 w 2992697"/>
                <a:gd name="connsiteY1253" fmla="*/ 229109 h 1030680"/>
                <a:gd name="connsiteX1254" fmla="*/ 520618 w 2992697"/>
                <a:gd name="connsiteY1254" fmla="*/ 221658 h 1030680"/>
                <a:gd name="connsiteX1255" fmla="*/ 529000 w 2992697"/>
                <a:gd name="connsiteY1255" fmla="*/ 214208 h 1030680"/>
                <a:gd name="connsiteX1256" fmla="*/ 540486 w 2992697"/>
                <a:gd name="connsiteY1256" fmla="*/ 208930 h 1030680"/>
                <a:gd name="connsiteX1257" fmla="*/ 552904 w 2992697"/>
                <a:gd name="connsiteY1257" fmla="*/ 204584 h 1030680"/>
                <a:gd name="connsiteX1258" fmla="*/ 552904 w 2992697"/>
                <a:gd name="connsiteY1258" fmla="*/ 191856 h 1030680"/>
                <a:gd name="connsiteX1259" fmla="*/ 567495 w 2992697"/>
                <a:gd name="connsiteY1259" fmla="*/ 184405 h 1030680"/>
                <a:gd name="connsiteX1260" fmla="*/ 574946 w 2992697"/>
                <a:gd name="connsiteY1260" fmla="*/ 176023 h 1030680"/>
                <a:gd name="connsiteX1261" fmla="*/ 582396 w 2992697"/>
                <a:gd name="connsiteY1261" fmla="*/ 164536 h 1030680"/>
                <a:gd name="connsiteX1262" fmla="*/ 593883 w 2992697"/>
                <a:gd name="connsiteY1262" fmla="*/ 157086 h 1030680"/>
                <a:gd name="connsiteX1263" fmla="*/ 606301 w 2992697"/>
                <a:gd name="connsiteY1263" fmla="*/ 151808 h 1030680"/>
                <a:gd name="connsiteX1264" fmla="*/ 616856 w 2992697"/>
                <a:gd name="connsiteY1264" fmla="*/ 151808 h 1030680"/>
                <a:gd name="connsiteX1265" fmla="*/ 626169 w 2992697"/>
                <a:gd name="connsiteY1265" fmla="*/ 154912 h 1030680"/>
                <a:gd name="connsiteX1266" fmla="*/ 638587 w 2992697"/>
                <a:gd name="connsiteY1266" fmla="*/ 153981 h 1030680"/>
                <a:gd name="connsiteX1267" fmla="*/ 629274 w 2992697"/>
                <a:gd name="connsiteY1267" fmla="*/ 149635 h 1030680"/>
                <a:gd name="connsiteX1268" fmla="*/ 623996 w 2992697"/>
                <a:gd name="connsiteY1268" fmla="*/ 147462 h 1030680"/>
                <a:gd name="connsiteX1269" fmla="*/ 618718 w 2992697"/>
                <a:gd name="connsiteY1269" fmla="*/ 146530 h 1030680"/>
                <a:gd name="connsiteX1270" fmla="*/ 613441 w 2992697"/>
                <a:gd name="connsiteY1270" fmla="*/ 140322 h 1030680"/>
                <a:gd name="connsiteX1271" fmla="*/ 631136 w 2992697"/>
                <a:gd name="connsiteY1271" fmla="*/ 137217 h 1030680"/>
                <a:gd name="connsiteX1272" fmla="*/ 647900 w 2992697"/>
                <a:gd name="connsiteY1272" fmla="*/ 131939 h 1030680"/>
                <a:gd name="connsiteX1273" fmla="*/ 662491 w 2992697"/>
                <a:gd name="connsiteY1273" fmla="*/ 127593 h 1030680"/>
                <a:gd name="connsiteX1274" fmla="*/ 679255 w 2992697"/>
                <a:gd name="connsiteY1274" fmla="*/ 124489 h 1030680"/>
                <a:gd name="connsiteX1275" fmla="*/ 680187 w 2992697"/>
                <a:gd name="connsiteY1275" fmla="*/ 131939 h 1030680"/>
                <a:gd name="connsiteX1276" fmla="*/ 682360 w 2992697"/>
                <a:gd name="connsiteY1276" fmla="*/ 135044 h 1030680"/>
                <a:gd name="connsiteX1277" fmla="*/ 684533 w 2992697"/>
                <a:gd name="connsiteY1277" fmla="*/ 140322 h 1030680"/>
                <a:gd name="connsiteX1278" fmla="*/ 686706 w 2992697"/>
                <a:gd name="connsiteY1278" fmla="*/ 144668 h 1030680"/>
                <a:gd name="connsiteX1279" fmla="*/ 691984 w 2992697"/>
                <a:gd name="connsiteY1279" fmla="*/ 146841 h 1030680"/>
                <a:gd name="connsiteX1280" fmla="*/ 699434 w 2992697"/>
                <a:gd name="connsiteY1280" fmla="*/ 147772 h 1030680"/>
                <a:gd name="connsiteX1281" fmla="*/ 699434 w 2992697"/>
                <a:gd name="connsiteY1281" fmla="*/ 142495 h 1030680"/>
                <a:gd name="connsiteX1282" fmla="*/ 702539 w 2992697"/>
                <a:gd name="connsiteY1282" fmla="*/ 137217 h 1030680"/>
                <a:gd name="connsiteX1283" fmla="*/ 704712 w 2992697"/>
                <a:gd name="connsiteY1283" fmla="*/ 129766 h 1030680"/>
                <a:gd name="connsiteX1284" fmla="*/ 706885 w 2992697"/>
                <a:gd name="connsiteY1284" fmla="*/ 124489 h 1030680"/>
                <a:gd name="connsiteX1285" fmla="*/ 709989 w 2992697"/>
                <a:gd name="connsiteY1285" fmla="*/ 129766 h 1030680"/>
                <a:gd name="connsiteX1286" fmla="*/ 716198 w 2992697"/>
                <a:gd name="connsiteY1286" fmla="*/ 135044 h 1030680"/>
                <a:gd name="connsiteX1287" fmla="*/ 719303 w 2992697"/>
                <a:gd name="connsiteY1287" fmla="*/ 139390 h 1030680"/>
                <a:gd name="connsiteX1288" fmla="*/ 726754 w 2992697"/>
                <a:gd name="connsiteY1288" fmla="*/ 142495 h 1030680"/>
                <a:gd name="connsiteX1289" fmla="*/ 734204 w 2992697"/>
                <a:gd name="connsiteY1289" fmla="*/ 144668 h 1030680"/>
                <a:gd name="connsiteX1290" fmla="*/ 730168 w 2992697"/>
                <a:gd name="connsiteY1290" fmla="*/ 120453 h 1030680"/>
                <a:gd name="connsiteX1291" fmla="*/ 743828 w 2992697"/>
                <a:gd name="connsiteY1291" fmla="*/ 117349 h 1030680"/>
                <a:gd name="connsiteX1292" fmla="*/ 754383 w 2992697"/>
                <a:gd name="connsiteY1292" fmla="*/ 113002 h 1030680"/>
                <a:gd name="connsiteX1293" fmla="*/ 771147 w 2992697"/>
                <a:gd name="connsiteY1293" fmla="*/ 117349 h 1030680"/>
                <a:gd name="connsiteX1294" fmla="*/ 788843 w 2992697"/>
                <a:gd name="connsiteY1294" fmla="*/ 124799 h 1030680"/>
                <a:gd name="connsiteX1295" fmla="*/ 807780 w 2992697"/>
                <a:gd name="connsiteY1295" fmla="*/ 135354 h 1030680"/>
                <a:gd name="connsiteX1296" fmla="*/ 827648 w 2992697"/>
                <a:gd name="connsiteY1296" fmla="*/ 144978 h 1030680"/>
                <a:gd name="connsiteX1297" fmla="*/ 844413 w 2992697"/>
                <a:gd name="connsiteY1297" fmla="*/ 152429 h 1030680"/>
                <a:gd name="connsiteX1298" fmla="*/ 859935 w 2992697"/>
                <a:gd name="connsiteY1298" fmla="*/ 157706 h 1030680"/>
                <a:gd name="connsiteX1299" fmla="*/ 859935 w 2992697"/>
                <a:gd name="connsiteY1299" fmla="*/ 154602 h 1030680"/>
                <a:gd name="connsiteX1300" fmla="*/ 849380 w 2992697"/>
                <a:gd name="connsiteY1300" fmla="*/ 144978 h 1030680"/>
                <a:gd name="connsiteX1301" fmla="*/ 841929 w 2992697"/>
                <a:gd name="connsiteY1301" fmla="*/ 137527 h 1030680"/>
                <a:gd name="connsiteX1302" fmla="*/ 837893 w 2992697"/>
                <a:gd name="connsiteY1302" fmla="*/ 127904 h 1030680"/>
                <a:gd name="connsiteX1303" fmla="*/ 844102 w 2992697"/>
                <a:gd name="connsiteY1303" fmla="*/ 117349 h 1030680"/>
                <a:gd name="connsiteX1304" fmla="*/ 840066 w 2992697"/>
                <a:gd name="connsiteY1304" fmla="*/ 113002 h 1030680"/>
                <a:gd name="connsiteX1305" fmla="*/ 834789 w 2992697"/>
                <a:gd name="connsiteY1305" fmla="*/ 107725 h 1030680"/>
                <a:gd name="connsiteX1306" fmla="*/ 829511 w 2992697"/>
                <a:gd name="connsiteY1306" fmla="*/ 103378 h 1030680"/>
                <a:gd name="connsiteX1307" fmla="*/ 824234 w 2992697"/>
                <a:gd name="connsiteY1307" fmla="*/ 100274 h 1030680"/>
                <a:gd name="connsiteX1308" fmla="*/ 820198 w 2992697"/>
                <a:gd name="connsiteY1308" fmla="*/ 95928 h 1030680"/>
                <a:gd name="connsiteX1309" fmla="*/ 824234 w 2992697"/>
                <a:gd name="connsiteY1309" fmla="*/ 87546 h 1030680"/>
                <a:gd name="connsiteX1310" fmla="*/ 834789 w 2992697"/>
                <a:gd name="connsiteY1310" fmla="*/ 90650 h 1030680"/>
                <a:gd name="connsiteX1311" fmla="*/ 849380 w 2992697"/>
                <a:gd name="connsiteY1311" fmla="*/ 92823 h 1030680"/>
                <a:gd name="connsiteX1312" fmla="*/ 861797 w 2992697"/>
                <a:gd name="connsiteY1312" fmla="*/ 90650 h 1030680"/>
                <a:gd name="connsiteX1313" fmla="*/ 871111 w 2992697"/>
                <a:gd name="connsiteY1313" fmla="*/ 83199 h 1030680"/>
                <a:gd name="connsiteX1314" fmla="*/ 827338 w 2992697"/>
                <a:gd name="connsiteY1314" fmla="*/ 83199 h 1030680"/>
                <a:gd name="connsiteX1315" fmla="*/ 827338 w 2992697"/>
                <a:gd name="connsiteY1315" fmla="*/ 80095 h 1030680"/>
                <a:gd name="connsiteX1316" fmla="*/ 824234 w 2992697"/>
                <a:gd name="connsiteY1316" fmla="*/ 80095 h 1030680"/>
                <a:gd name="connsiteX1317" fmla="*/ 824234 w 2992697"/>
                <a:gd name="connsiteY1317" fmla="*/ 75749 h 1030680"/>
                <a:gd name="connsiteX1318" fmla="*/ 829511 w 2992697"/>
                <a:gd name="connsiteY1318" fmla="*/ 72644 h 1030680"/>
                <a:gd name="connsiteX1319" fmla="*/ 834789 w 2992697"/>
                <a:gd name="connsiteY1319" fmla="*/ 68298 h 1030680"/>
                <a:gd name="connsiteX1320" fmla="*/ 840066 w 2992697"/>
                <a:gd name="connsiteY1320" fmla="*/ 65194 h 1030680"/>
                <a:gd name="connsiteX1321" fmla="*/ 845344 w 2992697"/>
                <a:gd name="connsiteY1321" fmla="*/ 60847 h 1030680"/>
                <a:gd name="connsiteX1322" fmla="*/ 851553 w 2992697"/>
                <a:gd name="connsiteY1322" fmla="*/ 59916 h 1030680"/>
                <a:gd name="connsiteX1323" fmla="*/ 874526 w 2992697"/>
                <a:gd name="connsiteY1323" fmla="*/ 63020 h 1030680"/>
                <a:gd name="connsiteX1324" fmla="*/ 880735 w 2992697"/>
                <a:gd name="connsiteY1324" fmla="*/ 46256 h 1030680"/>
                <a:gd name="connsiteX1325" fmla="*/ 907743 w 2992697"/>
                <a:gd name="connsiteY1325" fmla="*/ 50603 h 1030680"/>
                <a:gd name="connsiteX1326" fmla="*/ 909917 w 2992697"/>
                <a:gd name="connsiteY1326" fmla="*/ 50603 h 1030680"/>
                <a:gd name="connsiteX1327" fmla="*/ 910848 w 2992697"/>
                <a:gd name="connsiteY1327" fmla="*/ 46256 h 1030680"/>
                <a:gd name="connsiteX1328" fmla="*/ 913021 w 2992697"/>
                <a:gd name="connsiteY1328" fmla="*/ 45325 h 1030680"/>
                <a:gd name="connsiteX1329" fmla="*/ 915194 w 2992697"/>
                <a:gd name="connsiteY1329" fmla="*/ 40979 h 1030680"/>
                <a:gd name="connsiteX1330" fmla="*/ 920472 w 2992697"/>
                <a:gd name="connsiteY1330" fmla="*/ 38806 h 1030680"/>
                <a:gd name="connsiteX1331" fmla="*/ 924508 w 2992697"/>
                <a:gd name="connsiteY1331" fmla="*/ 45015 h 1030680"/>
                <a:gd name="connsiteX1332" fmla="*/ 929785 w 2992697"/>
                <a:gd name="connsiteY1332" fmla="*/ 50292 h 1030680"/>
                <a:gd name="connsiteX1333" fmla="*/ 935063 w 2992697"/>
                <a:gd name="connsiteY1333" fmla="*/ 55570 h 1030680"/>
                <a:gd name="connsiteX1334" fmla="*/ 935063 w 2992697"/>
                <a:gd name="connsiteY1334" fmla="*/ 45946 h 1030680"/>
                <a:gd name="connsiteX1335" fmla="*/ 937236 w 2992697"/>
                <a:gd name="connsiteY1335" fmla="*/ 45015 h 1030680"/>
                <a:gd name="connsiteX1336" fmla="*/ 937236 w 2992697"/>
                <a:gd name="connsiteY1336" fmla="*/ 42842 h 1030680"/>
                <a:gd name="connsiteX1337" fmla="*/ 937236 w 2992697"/>
                <a:gd name="connsiteY1337" fmla="*/ 40668 h 1030680"/>
                <a:gd name="connsiteX1338" fmla="*/ 937236 w 2992697"/>
                <a:gd name="connsiteY1338" fmla="*/ 38495 h 1030680"/>
                <a:gd name="connsiteX1339" fmla="*/ 938167 w 2992697"/>
                <a:gd name="connsiteY1339" fmla="*/ 35391 h 1030680"/>
                <a:gd name="connsiteX1340" fmla="*/ 940340 w 2992697"/>
                <a:gd name="connsiteY1340" fmla="*/ 33218 h 1030680"/>
                <a:gd name="connsiteX1341" fmla="*/ 944376 w 2992697"/>
                <a:gd name="connsiteY1341" fmla="*/ 31045 h 1030680"/>
                <a:gd name="connsiteX1342" fmla="*/ 962071 w 2992697"/>
                <a:gd name="connsiteY1342" fmla="*/ 22663 h 1030680"/>
                <a:gd name="connsiteX1343" fmla="*/ 984113 w 2992697"/>
                <a:gd name="connsiteY1343" fmla="*/ 20179 h 1030680"/>
                <a:gd name="connsiteX1344" fmla="*/ 984113 w 2992697"/>
                <a:gd name="connsiteY1344" fmla="*/ 20179 h 1030680"/>
                <a:gd name="connsiteX1345" fmla="*/ 984113 w 2992697"/>
                <a:gd name="connsiteY1345" fmla="*/ 20179 h 1030680"/>
                <a:gd name="connsiteX1346" fmla="*/ 2301024 w 2992697"/>
                <a:gd name="connsiteY1346" fmla="*/ 16764 h 1030680"/>
                <a:gd name="connsiteX1347" fmla="*/ 2311579 w 2992697"/>
                <a:gd name="connsiteY1347" fmla="*/ 19869 h 1030680"/>
                <a:gd name="connsiteX1348" fmla="*/ 2311579 w 2992697"/>
                <a:gd name="connsiteY1348" fmla="*/ 27319 h 1030680"/>
                <a:gd name="connsiteX1349" fmla="*/ 2296057 w 2992697"/>
                <a:gd name="connsiteY1349" fmla="*/ 27319 h 1030680"/>
                <a:gd name="connsiteX1350" fmla="*/ 2301024 w 2992697"/>
                <a:gd name="connsiteY1350" fmla="*/ 16764 h 1030680"/>
                <a:gd name="connsiteX1351" fmla="*/ 2301024 w 2992697"/>
                <a:gd name="connsiteY1351" fmla="*/ 16764 h 1030680"/>
                <a:gd name="connsiteX1352" fmla="*/ 2301024 w 2992697"/>
                <a:gd name="connsiteY1352" fmla="*/ 16764 h 1030680"/>
                <a:gd name="connsiteX1353" fmla="*/ 2792460 w 2992697"/>
                <a:gd name="connsiteY1353" fmla="*/ 0 h 1030680"/>
                <a:gd name="connsiteX1354" fmla="*/ 2797737 w 2992697"/>
                <a:gd name="connsiteY1354" fmla="*/ 3104 h 1030680"/>
                <a:gd name="connsiteX1355" fmla="*/ 2801773 w 2992697"/>
                <a:gd name="connsiteY1355" fmla="*/ 7451 h 1030680"/>
                <a:gd name="connsiteX1356" fmla="*/ 2803946 w 2992697"/>
                <a:gd name="connsiteY1356" fmla="*/ 10555 h 1030680"/>
                <a:gd name="connsiteX1357" fmla="*/ 2804878 w 2992697"/>
                <a:gd name="connsiteY1357" fmla="*/ 16764 h 1030680"/>
                <a:gd name="connsiteX1358" fmla="*/ 2807051 w 2992697"/>
                <a:gd name="connsiteY1358" fmla="*/ 19869 h 1030680"/>
                <a:gd name="connsiteX1359" fmla="*/ 2809224 w 2992697"/>
                <a:gd name="connsiteY1359" fmla="*/ 25146 h 1030680"/>
                <a:gd name="connsiteX1360" fmla="*/ 2812328 w 2992697"/>
                <a:gd name="connsiteY1360" fmla="*/ 27319 h 1030680"/>
                <a:gd name="connsiteX1361" fmla="*/ 2823815 w 2992697"/>
                <a:gd name="connsiteY1361" fmla="*/ 32597 h 1030680"/>
                <a:gd name="connsiteX1362" fmla="*/ 2834370 w 2992697"/>
                <a:gd name="connsiteY1362" fmla="*/ 34770 h 1030680"/>
                <a:gd name="connsiteX1363" fmla="*/ 2841821 w 2992697"/>
                <a:gd name="connsiteY1363" fmla="*/ 34770 h 1030680"/>
                <a:gd name="connsiteX1364" fmla="*/ 2847098 w 2992697"/>
                <a:gd name="connsiteY1364" fmla="*/ 39116 h 1030680"/>
                <a:gd name="connsiteX1365" fmla="*/ 2851134 w 2992697"/>
                <a:gd name="connsiteY1365" fmla="*/ 46567 h 1030680"/>
                <a:gd name="connsiteX1366" fmla="*/ 2853307 w 2992697"/>
                <a:gd name="connsiteY1366" fmla="*/ 61468 h 1030680"/>
                <a:gd name="connsiteX1367" fmla="*/ 2851134 w 2992697"/>
                <a:gd name="connsiteY1367" fmla="*/ 62400 h 1030680"/>
                <a:gd name="connsiteX1368" fmla="*/ 2851134 w 2992697"/>
                <a:gd name="connsiteY1368" fmla="*/ 62400 h 1030680"/>
                <a:gd name="connsiteX1369" fmla="*/ 2851134 w 2992697"/>
                <a:gd name="connsiteY1369" fmla="*/ 64573 h 1030680"/>
                <a:gd name="connsiteX1370" fmla="*/ 2851134 w 2992697"/>
                <a:gd name="connsiteY1370" fmla="*/ 66746 h 1030680"/>
                <a:gd name="connsiteX1371" fmla="*/ 2848961 w 2992697"/>
                <a:gd name="connsiteY1371" fmla="*/ 68919 h 1030680"/>
                <a:gd name="connsiteX1372" fmla="*/ 2825988 w 2992697"/>
                <a:gd name="connsiteY1372" fmla="*/ 68919 h 1030680"/>
                <a:gd name="connsiteX1373" fmla="*/ 2802084 w 2992697"/>
                <a:gd name="connsiteY1373" fmla="*/ 68919 h 1030680"/>
                <a:gd name="connsiteX1374" fmla="*/ 2782215 w 2992697"/>
                <a:gd name="connsiteY1374" fmla="*/ 77301 h 1030680"/>
                <a:gd name="connsiteX1375" fmla="*/ 2778179 w 2992697"/>
                <a:gd name="connsiteY1375" fmla="*/ 79474 h 1030680"/>
                <a:gd name="connsiteX1376" fmla="*/ 2776006 w 2992697"/>
                <a:gd name="connsiteY1376" fmla="*/ 83820 h 1030680"/>
                <a:gd name="connsiteX1377" fmla="*/ 2775075 w 2992697"/>
                <a:gd name="connsiteY1377" fmla="*/ 84752 h 1030680"/>
                <a:gd name="connsiteX1378" fmla="*/ 2772902 w 2992697"/>
                <a:gd name="connsiteY1378" fmla="*/ 86925 h 1030680"/>
                <a:gd name="connsiteX1379" fmla="*/ 2770729 w 2992697"/>
                <a:gd name="connsiteY1379" fmla="*/ 89098 h 1030680"/>
                <a:gd name="connsiteX1380" fmla="*/ 2767624 w 2992697"/>
                <a:gd name="connsiteY1380" fmla="*/ 91271 h 1030680"/>
                <a:gd name="connsiteX1381" fmla="*/ 2761415 w 2992697"/>
                <a:gd name="connsiteY1381" fmla="*/ 94376 h 1030680"/>
                <a:gd name="connsiteX1382" fmla="*/ 2758311 w 2992697"/>
                <a:gd name="connsiteY1382" fmla="*/ 89098 h 1030680"/>
                <a:gd name="connsiteX1383" fmla="*/ 2756137 w 2992697"/>
                <a:gd name="connsiteY1383" fmla="*/ 84752 h 1030680"/>
                <a:gd name="connsiteX1384" fmla="*/ 2753033 w 2992697"/>
                <a:gd name="connsiteY1384" fmla="*/ 81647 h 1030680"/>
                <a:gd name="connsiteX1385" fmla="*/ 2765451 w 2992697"/>
                <a:gd name="connsiteY1385" fmla="*/ 49982 h 1030680"/>
                <a:gd name="connsiteX1386" fmla="*/ 2777869 w 2992697"/>
                <a:gd name="connsiteY1386" fmla="*/ 24525 h 1030680"/>
                <a:gd name="connsiteX1387" fmla="*/ 2792460 w 2992697"/>
                <a:gd name="connsiteY1387" fmla="*/ 0 h 1030680"/>
                <a:gd name="connsiteX1388" fmla="*/ 2792460 w 2992697"/>
                <a:gd name="connsiteY1388" fmla="*/ 0 h 1030680"/>
                <a:gd name="connsiteX1389" fmla="*/ 2792460 w 2992697"/>
                <a:gd name="connsiteY1389" fmla="*/ 0 h 1030680"/>
                <a:gd name="connsiteX1390" fmla="*/ 2665177 w 2992697"/>
                <a:gd name="connsiteY1390" fmla="*/ 0 h 1030680"/>
                <a:gd name="connsiteX1391" fmla="*/ 2674490 w 2992697"/>
                <a:gd name="connsiteY1391" fmla="*/ 9624 h 1030680"/>
                <a:gd name="connsiteX1392" fmla="*/ 2679768 w 2992697"/>
                <a:gd name="connsiteY1392" fmla="*/ 20179 h 1030680"/>
                <a:gd name="connsiteX1393" fmla="*/ 2685046 w 2992697"/>
                <a:gd name="connsiteY1393" fmla="*/ 32907 h 1030680"/>
                <a:gd name="connsiteX1394" fmla="*/ 2675732 w 2992697"/>
                <a:gd name="connsiteY1394" fmla="*/ 32907 h 1030680"/>
                <a:gd name="connsiteX1395" fmla="*/ 2675732 w 2992697"/>
                <a:gd name="connsiteY1395" fmla="*/ 27319 h 1030680"/>
                <a:gd name="connsiteX1396" fmla="*/ 2672628 w 2992697"/>
                <a:gd name="connsiteY1396" fmla="*/ 24215 h 1030680"/>
                <a:gd name="connsiteX1397" fmla="*/ 2668592 w 2992697"/>
                <a:gd name="connsiteY1397" fmla="*/ 19869 h 1030680"/>
                <a:gd name="connsiteX1398" fmla="*/ 2667660 w 2992697"/>
                <a:gd name="connsiteY1398" fmla="*/ 14591 h 1030680"/>
                <a:gd name="connsiteX1399" fmla="*/ 2665487 w 2992697"/>
                <a:gd name="connsiteY1399" fmla="*/ 9313 h 1030680"/>
                <a:gd name="connsiteX1400" fmla="*/ 2665487 w 2992697"/>
                <a:gd name="connsiteY1400" fmla="*/ 0 h 1030680"/>
                <a:gd name="connsiteX1401" fmla="*/ 2665177 w 2992697"/>
                <a:gd name="connsiteY1401" fmla="*/ 0 h 1030680"/>
                <a:gd name="connsiteX1402" fmla="*/ 2665177 w 2992697"/>
                <a:gd name="connsiteY1402" fmla="*/ 0 h 103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</a:cxnLst>
              <a:rect l="l" t="t" r="r" b="b"/>
              <a:pathLst>
                <a:path w="2992697" h="1030680">
                  <a:moveTo>
                    <a:pt x="7140" y="256428"/>
                  </a:moveTo>
                  <a:lnTo>
                    <a:pt x="26077" y="261706"/>
                  </a:lnTo>
                  <a:lnTo>
                    <a:pt x="38495" y="271330"/>
                  </a:lnTo>
                  <a:lnTo>
                    <a:pt x="49050" y="279712"/>
                  </a:lnTo>
                  <a:lnTo>
                    <a:pt x="60537" y="291198"/>
                  </a:lnTo>
                  <a:lnTo>
                    <a:pt x="71092" y="299580"/>
                  </a:lnTo>
                  <a:lnTo>
                    <a:pt x="71092" y="296476"/>
                  </a:lnTo>
                  <a:lnTo>
                    <a:pt x="77301" y="296476"/>
                  </a:lnTo>
                  <a:lnTo>
                    <a:pt x="77301" y="299580"/>
                  </a:lnTo>
                  <a:lnTo>
                    <a:pt x="78232" y="303926"/>
                  </a:lnTo>
                  <a:lnTo>
                    <a:pt x="82268" y="309204"/>
                  </a:lnTo>
                  <a:lnTo>
                    <a:pt x="84441" y="316655"/>
                  </a:lnTo>
                  <a:lnTo>
                    <a:pt x="76991" y="316655"/>
                  </a:lnTo>
                  <a:lnTo>
                    <a:pt x="72955" y="316655"/>
                  </a:lnTo>
                  <a:lnTo>
                    <a:pt x="72955" y="318828"/>
                  </a:lnTo>
                  <a:lnTo>
                    <a:pt x="70782" y="318828"/>
                  </a:lnTo>
                  <a:lnTo>
                    <a:pt x="67677" y="318828"/>
                  </a:lnTo>
                  <a:lnTo>
                    <a:pt x="63641" y="321001"/>
                  </a:lnTo>
                  <a:lnTo>
                    <a:pt x="49050" y="309514"/>
                  </a:lnTo>
                  <a:lnTo>
                    <a:pt x="34460" y="304237"/>
                  </a:lnTo>
                  <a:lnTo>
                    <a:pt x="16764" y="299891"/>
                  </a:lnTo>
                  <a:lnTo>
                    <a:pt x="0" y="291509"/>
                  </a:lnTo>
                  <a:lnTo>
                    <a:pt x="6209" y="286231"/>
                  </a:lnTo>
                  <a:lnTo>
                    <a:pt x="7140" y="280022"/>
                  </a:lnTo>
                  <a:lnTo>
                    <a:pt x="6209" y="274745"/>
                  </a:lnTo>
                  <a:lnTo>
                    <a:pt x="6209" y="266983"/>
                  </a:lnTo>
                  <a:lnTo>
                    <a:pt x="7140" y="256428"/>
                  </a:lnTo>
                  <a:lnTo>
                    <a:pt x="7140" y="256428"/>
                  </a:lnTo>
                  <a:lnTo>
                    <a:pt x="7140" y="256428"/>
                  </a:lnTo>
                  <a:close/>
                  <a:moveTo>
                    <a:pt x="1275001" y="248978"/>
                  </a:moveTo>
                  <a:lnTo>
                    <a:pt x="1279037" y="248978"/>
                  </a:lnTo>
                  <a:lnTo>
                    <a:pt x="1282141" y="249909"/>
                  </a:lnTo>
                  <a:lnTo>
                    <a:pt x="1284314" y="252082"/>
                  </a:lnTo>
                  <a:lnTo>
                    <a:pt x="1286487" y="254255"/>
                  </a:lnTo>
                  <a:lnTo>
                    <a:pt x="1287419" y="256428"/>
                  </a:lnTo>
                  <a:lnTo>
                    <a:pt x="1287419" y="257670"/>
                  </a:lnTo>
                  <a:lnTo>
                    <a:pt x="1287419" y="259843"/>
                  </a:lnTo>
                  <a:lnTo>
                    <a:pt x="1289592" y="264189"/>
                  </a:lnTo>
                  <a:lnTo>
                    <a:pt x="1282141" y="264189"/>
                  </a:lnTo>
                  <a:lnTo>
                    <a:pt x="1279037" y="265121"/>
                  </a:lnTo>
                  <a:lnTo>
                    <a:pt x="1275001" y="265121"/>
                  </a:lnTo>
                  <a:lnTo>
                    <a:pt x="1271896" y="267294"/>
                  </a:lnTo>
                  <a:lnTo>
                    <a:pt x="1265687" y="267294"/>
                  </a:lnTo>
                  <a:lnTo>
                    <a:pt x="1265687" y="264189"/>
                  </a:lnTo>
                  <a:lnTo>
                    <a:pt x="1262583" y="264189"/>
                  </a:lnTo>
                  <a:lnTo>
                    <a:pt x="1262583" y="250530"/>
                  </a:lnTo>
                  <a:lnTo>
                    <a:pt x="1267861" y="250530"/>
                  </a:lnTo>
                  <a:lnTo>
                    <a:pt x="1273138" y="249598"/>
                  </a:lnTo>
                  <a:lnTo>
                    <a:pt x="1275001" y="249598"/>
                  </a:lnTo>
                  <a:lnTo>
                    <a:pt x="1275001" y="248978"/>
                  </a:lnTo>
                  <a:lnTo>
                    <a:pt x="1275001" y="248978"/>
                  </a:lnTo>
                  <a:close/>
                  <a:moveTo>
                    <a:pt x="63641" y="239664"/>
                  </a:moveTo>
                  <a:lnTo>
                    <a:pt x="80405" y="239664"/>
                  </a:lnTo>
                  <a:lnTo>
                    <a:pt x="80405" y="242769"/>
                  </a:lnTo>
                  <a:lnTo>
                    <a:pt x="77301" y="242769"/>
                  </a:lnTo>
                  <a:lnTo>
                    <a:pt x="73265" y="242769"/>
                  </a:lnTo>
                  <a:lnTo>
                    <a:pt x="71092" y="244942"/>
                  </a:lnTo>
                  <a:lnTo>
                    <a:pt x="70161" y="244942"/>
                  </a:lnTo>
                  <a:lnTo>
                    <a:pt x="70161" y="244942"/>
                  </a:lnTo>
                  <a:lnTo>
                    <a:pt x="67988" y="244942"/>
                  </a:lnTo>
                  <a:lnTo>
                    <a:pt x="65815" y="242769"/>
                  </a:lnTo>
                  <a:lnTo>
                    <a:pt x="63641" y="239664"/>
                  </a:lnTo>
                  <a:lnTo>
                    <a:pt x="63641" y="239664"/>
                  </a:lnTo>
                  <a:lnTo>
                    <a:pt x="63641" y="239664"/>
                  </a:lnTo>
                  <a:close/>
                  <a:moveTo>
                    <a:pt x="1790651" y="213276"/>
                  </a:moveTo>
                  <a:lnTo>
                    <a:pt x="1803069" y="213276"/>
                  </a:lnTo>
                  <a:lnTo>
                    <a:pt x="1807105" y="228178"/>
                  </a:lnTo>
                  <a:lnTo>
                    <a:pt x="1810209" y="237801"/>
                  </a:lnTo>
                  <a:lnTo>
                    <a:pt x="1817660" y="242148"/>
                  </a:lnTo>
                  <a:lnTo>
                    <a:pt x="1830078" y="247425"/>
                  </a:lnTo>
                  <a:lnTo>
                    <a:pt x="1824800" y="269467"/>
                  </a:lnTo>
                  <a:lnTo>
                    <a:pt x="1817350" y="291509"/>
                  </a:lnTo>
                  <a:lnTo>
                    <a:pt x="1806794" y="307341"/>
                  </a:lnTo>
                  <a:lnTo>
                    <a:pt x="1806794" y="287162"/>
                  </a:lnTo>
                  <a:lnTo>
                    <a:pt x="1782890" y="287162"/>
                  </a:lnTo>
                  <a:lnTo>
                    <a:pt x="1785063" y="263879"/>
                  </a:lnTo>
                  <a:lnTo>
                    <a:pt x="1787236" y="241837"/>
                  </a:lnTo>
                  <a:lnTo>
                    <a:pt x="1790651" y="213276"/>
                  </a:lnTo>
                  <a:lnTo>
                    <a:pt x="1790651" y="213276"/>
                  </a:lnTo>
                  <a:lnTo>
                    <a:pt x="1790651" y="213276"/>
                  </a:lnTo>
                  <a:close/>
                  <a:moveTo>
                    <a:pt x="2941784" y="165778"/>
                  </a:moveTo>
                  <a:lnTo>
                    <a:pt x="2945820" y="165778"/>
                  </a:lnTo>
                  <a:lnTo>
                    <a:pt x="2945820" y="170124"/>
                  </a:lnTo>
                  <a:lnTo>
                    <a:pt x="2946751" y="175402"/>
                  </a:lnTo>
                  <a:lnTo>
                    <a:pt x="2948925" y="177575"/>
                  </a:lnTo>
                  <a:lnTo>
                    <a:pt x="2951098" y="180679"/>
                  </a:lnTo>
                  <a:lnTo>
                    <a:pt x="2953271" y="182853"/>
                  </a:lnTo>
                  <a:lnTo>
                    <a:pt x="2956375" y="185957"/>
                  </a:lnTo>
                  <a:lnTo>
                    <a:pt x="2960411" y="182853"/>
                  </a:lnTo>
                  <a:lnTo>
                    <a:pt x="2961342" y="178506"/>
                  </a:lnTo>
                  <a:lnTo>
                    <a:pt x="2963515" y="177575"/>
                  </a:lnTo>
                  <a:lnTo>
                    <a:pt x="2967551" y="177575"/>
                  </a:lnTo>
                  <a:lnTo>
                    <a:pt x="2972829" y="175402"/>
                  </a:lnTo>
                  <a:lnTo>
                    <a:pt x="2975933" y="185957"/>
                  </a:lnTo>
                  <a:lnTo>
                    <a:pt x="2982142" y="193408"/>
                  </a:lnTo>
                  <a:lnTo>
                    <a:pt x="2987420" y="200858"/>
                  </a:lnTo>
                  <a:lnTo>
                    <a:pt x="2990524" y="210482"/>
                  </a:lnTo>
                  <a:lnTo>
                    <a:pt x="2992697" y="223211"/>
                  </a:lnTo>
                  <a:lnTo>
                    <a:pt x="2992697" y="225384"/>
                  </a:lnTo>
                  <a:lnTo>
                    <a:pt x="2990524" y="227557"/>
                  </a:lnTo>
                  <a:lnTo>
                    <a:pt x="2990524" y="228488"/>
                  </a:lnTo>
                  <a:lnTo>
                    <a:pt x="2990524" y="230661"/>
                  </a:lnTo>
                  <a:lnTo>
                    <a:pt x="2990524" y="232834"/>
                  </a:lnTo>
                  <a:lnTo>
                    <a:pt x="2989593" y="235939"/>
                  </a:lnTo>
                  <a:lnTo>
                    <a:pt x="2978106" y="243390"/>
                  </a:lnTo>
                  <a:lnTo>
                    <a:pt x="2961342" y="250840"/>
                  </a:lnTo>
                  <a:lnTo>
                    <a:pt x="2941474" y="255186"/>
                  </a:lnTo>
                  <a:lnTo>
                    <a:pt x="2921605" y="258291"/>
                  </a:lnTo>
                  <a:lnTo>
                    <a:pt x="2904841" y="260464"/>
                  </a:lnTo>
                  <a:lnTo>
                    <a:pt x="2907014" y="250840"/>
                  </a:lnTo>
                  <a:lnTo>
                    <a:pt x="2909187" y="247736"/>
                  </a:lnTo>
                  <a:lnTo>
                    <a:pt x="2911360" y="243390"/>
                  </a:lnTo>
                  <a:lnTo>
                    <a:pt x="2912292" y="242458"/>
                  </a:lnTo>
                  <a:lnTo>
                    <a:pt x="2914465" y="242458"/>
                  </a:lnTo>
                  <a:lnTo>
                    <a:pt x="2918501" y="240285"/>
                  </a:lnTo>
                  <a:lnTo>
                    <a:pt x="2919432" y="240285"/>
                  </a:lnTo>
                  <a:lnTo>
                    <a:pt x="2921605" y="238112"/>
                  </a:lnTo>
                  <a:lnTo>
                    <a:pt x="2925641" y="235939"/>
                  </a:lnTo>
                  <a:lnTo>
                    <a:pt x="2930919" y="221037"/>
                  </a:lnTo>
                  <a:lnTo>
                    <a:pt x="2930919" y="206136"/>
                  </a:lnTo>
                  <a:lnTo>
                    <a:pt x="2928746" y="192476"/>
                  </a:lnTo>
                  <a:lnTo>
                    <a:pt x="2931850" y="180990"/>
                  </a:lnTo>
                  <a:lnTo>
                    <a:pt x="2941163" y="170435"/>
                  </a:lnTo>
                  <a:lnTo>
                    <a:pt x="2941163" y="165778"/>
                  </a:lnTo>
                  <a:lnTo>
                    <a:pt x="2941784" y="165778"/>
                  </a:lnTo>
                  <a:lnTo>
                    <a:pt x="2941784" y="165778"/>
                  </a:lnTo>
                  <a:close/>
                  <a:moveTo>
                    <a:pt x="148083" y="158327"/>
                  </a:moveTo>
                  <a:lnTo>
                    <a:pt x="167951" y="180369"/>
                  </a:lnTo>
                  <a:lnTo>
                    <a:pt x="193097" y="197133"/>
                  </a:lnTo>
                  <a:lnTo>
                    <a:pt x="224452" y="209861"/>
                  </a:lnTo>
                  <a:lnTo>
                    <a:pt x="226625" y="227867"/>
                  </a:lnTo>
                  <a:lnTo>
                    <a:pt x="231903" y="241527"/>
                  </a:lnTo>
                  <a:lnTo>
                    <a:pt x="237181" y="248978"/>
                  </a:lnTo>
                  <a:lnTo>
                    <a:pt x="244631" y="256428"/>
                  </a:lnTo>
                  <a:lnTo>
                    <a:pt x="252082" y="266983"/>
                  </a:lnTo>
                  <a:lnTo>
                    <a:pt x="239664" y="269157"/>
                  </a:lnTo>
                  <a:lnTo>
                    <a:pt x="227246" y="271330"/>
                  </a:lnTo>
                  <a:lnTo>
                    <a:pt x="215760" y="276607"/>
                  </a:lnTo>
                  <a:lnTo>
                    <a:pt x="208309" y="284058"/>
                  </a:lnTo>
                  <a:lnTo>
                    <a:pt x="207378" y="287162"/>
                  </a:lnTo>
                  <a:lnTo>
                    <a:pt x="205205" y="291509"/>
                  </a:lnTo>
                  <a:lnTo>
                    <a:pt x="203032" y="294613"/>
                  </a:lnTo>
                  <a:lnTo>
                    <a:pt x="200858" y="296786"/>
                  </a:lnTo>
                  <a:lnTo>
                    <a:pt x="197754" y="299891"/>
                  </a:lnTo>
                  <a:lnTo>
                    <a:pt x="186267" y="302064"/>
                  </a:lnTo>
                  <a:lnTo>
                    <a:pt x="170745" y="304237"/>
                  </a:lnTo>
                  <a:lnTo>
                    <a:pt x="151808" y="302064"/>
                  </a:lnTo>
                  <a:lnTo>
                    <a:pt x="137217" y="299891"/>
                  </a:lnTo>
                  <a:lnTo>
                    <a:pt x="134113" y="289335"/>
                  </a:lnTo>
                  <a:lnTo>
                    <a:pt x="131939" y="281885"/>
                  </a:lnTo>
                  <a:lnTo>
                    <a:pt x="129766" y="276607"/>
                  </a:lnTo>
                  <a:lnTo>
                    <a:pt x="124489" y="266983"/>
                  </a:lnTo>
                  <a:lnTo>
                    <a:pt x="148393" y="259533"/>
                  </a:lnTo>
                  <a:lnTo>
                    <a:pt x="148393" y="256428"/>
                  </a:lnTo>
                  <a:lnTo>
                    <a:pt x="129456" y="254255"/>
                  </a:lnTo>
                  <a:lnTo>
                    <a:pt x="117038" y="249909"/>
                  </a:lnTo>
                  <a:lnTo>
                    <a:pt x="107725" y="242458"/>
                  </a:lnTo>
                  <a:lnTo>
                    <a:pt x="106793" y="237181"/>
                  </a:lnTo>
                  <a:lnTo>
                    <a:pt x="102758" y="231903"/>
                  </a:lnTo>
                  <a:lnTo>
                    <a:pt x="100584" y="226625"/>
                  </a:lnTo>
                  <a:lnTo>
                    <a:pt x="100584" y="220417"/>
                  </a:lnTo>
                  <a:lnTo>
                    <a:pt x="100584" y="217312"/>
                  </a:lnTo>
                  <a:lnTo>
                    <a:pt x="100584" y="212966"/>
                  </a:lnTo>
                  <a:lnTo>
                    <a:pt x="102758" y="212966"/>
                  </a:lnTo>
                  <a:lnTo>
                    <a:pt x="104931" y="212034"/>
                  </a:lnTo>
                  <a:lnTo>
                    <a:pt x="107104" y="212034"/>
                  </a:lnTo>
                  <a:lnTo>
                    <a:pt x="108035" y="212034"/>
                  </a:lnTo>
                  <a:lnTo>
                    <a:pt x="112071" y="209861"/>
                  </a:lnTo>
                  <a:lnTo>
                    <a:pt x="113623" y="204894"/>
                  </a:lnTo>
                  <a:lnTo>
                    <a:pt x="113623" y="198685"/>
                  </a:lnTo>
                  <a:lnTo>
                    <a:pt x="113623" y="195581"/>
                  </a:lnTo>
                  <a:lnTo>
                    <a:pt x="114554" y="193408"/>
                  </a:lnTo>
                  <a:lnTo>
                    <a:pt x="116728" y="190303"/>
                  </a:lnTo>
                  <a:lnTo>
                    <a:pt x="118901" y="190303"/>
                  </a:lnTo>
                  <a:lnTo>
                    <a:pt x="121074" y="188130"/>
                  </a:lnTo>
                  <a:lnTo>
                    <a:pt x="122005" y="188130"/>
                  </a:lnTo>
                  <a:lnTo>
                    <a:pt x="124178" y="188130"/>
                  </a:lnTo>
                  <a:lnTo>
                    <a:pt x="127283" y="185957"/>
                  </a:lnTo>
                  <a:lnTo>
                    <a:pt x="129456" y="178506"/>
                  </a:lnTo>
                  <a:lnTo>
                    <a:pt x="131629" y="173229"/>
                  </a:lnTo>
                  <a:lnTo>
                    <a:pt x="133802" y="167951"/>
                  </a:lnTo>
                  <a:lnTo>
                    <a:pt x="136907" y="162674"/>
                  </a:lnTo>
                  <a:lnTo>
                    <a:pt x="139080" y="160500"/>
                  </a:lnTo>
                  <a:lnTo>
                    <a:pt x="141253" y="160500"/>
                  </a:lnTo>
                  <a:lnTo>
                    <a:pt x="142184" y="158327"/>
                  </a:lnTo>
                  <a:lnTo>
                    <a:pt x="144357" y="158327"/>
                  </a:lnTo>
                  <a:lnTo>
                    <a:pt x="148083" y="158327"/>
                  </a:lnTo>
                  <a:lnTo>
                    <a:pt x="148083" y="158327"/>
                  </a:lnTo>
                  <a:lnTo>
                    <a:pt x="148083" y="158327"/>
                  </a:lnTo>
                  <a:close/>
                  <a:moveTo>
                    <a:pt x="1222846" y="138148"/>
                  </a:moveTo>
                  <a:lnTo>
                    <a:pt x="1228124" y="140322"/>
                  </a:lnTo>
                  <a:lnTo>
                    <a:pt x="1233401" y="141253"/>
                  </a:lnTo>
                  <a:lnTo>
                    <a:pt x="1236506" y="143426"/>
                  </a:lnTo>
                  <a:lnTo>
                    <a:pt x="1242714" y="145599"/>
                  </a:lnTo>
                  <a:lnTo>
                    <a:pt x="1242714" y="150877"/>
                  </a:lnTo>
                  <a:lnTo>
                    <a:pt x="1243646" y="155223"/>
                  </a:lnTo>
                  <a:lnTo>
                    <a:pt x="1243646" y="158327"/>
                  </a:lnTo>
                  <a:lnTo>
                    <a:pt x="1245819" y="162674"/>
                  </a:lnTo>
                  <a:lnTo>
                    <a:pt x="1233401" y="162674"/>
                  </a:lnTo>
                  <a:lnTo>
                    <a:pt x="1231228" y="158327"/>
                  </a:lnTo>
                  <a:lnTo>
                    <a:pt x="1229055" y="155223"/>
                  </a:lnTo>
                  <a:lnTo>
                    <a:pt x="1225950" y="150877"/>
                  </a:lnTo>
                  <a:lnTo>
                    <a:pt x="1223777" y="148704"/>
                  </a:lnTo>
                  <a:lnTo>
                    <a:pt x="1223777" y="143426"/>
                  </a:lnTo>
                  <a:lnTo>
                    <a:pt x="1222846" y="138148"/>
                  </a:lnTo>
                  <a:lnTo>
                    <a:pt x="1222846" y="138148"/>
                  </a:lnTo>
                  <a:lnTo>
                    <a:pt x="1222846" y="138148"/>
                  </a:lnTo>
                  <a:close/>
                  <a:moveTo>
                    <a:pt x="1730114" y="113934"/>
                  </a:moveTo>
                  <a:lnTo>
                    <a:pt x="1736323" y="123557"/>
                  </a:lnTo>
                  <a:lnTo>
                    <a:pt x="1741601" y="141563"/>
                  </a:lnTo>
                  <a:lnTo>
                    <a:pt x="1749051" y="158327"/>
                  </a:lnTo>
                  <a:lnTo>
                    <a:pt x="1758365" y="175091"/>
                  </a:lnTo>
                  <a:lnTo>
                    <a:pt x="1763642" y="182542"/>
                  </a:lnTo>
                  <a:lnTo>
                    <a:pt x="1766747" y="178196"/>
                  </a:lnTo>
                  <a:lnTo>
                    <a:pt x="1768920" y="177265"/>
                  </a:lnTo>
                  <a:lnTo>
                    <a:pt x="1772956" y="177265"/>
                  </a:lnTo>
                  <a:lnTo>
                    <a:pt x="1776060" y="175091"/>
                  </a:lnTo>
                  <a:lnTo>
                    <a:pt x="1783511" y="175091"/>
                  </a:lnTo>
                  <a:lnTo>
                    <a:pt x="1783511" y="178196"/>
                  </a:lnTo>
                  <a:lnTo>
                    <a:pt x="1787547" y="178196"/>
                  </a:lnTo>
                  <a:lnTo>
                    <a:pt x="1787547" y="189682"/>
                  </a:lnTo>
                  <a:lnTo>
                    <a:pt x="1759296" y="192787"/>
                  </a:lnTo>
                  <a:lnTo>
                    <a:pt x="1756192" y="222279"/>
                  </a:lnTo>
                  <a:lnTo>
                    <a:pt x="1746878" y="246494"/>
                  </a:lnTo>
                  <a:lnTo>
                    <a:pt x="1739428" y="270709"/>
                  </a:lnTo>
                  <a:lnTo>
                    <a:pt x="1736323" y="290888"/>
                  </a:lnTo>
                  <a:lnTo>
                    <a:pt x="1734150" y="311067"/>
                  </a:lnTo>
                  <a:lnTo>
                    <a:pt x="1734150" y="327831"/>
                  </a:lnTo>
                  <a:lnTo>
                    <a:pt x="1730114" y="343664"/>
                  </a:lnTo>
                  <a:lnTo>
                    <a:pt x="1727010" y="343664"/>
                  </a:lnTo>
                  <a:lnTo>
                    <a:pt x="1727010" y="340559"/>
                  </a:lnTo>
                  <a:lnTo>
                    <a:pt x="1721732" y="333108"/>
                  </a:lnTo>
                  <a:lnTo>
                    <a:pt x="1712419" y="323485"/>
                  </a:lnTo>
                  <a:lnTo>
                    <a:pt x="1701864" y="310756"/>
                  </a:lnTo>
                  <a:lnTo>
                    <a:pt x="1692550" y="298028"/>
                  </a:lnTo>
                  <a:lnTo>
                    <a:pt x="1685100" y="285300"/>
                  </a:lnTo>
                  <a:lnTo>
                    <a:pt x="1681064" y="273813"/>
                  </a:lnTo>
                  <a:lnTo>
                    <a:pt x="1683237" y="266363"/>
                  </a:lnTo>
                  <a:lnTo>
                    <a:pt x="1687273" y="264189"/>
                  </a:lnTo>
                  <a:lnTo>
                    <a:pt x="1690377" y="264189"/>
                  </a:lnTo>
                  <a:lnTo>
                    <a:pt x="1692550" y="264189"/>
                  </a:lnTo>
                  <a:lnTo>
                    <a:pt x="1694723" y="264189"/>
                  </a:lnTo>
                  <a:lnTo>
                    <a:pt x="1695655" y="264189"/>
                  </a:lnTo>
                  <a:lnTo>
                    <a:pt x="1697828" y="264189"/>
                  </a:lnTo>
                  <a:lnTo>
                    <a:pt x="1700001" y="263879"/>
                  </a:lnTo>
                  <a:lnTo>
                    <a:pt x="1703106" y="259533"/>
                  </a:lnTo>
                  <a:lnTo>
                    <a:pt x="1700001" y="259533"/>
                  </a:lnTo>
                  <a:lnTo>
                    <a:pt x="1700001" y="256428"/>
                  </a:lnTo>
                  <a:lnTo>
                    <a:pt x="1683237" y="254255"/>
                  </a:lnTo>
                  <a:lnTo>
                    <a:pt x="1673924" y="248978"/>
                  </a:lnTo>
                  <a:lnTo>
                    <a:pt x="1666473" y="239354"/>
                  </a:lnTo>
                  <a:lnTo>
                    <a:pt x="1673924" y="237181"/>
                  </a:lnTo>
                  <a:lnTo>
                    <a:pt x="1680132" y="235007"/>
                  </a:lnTo>
                  <a:lnTo>
                    <a:pt x="1683237" y="234076"/>
                  </a:lnTo>
                  <a:lnTo>
                    <a:pt x="1687273" y="231903"/>
                  </a:lnTo>
                  <a:lnTo>
                    <a:pt x="1690377" y="229730"/>
                  </a:lnTo>
                  <a:lnTo>
                    <a:pt x="1694413" y="226625"/>
                  </a:lnTo>
                  <a:lnTo>
                    <a:pt x="1694413" y="222279"/>
                  </a:lnTo>
                  <a:lnTo>
                    <a:pt x="1679822" y="222279"/>
                  </a:lnTo>
                  <a:lnTo>
                    <a:pt x="1675786" y="224452"/>
                  </a:lnTo>
                  <a:lnTo>
                    <a:pt x="1672682" y="224452"/>
                  </a:lnTo>
                  <a:lnTo>
                    <a:pt x="1668646" y="226625"/>
                  </a:lnTo>
                  <a:lnTo>
                    <a:pt x="1663369" y="226625"/>
                  </a:lnTo>
                  <a:lnTo>
                    <a:pt x="1654055" y="209861"/>
                  </a:lnTo>
                  <a:lnTo>
                    <a:pt x="1643500" y="193097"/>
                  </a:lnTo>
                  <a:lnTo>
                    <a:pt x="1644431" y="187820"/>
                  </a:lnTo>
                  <a:lnTo>
                    <a:pt x="1644431" y="184715"/>
                  </a:lnTo>
                  <a:lnTo>
                    <a:pt x="1646604" y="182542"/>
                  </a:lnTo>
                  <a:lnTo>
                    <a:pt x="1648778" y="178196"/>
                  </a:lnTo>
                  <a:lnTo>
                    <a:pt x="1648778" y="175091"/>
                  </a:lnTo>
                  <a:lnTo>
                    <a:pt x="1650951" y="169814"/>
                  </a:lnTo>
                  <a:lnTo>
                    <a:pt x="1646915" y="169814"/>
                  </a:lnTo>
                  <a:lnTo>
                    <a:pt x="1646915" y="165468"/>
                  </a:lnTo>
                  <a:lnTo>
                    <a:pt x="1643810" y="167641"/>
                  </a:lnTo>
                  <a:lnTo>
                    <a:pt x="1641637" y="167641"/>
                  </a:lnTo>
                  <a:lnTo>
                    <a:pt x="1639464" y="167641"/>
                  </a:lnTo>
                  <a:lnTo>
                    <a:pt x="1639464" y="167641"/>
                  </a:lnTo>
                  <a:lnTo>
                    <a:pt x="1637291" y="167641"/>
                  </a:lnTo>
                  <a:lnTo>
                    <a:pt x="1637291" y="165468"/>
                  </a:lnTo>
                  <a:lnTo>
                    <a:pt x="1634187" y="162363"/>
                  </a:lnTo>
                  <a:lnTo>
                    <a:pt x="1632013" y="158017"/>
                  </a:lnTo>
                  <a:lnTo>
                    <a:pt x="1629840" y="154912"/>
                  </a:lnTo>
                  <a:lnTo>
                    <a:pt x="1628909" y="152739"/>
                  </a:lnTo>
                  <a:lnTo>
                    <a:pt x="1628909" y="147462"/>
                  </a:lnTo>
                  <a:lnTo>
                    <a:pt x="1626736" y="141253"/>
                  </a:lnTo>
                  <a:lnTo>
                    <a:pt x="1646604" y="128525"/>
                  </a:lnTo>
                  <a:lnTo>
                    <a:pt x="1666473" y="117969"/>
                  </a:lnTo>
                  <a:lnTo>
                    <a:pt x="1668646" y="123247"/>
                  </a:lnTo>
                  <a:lnTo>
                    <a:pt x="1670819" y="128525"/>
                  </a:lnTo>
                  <a:lnTo>
                    <a:pt x="1672992" y="130698"/>
                  </a:lnTo>
                  <a:lnTo>
                    <a:pt x="1676097" y="132871"/>
                  </a:lnTo>
                  <a:lnTo>
                    <a:pt x="1678270" y="132871"/>
                  </a:lnTo>
                  <a:lnTo>
                    <a:pt x="1680443" y="133802"/>
                  </a:lnTo>
                  <a:lnTo>
                    <a:pt x="1683547" y="135975"/>
                  </a:lnTo>
                  <a:lnTo>
                    <a:pt x="1687583" y="138148"/>
                  </a:lnTo>
                  <a:lnTo>
                    <a:pt x="1690688" y="148704"/>
                  </a:lnTo>
                  <a:lnTo>
                    <a:pt x="1692861" y="162363"/>
                  </a:lnTo>
                  <a:lnTo>
                    <a:pt x="1695034" y="175091"/>
                  </a:lnTo>
                  <a:lnTo>
                    <a:pt x="1703416" y="175091"/>
                  </a:lnTo>
                  <a:lnTo>
                    <a:pt x="1703416" y="165468"/>
                  </a:lnTo>
                  <a:lnTo>
                    <a:pt x="1700311" y="154912"/>
                  </a:lnTo>
                  <a:lnTo>
                    <a:pt x="1700311" y="141253"/>
                  </a:lnTo>
                  <a:lnTo>
                    <a:pt x="1703416" y="128525"/>
                  </a:lnTo>
                  <a:lnTo>
                    <a:pt x="1707452" y="117969"/>
                  </a:lnTo>
                  <a:lnTo>
                    <a:pt x="1730114" y="113934"/>
                  </a:lnTo>
                  <a:lnTo>
                    <a:pt x="1730114" y="113934"/>
                  </a:lnTo>
                  <a:lnTo>
                    <a:pt x="1730114" y="113934"/>
                  </a:lnTo>
                  <a:close/>
                  <a:moveTo>
                    <a:pt x="2755827" y="104620"/>
                  </a:moveTo>
                  <a:lnTo>
                    <a:pt x="2761105" y="108966"/>
                  </a:lnTo>
                  <a:lnTo>
                    <a:pt x="2765140" y="112071"/>
                  </a:lnTo>
                  <a:lnTo>
                    <a:pt x="2770418" y="112071"/>
                  </a:lnTo>
                  <a:lnTo>
                    <a:pt x="2775696" y="112071"/>
                  </a:lnTo>
                  <a:lnTo>
                    <a:pt x="2785009" y="114244"/>
                  </a:lnTo>
                  <a:lnTo>
                    <a:pt x="2782836" y="118590"/>
                  </a:lnTo>
                  <a:lnTo>
                    <a:pt x="2782836" y="119522"/>
                  </a:lnTo>
                  <a:lnTo>
                    <a:pt x="2782836" y="121695"/>
                  </a:lnTo>
                  <a:lnTo>
                    <a:pt x="2781905" y="123868"/>
                  </a:lnTo>
                  <a:lnTo>
                    <a:pt x="2781905" y="126041"/>
                  </a:lnTo>
                  <a:lnTo>
                    <a:pt x="2768245" y="133492"/>
                  </a:lnTo>
                  <a:lnTo>
                    <a:pt x="2750550" y="136596"/>
                  </a:lnTo>
                  <a:lnTo>
                    <a:pt x="2731613" y="138769"/>
                  </a:lnTo>
                  <a:lnTo>
                    <a:pt x="2730681" y="134423"/>
                  </a:lnTo>
                  <a:lnTo>
                    <a:pt x="2730681" y="131319"/>
                  </a:lnTo>
                  <a:lnTo>
                    <a:pt x="2728508" y="126972"/>
                  </a:lnTo>
                  <a:lnTo>
                    <a:pt x="2728508" y="121695"/>
                  </a:lnTo>
                  <a:lnTo>
                    <a:pt x="2733786" y="118590"/>
                  </a:lnTo>
                  <a:lnTo>
                    <a:pt x="2737821" y="114244"/>
                  </a:lnTo>
                  <a:lnTo>
                    <a:pt x="2740926" y="112071"/>
                  </a:lnTo>
                  <a:lnTo>
                    <a:pt x="2744961" y="108966"/>
                  </a:lnTo>
                  <a:lnTo>
                    <a:pt x="2748066" y="106793"/>
                  </a:lnTo>
                  <a:lnTo>
                    <a:pt x="2755827" y="104620"/>
                  </a:lnTo>
                  <a:lnTo>
                    <a:pt x="2755827" y="104620"/>
                  </a:lnTo>
                  <a:lnTo>
                    <a:pt x="2755827" y="104620"/>
                  </a:lnTo>
                  <a:close/>
                  <a:moveTo>
                    <a:pt x="2195472" y="104620"/>
                  </a:moveTo>
                  <a:lnTo>
                    <a:pt x="2210063" y="106793"/>
                  </a:lnTo>
                  <a:lnTo>
                    <a:pt x="2220619" y="112071"/>
                  </a:lnTo>
                  <a:lnTo>
                    <a:pt x="2231174" y="118280"/>
                  </a:lnTo>
                  <a:lnTo>
                    <a:pt x="2228069" y="121384"/>
                  </a:lnTo>
                  <a:lnTo>
                    <a:pt x="2225896" y="126662"/>
                  </a:lnTo>
                  <a:lnTo>
                    <a:pt x="2222792" y="128835"/>
                  </a:lnTo>
                  <a:lnTo>
                    <a:pt x="2217514" y="131008"/>
                  </a:lnTo>
                  <a:lnTo>
                    <a:pt x="2211305" y="133181"/>
                  </a:lnTo>
                  <a:lnTo>
                    <a:pt x="2203855" y="133181"/>
                  </a:lnTo>
                  <a:lnTo>
                    <a:pt x="2198577" y="136286"/>
                  </a:lnTo>
                  <a:lnTo>
                    <a:pt x="2193300" y="136286"/>
                  </a:lnTo>
                  <a:lnTo>
                    <a:pt x="2188022" y="138459"/>
                  </a:lnTo>
                  <a:lnTo>
                    <a:pt x="2180571" y="138459"/>
                  </a:lnTo>
                  <a:lnTo>
                    <a:pt x="2180571" y="126972"/>
                  </a:lnTo>
                  <a:lnTo>
                    <a:pt x="2181502" y="119522"/>
                  </a:lnTo>
                  <a:lnTo>
                    <a:pt x="2188953" y="114244"/>
                  </a:lnTo>
                  <a:lnTo>
                    <a:pt x="2195472" y="104620"/>
                  </a:lnTo>
                  <a:lnTo>
                    <a:pt x="2195472" y="104620"/>
                  </a:lnTo>
                  <a:lnTo>
                    <a:pt x="2195472" y="104620"/>
                  </a:lnTo>
                  <a:close/>
                  <a:moveTo>
                    <a:pt x="798156" y="104620"/>
                  </a:moveTo>
                  <a:lnTo>
                    <a:pt x="812747" y="104620"/>
                  </a:lnTo>
                  <a:lnTo>
                    <a:pt x="815852" y="114244"/>
                  </a:lnTo>
                  <a:lnTo>
                    <a:pt x="819887" y="119522"/>
                  </a:lnTo>
                  <a:lnTo>
                    <a:pt x="822992" y="126972"/>
                  </a:lnTo>
                  <a:lnTo>
                    <a:pt x="825165" y="138459"/>
                  </a:lnTo>
                  <a:lnTo>
                    <a:pt x="822060" y="138459"/>
                  </a:lnTo>
                  <a:lnTo>
                    <a:pt x="810574" y="131008"/>
                  </a:lnTo>
                  <a:lnTo>
                    <a:pt x="803123" y="123557"/>
                  </a:lnTo>
                  <a:lnTo>
                    <a:pt x="797846" y="116107"/>
                  </a:lnTo>
                  <a:lnTo>
                    <a:pt x="797846" y="104620"/>
                  </a:lnTo>
                  <a:lnTo>
                    <a:pt x="798156" y="104620"/>
                  </a:lnTo>
                  <a:lnTo>
                    <a:pt x="798156" y="104620"/>
                  </a:lnTo>
                  <a:close/>
                  <a:moveTo>
                    <a:pt x="2852997" y="81337"/>
                  </a:moveTo>
                  <a:lnTo>
                    <a:pt x="2856101" y="81337"/>
                  </a:lnTo>
                  <a:lnTo>
                    <a:pt x="2860137" y="83510"/>
                  </a:lnTo>
                  <a:lnTo>
                    <a:pt x="2861068" y="83510"/>
                  </a:lnTo>
                  <a:lnTo>
                    <a:pt x="2863241" y="83510"/>
                  </a:lnTo>
                  <a:lnTo>
                    <a:pt x="2865415" y="84441"/>
                  </a:lnTo>
                  <a:lnTo>
                    <a:pt x="2861379" y="88788"/>
                  </a:lnTo>
                  <a:lnTo>
                    <a:pt x="2858274" y="91892"/>
                  </a:lnTo>
                  <a:lnTo>
                    <a:pt x="2856101" y="97170"/>
                  </a:lnTo>
                  <a:lnTo>
                    <a:pt x="2853928" y="101516"/>
                  </a:lnTo>
                  <a:lnTo>
                    <a:pt x="2852997" y="108966"/>
                  </a:lnTo>
                  <a:lnTo>
                    <a:pt x="2856101" y="108966"/>
                  </a:lnTo>
                  <a:lnTo>
                    <a:pt x="2860137" y="103689"/>
                  </a:lnTo>
                  <a:lnTo>
                    <a:pt x="2863241" y="99343"/>
                  </a:lnTo>
                  <a:lnTo>
                    <a:pt x="2867277" y="96238"/>
                  </a:lnTo>
                  <a:lnTo>
                    <a:pt x="2872555" y="94065"/>
                  </a:lnTo>
                  <a:lnTo>
                    <a:pt x="2883110" y="104620"/>
                  </a:lnTo>
                  <a:lnTo>
                    <a:pt x="2896770" y="114244"/>
                  </a:lnTo>
                  <a:lnTo>
                    <a:pt x="2905151" y="121695"/>
                  </a:lnTo>
                  <a:lnTo>
                    <a:pt x="2905151" y="145910"/>
                  </a:lnTo>
                  <a:lnTo>
                    <a:pt x="2911360" y="151187"/>
                  </a:lnTo>
                  <a:lnTo>
                    <a:pt x="2916638" y="155533"/>
                  </a:lnTo>
                  <a:lnTo>
                    <a:pt x="2921916" y="156465"/>
                  </a:lnTo>
                  <a:lnTo>
                    <a:pt x="2925952" y="163915"/>
                  </a:lnTo>
                  <a:lnTo>
                    <a:pt x="2929056" y="178817"/>
                  </a:lnTo>
                  <a:lnTo>
                    <a:pt x="2921605" y="188441"/>
                  </a:lnTo>
                  <a:lnTo>
                    <a:pt x="2918501" y="198064"/>
                  </a:lnTo>
                  <a:lnTo>
                    <a:pt x="2911050" y="203342"/>
                  </a:lnTo>
                  <a:lnTo>
                    <a:pt x="2901737" y="205515"/>
                  </a:lnTo>
                  <a:lnTo>
                    <a:pt x="2884972" y="206446"/>
                  </a:lnTo>
                  <a:lnTo>
                    <a:pt x="2872555" y="195891"/>
                  </a:lnTo>
                  <a:lnTo>
                    <a:pt x="2853618" y="186267"/>
                  </a:lnTo>
                  <a:lnTo>
                    <a:pt x="2833749" y="180990"/>
                  </a:lnTo>
                  <a:lnTo>
                    <a:pt x="2813881" y="173539"/>
                  </a:lnTo>
                  <a:lnTo>
                    <a:pt x="2796185" y="166089"/>
                  </a:lnTo>
                  <a:lnTo>
                    <a:pt x="2784699" y="155533"/>
                  </a:lnTo>
                  <a:lnTo>
                    <a:pt x="2792149" y="151187"/>
                  </a:lnTo>
                  <a:lnTo>
                    <a:pt x="2797427" y="148083"/>
                  </a:lnTo>
                  <a:lnTo>
                    <a:pt x="2801463" y="143736"/>
                  </a:lnTo>
                  <a:lnTo>
                    <a:pt x="2803636" y="138459"/>
                  </a:lnTo>
                  <a:lnTo>
                    <a:pt x="2804567" y="128835"/>
                  </a:lnTo>
                  <a:lnTo>
                    <a:pt x="2803636" y="125731"/>
                  </a:lnTo>
                  <a:lnTo>
                    <a:pt x="2801463" y="119522"/>
                  </a:lnTo>
                  <a:lnTo>
                    <a:pt x="2801463" y="111760"/>
                  </a:lnTo>
                  <a:lnTo>
                    <a:pt x="2801463" y="104310"/>
                  </a:lnTo>
                  <a:lnTo>
                    <a:pt x="2801463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4567" y="101205"/>
                  </a:lnTo>
                  <a:lnTo>
                    <a:pt x="2821331" y="96859"/>
                  </a:lnTo>
                  <a:lnTo>
                    <a:pt x="2839027" y="88477"/>
                  </a:lnTo>
                  <a:lnTo>
                    <a:pt x="2852997" y="81337"/>
                  </a:lnTo>
                  <a:lnTo>
                    <a:pt x="2852997" y="81337"/>
                  </a:lnTo>
                  <a:lnTo>
                    <a:pt x="2852997" y="81337"/>
                  </a:lnTo>
                  <a:close/>
                  <a:moveTo>
                    <a:pt x="2621404" y="76991"/>
                  </a:moveTo>
                  <a:lnTo>
                    <a:pt x="2631959" y="76991"/>
                  </a:lnTo>
                  <a:lnTo>
                    <a:pt x="2646550" y="91892"/>
                  </a:lnTo>
                  <a:lnTo>
                    <a:pt x="2665487" y="104620"/>
                  </a:lnTo>
                  <a:lnTo>
                    <a:pt x="2665487" y="108656"/>
                  </a:lnTo>
                  <a:lnTo>
                    <a:pt x="2661451" y="108656"/>
                  </a:lnTo>
                  <a:lnTo>
                    <a:pt x="2661451" y="113934"/>
                  </a:lnTo>
                  <a:lnTo>
                    <a:pt x="2643756" y="104310"/>
                  </a:lnTo>
                  <a:lnTo>
                    <a:pt x="2631338" y="91582"/>
                  </a:lnTo>
                  <a:lnTo>
                    <a:pt x="2621404" y="76991"/>
                  </a:lnTo>
                  <a:lnTo>
                    <a:pt x="2621404" y="76991"/>
                  </a:lnTo>
                  <a:lnTo>
                    <a:pt x="2621404" y="76991"/>
                  </a:lnTo>
                  <a:close/>
                  <a:moveTo>
                    <a:pt x="2255078" y="71713"/>
                  </a:moveTo>
                  <a:lnTo>
                    <a:pt x="2269669" y="76059"/>
                  </a:lnTo>
                  <a:lnTo>
                    <a:pt x="2281155" y="79164"/>
                  </a:lnTo>
                  <a:lnTo>
                    <a:pt x="2291711" y="84441"/>
                  </a:lnTo>
                  <a:lnTo>
                    <a:pt x="2291711" y="94065"/>
                  </a:lnTo>
                  <a:lnTo>
                    <a:pt x="2282397" y="96238"/>
                  </a:lnTo>
                  <a:lnTo>
                    <a:pt x="2274015" y="99343"/>
                  </a:lnTo>
                  <a:lnTo>
                    <a:pt x="2260356" y="101516"/>
                  </a:lnTo>
                  <a:lnTo>
                    <a:pt x="2255078" y="103689"/>
                  </a:lnTo>
                  <a:lnTo>
                    <a:pt x="2251974" y="104620"/>
                  </a:lnTo>
                  <a:lnTo>
                    <a:pt x="2245765" y="104620"/>
                  </a:lnTo>
                  <a:lnTo>
                    <a:pt x="2240487" y="104620"/>
                  </a:lnTo>
                  <a:lnTo>
                    <a:pt x="2240487" y="94065"/>
                  </a:lnTo>
                  <a:lnTo>
                    <a:pt x="2244523" y="88788"/>
                  </a:lnTo>
                  <a:lnTo>
                    <a:pt x="2249800" y="81337"/>
                  </a:lnTo>
                  <a:lnTo>
                    <a:pt x="2255078" y="71713"/>
                  </a:lnTo>
                  <a:lnTo>
                    <a:pt x="2255078" y="71713"/>
                  </a:lnTo>
                  <a:lnTo>
                    <a:pt x="2255078" y="71713"/>
                  </a:lnTo>
                  <a:close/>
                  <a:moveTo>
                    <a:pt x="1810520" y="61158"/>
                  </a:moveTo>
                  <a:lnTo>
                    <a:pt x="1810520" y="81337"/>
                  </a:lnTo>
                  <a:lnTo>
                    <a:pt x="1817970" y="81337"/>
                  </a:lnTo>
                  <a:lnTo>
                    <a:pt x="1822006" y="79164"/>
                  </a:lnTo>
                  <a:lnTo>
                    <a:pt x="1825111" y="79164"/>
                  </a:lnTo>
                  <a:lnTo>
                    <a:pt x="1829146" y="79164"/>
                  </a:lnTo>
                  <a:lnTo>
                    <a:pt x="1830078" y="79164"/>
                  </a:lnTo>
                  <a:lnTo>
                    <a:pt x="1834114" y="81337"/>
                  </a:lnTo>
                  <a:lnTo>
                    <a:pt x="1839391" y="84441"/>
                  </a:lnTo>
                  <a:lnTo>
                    <a:pt x="1839391" y="94065"/>
                  </a:lnTo>
                  <a:lnTo>
                    <a:pt x="1843427" y="96238"/>
                  </a:lnTo>
                  <a:lnTo>
                    <a:pt x="1848705" y="96238"/>
                  </a:lnTo>
                  <a:lnTo>
                    <a:pt x="1851809" y="94065"/>
                  </a:lnTo>
                  <a:lnTo>
                    <a:pt x="1858018" y="94065"/>
                  </a:lnTo>
                  <a:lnTo>
                    <a:pt x="1858949" y="91892"/>
                  </a:lnTo>
                  <a:lnTo>
                    <a:pt x="1862985" y="94065"/>
                  </a:lnTo>
                  <a:lnTo>
                    <a:pt x="1866090" y="97170"/>
                  </a:lnTo>
                  <a:lnTo>
                    <a:pt x="1870125" y="103378"/>
                  </a:lnTo>
                  <a:lnTo>
                    <a:pt x="1873230" y="108656"/>
                  </a:lnTo>
                  <a:lnTo>
                    <a:pt x="1867952" y="121384"/>
                  </a:lnTo>
                  <a:lnTo>
                    <a:pt x="1862675" y="134113"/>
                  </a:lnTo>
                  <a:lnTo>
                    <a:pt x="1858639" y="149014"/>
                  </a:lnTo>
                  <a:lnTo>
                    <a:pt x="1846221" y="149014"/>
                  </a:lnTo>
                  <a:lnTo>
                    <a:pt x="1836908" y="153360"/>
                  </a:lnTo>
                  <a:lnTo>
                    <a:pt x="1828526" y="158638"/>
                  </a:lnTo>
                  <a:lnTo>
                    <a:pt x="1813935" y="162984"/>
                  </a:lnTo>
                  <a:lnTo>
                    <a:pt x="1804621" y="155533"/>
                  </a:lnTo>
                  <a:lnTo>
                    <a:pt x="1792203" y="151187"/>
                  </a:lnTo>
                  <a:lnTo>
                    <a:pt x="1779786" y="145910"/>
                  </a:lnTo>
                  <a:lnTo>
                    <a:pt x="1777613" y="141563"/>
                  </a:lnTo>
                  <a:lnTo>
                    <a:pt x="1777613" y="138459"/>
                  </a:lnTo>
                  <a:lnTo>
                    <a:pt x="1775439" y="134113"/>
                  </a:lnTo>
                  <a:lnTo>
                    <a:pt x="1773266" y="128835"/>
                  </a:lnTo>
                  <a:lnTo>
                    <a:pt x="1767989" y="123557"/>
                  </a:lnTo>
                  <a:lnTo>
                    <a:pt x="1762711" y="118280"/>
                  </a:lnTo>
                  <a:lnTo>
                    <a:pt x="1758675" y="113934"/>
                  </a:lnTo>
                  <a:lnTo>
                    <a:pt x="1755571" y="106483"/>
                  </a:lnTo>
                  <a:lnTo>
                    <a:pt x="1753398" y="93755"/>
                  </a:lnTo>
                  <a:lnTo>
                    <a:pt x="1760848" y="84131"/>
                  </a:lnTo>
                  <a:lnTo>
                    <a:pt x="1766126" y="76680"/>
                  </a:lnTo>
                  <a:lnTo>
                    <a:pt x="1773577" y="76680"/>
                  </a:lnTo>
                  <a:lnTo>
                    <a:pt x="1779786" y="78853"/>
                  </a:lnTo>
                  <a:lnTo>
                    <a:pt x="1787236" y="81026"/>
                  </a:lnTo>
                  <a:lnTo>
                    <a:pt x="1794687" y="81026"/>
                  </a:lnTo>
                  <a:lnTo>
                    <a:pt x="1794687" y="68298"/>
                  </a:lnTo>
                  <a:lnTo>
                    <a:pt x="1797791" y="66125"/>
                  </a:lnTo>
                  <a:lnTo>
                    <a:pt x="1801827" y="63952"/>
                  </a:lnTo>
                  <a:lnTo>
                    <a:pt x="1802759" y="63952"/>
                  </a:lnTo>
                  <a:lnTo>
                    <a:pt x="1806794" y="61779"/>
                  </a:lnTo>
                  <a:lnTo>
                    <a:pt x="1810520" y="61158"/>
                  </a:lnTo>
                  <a:lnTo>
                    <a:pt x="1810520" y="61158"/>
                  </a:lnTo>
                  <a:lnTo>
                    <a:pt x="1810520" y="61158"/>
                  </a:lnTo>
                  <a:close/>
                  <a:moveTo>
                    <a:pt x="2281155" y="47498"/>
                  </a:moveTo>
                  <a:lnTo>
                    <a:pt x="2295747" y="47498"/>
                  </a:lnTo>
                  <a:lnTo>
                    <a:pt x="2304129" y="57122"/>
                  </a:lnTo>
                  <a:lnTo>
                    <a:pt x="2313442" y="62400"/>
                  </a:lnTo>
                  <a:lnTo>
                    <a:pt x="2320893" y="69850"/>
                  </a:lnTo>
                  <a:lnTo>
                    <a:pt x="2328343" y="81337"/>
                  </a:lnTo>
                  <a:lnTo>
                    <a:pt x="2311579" y="81337"/>
                  </a:lnTo>
                  <a:lnTo>
                    <a:pt x="2301024" y="69850"/>
                  </a:lnTo>
                  <a:lnTo>
                    <a:pt x="2289538" y="61468"/>
                  </a:lnTo>
                  <a:lnTo>
                    <a:pt x="2281155" y="47498"/>
                  </a:lnTo>
                  <a:lnTo>
                    <a:pt x="2281155" y="47498"/>
                  </a:lnTo>
                  <a:lnTo>
                    <a:pt x="2281155" y="47498"/>
                  </a:lnTo>
                  <a:close/>
                  <a:moveTo>
                    <a:pt x="439281" y="47498"/>
                  </a:moveTo>
                  <a:lnTo>
                    <a:pt x="451699" y="47498"/>
                  </a:lnTo>
                  <a:lnTo>
                    <a:pt x="456976" y="51844"/>
                  </a:lnTo>
                  <a:lnTo>
                    <a:pt x="461012" y="54949"/>
                  </a:lnTo>
                  <a:lnTo>
                    <a:pt x="463185" y="59295"/>
                  </a:lnTo>
                  <a:lnTo>
                    <a:pt x="466290" y="64573"/>
                  </a:lnTo>
                  <a:lnTo>
                    <a:pt x="468463" y="68919"/>
                  </a:lnTo>
                  <a:lnTo>
                    <a:pt x="477776" y="59295"/>
                  </a:lnTo>
                  <a:lnTo>
                    <a:pt x="488331" y="54949"/>
                  </a:lnTo>
                  <a:lnTo>
                    <a:pt x="505095" y="57122"/>
                  </a:lnTo>
                  <a:lnTo>
                    <a:pt x="505095" y="72023"/>
                  </a:lnTo>
                  <a:lnTo>
                    <a:pt x="528068" y="74197"/>
                  </a:lnTo>
                  <a:lnTo>
                    <a:pt x="548868" y="77301"/>
                  </a:lnTo>
                  <a:lnTo>
                    <a:pt x="566564" y="81647"/>
                  </a:lnTo>
                  <a:lnTo>
                    <a:pt x="586432" y="83820"/>
                  </a:lnTo>
                  <a:lnTo>
                    <a:pt x="608474" y="81647"/>
                  </a:lnTo>
                  <a:lnTo>
                    <a:pt x="608474" y="94376"/>
                  </a:lnTo>
                  <a:lnTo>
                    <a:pt x="612510" y="94376"/>
                  </a:lnTo>
                  <a:lnTo>
                    <a:pt x="615614" y="94376"/>
                  </a:lnTo>
                  <a:lnTo>
                    <a:pt x="617787" y="94376"/>
                  </a:lnTo>
                  <a:lnTo>
                    <a:pt x="619960" y="96549"/>
                  </a:lnTo>
                  <a:lnTo>
                    <a:pt x="622133" y="97480"/>
                  </a:lnTo>
                  <a:lnTo>
                    <a:pt x="618098" y="97480"/>
                  </a:lnTo>
                  <a:lnTo>
                    <a:pt x="601023" y="108656"/>
                  </a:lnTo>
                  <a:lnTo>
                    <a:pt x="581155" y="121384"/>
                  </a:lnTo>
                  <a:lnTo>
                    <a:pt x="557250" y="132871"/>
                  </a:lnTo>
                  <a:lnTo>
                    <a:pt x="535209" y="145599"/>
                  </a:lnTo>
                  <a:lnTo>
                    <a:pt x="519686" y="156154"/>
                  </a:lnTo>
                  <a:lnTo>
                    <a:pt x="508200" y="165778"/>
                  </a:lnTo>
                  <a:lnTo>
                    <a:pt x="524964" y="165778"/>
                  </a:lnTo>
                  <a:lnTo>
                    <a:pt x="530241" y="162674"/>
                  </a:lnTo>
                  <a:lnTo>
                    <a:pt x="535519" y="160500"/>
                  </a:lnTo>
                  <a:lnTo>
                    <a:pt x="541728" y="158327"/>
                  </a:lnTo>
                  <a:lnTo>
                    <a:pt x="549179" y="158327"/>
                  </a:lnTo>
                  <a:lnTo>
                    <a:pt x="549179" y="162674"/>
                  </a:lnTo>
                  <a:lnTo>
                    <a:pt x="527137" y="178506"/>
                  </a:lnTo>
                  <a:lnTo>
                    <a:pt x="508200" y="195270"/>
                  </a:lnTo>
                  <a:lnTo>
                    <a:pt x="492677" y="212034"/>
                  </a:lnTo>
                  <a:lnTo>
                    <a:pt x="473740" y="226936"/>
                  </a:lnTo>
                  <a:lnTo>
                    <a:pt x="453872" y="239664"/>
                  </a:lnTo>
                  <a:lnTo>
                    <a:pt x="427794" y="247115"/>
                  </a:lnTo>
                  <a:lnTo>
                    <a:pt x="427794" y="259843"/>
                  </a:lnTo>
                  <a:lnTo>
                    <a:pt x="415377" y="262016"/>
                  </a:lnTo>
                  <a:lnTo>
                    <a:pt x="400786" y="267294"/>
                  </a:lnTo>
                  <a:lnTo>
                    <a:pt x="392403" y="274745"/>
                  </a:lnTo>
                  <a:lnTo>
                    <a:pt x="397681" y="279091"/>
                  </a:lnTo>
                  <a:lnTo>
                    <a:pt x="400786" y="282195"/>
                  </a:lnTo>
                  <a:lnTo>
                    <a:pt x="402959" y="284368"/>
                  </a:lnTo>
                  <a:lnTo>
                    <a:pt x="402959" y="287473"/>
                  </a:lnTo>
                  <a:lnTo>
                    <a:pt x="402959" y="291819"/>
                  </a:lnTo>
                  <a:lnTo>
                    <a:pt x="400786" y="297097"/>
                  </a:lnTo>
                  <a:lnTo>
                    <a:pt x="400786" y="304547"/>
                  </a:lnTo>
                  <a:lnTo>
                    <a:pt x="361048" y="307652"/>
                  </a:lnTo>
                  <a:lnTo>
                    <a:pt x="361048" y="311998"/>
                  </a:lnTo>
                  <a:lnTo>
                    <a:pt x="366326" y="314171"/>
                  </a:lnTo>
                  <a:lnTo>
                    <a:pt x="368499" y="314171"/>
                  </a:lnTo>
                  <a:lnTo>
                    <a:pt x="371604" y="314171"/>
                  </a:lnTo>
                  <a:lnTo>
                    <a:pt x="371604" y="314171"/>
                  </a:lnTo>
                  <a:lnTo>
                    <a:pt x="373777" y="315103"/>
                  </a:lnTo>
                  <a:lnTo>
                    <a:pt x="373777" y="317276"/>
                  </a:lnTo>
                  <a:lnTo>
                    <a:pt x="377813" y="321622"/>
                  </a:lnTo>
                  <a:lnTo>
                    <a:pt x="371604" y="321622"/>
                  </a:lnTo>
                  <a:lnTo>
                    <a:pt x="363222" y="324726"/>
                  </a:lnTo>
                  <a:lnTo>
                    <a:pt x="351735" y="329073"/>
                  </a:lnTo>
                  <a:lnTo>
                    <a:pt x="341180" y="332177"/>
                  </a:lnTo>
                  <a:lnTo>
                    <a:pt x="344284" y="334350"/>
                  </a:lnTo>
                  <a:lnTo>
                    <a:pt x="346458" y="334350"/>
                  </a:lnTo>
                  <a:lnTo>
                    <a:pt x="348631" y="334350"/>
                  </a:lnTo>
                  <a:lnTo>
                    <a:pt x="349562" y="336523"/>
                  </a:lnTo>
                  <a:lnTo>
                    <a:pt x="351735" y="336523"/>
                  </a:lnTo>
                  <a:lnTo>
                    <a:pt x="349562" y="339628"/>
                  </a:lnTo>
                  <a:lnTo>
                    <a:pt x="348631" y="343974"/>
                  </a:lnTo>
                  <a:lnTo>
                    <a:pt x="346458" y="344905"/>
                  </a:lnTo>
                  <a:lnTo>
                    <a:pt x="348631" y="347078"/>
                  </a:lnTo>
                  <a:lnTo>
                    <a:pt x="348631" y="349252"/>
                  </a:lnTo>
                  <a:lnTo>
                    <a:pt x="349562" y="352356"/>
                  </a:lnTo>
                  <a:lnTo>
                    <a:pt x="351735" y="356702"/>
                  </a:lnTo>
                  <a:lnTo>
                    <a:pt x="344284" y="358875"/>
                  </a:lnTo>
                  <a:lnTo>
                    <a:pt x="339007" y="358875"/>
                  </a:lnTo>
                  <a:lnTo>
                    <a:pt x="333729" y="358875"/>
                  </a:lnTo>
                  <a:lnTo>
                    <a:pt x="327520" y="361980"/>
                  </a:lnTo>
                  <a:lnTo>
                    <a:pt x="346458" y="361980"/>
                  </a:lnTo>
                  <a:lnTo>
                    <a:pt x="361048" y="366326"/>
                  </a:lnTo>
                  <a:lnTo>
                    <a:pt x="361048" y="373777"/>
                  </a:lnTo>
                  <a:lnTo>
                    <a:pt x="337144" y="373777"/>
                  </a:lnTo>
                  <a:lnTo>
                    <a:pt x="334971" y="379054"/>
                  </a:lnTo>
                  <a:lnTo>
                    <a:pt x="334971" y="381227"/>
                  </a:lnTo>
                  <a:lnTo>
                    <a:pt x="334971" y="382159"/>
                  </a:lnTo>
                  <a:lnTo>
                    <a:pt x="334040" y="384332"/>
                  </a:lnTo>
                  <a:lnTo>
                    <a:pt x="331867" y="386505"/>
                  </a:lnTo>
                  <a:lnTo>
                    <a:pt x="322553" y="389609"/>
                  </a:lnTo>
                  <a:lnTo>
                    <a:pt x="310135" y="389609"/>
                  </a:lnTo>
                  <a:lnTo>
                    <a:pt x="297717" y="389609"/>
                  </a:lnTo>
                  <a:lnTo>
                    <a:pt x="285300" y="382159"/>
                  </a:lnTo>
                  <a:lnTo>
                    <a:pt x="268536" y="382159"/>
                  </a:lnTo>
                  <a:lnTo>
                    <a:pt x="251772" y="384332"/>
                  </a:lnTo>
                  <a:lnTo>
                    <a:pt x="234076" y="386505"/>
                  </a:lnTo>
                  <a:lnTo>
                    <a:pt x="217312" y="384332"/>
                  </a:lnTo>
                  <a:lnTo>
                    <a:pt x="200548" y="379054"/>
                  </a:lnTo>
                  <a:lnTo>
                    <a:pt x="199617" y="376881"/>
                  </a:lnTo>
                  <a:lnTo>
                    <a:pt x="199617" y="374708"/>
                  </a:lnTo>
                  <a:lnTo>
                    <a:pt x="197444" y="374708"/>
                  </a:lnTo>
                  <a:lnTo>
                    <a:pt x="197444" y="372535"/>
                  </a:lnTo>
                  <a:lnTo>
                    <a:pt x="197444" y="368189"/>
                  </a:lnTo>
                  <a:lnTo>
                    <a:pt x="200548" y="368189"/>
                  </a:lnTo>
                  <a:lnTo>
                    <a:pt x="202721" y="365084"/>
                  </a:lnTo>
                  <a:lnTo>
                    <a:pt x="206757" y="360738"/>
                  </a:lnTo>
                  <a:lnTo>
                    <a:pt x="207688" y="358565"/>
                  </a:lnTo>
                  <a:lnTo>
                    <a:pt x="211724" y="357634"/>
                  </a:lnTo>
                  <a:lnTo>
                    <a:pt x="213897" y="353287"/>
                  </a:lnTo>
                  <a:lnTo>
                    <a:pt x="217002" y="348010"/>
                  </a:lnTo>
                  <a:lnTo>
                    <a:pt x="209551" y="345837"/>
                  </a:lnTo>
                  <a:lnTo>
                    <a:pt x="204273" y="342732"/>
                  </a:lnTo>
                  <a:lnTo>
                    <a:pt x="200238" y="336523"/>
                  </a:lnTo>
                  <a:lnTo>
                    <a:pt x="199306" y="331246"/>
                  </a:lnTo>
                  <a:lnTo>
                    <a:pt x="197133" y="323795"/>
                  </a:lnTo>
                  <a:lnTo>
                    <a:pt x="204584" y="323795"/>
                  </a:lnTo>
                  <a:lnTo>
                    <a:pt x="217002" y="320691"/>
                  </a:lnTo>
                  <a:lnTo>
                    <a:pt x="231593" y="323795"/>
                  </a:lnTo>
                  <a:lnTo>
                    <a:pt x="244010" y="329073"/>
                  </a:lnTo>
                  <a:lnTo>
                    <a:pt x="256428" y="335281"/>
                  </a:lnTo>
                  <a:lnTo>
                    <a:pt x="256428" y="327831"/>
                  </a:lnTo>
                  <a:lnTo>
                    <a:pt x="244010" y="321622"/>
                  </a:lnTo>
                  <a:lnTo>
                    <a:pt x="233455" y="316344"/>
                  </a:lnTo>
                  <a:lnTo>
                    <a:pt x="224142" y="306720"/>
                  </a:lnTo>
                  <a:lnTo>
                    <a:pt x="227246" y="306720"/>
                  </a:lnTo>
                  <a:lnTo>
                    <a:pt x="236560" y="293061"/>
                  </a:lnTo>
                  <a:lnTo>
                    <a:pt x="248046" y="283437"/>
                  </a:lnTo>
                  <a:lnTo>
                    <a:pt x="262637" y="275986"/>
                  </a:lnTo>
                  <a:lnTo>
                    <a:pt x="280333" y="270709"/>
                  </a:lnTo>
                  <a:lnTo>
                    <a:pt x="280333" y="266983"/>
                  </a:lnTo>
                  <a:lnTo>
                    <a:pt x="263568" y="261706"/>
                  </a:lnTo>
                  <a:lnTo>
                    <a:pt x="251151" y="252082"/>
                  </a:lnTo>
                  <a:lnTo>
                    <a:pt x="240595" y="239354"/>
                  </a:lnTo>
                  <a:lnTo>
                    <a:pt x="231282" y="226625"/>
                  </a:lnTo>
                  <a:lnTo>
                    <a:pt x="236560" y="224452"/>
                  </a:lnTo>
                  <a:lnTo>
                    <a:pt x="240595" y="224452"/>
                  </a:lnTo>
                  <a:lnTo>
                    <a:pt x="245873" y="222279"/>
                  </a:lnTo>
                  <a:lnTo>
                    <a:pt x="251151" y="222279"/>
                  </a:lnTo>
                  <a:lnTo>
                    <a:pt x="258601" y="227557"/>
                  </a:lnTo>
                  <a:lnTo>
                    <a:pt x="263879" y="233766"/>
                  </a:lnTo>
                  <a:lnTo>
                    <a:pt x="271330" y="239043"/>
                  </a:lnTo>
                  <a:lnTo>
                    <a:pt x="271330" y="234697"/>
                  </a:lnTo>
                  <a:lnTo>
                    <a:pt x="270398" y="231593"/>
                  </a:lnTo>
                  <a:lnTo>
                    <a:pt x="268225" y="231593"/>
                  </a:lnTo>
                  <a:lnTo>
                    <a:pt x="268225" y="229419"/>
                  </a:lnTo>
                  <a:lnTo>
                    <a:pt x="266052" y="227246"/>
                  </a:lnTo>
                  <a:lnTo>
                    <a:pt x="266052" y="226315"/>
                  </a:lnTo>
                  <a:lnTo>
                    <a:pt x="263879" y="221969"/>
                  </a:lnTo>
                  <a:lnTo>
                    <a:pt x="267915" y="221969"/>
                  </a:lnTo>
                  <a:lnTo>
                    <a:pt x="267915" y="218864"/>
                  </a:lnTo>
                  <a:lnTo>
                    <a:pt x="284679" y="212655"/>
                  </a:lnTo>
                  <a:lnTo>
                    <a:pt x="300201" y="209551"/>
                  </a:lnTo>
                  <a:lnTo>
                    <a:pt x="316965" y="207378"/>
                  </a:lnTo>
                  <a:lnTo>
                    <a:pt x="336834" y="209551"/>
                  </a:lnTo>
                  <a:lnTo>
                    <a:pt x="327520" y="198064"/>
                  </a:lnTo>
                  <a:lnTo>
                    <a:pt x="339007" y="194960"/>
                  </a:lnTo>
                  <a:lnTo>
                    <a:pt x="351425" y="189682"/>
                  </a:lnTo>
                  <a:lnTo>
                    <a:pt x="363842" y="184405"/>
                  </a:lnTo>
                  <a:lnTo>
                    <a:pt x="371293" y="178196"/>
                  </a:lnTo>
                  <a:lnTo>
                    <a:pt x="377502" y="178196"/>
                  </a:lnTo>
                  <a:lnTo>
                    <a:pt x="377502" y="175091"/>
                  </a:lnTo>
                  <a:lnTo>
                    <a:pt x="368189" y="175091"/>
                  </a:lnTo>
                  <a:lnTo>
                    <a:pt x="364153" y="177265"/>
                  </a:lnTo>
                  <a:lnTo>
                    <a:pt x="361048" y="178196"/>
                  </a:lnTo>
                  <a:lnTo>
                    <a:pt x="358875" y="178196"/>
                  </a:lnTo>
                  <a:lnTo>
                    <a:pt x="356702" y="178196"/>
                  </a:lnTo>
                  <a:lnTo>
                    <a:pt x="355771" y="178196"/>
                  </a:lnTo>
                  <a:lnTo>
                    <a:pt x="353598" y="177265"/>
                  </a:lnTo>
                  <a:lnTo>
                    <a:pt x="351425" y="175091"/>
                  </a:lnTo>
                  <a:lnTo>
                    <a:pt x="348320" y="175091"/>
                  </a:lnTo>
                  <a:lnTo>
                    <a:pt x="344284" y="178196"/>
                  </a:lnTo>
                  <a:lnTo>
                    <a:pt x="339007" y="184405"/>
                  </a:lnTo>
                  <a:lnTo>
                    <a:pt x="333729" y="189682"/>
                  </a:lnTo>
                  <a:lnTo>
                    <a:pt x="329693" y="194960"/>
                  </a:lnTo>
                  <a:lnTo>
                    <a:pt x="324416" y="198064"/>
                  </a:lnTo>
                  <a:lnTo>
                    <a:pt x="304547" y="204273"/>
                  </a:lnTo>
                  <a:lnTo>
                    <a:pt x="285610" y="204273"/>
                  </a:lnTo>
                  <a:lnTo>
                    <a:pt x="267915" y="199927"/>
                  </a:lnTo>
                  <a:lnTo>
                    <a:pt x="251151" y="192476"/>
                  </a:lnTo>
                  <a:lnTo>
                    <a:pt x="248978" y="192476"/>
                  </a:lnTo>
                  <a:lnTo>
                    <a:pt x="245873" y="194650"/>
                  </a:lnTo>
                  <a:lnTo>
                    <a:pt x="240595" y="196823"/>
                  </a:lnTo>
                  <a:lnTo>
                    <a:pt x="236560" y="197754"/>
                  </a:lnTo>
                  <a:lnTo>
                    <a:pt x="233455" y="199927"/>
                  </a:lnTo>
                  <a:lnTo>
                    <a:pt x="227246" y="202100"/>
                  </a:lnTo>
                  <a:lnTo>
                    <a:pt x="224142" y="192476"/>
                  </a:lnTo>
                  <a:lnTo>
                    <a:pt x="227246" y="191545"/>
                  </a:lnTo>
                  <a:lnTo>
                    <a:pt x="227246" y="191545"/>
                  </a:lnTo>
                  <a:lnTo>
                    <a:pt x="229419" y="189372"/>
                  </a:lnTo>
                  <a:lnTo>
                    <a:pt x="231593" y="185026"/>
                  </a:lnTo>
                  <a:lnTo>
                    <a:pt x="221037" y="185026"/>
                  </a:lnTo>
                  <a:lnTo>
                    <a:pt x="217002" y="187199"/>
                  </a:lnTo>
                  <a:lnTo>
                    <a:pt x="211724" y="189372"/>
                  </a:lnTo>
                  <a:lnTo>
                    <a:pt x="206446" y="189372"/>
                  </a:lnTo>
                  <a:lnTo>
                    <a:pt x="200238" y="189372"/>
                  </a:lnTo>
                  <a:lnTo>
                    <a:pt x="197133" y="177885"/>
                  </a:lnTo>
                  <a:lnTo>
                    <a:pt x="200238" y="176954"/>
                  </a:lnTo>
                  <a:lnTo>
                    <a:pt x="202411" y="176954"/>
                  </a:lnTo>
                  <a:lnTo>
                    <a:pt x="204584" y="176954"/>
                  </a:lnTo>
                  <a:lnTo>
                    <a:pt x="206757" y="174781"/>
                  </a:lnTo>
                  <a:lnTo>
                    <a:pt x="207688" y="174781"/>
                  </a:lnTo>
                  <a:lnTo>
                    <a:pt x="184715" y="177885"/>
                  </a:lnTo>
                  <a:lnTo>
                    <a:pt x="182542" y="172608"/>
                  </a:lnTo>
                  <a:lnTo>
                    <a:pt x="178506" y="169503"/>
                  </a:lnTo>
                  <a:lnTo>
                    <a:pt x="177575" y="167330"/>
                  </a:lnTo>
                  <a:lnTo>
                    <a:pt x="175402" y="162984"/>
                  </a:lnTo>
                  <a:lnTo>
                    <a:pt x="171366" y="157706"/>
                  </a:lnTo>
                  <a:lnTo>
                    <a:pt x="177575" y="155533"/>
                  </a:lnTo>
                  <a:lnTo>
                    <a:pt x="180679" y="155533"/>
                  </a:lnTo>
                  <a:lnTo>
                    <a:pt x="182853" y="155533"/>
                  </a:lnTo>
                  <a:lnTo>
                    <a:pt x="185026" y="155533"/>
                  </a:lnTo>
                  <a:lnTo>
                    <a:pt x="185026" y="155223"/>
                  </a:lnTo>
                  <a:lnTo>
                    <a:pt x="185957" y="153050"/>
                  </a:lnTo>
                  <a:lnTo>
                    <a:pt x="188130" y="148704"/>
                  </a:lnTo>
                  <a:lnTo>
                    <a:pt x="180679" y="147772"/>
                  </a:lnTo>
                  <a:lnTo>
                    <a:pt x="173229" y="145599"/>
                  </a:lnTo>
                  <a:lnTo>
                    <a:pt x="170124" y="141253"/>
                  </a:lnTo>
                  <a:lnTo>
                    <a:pt x="163915" y="138148"/>
                  </a:lnTo>
                  <a:lnTo>
                    <a:pt x="167951" y="138148"/>
                  </a:lnTo>
                  <a:lnTo>
                    <a:pt x="167951" y="132871"/>
                  </a:lnTo>
                  <a:lnTo>
                    <a:pt x="185647" y="135975"/>
                  </a:lnTo>
                  <a:lnTo>
                    <a:pt x="194960" y="133802"/>
                  </a:lnTo>
                  <a:lnTo>
                    <a:pt x="202411" y="130698"/>
                  </a:lnTo>
                  <a:lnTo>
                    <a:pt x="206446" y="125420"/>
                  </a:lnTo>
                  <a:lnTo>
                    <a:pt x="211724" y="117969"/>
                  </a:lnTo>
                  <a:lnTo>
                    <a:pt x="221037" y="113623"/>
                  </a:lnTo>
                  <a:lnTo>
                    <a:pt x="231593" y="110519"/>
                  </a:lnTo>
                  <a:lnTo>
                    <a:pt x="239043" y="113623"/>
                  </a:lnTo>
                  <a:lnTo>
                    <a:pt x="248357" y="117969"/>
                  </a:lnTo>
                  <a:lnTo>
                    <a:pt x="255807" y="118901"/>
                  </a:lnTo>
                  <a:lnTo>
                    <a:pt x="264189" y="117969"/>
                  </a:lnTo>
                  <a:lnTo>
                    <a:pt x="261085" y="115796"/>
                  </a:lnTo>
                  <a:lnTo>
                    <a:pt x="257049" y="113623"/>
                  </a:lnTo>
                  <a:lnTo>
                    <a:pt x="256118" y="113623"/>
                  </a:lnTo>
                  <a:lnTo>
                    <a:pt x="256118" y="111760"/>
                  </a:lnTo>
                  <a:lnTo>
                    <a:pt x="253945" y="110829"/>
                  </a:lnTo>
                  <a:lnTo>
                    <a:pt x="253945" y="106483"/>
                  </a:lnTo>
                  <a:lnTo>
                    <a:pt x="251772" y="101205"/>
                  </a:lnTo>
                  <a:lnTo>
                    <a:pt x="257049" y="99032"/>
                  </a:lnTo>
                  <a:lnTo>
                    <a:pt x="261085" y="96859"/>
                  </a:lnTo>
                  <a:lnTo>
                    <a:pt x="264189" y="96859"/>
                  </a:lnTo>
                  <a:lnTo>
                    <a:pt x="266363" y="95928"/>
                  </a:lnTo>
                  <a:lnTo>
                    <a:pt x="270398" y="93755"/>
                  </a:lnTo>
                  <a:lnTo>
                    <a:pt x="277849" y="93755"/>
                  </a:lnTo>
                  <a:lnTo>
                    <a:pt x="280953" y="95928"/>
                  </a:lnTo>
                  <a:lnTo>
                    <a:pt x="284989" y="99032"/>
                  </a:lnTo>
                  <a:lnTo>
                    <a:pt x="288094" y="101205"/>
                  </a:lnTo>
                  <a:lnTo>
                    <a:pt x="288094" y="96859"/>
                  </a:lnTo>
                  <a:lnTo>
                    <a:pt x="285921" y="95928"/>
                  </a:lnTo>
                  <a:lnTo>
                    <a:pt x="285921" y="93755"/>
                  </a:lnTo>
                  <a:lnTo>
                    <a:pt x="285921" y="93755"/>
                  </a:lnTo>
                  <a:lnTo>
                    <a:pt x="285921" y="91582"/>
                  </a:lnTo>
                  <a:lnTo>
                    <a:pt x="284989" y="88477"/>
                  </a:lnTo>
                  <a:lnTo>
                    <a:pt x="290267" y="86304"/>
                  </a:lnTo>
                  <a:lnTo>
                    <a:pt x="293371" y="84131"/>
                  </a:lnTo>
                  <a:lnTo>
                    <a:pt x="299580" y="81026"/>
                  </a:lnTo>
                  <a:lnTo>
                    <a:pt x="302685" y="76680"/>
                  </a:lnTo>
                  <a:lnTo>
                    <a:pt x="304858" y="76680"/>
                  </a:lnTo>
                  <a:lnTo>
                    <a:pt x="312308" y="76680"/>
                  </a:lnTo>
                  <a:lnTo>
                    <a:pt x="317586" y="78853"/>
                  </a:lnTo>
                  <a:lnTo>
                    <a:pt x="321622" y="83199"/>
                  </a:lnTo>
                  <a:lnTo>
                    <a:pt x="327831" y="83199"/>
                  </a:lnTo>
                  <a:lnTo>
                    <a:pt x="337144" y="81026"/>
                  </a:lnTo>
                  <a:lnTo>
                    <a:pt x="341180" y="68298"/>
                  </a:lnTo>
                  <a:lnTo>
                    <a:pt x="346458" y="66125"/>
                  </a:lnTo>
                  <a:lnTo>
                    <a:pt x="351735" y="66125"/>
                  </a:lnTo>
                  <a:lnTo>
                    <a:pt x="357013" y="66125"/>
                  </a:lnTo>
                  <a:lnTo>
                    <a:pt x="361048" y="68298"/>
                  </a:lnTo>
                  <a:lnTo>
                    <a:pt x="364153" y="68298"/>
                  </a:lnTo>
                  <a:lnTo>
                    <a:pt x="371604" y="56812"/>
                  </a:lnTo>
                  <a:lnTo>
                    <a:pt x="383090" y="54638"/>
                  </a:lnTo>
                  <a:lnTo>
                    <a:pt x="390541" y="58985"/>
                  </a:lnTo>
                  <a:lnTo>
                    <a:pt x="397992" y="62089"/>
                  </a:lnTo>
                  <a:lnTo>
                    <a:pt x="405442" y="64262"/>
                  </a:lnTo>
                  <a:lnTo>
                    <a:pt x="414756" y="61158"/>
                  </a:lnTo>
                  <a:lnTo>
                    <a:pt x="427173" y="53707"/>
                  </a:lnTo>
                  <a:lnTo>
                    <a:pt x="439281" y="47498"/>
                  </a:lnTo>
                  <a:lnTo>
                    <a:pt x="439281" y="47498"/>
                  </a:lnTo>
                  <a:lnTo>
                    <a:pt x="439281" y="47498"/>
                  </a:lnTo>
                  <a:close/>
                  <a:moveTo>
                    <a:pt x="2195472" y="44394"/>
                  </a:moveTo>
                  <a:lnTo>
                    <a:pt x="2202923" y="46567"/>
                  </a:lnTo>
                  <a:lnTo>
                    <a:pt x="2210374" y="49671"/>
                  </a:lnTo>
                  <a:lnTo>
                    <a:pt x="2213478" y="54018"/>
                  </a:lnTo>
                  <a:lnTo>
                    <a:pt x="2218756" y="57122"/>
                  </a:lnTo>
                  <a:lnTo>
                    <a:pt x="2224965" y="61468"/>
                  </a:lnTo>
                  <a:lnTo>
                    <a:pt x="2220929" y="72023"/>
                  </a:lnTo>
                  <a:lnTo>
                    <a:pt x="2198888" y="84752"/>
                  </a:lnTo>
                  <a:lnTo>
                    <a:pt x="2182123" y="99653"/>
                  </a:lnTo>
                  <a:lnTo>
                    <a:pt x="2167532" y="118590"/>
                  </a:lnTo>
                  <a:lnTo>
                    <a:pt x="2164428" y="118590"/>
                  </a:lnTo>
                  <a:lnTo>
                    <a:pt x="2164428" y="114244"/>
                  </a:lnTo>
                  <a:lnTo>
                    <a:pt x="2159150" y="111140"/>
                  </a:lnTo>
                  <a:lnTo>
                    <a:pt x="2155115" y="106793"/>
                  </a:lnTo>
                  <a:lnTo>
                    <a:pt x="2152942" y="103689"/>
                  </a:lnTo>
                  <a:lnTo>
                    <a:pt x="2149837" y="99343"/>
                  </a:lnTo>
                  <a:lnTo>
                    <a:pt x="2147664" y="94065"/>
                  </a:lnTo>
                  <a:lnTo>
                    <a:pt x="2151700" y="86614"/>
                  </a:lnTo>
                  <a:lnTo>
                    <a:pt x="2152631" y="81337"/>
                  </a:lnTo>
                  <a:lnTo>
                    <a:pt x="2154804" y="71713"/>
                  </a:lnTo>
                  <a:lnTo>
                    <a:pt x="2127795" y="71713"/>
                  </a:lnTo>
                  <a:lnTo>
                    <a:pt x="2127795" y="64262"/>
                  </a:lnTo>
                  <a:lnTo>
                    <a:pt x="2142386" y="58985"/>
                  </a:lnTo>
                  <a:lnTo>
                    <a:pt x="2156977" y="54638"/>
                  </a:lnTo>
                  <a:lnTo>
                    <a:pt x="2174673" y="51534"/>
                  </a:lnTo>
                  <a:lnTo>
                    <a:pt x="2176846" y="56812"/>
                  </a:lnTo>
                  <a:lnTo>
                    <a:pt x="2179019" y="58985"/>
                  </a:lnTo>
                  <a:lnTo>
                    <a:pt x="2179019" y="61158"/>
                  </a:lnTo>
                  <a:lnTo>
                    <a:pt x="2181192" y="61158"/>
                  </a:lnTo>
                  <a:lnTo>
                    <a:pt x="2181192" y="62089"/>
                  </a:lnTo>
                  <a:lnTo>
                    <a:pt x="2184297" y="64262"/>
                  </a:lnTo>
                  <a:lnTo>
                    <a:pt x="2186470" y="58985"/>
                  </a:lnTo>
                  <a:lnTo>
                    <a:pt x="2188643" y="54638"/>
                  </a:lnTo>
                  <a:lnTo>
                    <a:pt x="2189574" y="51534"/>
                  </a:lnTo>
                  <a:lnTo>
                    <a:pt x="2193610" y="47188"/>
                  </a:lnTo>
                  <a:lnTo>
                    <a:pt x="2195472" y="44394"/>
                  </a:lnTo>
                  <a:lnTo>
                    <a:pt x="2195472" y="44394"/>
                  </a:lnTo>
                  <a:lnTo>
                    <a:pt x="2195472" y="44394"/>
                  </a:lnTo>
                  <a:close/>
                  <a:moveTo>
                    <a:pt x="2240487" y="24215"/>
                  </a:moveTo>
                  <a:lnTo>
                    <a:pt x="2244523" y="25146"/>
                  </a:lnTo>
                  <a:lnTo>
                    <a:pt x="2245454" y="25146"/>
                  </a:lnTo>
                  <a:lnTo>
                    <a:pt x="2247628" y="27319"/>
                  </a:lnTo>
                  <a:lnTo>
                    <a:pt x="2247628" y="27319"/>
                  </a:lnTo>
                  <a:lnTo>
                    <a:pt x="2249800" y="29492"/>
                  </a:lnTo>
                  <a:lnTo>
                    <a:pt x="2251974" y="32597"/>
                  </a:lnTo>
                  <a:lnTo>
                    <a:pt x="2255078" y="38806"/>
                  </a:lnTo>
                  <a:lnTo>
                    <a:pt x="2259114" y="44083"/>
                  </a:lnTo>
                  <a:lnTo>
                    <a:pt x="2260045" y="51534"/>
                  </a:lnTo>
                  <a:lnTo>
                    <a:pt x="2251663" y="51534"/>
                  </a:lnTo>
                  <a:lnTo>
                    <a:pt x="2251663" y="47188"/>
                  </a:lnTo>
                  <a:lnTo>
                    <a:pt x="2247628" y="44083"/>
                  </a:lnTo>
                  <a:lnTo>
                    <a:pt x="2244523" y="39737"/>
                  </a:lnTo>
                  <a:lnTo>
                    <a:pt x="2242350" y="36633"/>
                  </a:lnTo>
                  <a:lnTo>
                    <a:pt x="2240177" y="31355"/>
                  </a:lnTo>
                  <a:lnTo>
                    <a:pt x="2240177" y="24215"/>
                  </a:lnTo>
                  <a:lnTo>
                    <a:pt x="2240487" y="24215"/>
                  </a:lnTo>
                  <a:lnTo>
                    <a:pt x="2240487" y="24215"/>
                  </a:lnTo>
                  <a:close/>
                  <a:moveTo>
                    <a:pt x="984113" y="20179"/>
                  </a:moveTo>
                  <a:lnTo>
                    <a:pt x="1009259" y="20179"/>
                  </a:lnTo>
                  <a:lnTo>
                    <a:pt x="1035337" y="24525"/>
                  </a:lnTo>
                  <a:lnTo>
                    <a:pt x="1058310" y="27630"/>
                  </a:lnTo>
                  <a:lnTo>
                    <a:pt x="1079110" y="32907"/>
                  </a:lnTo>
                  <a:lnTo>
                    <a:pt x="1109223" y="27630"/>
                  </a:lnTo>
                  <a:lnTo>
                    <a:pt x="1113259" y="31976"/>
                  </a:lnTo>
                  <a:lnTo>
                    <a:pt x="1116363" y="32907"/>
                  </a:lnTo>
                  <a:lnTo>
                    <a:pt x="1120399" y="39116"/>
                  </a:lnTo>
                  <a:lnTo>
                    <a:pt x="1122572" y="42221"/>
                  </a:lnTo>
                  <a:lnTo>
                    <a:pt x="1125676" y="44394"/>
                  </a:lnTo>
                  <a:lnTo>
                    <a:pt x="1143372" y="51844"/>
                  </a:lnTo>
                  <a:lnTo>
                    <a:pt x="1164172" y="57122"/>
                  </a:lnTo>
                  <a:lnTo>
                    <a:pt x="1181867" y="61468"/>
                  </a:lnTo>
                  <a:lnTo>
                    <a:pt x="1181867" y="68919"/>
                  </a:lnTo>
                  <a:lnTo>
                    <a:pt x="1152685" y="68919"/>
                  </a:lnTo>
                  <a:lnTo>
                    <a:pt x="1140267" y="62710"/>
                  </a:lnTo>
                  <a:lnTo>
                    <a:pt x="1125676" y="62710"/>
                  </a:lnTo>
                  <a:lnTo>
                    <a:pt x="1108912" y="64883"/>
                  </a:lnTo>
                  <a:lnTo>
                    <a:pt x="1093390" y="69229"/>
                  </a:lnTo>
                  <a:lnTo>
                    <a:pt x="1093390" y="77611"/>
                  </a:lnTo>
                  <a:lnTo>
                    <a:pt x="1113259" y="77611"/>
                  </a:lnTo>
                  <a:lnTo>
                    <a:pt x="1127850" y="74507"/>
                  </a:lnTo>
                  <a:lnTo>
                    <a:pt x="1145545" y="72334"/>
                  </a:lnTo>
                  <a:lnTo>
                    <a:pt x="1167587" y="72334"/>
                  </a:lnTo>
                  <a:lnTo>
                    <a:pt x="1189628" y="72334"/>
                  </a:lnTo>
                  <a:lnTo>
                    <a:pt x="1206392" y="72334"/>
                  </a:lnTo>
                  <a:lnTo>
                    <a:pt x="1220983" y="87235"/>
                  </a:lnTo>
                  <a:lnTo>
                    <a:pt x="1238679" y="97790"/>
                  </a:lnTo>
                  <a:lnTo>
                    <a:pt x="1233401" y="109277"/>
                  </a:lnTo>
                  <a:lnTo>
                    <a:pt x="1222846" y="116728"/>
                  </a:lnTo>
                  <a:lnTo>
                    <a:pt x="1213533" y="122005"/>
                  </a:lnTo>
                  <a:lnTo>
                    <a:pt x="1201115" y="126351"/>
                  </a:lnTo>
                  <a:lnTo>
                    <a:pt x="1182178" y="126351"/>
                  </a:lnTo>
                  <a:lnTo>
                    <a:pt x="1165413" y="131629"/>
                  </a:lnTo>
                  <a:lnTo>
                    <a:pt x="1147718" y="131629"/>
                  </a:lnTo>
                  <a:lnTo>
                    <a:pt x="1127850" y="129456"/>
                  </a:lnTo>
                  <a:lnTo>
                    <a:pt x="1108912" y="127283"/>
                  </a:lnTo>
                  <a:lnTo>
                    <a:pt x="1091527" y="127283"/>
                  </a:lnTo>
                  <a:lnTo>
                    <a:pt x="1076936" y="131629"/>
                  </a:lnTo>
                  <a:lnTo>
                    <a:pt x="1065450" y="142184"/>
                  </a:lnTo>
                  <a:lnTo>
                    <a:pt x="1109223" y="142184"/>
                  </a:lnTo>
                  <a:lnTo>
                    <a:pt x="1122882" y="139080"/>
                  </a:lnTo>
                  <a:lnTo>
                    <a:pt x="1138405" y="136907"/>
                  </a:lnTo>
                  <a:lnTo>
                    <a:pt x="1157342" y="139080"/>
                  </a:lnTo>
                  <a:lnTo>
                    <a:pt x="1169760" y="142184"/>
                  </a:lnTo>
                  <a:lnTo>
                    <a:pt x="1172864" y="155844"/>
                  </a:lnTo>
                  <a:lnTo>
                    <a:pt x="1179073" y="153671"/>
                  </a:lnTo>
                  <a:lnTo>
                    <a:pt x="1187455" y="148393"/>
                  </a:lnTo>
                  <a:lnTo>
                    <a:pt x="1198942" y="144047"/>
                  </a:lnTo>
                  <a:lnTo>
                    <a:pt x="1209497" y="141874"/>
                  </a:lnTo>
                  <a:lnTo>
                    <a:pt x="1211670" y="148083"/>
                  </a:lnTo>
                  <a:lnTo>
                    <a:pt x="1213843" y="151187"/>
                  </a:lnTo>
                  <a:lnTo>
                    <a:pt x="1216016" y="153360"/>
                  </a:lnTo>
                  <a:lnTo>
                    <a:pt x="1219121" y="155533"/>
                  </a:lnTo>
                  <a:lnTo>
                    <a:pt x="1223156" y="158638"/>
                  </a:lnTo>
                  <a:lnTo>
                    <a:pt x="1206392" y="189993"/>
                  </a:lnTo>
                  <a:lnTo>
                    <a:pt x="1213843" y="189993"/>
                  </a:lnTo>
                  <a:lnTo>
                    <a:pt x="1226261" y="182542"/>
                  </a:lnTo>
                  <a:lnTo>
                    <a:pt x="1243025" y="172918"/>
                  </a:lnTo>
                  <a:lnTo>
                    <a:pt x="1262893" y="165468"/>
                  </a:lnTo>
                  <a:lnTo>
                    <a:pt x="1284935" y="158017"/>
                  </a:lnTo>
                  <a:lnTo>
                    <a:pt x="1308839" y="152739"/>
                  </a:lnTo>
                  <a:lnTo>
                    <a:pt x="1329639" y="152739"/>
                  </a:lnTo>
                  <a:lnTo>
                    <a:pt x="1350439" y="154912"/>
                  </a:lnTo>
                  <a:lnTo>
                    <a:pt x="1365030" y="163294"/>
                  </a:lnTo>
                  <a:lnTo>
                    <a:pt x="1373412" y="178196"/>
                  </a:lnTo>
                  <a:lnTo>
                    <a:pt x="1379621" y="178196"/>
                  </a:lnTo>
                  <a:lnTo>
                    <a:pt x="1379621" y="180369"/>
                  </a:lnTo>
                  <a:lnTo>
                    <a:pt x="1379621" y="180369"/>
                  </a:lnTo>
                  <a:lnTo>
                    <a:pt x="1377448" y="182542"/>
                  </a:lnTo>
                  <a:lnTo>
                    <a:pt x="1375275" y="182542"/>
                  </a:lnTo>
                  <a:lnTo>
                    <a:pt x="1375275" y="182542"/>
                  </a:lnTo>
                  <a:lnTo>
                    <a:pt x="1373102" y="182542"/>
                  </a:lnTo>
                  <a:lnTo>
                    <a:pt x="1369997" y="185647"/>
                  </a:lnTo>
                  <a:lnTo>
                    <a:pt x="1364720" y="187820"/>
                  </a:lnTo>
                  <a:lnTo>
                    <a:pt x="1358511" y="189993"/>
                  </a:lnTo>
                  <a:lnTo>
                    <a:pt x="1351060" y="192166"/>
                  </a:lnTo>
                  <a:lnTo>
                    <a:pt x="1345783" y="193097"/>
                  </a:lnTo>
                  <a:lnTo>
                    <a:pt x="1333365" y="213276"/>
                  </a:lnTo>
                  <a:lnTo>
                    <a:pt x="1309460" y="228178"/>
                  </a:lnTo>
                  <a:lnTo>
                    <a:pt x="1282452" y="237801"/>
                  </a:lnTo>
                  <a:lnTo>
                    <a:pt x="1250165" y="243079"/>
                  </a:lnTo>
                  <a:lnTo>
                    <a:pt x="1250165" y="249288"/>
                  </a:lnTo>
                  <a:lnTo>
                    <a:pt x="1250165" y="252392"/>
                  </a:lnTo>
                  <a:lnTo>
                    <a:pt x="1250165" y="254566"/>
                  </a:lnTo>
                  <a:lnTo>
                    <a:pt x="1247992" y="256739"/>
                  </a:lnTo>
                  <a:lnTo>
                    <a:pt x="1250165" y="257670"/>
                  </a:lnTo>
                  <a:lnTo>
                    <a:pt x="1250165" y="259843"/>
                  </a:lnTo>
                  <a:lnTo>
                    <a:pt x="1253270" y="264189"/>
                  </a:lnTo>
                  <a:lnTo>
                    <a:pt x="1258547" y="267294"/>
                  </a:lnTo>
                  <a:lnTo>
                    <a:pt x="1262583" y="269467"/>
                  </a:lnTo>
                  <a:lnTo>
                    <a:pt x="1265687" y="272571"/>
                  </a:lnTo>
                  <a:lnTo>
                    <a:pt x="1269723" y="274745"/>
                  </a:lnTo>
                  <a:lnTo>
                    <a:pt x="1272828" y="280022"/>
                  </a:lnTo>
                  <a:lnTo>
                    <a:pt x="1269723" y="287473"/>
                  </a:lnTo>
                  <a:lnTo>
                    <a:pt x="1265687" y="304237"/>
                  </a:lnTo>
                  <a:lnTo>
                    <a:pt x="1262583" y="324416"/>
                  </a:lnTo>
                  <a:lnTo>
                    <a:pt x="1258547" y="344595"/>
                  </a:lnTo>
                  <a:lnTo>
                    <a:pt x="1258547" y="361359"/>
                  </a:lnTo>
                  <a:lnTo>
                    <a:pt x="1262583" y="359186"/>
                  </a:lnTo>
                  <a:lnTo>
                    <a:pt x="1265687" y="359186"/>
                  </a:lnTo>
                  <a:lnTo>
                    <a:pt x="1267861" y="359186"/>
                  </a:lnTo>
                  <a:lnTo>
                    <a:pt x="1271896" y="359186"/>
                  </a:lnTo>
                  <a:lnTo>
                    <a:pt x="1272828" y="359186"/>
                  </a:lnTo>
                  <a:lnTo>
                    <a:pt x="1279037" y="361359"/>
                  </a:lnTo>
                  <a:lnTo>
                    <a:pt x="1276864" y="366636"/>
                  </a:lnTo>
                  <a:lnTo>
                    <a:pt x="1276864" y="368810"/>
                  </a:lnTo>
                  <a:lnTo>
                    <a:pt x="1276864" y="373156"/>
                  </a:lnTo>
                  <a:lnTo>
                    <a:pt x="1276864" y="374087"/>
                  </a:lnTo>
                  <a:lnTo>
                    <a:pt x="1276864" y="378433"/>
                  </a:lnTo>
                  <a:lnTo>
                    <a:pt x="1279037" y="385884"/>
                  </a:lnTo>
                  <a:lnTo>
                    <a:pt x="1272828" y="385884"/>
                  </a:lnTo>
                  <a:lnTo>
                    <a:pt x="1272828" y="388989"/>
                  </a:lnTo>
                  <a:lnTo>
                    <a:pt x="1269723" y="388057"/>
                  </a:lnTo>
                  <a:lnTo>
                    <a:pt x="1265687" y="383711"/>
                  </a:lnTo>
                  <a:lnTo>
                    <a:pt x="1264756" y="381538"/>
                  </a:lnTo>
                  <a:lnTo>
                    <a:pt x="1260720" y="380607"/>
                  </a:lnTo>
                  <a:lnTo>
                    <a:pt x="1257616" y="378433"/>
                  </a:lnTo>
                  <a:lnTo>
                    <a:pt x="1250165" y="378433"/>
                  </a:lnTo>
                  <a:lnTo>
                    <a:pt x="1246129" y="380607"/>
                  </a:lnTo>
                  <a:lnTo>
                    <a:pt x="1243025" y="381538"/>
                  </a:lnTo>
                  <a:lnTo>
                    <a:pt x="1238989" y="383711"/>
                  </a:lnTo>
                  <a:lnTo>
                    <a:pt x="1236816" y="385884"/>
                  </a:lnTo>
                  <a:lnTo>
                    <a:pt x="1233711" y="388057"/>
                  </a:lnTo>
                  <a:lnTo>
                    <a:pt x="1231538" y="391162"/>
                  </a:lnTo>
                  <a:lnTo>
                    <a:pt x="1229365" y="398612"/>
                  </a:lnTo>
                  <a:lnTo>
                    <a:pt x="1253270" y="406063"/>
                  </a:lnTo>
                  <a:lnTo>
                    <a:pt x="1258547" y="438660"/>
                  </a:lnTo>
                  <a:lnTo>
                    <a:pt x="1253270" y="438660"/>
                  </a:lnTo>
                  <a:lnTo>
                    <a:pt x="1250165" y="438660"/>
                  </a:lnTo>
                  <a:lnTo>
                    <a:pt x="1246129" y="440833"/>
                  </a:lnTo>
                  <a:lnTo>
                    <a:pt x="1243025" y="443006"/>
                  </a:lnTo>
                  <a:lnTo>
                    <a:pt x="1243025" y="450457"/>
                  </a:lnTo>
                  <a:lnTo>
                    <a:pt x="1251407" y="455734"/>
                  </a:lnTo>
                  <a:lnTo>
                    <a:pt x="1257616" y="463185"/>
                  </a:lnTo>
                  <a:lnTo>
                    <a:pt x="1260720" y="472809"/>
                  </a:lnTo>
                  <a:lnTo>
                    <a:pt x="1262893" y="487710"/>
                  </a:lnTo>
                  <a:lnTo>
                    <a:pt x="1253580" y="487710"/>
                  </a:lnTo>
                  <a:lnTo>
                    <a:pt x="1251407" y="487710"/>
                  </a:lnTo>
                  <a:lnTo>
                    <a:pt x="1246129" y="485537"/>
                  </a:lnTo>
                  <a:lnTo>
                    <a:pt x="1243025" y="487710"/>
                  </a:lnTo>
                  <a:lnTo>
                    <a:pt x="1236816" y="487710"/>
                  </a:lnTo>
                  <a:lnTo>
                    <a:pt x="1233711" y="490815"/>
                  </a:lnTo>
                  <a:lnTo>
                    <a:pt x="1229676" y="495161"/>
                  </a:lnTo>
                  <a:lnTo>
                    <a:pt x="1235885" y="498266"/>
                  </a:lnTo>
                  <a:lnTo>
                    <a:pt x="1238989" y="500439"/>
                  </a:lnTo>
                  <a:lnTo>
                    <a:pt x="1241162" y="502612"/>
                  </a:lnTo>
                  <a:lnTo>
                    <a:pt x="1243335" y="503543"/>
                  </a:lnTo>
                  <a:lnTo>
                    <a:pt x="1244267" y="509752"/>
                  </a:lnTo>
                  <a:lnTo>
                    <a:pt x="1246440" y="515030"/>
                  </a:lnTo>
                  <a:lnTo>
                    <a:pt x="1244267" y="517203"/>
                  </a:lnTo>
                  <a:lnTo>
                    <a:pt x="1244267" y="518134"/>
                  </a:lnTo>
                  <a:lnTo>
                    <a:pt x="1244267" y="518134"/>
                  </a:lnTo>
                  <a:lnTo>
                    <a:pt x="1243335" y="520307"/>
                  </a:lnTo>
                  <a:lnTo>
                    <a:pt x="1243335" y="524653"/>
                  </a:lnTo>
                  <a:lnTo>
                    <a:pt x="1228124" y="524653"/>
                  </a:lnTo>
                  <a:lnTo>
                    <a:pt x="1213533" y="527758"/>
                  </a:lnTo>
                  <a:lnTo>
                    <a:pt x="1202046" y="532104"/>
                  </a:lnTo>
                  <a:lnTo>
                    <a:pt x="1206082" y="532104"/>
                  </a:lnTo>
                  <a:lnTo>
                    <a:pt x="1211359" y="535209"/>
                  </a:lnTo>
                  <a:lnTo>
                    <a:pt x="1215395" y="537382"/>
                  </a:lnTo>
                  <a:lnTo>
                    <a:pt x="1218500" y="537382"/>
                  </a:lnTo>
                  <a:lnTo>
                    <a:pt x="1222536" y="539555"/>
                  </a:lnTo>
                  <a:lnTo>
                    <a:pt x="1225640" y="542659"/>
                  </a:lnTo>
                  <a:lnTo>
                    <a:pt x="1228744" y="547937"/>
                  </a:lnTo>
                  <a:lnTo>
                    <a:pt x="1222536" y="557561"/>
                  </a:lnTo>
                  <a:lnTo>
                    <a:pt x="1218500" y="569047"/>
                  </a:lnTo>
                  <a:lnTo>
                    <a:pt x="1213222" y="581775"/>
                  </a:lnTo>
                  <a:lnTo>
                    <a:pt x="1211049" y="576498"/>
                  </a:lnTo>
                  <a:lnTo>
                    <a:pt x="1207945" y="572152"/>
                  </a:lnTo>
                  <a:lnTo>
                    <a:pt x="1205771" y="569979"/>
                  </a:lnTo>
                  <a:lnTo>
                    <a:pt x="1201736" y="569979"/>
                  </a:lnTo>
                  <a:lnTo>
                    <a:pt x="1196458" y="569047"/>
                  </a:lnTo>
                  <a:lnTo>
                    <a:pt x="1189007" y="569047"/>
                  </a:lnTo>
                  <a:lnTo>
                    <a:pt x="1189007" y="572152"/>
                  </a:lnTo>
                  <a:lnTo>
                    <a:pt x="1193043" y="572152"/>
                  </a:lnTo>
                  <a:lnTo>
                    <a:pt x="1205461" y="584880"/>
                  </a:lnTo>
                  <a:lnTo>
                    <a:pt x="1216016" y="599781"/>
                  </a:lnTo>
                  <a:lnTo>
                    <a:pt x="1222225" y="618719"/>
                  </a:lnTo>
                  <a:lnTo>
                    <a:pt x="1225329" y="640760"/>
                  </a:lnTo>
                  <a:lnTo>
                    <a:pt x="1222225" y="640760"/>
                  </a:lnTo>
                  <a:lnTo>
                    <a:pt x="1222225" y="646038"/>
                  </a:lnTo>
                  <a:lnTo>
                    <a:pt x="1193043" y="649142"/>
                  </a:lnTo>
                  <a:lnTo>
                    <a:pt x="1193043" y="628963"/>
                  </a:lnTo>
                  <a:lnTo>
                    <a:pt x="1189007" y="625859"/>
                  </a:lnTo>
                  <a:lnTo>
                    <a:pt x="1185903" y="623686"/>
                  </a:lnTo>
                  <a:lnTo>
                    <a:pt x="1183730" y="621513"/>
                  </a:lnTo>
                  <a:lnTo>
                    <a:pt x="1178452" y="618408"/>
                  </a:lnTo>
                  <a:lnTo>
                    <a:pt x="1172243" y="616235"/>
                  </a:lnTo>
                  <a:lnTo>
                    <a:pt x="1163861" y="621513"/>
                  </a:lnTo>
                  <a:lnTo>
                    <a:pt x="1152375" y="625859"/>
                  </a:lnTo>
                  <a:lnTo>
                    <a:pt x="1139957" y="626790"/>
                  </a:lnTo>
                  <a:lnTo>
                    <a:pt x="1128470" y="631136"/>
                  </a:lnTo>
                  <a:lnTo>
                    <a:pt x="1122262" y="636414"/>
                  </a:lnTo>
                  <a:lnTo>
                    <a:pt x="1128470" y="636414"/>
                  </a:lnTo>
                  <a:lnTo>
                    <a:pt x="1137784" y="636414"/>
                  </a:lnTo>
                  <a:lnTo>
                    <a:pt x="1152375" y="634241"/>
                  </a:lnTo>
                  <a:lnTo>
                    <a:pt x="1169139" y="633309"/>
                  </a:lnTo>
                  <a:lnTo>
                    <a:pt x="1169139" y="640760"/>
                  </a:lnTo>
                  <a:lnTo>
                    <a:pt x="1132506" y="653488"/>
                  </a:lnTo>
                  <a:lnTo>
                    <a:pt x="1132506" y="656593"/>
                  </a:lnTo>
                  <a:lnTo>
                    <a:pt x="1141820" y="656593"/>
                  </a:lnTo>
                  <a:lnTo>
                    <a:pt x="1147097" y="655662"/>
                  </a:lnTo>
                  <a:lnTo>
                    <a:pt x="1154548" y="653488"/>
                  </a:lnTo>
                  <a:lnTo>
                    <a:pt x="1161999" y="651315"/>
                  </a:lnTo>
                  <a:lnTo>
                    <a:pt x="1169449" y="649142"/>
                  </a:lnTo>
                  <a:lnTo>
                    <a:pt x="1171622" y="658766"/>
                  </a:lnTo>
                  <a:lnTo>
                    <a:pt x="1179073" y="663112"/>
                  </a:lnTo>
                  <a:lnTo>
                    <a:pt x="1186524" y="664044"/>
                  </a:lnTo>
                  <a:lnTo>
                    <a:pt x="1198942" y="663112"/>
                  </a:lnTo>
                  <a:lnTo>
                    <a:pt x="1213533" y="663112"/>
                  </a:lnTo>
                  <a:lnTo>
                    <a:pt x="1213533" y="666217"/>
                  </a:lnTo>
                  <a:lnTo>
                    <a:pt x="1209497" y="666217"/>
                  </a:lnTo>
                  <a:lnTo>
                    <a:pt x="1189628" y="685154"/>
                  </a:lnTo>
                  <a:lnTo>
                    <a:pt x="1167587" y="703160"/>
                  </a:lnTo>
                  <a:lnTo>
                    <a:pt x="1145545" y="718061"/>
                  </a:lnTo>
                  <a:lnTo>
                    <a:pt x="1120399" y="730789"/>
                  </a:lnTo>
                  <a:lnTo>
                    <a:pt x="1093390" y="736067"/>
                  </a:lnTo>
                  <a:lnTo>
                    <a:pt x="1062035" y="735136"/>
                  </a:lnTo>
                  <a:lnTo>
                    <a:pt x="1062035" y="740413"/>
                  </a:lnTo>
                  <a:lnTo>
                    <a:pt x="1062035" y="745691"/>
                  </a:lnTo>
                  <a:lnTo>
                    <a:pt x="1059862" y="750037"/>
                  </a:lnTo>
                  <a:lnTo>
                    <a:pt x="1057689" y="750968"/>
                  </a:lnTo>
                  <a:lnTo>
                    <a:pt x="1056757" y="750968"/>
                  </a:lnTo>
                  <a:lnTo>
                    <a:pt x="1054584" y="753142"/>
                  </a:lnTo>
                  <a:lnTo>
                    <a:pt x="1050548" y="755315"/>
                  </a:lnTo>
                  <a:lnTo>
                    <a:pt x="1047444" y="757488"/>
                  </a:lnTo>
                  <a:lnTo>
                    <a:pt x="1045271" y="758419"/>
                  </a:lnTo>
                  <a:lnTo>
                    <a:pt x="1042166" y="762765"/>
                  </a:lnTo>
                  <a:lnTo>
                    <a:pt x="1038131" y="773321"/>
                  </a:lnTo>
                  <a:lnTo>
                    <a:pt x="1035957" y="786980"/>
                  </a:lnTo>
                  <a:lnTo>
                    <a:pt x="1032853" y="795362"/>
                  </a:lnTo>
                  <a:lnTo>
                    <a:pt x="1023540" y="804986"/>
                  </a:lnTo>
                  <a:lnTo>
                    <a:pt x="1008017" y="815541"/>
                  </a:lnTo>
                  <a:lnTo>
                    <a:pt x="987218" y="825165"/>
                  </a:lnTo>
                  <a:lnTo>
                    <a:pt x="969522" y="832616"/>
                  </a:lnTo>
                  <a:lnTo>
                    <a:pt x="952758" y="836962"/>
                  </a:lnTo>
                  <a:lnTo>
                    <a:pt x="952758" y="832616"/>
                  </a:lnTo>
                  <a:lnTo>
                    <a:pt x="952758" y="829511"/>
                  </a:lnTo>
                  <a:lnTo>
                    <a:pt x="950585" y="829511"/>
                  </a:lnTo>
                  <a:lnTo>
                    <a:pt x="950585" y="827338"/>
                  </a:lnTo>
                  <a:lnTo>
                    <a:pt x="949654" y="825165"/>
                  </a:lnTo>
                  <a:lnTo>
                    <a:pt x="947480" y="840066"/>
                  </a:lnTo>
                  <a:lnTo>
                    <a:pt x="942203" y="852795"/>
                  </a:lnTo>
                  <a:lnTo>
                    <a:pt x="938167" y="864281"/>
                  </a:lnTo>
                  <a:lnTo>
                    <a:pt x="932890" y="874836"/>
                  </a:lnTo>
                  <a:lnTo>
                    <a:pt x="928854" y="889738"/>
                  </a:lnTo>
                  <a:lnTo>
                    <a:pt x="932890" y="891911"/>
                  </a:lnTo>
                  <a:lnTo>
                    <a:pt x="932890" y="894084"/>
                  </a:lnTo>
                  <a:lnTo>
                    <a:pt x="935063" y="894084"/>
                  </a:lnTo>
                  <a:lnTo>
                    <a:pt x="935063" y="894084"/>
                  </a:lnTo>
                  <a:lnTo>
                    <a:pt x="935063" y="896257"/>
                  </a:lnTo>
                  <a:lnTo>
                    <a:pt x="932890" y="897188"/>
                  </a:lnTo>
                  <a:lnTo>
                    <a:pt x="928854" y="901535"/>
                  </a:lnTo>
                  <a:lnTo>
                    <a:pt x="925749" y="903708"/>
                  </a:lnTo>
                  <a:lnTo>
                    <a:pt x="922645" y="906812"/>
                  </a:lnTo>
                  <a:lnTo>
                    <a:pt x="918609" y="908985"/>
                  </a:lnTo>
                  <a:lnTo>
                    <a:pt x="916436" y="912090"/>
                  </a:lnTo>
                  <a:lnTo>
                    <a:pt x="913331" y="917367"/>
                  </a:lnTo>
                  <a:lnTo>
                    <a:pt x="905881" y="938478"/>
                  </a:lnTo>
                  <a:lnTo>
                    <a:pt x="900603" y="960519"/>
                  </a:lnTo>
                  <a:lnTo>
                    <a:pt x="898430" y="985976"/>
                  </a:lnTo>
                  <a:lnTo>
                    <a:pt x="894394" y="1010191"/>
                  </a:lnTo>
                  <a:lnTo>
                    <a:pt x="889117" y="1032232"/>
                  </a:lnTo>
                  <a:lnTo>
                    <a:pt x="886012" y="1030059"/>
                  </a:lnTo>
                  <a:lnTo>
                    <a:pt x="886012" y="1030059"/>
                  </a:lnTo>
                  <a:lnTo>
                    <a:pt x="883839" y="1030059"/>
                  </a:lnTo>
                  <a:lnTo>
                    <a:pt x="883839" y="1027886"/>
                  </a:lnTo>
                  <a:lnTo>
                    <a:pt x="881666" y="1027886"/>
                  </a:lnTo>
                  <a:lnTo>
                    <a:pt x="876388" y="1024782"/>
                  </a:lnTo>
                  <a:lnTo>
                    <a:pt x="867075" y="1017331"/>
                  </a:lnTo>
                  <a:lnTo>
                    <a:pt x="852484" y="1005844"/>
                  </a:lnTo>
                  <a:lnTo>
                    <a:pt x="835720" y="996221"/>
                  </a:lnTo>
                  <a:lnTo>
                    <a:pt x="820198" y="985665"/>
                  </a:lnTo>
                  <a:lnTo>
                    <a:pt x="807780" y="976042"/>
                  </a:lnTo>
                  <a:lnTo>
                    <a:pt x="796294" y="970764"/>
                  </a:lnTo>
                  <a:lnTo>
                    <a:pt x="793189" y="968591"/>
                  </a:lnTo>
                  <a:lnTo>
                    <a:pt x="789153" y="928543"/>
                  </a:lnTo>
                  <a:lnTo>
                    <a:pt x="786980" y="924197"/>
                  </a:lnTo>
                  <a:lnTo>
                    <a:pt x="781703" y="921093"/>
                  </a:lnTo>
                  <a:lnTo>
                    <a:pt x="778598" y="918920"/>
                  </a:lnTo>
                  <a:lnTo>
                    <a:pt x="772389" y="914573"/>
                  </a:lnTo>
                  <a:lnTo>
                    <a:pt x="769285" y="911469"/>
                  </a:lnTo>
                  <a:lnTo>
                    <a:pt x="772389" y="909296"/>
                  </a:lnTo>
                  <a:lnTo>
                    <a:pt x="772389" y="907123"/>
                  </a:lnTo>
                  <a:lnTo>
                    <a:pt x="774562" y="906191"/>
                  </a:lnTo>
                  <a:lnTo>
                    <a:pt x="774562" y="906191"/>
                  </a:lnTo>
                  <a:lnTo>
                    <a:pt x="776735" y="901845"/>
                  </a:lnTo>
                  <a:lnTo>
                    <a:pt x="778908" y="898741"/>
                  </a:lnTo>
                  <a:lnTo>
                    <a:pt x="769595" y="898741"/>
                  </a:lnTo>
                  <a:lnTo>
                    <a:pt x="764317" y="898741"/>
                  </a:lnTo>
                  <a:lnTo>
                    <a:pt x="760282" y="898741"/>
                  </a:lnTo>
                  <a:lnTo>
                    <a:pt x="758109" y="896567"/>
                  </a:lnTo>
                  <a:lnTo>
                    <a:pt x="757177" y="893463"/>
                  </a:lnTo>
                  <a:lnTo>
                    <a:pt x="753141" y="887254"/>
                  </a:lnTo>
                  <a:lnTo>
                    <a:pt x="750968" y="884150"/>
                  </a:lnTo>
                  <a:lnTo>
                    <a:pt x="750968" y="879803"/>
                  </a:lnTo>
                  <a:lnTo>
                    <a:pt x="750968" y="878872"/>
                  </a:lnTo>
                  <a:lnTo>
                    <a:pt x="750968" y="874526"/>
                  </a:lnTo>
                  <a:lnTo>
                    <a:pt x="753141" y="871421"/>
                  </a:lnTo>
                  <a:lnTo>
                    <a:pt x="753141" y="867075"/>
                  </a:lnTo>
                  <a:lnTo>
                    <a:pt x="742586" y="867075"/>
                  </a:lnTo>
                  <a:lnTo>
                    <a:pt x="742586" y="861798"/>
                  </a:lnTo>
                  <a:lnTo>
                    <a:pt x="743518" y="856520"/>
                  </a:lnTo>
                  <a:lnTo>
                    <a:pt x="745691" y="854347"/>
                  </a:lnTo>
                  <a:lnTo>
                    <a:pt x="745691" y="850622"/>
                  </a:lnTo>
                  <a:lnTo>
                    <a:pt x="747864" y="847517"/>
                  </a:lnTo>
                  <a:lnTo>
                    <a:pt x="750037" y="842239"/>
                  </a:lnTo>
                  <a:lnTo>
                    <a:pt x="743828" y="842239"/>
                  </a:lnTo>
                  <a:lnTo>
                    <a:pt x="737619" y="842239"/>
                  </a:lnTo>
                  <a:lnTo>
                    <a:pt x="734515" y="840066"/>
                  </a:lnTo>
                  <a:lnTo>
                    <a:pt x="728306" y="837893"/>
                  </a:lnTo>
                  <a:lnTo>
                    <a:pt x="727375" y="810574"/>
                  </a:lnTo>
                  <a:lnTo>
                    <a:pt x="725201" y="785117"/>
                  </a:lnTo>
                  <a:lnTo>
                    <a:pt x="725201" y="760903"/>
                  </a:lnTo>
                  <a:lnTo>
                    <a:pt x="732652" y="736688"/>
                  </a:lnTo>
                  <a:lnTo>
                    <a:pt x="740103" y="726133"/>
                  </a:lnTo>
                  <a:lnTo>
                    <a:pt x="749416" y="718682"/>
                  </a:lnTo>
                  <a:lnTo>
                    <a:pt x="756867" y="712473"/>
                  </a:lnTo>
                  <a:lnTo>
                    <a:pt x="762144" y="704091"/>
                  </a:lnTo>
                  <a:lnTo>
                    <a:pt x="767422" y="692605"/>
                  </a:lnTo>
                  <a:lnTo>
                    <a:pt x="769595" y="672426"/>
                  </a:lnTo>
                  <a:lnTo>
                    <a:pt x="765559" y="672426"/>
                  </a:lnTo>
                  <a:lnTo>
                    <a:pt x="762455" y="676772"/>
                  </a:lnTo>
                  <a:lnTo>
                    <a:pt x="758419" y="677703"/>
                  </a:lnTo>
                  <a:lnTo>
                    <a:pt x="757488" y="677703"/>
                  </a:lnTo>
                  <a:lnTo>
                    <a:pt x="753452" y="677703"/>
                  </a:lnTo>
                  <a:lnTo>
                    <a:pt x="750347" y="676772"/>
                  </a:lnTo>
                  <a:lnTo>
                    <a:pt x="735757" y="672426"/>
                  </a:lnTo>
                  <a:lnTo>
                    <a:pt x="724270" y="664975"/>
                  </a:lnTo>
                  <a:lnTo>
                    <a:pt x="716819" y="654420"/>
                  </a:lnTo>
                  <a:lnTo>
                    <a:pt x="713715" y="635483"/>
                  </a:lnTo>
                  <a:lnTo>
                    <a:pt x="718992" y="635483"/>
                  </a:lnTo>
                  <a:lnTo>
                    <a:pt x="718992" y="632378"/>
                  </a:lnTo>
                  <a:lnTo>
                    <a:pt x="728306" y="637656"/>
                  </a:lnTo>
                  <a:lnTo>
                    <a:pt x="738861" y="645106"/>
                  </a:lnTo>
                  <a:lnTo>
                    <a:pt x="748174" y="648211"/>
                  </a:lnTo>
                  <a:lnTo>
                    <a:pt x="758729" y="648211"/>
                  </a:lnTo>
                  <a:lnTo>
                    <a:pt x="758729" y="647280"/>
                  </a:lnTo>
                  <a:lnTo>
                    <a:pt x="760903" y="645106"/>
                  </a:lnTo>
                  <a:lnTo>
                    <a:pt x="760903" y="645106"/>
                  </a:lnTo>
                  <a:lnTo>
                    <a:pt x="760903" y="642623"/>
                  </a:lnTo>
                  <a:lnTo>
                    <a:pt x="763076" y="639518"/>
                  </a:lnTo>
                  <a:lnTo>
                    <a:pt x="743207" y="624617"/>
                  </a:lnTo>
                  <a:lnTo>
                    <a:pt x="726443" y="603507"/>
                  </a:lnTo>
                  <a:lnTo>
                    <a:pt x="721166" y="605680"/>
                  </a:lnTo>
                  <a:lnTo>
                    <a:pt x="717130" y="607853"/>
                  </a:lnTo>
                  <a:lnTo>
                    <a:pt x="711852" y="610026"/>
                  </a:lnTo>
                  <a:lnTo>
                    <a:pt x="706575" y="610957"/>
                  </a:lnTo>
                  <a:lnTo>
                    <a:pt x="702539" y="607853"/>
                  </a:lnTo>
                  <a:lnTo>
                    <a:pt x="701608" y="605680"/>
                  </a:lnTo>
                  <a:lnTo>
                    <a:pt x="699434" y="602575"/>
                  </a:lnTo>
                  <a:lnTo>
                    <a:pt x="697261" y="600402"/>
                  </a:lnTo>
                  <a:lnTo>
                    <a:pt x="694157" y="595125"/>
                  </a:lnTo>
                  <a:lnTo>
                    <a:pt x="704712" y="583638"/>
                  </a:lnTo>
                  <a:lnTo>
                    <a:pt x="706885" y="567805"/>
                  </a:lnTo>
                  <a:lnTo>
                    <a:pt x="704712" y="546695"/>
                  </a:lnTo>
                  <a:lnTo>
                    <a:pt x="699434" y="524653"/>
                  </a:lnTo>
                  <a:lnTo>
                    <a:pt x="690121" y="501370"/>
                  </a:lnTo>
                  <a:lnTo>
                    <a:pt x="679566" y="479328"/>
                  </a:lnTo>
                  <a:lnTo>
                    <a:pt x="665906" y="459149"/>
                  </a:lnTo>
                  <a:lnTo>
                    <a:pt x="655351" y="440212"/>
                  </a:lnTo>
                  <a:lnTo>
                    <a:pt x="646038" y="425311"/>
                  </a:lnTo>
                  <a:lnTo>
                    <a:pt x="623996" y="410409"/>
                  </a:lnTo>
                  <a:lnTo>
                    <a:pt x="598850" y="405132"/>
                  </a:lnTo>
                  <a:lnTo>
                    <a:pt x="572772" y="405132"/>
                  </a:lnTo>
                  <a:lnTo>
                    <a:pt x="543591" y="405132"/>
                  </a:lnTo>
                  <a:lnTo>
                    <a:pt x="515340" y="407305"/>
                  </a:lnTo>
                  <a:lnTo>
                    <a:pt x="486158" y="405132"/>
                  </a:lnTo>
                  <a:lnTo>
                    <a:pt x="486158" y="399854"/>
                  </a:lnTo>
                  <a:lnTo>
                    <a:pt x="486158" y="395508"/>
                  </a:lnTo>
                  <a:lnTo>
                    <a:pt x="487089" y="394577"/>
                  </a:lnTo>
                  <a:lnTo>
                    <a:pt x="487089" y="392404"/>
                  </a:lnTo>
                  <a:lnTo>
                    <a:pt x="487089" y="390230"/>
                  </a:lnTo>
                  <a:lnTo>
                    <a:pt x="486158" y="388057"/>
                  </a:lnTo>
                  <a:lnTo>
                    <a:pt x="474672" y="382780"/>
                  </a:lnTo>
                  <a:lnTo>
                    <a:pt x="464116" y="379675"/>
                  </a:lnTo>
                  <a:lnTo>
                    <a:pt x="452630" y="372225"/>
                  </a:lnTo>
                  <a:lnTo>
                    <a:pt x="461943" y="372225"/>
                  </a:lnTo>
                  <a:lnTo>
                    <a:pt x="472499" y="367878"/>
                  </a:lnTo>
                  <a:lnTo>
                    <a:pt x="487089" y="364774"/>
                  </a:lnTo>
                  <a:lnTo>
                    <a:pt x="503854" y="362601"/>
                  </a:lnTo>
                  <a:lnTo>
                    <a:pt x="516271" y="358254"/>
                  </a:lnTo>
                  <a:lnTo>
                    <a:pt x="525585" y="350804"/>
                  </a:lnTo>
                  <a:lnTo>
                    <a:pt x="481812" y="350804"/>
                  </a:lnTo>
                  <a:lnTo>
                    <a:pt x="471257" y="347699"/>
                  </a:lnTo>
                  <a:lnTo>
                    <a:pt x="461943" y="347699"/>
                  </a:lnTo>
                  <a:lnTo>
                    <a:pt x="450457" y="345526"/>
                  </a:lnTo>
                  <a:lnTo>
                    <a:pt x="442075" y="343353"/>
                  </a:lnTo>
                  <a:lnTo>
                    <a:pt x="432761" y="340249"/>
                  </a:lnTo>
                  <a:lnTo>
                    <a:pt x="427484" y="330625"/>
                  </a:lnTo>
                  <a:lnTo>
                    <a:pt x="425311" y="315723"/>
                  </a:lnTo>
                  <a:lnTo>
                    <a:pt x="447352" y="312619"/>
                  </a:lnTo>
                  <a:lnTo>
                    <a:pt x="467221" y="305168"/>
                  </a:lnTo>
                  <a:lnTo>
                    <a:pt x="483985" y="297718"/>
                  </a:lnTo>
                  <a:lnTo>
                    <a:pt x="501680" y="290267"/>
                  </a:lnTo>
                  <a:lnTo>
                    <a:pt x="538313" y="290267"/>
                  </a:lnTo>
                  <a:lnTo>
                    <a:pt x="552904" y="241837"/>
                  </a:lnTo>
                  <a:lnTo>
                    <a:pt x="518444" y="241837"/>
                  </a:lnTo>
                  <a:lnTo>
                    <a:pt x="509131" y="229109"/>
                  </a:lnTo>
                  <a:lnTo>
                    <a:pt x="520618" y="221658"/>
                  </a:lnTo>
                  <a:lnTo>
                    <a:pt x="529000" y="214208"/>
                  </a:lnTo>
                  <a:lnTo>
                    <a:pt x="540486" y="208930"/>
                  </a:lnTo>
                  <a:lnTo>
                    <a:pt x="552904" y="204584"/>
                  </a:lnTo>
                  <a:lnTo>
                    <a:pt x="552904" y="191856"/>
                  </a:lnTo>
                  <a:lnTo>
                    <a:pt x="567495" y="184405"/>
                  </a:lnTo>
                  <a:lnTo>
                    <a:pt x="574946" y="176023"/>
                  </a:lnTo>
                  <a:lnTo>
                    <a:pt x="582396" y="164536"/>
                  </a:lnTo>
                  <a:lnTo>
                    <a:pt x="593883" y="157086"/>
                  </a:lnTo>
                  <a:lnTo>
                    <a:pt x="606301" y="151808"/>
                  </a:lnTo>
                  <a:lnTo>
                    <a:pt x="616856" y="151808"/>
                  </a:lnTo>
                  <a:lnTo>
                    <a:pt x="626169" y="154912"/>
                  </a:lnTo>
                  <a:lnTo>
                    <a:pt x="638587" y="153981"/>
                  </a:lnTo>
                  <a:lnTo>
                    <a:pt x="629274" y="149635"/>
                  </a:lnTo>
                  <a:lnTo>
                    <a:pt x="623996" y="147462"/>
                  </a:lnTo>
                  <a:lnTo>
                    <a:pt x="618718" y="146530"/>
                  </a:lnTo>
                  <a:lnTo>
                    <a:pt x="613441" y="140322"/>
                  </a:lnTo>
                  <a:lnTo>
                    <a:pt x="631136" y="137217"/>
                  </a:lnTo>
                  <a:lnTo>
                    <a:pt x="647900" y="131939"/>
                  </a:lnTo>
                  <a:lnTo>
                    <a:pt x="662491" y="127593"/>
                  </a:lnTo>
                  <a:lnTo>
                    <a:pt x="679255" y="124489"/>
                  </a:lnTo>
                  <a:lnTo>
                    <a:pt x="680187" y="131939"/>
                  </a:lnTo>
                  <a:lnTo>
                    <a:pt x="682360" y="135044"/>
                  </a:lnTo>
                  <a:lnTo>
                    <a:pt x="684533" y="140322"/>
                  </a:lnTo>
                  <a:lnTo>
                    <a:pt x="686706" y="144668"/>
                  </a:lnTo>
                  <a:lnTo>
                    <a:pt x="691984" y="146841"/>
                  </a:lnTo>
                  <a:lnTo>
                    <a:pt x="699434" y="147772"/>
                  </a:lnTo>
                  <a:lnTo>
                    <a:pt x="699434" y="142495"/>
                  </a:lnTo>
                  <a:lnTo>
                    <a:pt x="702539" y="137217"/>
                  </a:lnTo>
                  <a:lnTo>
                    <a:pt x="704712" y="129766"/>
                  </a:lnTo>
                  <a:lnTo>
                    <a:pt x="706885" y="124489"/>
                  </a:lnTo>
                  <a:lnTo>
                    <a:pt x="709989" y="129766"/>
                  </a:lnTo>
                  <a:lnTo>
                    <a:pt x="716198" y="135044"/>
                  </a:lnTo>
                  <a:lnTo>
                    <a:pt x="719303" y="139390"/>
                  </a:lnTo>
                  <a:lnTo>
                    <a:pt x="726754" y="142495"/>
                  </a:lnTo>
                  <a:lnTo>
                    <a:pt x="734204" y="144668"/>
                  </a:lnTo>
                  <a:lnTo>
                    <a:pt x="730168" y="120453"/>
                  </a:lnTo>
                  <a:lnTo>
                    <a:pt x="743828" y="117349"/>
                  </a:lnTo>
                  <a:lnTo>
                    <a:pt x="754383" y="113002"/>
                  </a:lnTo>
                  <a:lnTo>
                    <a:pt x="771147" y="117349"/>
                  </a:lnTo>
                  <a:lnTo>
                    <a:pt x="788843" y="124799"/>
                  </a:lnTo>
                  <a:lnTo>
                    <a:pt x="807780" y="135354"/>
                  </a:lnTo>
                  <a:lnTo>
                    <a:pt x="827648" y="144978"/>
                  </a:lnTo>
                  <a:lnTo>
                    <a:pt x="844413" y="152429"/>
                  </a:lnTo>
                  <a:lnTo>
                    <a:pt x="859935" y="157706"/>
                  </a:lnTo>
                  <a:lnTo>
                    <a:pt x="859935" y="154602"/>
                  </a:lnTo>
                  <a:lnTo>
                    <a:pt x="849380" y="144978"/>
                  </a:lnTo>
                  <a:lnTo>
                    <a:pt x="841929" y="137527"/>
                  </a:lnTo>
                  <a:lnTo>
                    <a:pt x="837893" y="127904"/>
                  </a:lnTo>
                  <a:lnTo>
                    <a:pt x="844102" y="117349"/>
                  </a:lnTo>
                  <a:lnTo>
                    <a:pt x="840066" y="113002"/>
                  </a:lnTo>
                  <a:lnTo>
                    <a:pt x="834789" y="107725"/>
                  </a:lnTo>
                  <a:lnTo>
                    <a:pt x="829511" y="103378"/>
                  </a:lnTo>
                  <a:lnTo>
                    <a:pt x="824234" y="100274"/>
                  </a:lnTo>
                  <a:lnTo>
                    <a:pt x="820198" y="95928"/>
                  </a:lnTo>
                  <a:lnTo>
                    <a:pt x="824234" y="87546"/>
                  </a:lnTo>
                  <a:lnTo>
                    <a:pt x="834789" y="90650"/>
                  </a:lnTo>
                  <a:lnTo>
                    <a:pt x="849380" y="92823"/>
                  </a:lnTo>
                  <a:lnTo>
                    <a:pt x="861797" y="90650"/>
                  </a:lnTo>
                  <a:lnTo>
                    <a:pt x="871111" y="83199"/>
                  </a:lnTo>
                  <a:lnTo>
                    <a:pt x="827338" y="83199"/>
                  </a:lnTo>
                  <a:lnTo>
                    <a:pt x="827338" y="80095"/>
                  </a:lnTo>
                  <a:lnTo>
                    <a:pt x="824234" y="80095"/>
                  </a:lnTo>
                  <a:lnTo>
                    <a:pt x="824234" y="75749"/>
                  </a:lnTo>
                  <a:lnTo>
                    <a:pt x="829511" y="72644"/>
                  </a:lnTo>
                  <a:lnTo>
                    <a:pt x="834789" y="68298"/>
                  </a:lnTo>
                  <a:lnTo>
                    <a:pt x="840066" y="65194"/>
                  </a:lnTo>
                  <a:lnTo>
                    <a:pt x="845344" y="60847"/>
                  </a:lnTo>
                  <a:lnTo>
                    <a:pt x="851553" y="59916"/>
                  </a:lnTo>
                  <a:lnTo>
                    <a:pt x="874526" y="63020"/>
                  </a:lnTo>
                  <a:lnTo>
                    <a:pt x="880735" y="46256"/>
                  </a:lnTo>
                  <a:lnTo>
                    <a:pt x="907743" y="50603"/>
                  </a:lnTo>
                  <a:lnTo>
                    <a:pt x="909917" y="50603"/>
                  </a:lnTo>
                  <a:lnTo>
                    <a:pt x="910848" y="46256"/>
                  </a:lnTo>
                  <a:lnTo>
                    <a:pt x="913021" y="45325"/>
                  </a:lnTo>
                  <a:lnTo>
                    <a:pt x="915194" y="40979"/>
                  </a:lnTo>
                  <a:lnTo>
                    <a:pt x="920472" y="38806"/>
                  </a:lnTo>
                  <a:lnTo>
                    <a:pt x="924508" y="45015"/>
                  </a:lnTo>
                  <a:lnTo>
                    <a:pt x="929785" y="50292"/>
                  </a:lnTo>
                  <a:lnTo>
                    <a:pt x="935063" y="55570"/>
                  </a:lnTo>
                  <a:lnTo>
                    <a:pt x="935063" y="45946"/>
                  </a:lnTo>
                  <a:lnTo>
                    <a:pt x="937236" y="45015"/>
                  </a:lnTo>
                  <a:lnTo>
                    <a:pt x="937236" y="42842"/>
                  </a:lnTo>
                  <a:lnTo>
                    <a:pt x="937236" y="40668"/>
                  </a:lnTo>
                  <a:lnTo>
                    <a:pt x="937236" y="38495"/>
                  </a:lnTo>
                  <a:lnTo>
                    <a:pt x="938167" y="35391"/>
                  </a:lnTo>
                  <a:lnTo>
                    <a:pt x="940340" y="33218"/>
                  </a:lnTo>
                  <a:lnTo>
                    <a:pt x="944376" y="31045"/>
                  </a:lnTo>
                  <a:lnTo>
                    <a:pt x="962071" y="22663"/>
                  </a:lnTo>
                  <a:lnTo>
                    <a:pt x="984113" y="20179"/>
                  </a:lnTo>
                  <a:lnTo>
                    <a:pt x="984113" y="20179"/>
                  </a:lnTo>
                  <a:lnTo>
                    <a:pt x="984113" y="20179"/>
                  </a:lnTo>
                  <a:close/>
                  <a:moveTo>
                    <a:pt x="2301024" y="16764"/>
                  </a:moveTo>
                  <a:lnTo>
                    <a:pt x="2311579" y="19869"/>
                  </a:lnTo>
                  <a:lnTo>
                    <a:pt x="2311579" y="27319"/>
                  </a:lnTo>
                  <a:lnTo>
                    <a:pt x="2296057" y="27319"/>
                  </a:lnTo>
                  <a:lnTo>
                    <a:pt x="2301024" y="16764"/>
                  </a:lnTo>
                  <a:lnTo>
                    <a:pt x="2301024" y="16764"/>
                  </a:lnTo>
                  <a:lnTo>
                    <a:pt x="2301024" y="16764"/>
                  </a:lnTo>
                  <a:close/>
                  <a:moveTo>
                    <a:pt x="2792460" y="0"/>
                  </a:moveTo>
                  <a:lnTo>
                    <a:pt x="2797737" y="3104"/>
                  </a:lnTo>
                  <a:lnTo>
                    <a:pt x="2801773" y="7451"/>
                  </a:lnTo>
                  <a:lnTo>
                    <a:pt x="2803946" y="10555"/>
                  </a:lnTo>
                  <a:lnTo>
                    <a:pt x="2804878" y="16764"/>
                  </a:lnTo>
                  <a:lnTo>
                    <a:pt x="2807051" y="19869"/>
                  </a:lnTo>
                  <a:lnTo>
                    <a:pt x="2809224" y="25146"/>
                  </a:lnTo>
                  <a:lnTo>
                    <a:pt x="2812328" y="27319"/>
                  </a:lnTo>
                  <a:lnTo>
                    <a:pt x="2823815" y="32597"/>
                  </a:lnTo>
                  <a:lnTo>
                    <a:pt x="2834370" y="34770"/>
                  </a:lnTo>
                  <a:lnTo>
                    <a:pt x="2841821" y="34770"/>
                  </a:lnTo>
                  <a:lnTo>
                    <a:pt x="2847098" y="39116"/>
                  </a:lnTo>
                  <a:lnTo>
                    <a:pt x="2851134" y="46567"/>
                  </a:lnTo>
                  <a:lnTo>
                    <a:pt x="2853307" y="61468"/>
                  </a:lnTo>
                  <a:lnTo>
                    <a:pt x="2851134" y="62400"/>
                  </a:lnTo>
                  <a:lnTo>
                    <a:pt x="2851134" y="62400"/>
                  </a:lnTo>
                  <a:lnTo>
                    <a:pt x="2851134" y="64573"/>
                  </a:lnTo>
                  <a:lnTo>
                    <a:pt x="2851134" y="66746"/>
                  </a:lnTo>
                  <a:lnTo>
                    <a:pt x="2848961" y="68919"/>
                  </a:lnTo>
                  <a:lnTo>
                    <a:pt x="2825988" y="68919"/>
                  </a:lnTo>
                  <a:lnTo>
                    <a:pt x="2802084" y="68919"/>
                  </a:lnTo>
                  <a:lnTo>
                    <a:pt x="2782215" y="77301"/>
                  </a:lnTo>
                  <a:lnTo>
                    <a:pt x="2778179" y="79474"/>
                  </a:lnTo>
                  <a:lnTo>
                    <a:pt x="2776006" y="83820"/>
                  </a:lnTo>
                  <a:lnTo>
                    <a:pt x="2775075" y="84752"/>
                  </a:lnTo>
                  <a:lnTo>
                    <a:pt x="2772902" y="86925"/>
                  </a:lnTo>
                  <a:lnTo>
                    <a:pt x="2770729" y="89098"/>
                  </a:lnTo>
                  <a:lnTo>
                    <a:pt x="2767624" y="91271"/>
                  </a:lnTo>
                  <a:lnTo>
                    <a:pt x="2761415" y="94376"/>
                  </a:lnTo>
                  <a:lnTo>
                    <a:pt x="2758311" y="89098"/>
                  </a:lnTo>
                  <a:lnTo>
                    <a:pt x="2756137" y="84752"/>
                  </a:lnTo>
                  <a:lnTo>
                    <a:pt x="2753033" y="81647"/>
                  </a:lnTo>
                  <a:lnTo>
                    <a:pt x="2765451" y="49982"/>
                  </a:lnTo>
                  <a:lnTo>
                    <a:pt x="2777869" y="24525"/>
                  </a:lnTo>
                  <a:lnTo>
                    <a:pt x="2792460" y="0"/>
                  </a:lnTo>
                  <a:lnTo>
                    <a:pt x="2792460" y="0"/>
                  </a:lnTo>
                  <a:lnTo>
                    <a:pt x="2792460" y="0"/>
                  </a:lnTo>
                  <a:close/>
                  <a:moveTo>
                    <a:pt x="2665177" y="0"/>
                  </a:moveTo>
                  <a:lnTo>
                    <a:pt x="2674490" y="9624"/>
                  </a:lnTo>
                  <a:lnTo>
                    <a:pt x="2679768" y="20179"/>
                  </a:lnTo>
                  <a:lnTo>
                    <a:pt x="2685046" y="32907"/>
                  </a:lnTo>
                  <a:lnTo>
                    <a:pt x="2675732" y="32907"/>
                  </a:lnTo>
                  <a:lnTo>
                    <a:pt x="2675732" y="27319"/>
                  </a:lnTo>
                  <a:lnTo>
                    <a:pt x="2672628" y="24215"/>
                  </a:lnTo>
                  <a:lnTo>
                    <a:pt x="2668592" y="19869"/>
                  </a:lnTo>
                  <a:lnTo>
                    <a:pt x="2667660" y="14591"/>
                  </a:lnTo>
                  <a:lnTo>
                    <a:pt x="2665487" y="9313"/>
                  </a:lnTo>
                  <a:lnTo>
                    <a:pt x="2665487" y="0"/>
                  </a:lnTo>
                  <a:lnTo>
                    <a:pt x="2665177" y="0"/>
                  </a:lnTo>
                  <a:lnTo>
                    <a:pt x="2665177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xmlns="" id="{2F65E6EA-F7AB-409A-A291-CBFBF92E4644}"/>
                </a:ext>
              </a:extLst>
            </p:cNvPr>
            <p:cNvSpPr/>
            <p:nvPr/>
          </p:nvSpPr>
          <p:spPr>
            <a:xfrm>
              <a:off x="3709769" y="4075070"/>
              <a:ext cx="34149" cy="15522"/>
            </a:xfrm>
            <a:custGeom>
              <a:avLst/>
              <a:gdLst>
                <a:gd name="connsiteX0" fmla="*/ 13660 w 34149"/>
                <a:gd name="connsiteY0" fmla="*/ 14591 h 15522"/>
                <a:gd name="connsiteX1" fmla="*/ 20800 w 34149"/>
                <a:gd name="connsiteY1" fmla="*/ 16764 h 15522"/>
                <a:gd name="connsiteX2" fmla="*/ 23904 w 34149"/>
                <a:gd name="connsiteY2" fmla="*/ 16764 h 15522"/>
                <a:gd name="connsiteX3" fmla="*/ 28251 w 34149"/>
                <a:gd name="connsiteY3" fmla="*/ 16764 h 15522"/>
                <a:gd name="connsiteX4" fmla="*/ 36633 w 34149"/>
                <a:gd name="connsiteY4" fmla="*/ 16764 h 15522"/>
                <a:gd name="connsiteX5" fmla="*/ 35391 w 34149"/>
                <a:gd name="connsiteY5" fmla="*/ 10555 h 15522"/>
                <a:gd name="connsiteX6" fmla="*/ 35391 w 34149"/>
                <a:gd name="connsiteY6" fmla="*/ 7140 h 15522"/>
                <a:gd name="connsiteX7" fmla="*/ 33528 w 34149"/>
                <a:gd name="connsiteY7" fmla="*/ 3104 h 15522"/>
                <a:gd name="connsiteX8" fmla="*/ 33528 w 34149"/>
                <a:gd name="connsiteY8" fmla="*/ 0 h 15522"/>
                <a:gd name="connsiteX9" fmla="*/ 0 w 34149"/>
                <a:gd name="connsiteY9" fmla="*/ 0 h 15522"/>
                <a:gd name="connsiteX10" fmla="*/ 0 w 34149"/>
                <a:gd name="connsiteY10" fmla="*/ 12418 h 15522"/>
                <a:gd name="connsiteX11" fmla="*/ 7451 w 34149"/>
                <a:gd name="connsiteY11" fmla="*/ 1459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49" h="15522">
                  <a:moveTo>
                    <a:pt x="13660" y="14591"/>
                  </a:moveTo>
                  <a:lnTo>
                    <a:pt x="20800" y="16764"/>
                  </a:lnTo>
                  <a:lnTo>
                    <a:pt x="23904" y="16764"/>
                  </a:lnTo>
                  <a:lnTo>
                    <a:pt x="28251" y="16764"/>
                  </a:lnTo>
                  <a:lnTo>
                    <a:pt x="36633" y="16764"/>
                  </a:lnTo>
                  <a:lnTo>
                    <a:pt x="35391" y="10555"/>
                  </a:lnTo>
                  <a:lnTo>
                    <a:pt x="35391" y="7140"/>
                  </a:lnTo>
                  <a:lnTo>
                    <a:pt x="33528" y="3104"/>
                  </a:lnTo>
                  <a:lnTo>
                    <a:pt x="33528" y="0"/>
                  </a:lnTo>
                  <a:lnTo>
                    <a:pt x="0" y="0"/>
                  </a:lnTo>
                  <a:lnTo>
                    <a:pt x="0" y="12418"/>
                  </a:lnTo>
                  <a:lnTo>
                    <a:pt x="7451" y="1459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xmlns="" id="{62FA8987-59BA-4506-A6D2-7AEC4AF41D98}"/>
                </a:ext>
              </a:extLst>
            </p:cNvPr>
            <p:cNvSpPr/>
            <p:nvPr/>
          </p:nvSpPr>
          <p:spPr>
            <a:xfrm>
              <a:off x="3530642" y="4043094"/>
              <a:ext cx="34149" cy="9313"/>
            </a:xfrm>
            <a:custGeom>
              <a:avLst/>
              <a:gdLst>
                <a:gd name="connsiteX0" fmla="*/ 22973 w 34149"/>
                <a:gd name="connsiteY0" fmla="*/ 11797 h 9313"/>
                <a:gd name="connsiteX1" fmla="*/ 32286 w 34149"/>
                <a:gd name="connsiteY1" fmla="*/ 7451 h 9313"/>
                <a:gd name="connsiteX2" fmla="*/ 36633 w 34149"/>
                <a:gd name="connsiteY2" fmla="*/ 7451 h 9313"/>
                <a:gd name="connsiteX3" fmla="*/ 30424 w 34149"/>
                <a:gd name="connsiteY3" fmla="*/ 4346 h 9313"/>
                <a:gd name="connsiteX4" fmla="*/ 22973 w 34149"/>
                <a:gd name="connsiteY4" fmla="*/ 2173 h 9313"/>
                <a:gd name="connsiteX5" fmla="*/ 15833 w 34149"/>
                <a:gd name="connsiteY5" fmla="*/ 0 h 9313"/>
                <a:gd name="connsiteX6" fmla="*/ 12728 w 34149"/>
                <a:gd name="connsiteY6" fmla="*/ 2173 h 9313"/>
                <a:gd name="connsiteX7" fmla="*/ 7451 w 34149"/>
                <a:gd name="connsiteY7" fmla="*/ 4346 h 9313"/>
                <a:gd name="connsiteX8" fmla="*/ 3104 w 34149"/>
                <a:gd name="connsiteY8" fmla="*/ 7451 h 9313"/>
                <a:gd name="connsiteX9" fmla="*/ 0 w 34149"/>
                <a:gd name="connsiteY9" fmla="*/ 7451 h 9313"/>
                <a:gd name="connsiteX10" fmla="*/ 0 w 34149"/>
                <a:gd name="connsiteY10" fmla="*/ 11797 h 9313"/>
                <a:gd name="connsiteX11" fmla="*/ 12728 w 34149"/>
                <a:gd name="connsiteY11" fmla="*/ 11797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49" h="9313">
                  <a:moveTo>
                    <a:pt x="22973" y="11797"/>
                  </a:moveTo>
                  <a:lnTo>
                    <a:pt x="32286" y="7451"/>
                  </a:lnTo>
                  <a:lnTo>
                    <a:pt x="36633" y="7451"/>
                  </a:lnTo>
                  <a:lnTo>
                    <a:pt x="30424" y="4346"/>
                  </a:lnTo>
                  <a:lnTo>
                    <a:pt x="22973" y="2173"/>
                  </a:lnTo>
                  <a:lnTo>
                    <a:pt x="15833" y="0"/>
                  </a:lnTo>
                  <a:lnTo>
                    <a:pt x="12728" y="2173"/>
                  </a:lnTo>
                  <a:lnTo>
                    <a:pt x="7451" y="4346"/>
                  </a:lnTo>
                  <a:lnTo>
                    <a:pt x="3104" y="7451"/>
                  </a:lnTo>
                  <a:lnTo>
                    <a:pt x="0" y="7451"/>
                  </a:lnTo>
                  <a:lnTo>
                    <a:pt x="0" y="11797"/>
                  </a:lnTo>
                  <a:lnTo>
                    <a:pt x="12728" y="1179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xmlns="" id="{3F28E69D-EC96-4C38-9529-19D3A4FD40FE}"/>
                </a:ext>
              </a:extLst>
            </p:cNvPr>
            <p:cNvSpPr/>
            <p:nvPr/>
          </p:nvSpPr>
          <p:spPr>
            <a:xfrm>
              <a:off x="3730569" y="4013602"/>
              <a:ext cx="37253" cy="40358"/>
            </a:xfrm>
            <a:custGeom>
              <a:avLst/>
              <a:gdLst>
                <a:gd name="connsiteX0" fmla="*/ 10555 w 37253"/>
                <a:gd name="connsiteY0" fmla="*/ 39116 h 40357"/>
                <a:gd name="connsiteX1" fmla="*/ 14591 w 37253"/>
                <a:gd name="connsiteY1" fmla="*/ 41289 h 40357"/>
                <a:gd name="connsiteX2" fmla="*/ 22042 w 37253"/>
                <a:gd name="connsiteY2" fmla="*/ 41289 h 40357"/>
                <a:gd name="connsiteX3" fmla="*/ 27319 w 37253"/>
                <a:gd name="connsiteY3" fmla="*/ 41289 h 40357"/>
                <a:gd name="connsiteX4" fmla="*/ 29182 w 37253"/>
                <a:gd name="connsiteY4" fmla="*/ 34770 h 40357"/>
                <a:gd name="connsiteX5" fmla="*/ 30424 w 37253"/>
                <a:gd name="connsiteY5" fmla="*/ 31665 h 40357"/>
                <a:gd name="connsiteX6" fmla="*/ 32286 w 37253"/>
                <a:gd name="connsiteY6" fmla="*/ 27630 h 40357"/>
                <a:gd name="connsiteX7" fmla="*/ 34460 w 37253"/>
                <a:gd name="connsiteY7" fmla="*/ 26388 h 40357"/>
                <a:gd name="connsiteX8" fmla="*/ 36633 w 37253"/>
                <a:gd name="connsiteY8" fmla="*/ 24215 h 40357"/>
                <a:gd name="connsiteX9" fmla="*/ 39737 w 37253"/>
                <a:gd name="connsiteY9" fmla="*/ 20179 h 40357"/>
                <a:gd name="connsiteX10" fmla="*/ 32286 w 37253"/>
                <a:gd name="connsiteY10" fmla="*/ 14901 h 40357"/>
                <a:gd name="connsiteX11" fmla="*/ 25146 w 37253"/>
                <a:gd name="connsiteY11" fmla="*/ 7451 h 40357"/>
                <a:gd name="connsiteX12" fmla="*/ 19869 w 37253"/>
                <a:gd name="connsiteY12" fmla="*/ 0 h 40357"/>
                <a:gd name="connsiteX13" fmla="*/ 3104 w 37253"/>
                <a:gd name="connsiteY13" fmla="*/ 0 h 40357"/>
                <a:gd name="connsiteX14" fmla="*/ 3104 w 37253"/>
                <a:gd name="connsiteY14" fmla="*/ 9624 h 40357"/>
                <a:gd name="connsiteX15" fmla="*/ 3104 w 37253"/>
                <a:gd name="connsiteY15" fmla="*/ 16764 h 40357"/>
                <a:gd name="connsiteX16" fmla="*/ 1242 w 37253"/>
                <a:gd name="connsiteY16" fmla="*/ 24215 h 40357"/>
                <a:gd name="connsiteX17" fmla="*/ 0 w 37253"/>
                <a:gd name="connsiteY17" fmla="*/ 29492 h 40357"/>
                <a:gd name="connsiteX18" fmla="*/ 0 w 37253"/>
                <a:gd name="connsiteY18" fmla="*/ 36943 h 40357"/>
                <a:gd name="connsiteX19" fmla="*/ 5278 w 37253"/>
                <a:gd name="connsiteY19" fmla="*/ 39116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7253" h="40357">
                  <a:moveTo>
                    <a:pt x="10555" y="39116"/>
                  </a:moveTo>
                  <a:lnTo>
                    <a:pt x="14591" y="41289"/>
                  </a:lnTo>
                  <a:lnTo>
                    <a:pt x="22042" y="41289"/>
                  </a:lnTo>
                  <a:lnTo>
                    <a:pt x="27319" y="41289"/>
                  </a:lnTo>
                  <a:lnTo>
                    <a:pt x="29182" y="34770"/>
                  </a:lnTo>
                  <a:lnTo>
                    <a:pt x="30424" y="31665"/>
                  </a:lnTo>
                  <a:lnTo>
                    <a:pt x="32286" y="27630"/>
                  </a:lnTo>
                  <a:lnTo>
                    <a:pt x="34460" y="26388"/>
                  </a:lnTo>
                  <a:lnTo>
                    <a:pt x="36633" y="24215"/>
                  </a:lnTo>
                  <a:lnTo>
                    <a:pt x="39737" y="20179"/>
                  </a:lnTo>
                  <a:lnTo>
                    <a:pt x="32286" y="14901"/>
                  </a:lnTo>
                  <a:lnTo>
                    <a:pt x="25146" y="7451"/>
                  </a:lnTo>
                  <a:lnTo>
                    <a:pt x="19869" y="0"/>
                  </a:lnTo>
                  <a:lnTo>
                    <a:pt x="3104" y="0"/>
                  </a:lnTo>
                  <a:lnTo>
                    <a:pt x="3104" y="9624"/>
                  </a:lnTo>
                  <a:lnTo>
                    <a:pt x="3104" y="16764"/>
                  </a:lnTo>
                  <a:lnTo>
                    <a:pt x="1242" y="24215"/>
                  </a:lnTo>
                  <a:lnTo>
                    <a:pt x="0" y="29492"/>
                  </a:lnTo>
                  <a:lnTo>
                    <a:pt x="0" y="36943"/>
                  </a:lnTo>
                  <a:lnTo>
                    <a:pt x="5278" y="3911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xmlns="" id="{1C364F9D-5B9A-4D92-897C-19F90309E75F}"/>
                </a:ext>
              </a:extLst>
            </p:cNvPr>
            <p:cNvSpPr/>
            <p:nvPr/>
          </p:nvSpPr>
          <p:spPr>
            <a:xfrm>
              <a:off x="3457998" y="4104562"/>
              <a:ext cx="170745" cy="90029"/>
            </a:xfrm>
            <a:custGeom>
              <a:avLst/>
              <a:gdLst>
                <a:gd name="connsiteX0" fmla="*/ 170745 w 170745"/>
                <a:gd name="connsiteY0" fmla="*/ 30734 h 90029"/>
                <a:gd name="connsiteX1" fmla="*/ 170745 w 170745"/>
                <a:gd name="connsiteY1" fmla="*/ 29492 h 90029"/>
                <a:gd name="connsiteX2" fmla="*/ 168572 w 170745"/>
                <a:gd name="connsiteY2" fmla="*/ 27630 h 90029"/>
                <a:gd name="connsiteX3" fmla="*/ 165468 w 170745"/>
                <a:gd name="connsiteY3" fmla="*/ 25457 h 90029"/>
                <a:gd name="connsiteX4" fmla="*/ 163294 w 170745"/>
                <a:gd name="connsiteY4" fmla="*/ 25457 h 90029"/>
                <a:gd name="connsiteX5" fmla="*/ 161121 w 170745"/>
                <a:gd name="connsiteY5" fmla="*/ 25457 h 90029"/>
                <a:gd name="connsiteX6" fmla="*/ 159259 w 170745"/>
                <a:gd name="connsiteY6" fmla="*/ 27630 h 90029"/>
                <a:gd name="connsiteX7" fmla="*/ 156154 w 170745"/>
                <a:gd name="connsiteY7" fmla="*/ 30734 h 90029"/>
                <a:gd name="connsiteX8" fmla="*/ 148704 w 170745"/>
                <a:gd name="connsiteY8" fmla="*/ 30734 h 90029"/>
                <a:gd name="connsiteX9" fmla="*/ 143426 w 170745"/>
                <a:gd name="connsiteY9" fmla="*/ 30734 h 90029"/>
                <a:gd name="connsiteX10" fmla="*/ 137217 w 170745"/>
                <a:gd name="connsiteY10" fmla="*/ 29492 h 90029"/>
                <a:gd name="connsiteX11" fmla="*/ 132250 w 170745"/>
                <a:gd name="connsiteY11" fmla="*/ 27630 h 90029"/>
                <a:gd name="connsiteX12" fmla="*/ 128835 w 170745"/>
                <a:gd name="connsiteY12" fmla="*/ 27630 h 90029"/>
                <a:gd name="connsiteX13" fmla="*/ 128835 w 170745"/>
                <a:gd name="connsiteY13" fmla="*/ 23283 h 90029"/>
                <a:gd name="connsiteX14" fmla="*/ 132250 w 170745"/>
                <a:gd name="connsiteY14" fmla="*/ 23283 h 90029"/>
                <a:gd name="connsiteX15" fmla="*/ 132250 w 170745"/>
                <a:gd name="connsiteY15" fmla="*/ 17075 h 90029"/>
                <a:gd name="connsiteX16" fmla="*/ 130077 w 170745"/>
                <a:gd name="connsiteY16" fmla="*/ 12728 h 90029"/>
                <a:gd name="connsiteX17" fmla="*/ 130077 w 170745"/>
                <a:gd name="connsiteY17" fmla="*/ 9624 h 90029"/>
                <a:gd name="connsiteX18" fmla="*/ 128835 w 170745"/>
                <a:gd name="connsiteY18" fmla="*/ 5278 h 90029"/>
                <a:gd name="connsiteX19" fmla="*/ 126972 w 170745"/>
                <a:gd name="connsiteY19" fmla="*/ 3104 h 90029"/>
                <a:gd name="connsiteX20" fmla="*/ 124799 w 170745"/>
                <a:gd name="connsiteY20" fmla="*/ 0 h 90029"/>
                <a:gd name="connsiteX21" fmla="*/ 117659 w 170745"/>
                <a:gd name="connsiteY21" fmla="*/ 0 h 90029"/>
                <a:gd name="connsiteX22" fmla="*/ 112381 w 170745"/>
                <a:gd name="connsiteY22" fmla="*/ 0 h 90029"/>
                <a:gd name="connsiteX23" fmla="*/ 109277 w 170745"/>
                <a:gd name="connsiteY23" fmla="*/ 2173 h 90029"/>
                <a:gd name="connsiteX24" fmla="*/ 104931 w 170745"/>
                <a:gd name="connsiteY24" fmla="*/ 3104 h 90029"/>
                <a:gd name="connsiteX25" fmla="*/ 107104 w 170745"/>
                <a:gd name="connsiteY25" fmla="*/ 17075 h 90029"/>
                <a:gd name="connsiteX26" fmla="*/ 109277 w 170745"/>
                <a:gd name="connsiteY26" fmla="*/ 22352 h 90029"/>
                <a:gd name="connsiteX27" fmla="*/ 112381 w 170745"/>
                <a:gd name="connsiteY27" fmla="*/ 29492 h 90029"/>
                <a:gd name="connsiteX28" fmla="*/ 115486 w 170745"/>
                <a:gd name="connsiteY28" fmla="*/ 38185 h 90029"/>
                <a:gd name="connsiteX29" fmla="*/ 95617 w 170745"/>
                <a:gd name="connsiteY29" fmla="*/ 36943 h 90029"/>
                <a:gd name="connsiteX30" fmla="*/ 80095 w 170745"/>
                <a:gd name="connsiteY30" fmla="*/ 30734 h 90029"/>
                <a:gd name="connsiteX31" fmla="*/ 65504 w 170745"/>
                <a:gd name="connsiteY31" fmla="*/ 23283 h 90029"/>
                <a:gd name="connsiteX32" fmla="*/ 48740 w 170745"/>
                <a:gd name="connsiteY32" fmla="*/ 17075 h 90029"/>
                <a:gd name="connsiteX33" fmla="*/ 28871 w 170745"/>
                <a:gd name="connsiteY33" fmla="*/ 10555 h 90029"/>
                <a:gd name="connsiteX34" fmla="*/ 27009 w 170745"/>
                <a:gd name="connsiteY34" fmla="*/ 12728 h 90029"/>
                <a:gd name="connsiteX35" fmla="*/ 24836 w 170745"/>
                <a:gd name="connsiteY35" fmla="*/ 12728 h 90029"/>
                <a:gd name="connsiteX36" fmla="*/ 22663 w 170745"/>
                <a:gd name="connsiteY36" fmla="*/ 14901 h 90029"/>
                <a:gd name="connsiteX37" fmla="*/ 19558 w 170745"/>
                <a:gd name="connsiteY37" fmla="*/ 14901 h 90029"/>
                <a:gd name="connsiteX38" fmla="*/ 21731 w 170745"/>
                <a:gd name="connsiteY38" fmla="*/ 18006 h 90029"/>
                <a:gd name="connsiteX39" fmla="*/ 22663 w 170745"/>
                <a:gd name="connsiteY39" fmla="*/ 20179 h 90029"/>
                <a:gd name="connsiteX40" fmla="*/ 22663 w 170745"/>
                <a:gd name="connsiteY40" fmla="*/ 22352 h 90029"/>
                <a:gd name="connsiteX41" fmla="*/ 24836 w 170745"/>
                <a:gd name="connsiteY41" fmla="*/ 23283 h 90029"/>
                <a:gd name="connsiteX42" fmla="*/ 27009 w 170745"/>
                <a:gd name="connsiteY42" fmla="*/ 25457 h 90029"/>
                <a:gd name="connsiteX43" fmla="*/ 28871 w 170745"/>
                <a:gd name="connsiteY43" fmla="*/ 27630 h 90029"/>
                <a:gd name="connsiteX44" fmla="*/ 24836 w 170745"/>
                <a:gd name="connsiteY44" fmla="*/ 29492 h 90029"/>
                <a:gd name="connsiteX45" fmla="*/ 21731 w 170745"/>
                <a:gd name="connsiteY45" fmla="*/ 29492 h 90029"/>
                <a:gd name="connsiteX46" fmla="*/ 17695 w 170745"/>
                <a:gd name="connsiteY46" fmla="*/ 30734 h 90029"/>
                <a:gd name="connsiteX47" fmla="*/ 12418 w 170745"/>
                <a:gd name="connsiteY47" fmla="*/ 30734 h 90029"/>
                <a:gd name="connsiteX48" fmla="*/ 12418 w 170745"/>
                <a:gd name="connsiteY48" fmla="*/ 34770 h 90029"/>
                <a:gd name="connsiteX49" fmla="*/ 15522 w 170745"/>
                <a:gd name="connsiteY49" fmla="*/ 34770 h 90029"/>
                <a:gd name="connsiteX50" fmla="*/ 14280 w 170745"/>
                <a:gd name="connsiteY50" fmla="*/ 40047 h 90029"/>
                <a:gd name="connsiteX51" fmla="*/ 10245 w 170745"/>
                <a:gd name="connsiteY51" fmla="*/ 42221 h 90029"/>
                <a:gd name="connsiteX52" fmla="*/ 9313 w 170745"/>
                <a:gd name="connsiteY52" fmla="*/ 44394 h 90029"/>
                <a:gd name="connsiteX53" fmla="*/ 4967 w 170745"/>
                <a:gd name="connsiteY53" fmla="*/ 45636 h 90029"/>
                <a:gd name="connsiteX54" fmla="*/ 0 w 170745"/>
                <a:gd name="connsiteY54" fmla="*/ 47498 h 90029"/>
                <a:gd name="connsiteX55" fmla="*/ 0 w 170745"/>
                <a:gd name="connsiteY55" fmla="*/ 51844 h 90029"/>
                <a:gd name="connsiteX56" fmla="*/ 4967 w 170745"/>
                <a:gd name="connsiteY56" fmla="*/ 51844 h 90029"/>
                <a:gd name="connsiteX57" fmla="*/ 15522 w 170745"/>
                <a:gd name="connsiteY57" fmla="*/ 57122 h 90029"/>
                <a:gd name="connsiteX58" fmla="*/ 32286 w 170745"/>
                <a:gd name="connsiteY58" fmla="*/ 59295 h 90029"/>
                <a:gd name="connsiteX59" fmla="*/ 46567 w 170745"/>
                <a:gd name="connsiteY59" fmla="*/ 57122 h 90029"/>
                <a:gd name="connsiteX60" fmla="*/ 59295 w 170745"/>
                <a:gd name="connsiteY60" fmla="*/ 51844 h 90029"/>
                <a:gd name="connsiteX61" fmla="*/ 80095 w 170745"/>
                <a:gd name="connsiteY61" fmla="*/ 51844 h 90029"/>
                <a:gd name="connsiteX62" fmla="*/ 77922 w 170745"/>
                <a:gd name="connsiteY62" fmla="*/ 57122 h 90029"/>
                <a:gd name="connsiteX63" fmla="*/ 73886 w 170745"/>
                <a:gd name="connsiteY63" fmla="*/ 62400 h 90029"/>
                <a:gd name="connsiteX64" fmla="*/ 70782 w 170745"/>
                <a:gd name="connsiteY64" fmla="*/ 67677 h 90029"/>
                <a:gd name="connsiteX65" fmla="*/ 65504 w 170745"/>
                <a:gd name="connsiteY65" fmla="*/ 72023 h 90029"/>
                <a:gd name="connsiteX66" fmla="*/ 59295 w 170745"/>
                <a:gd name="connsiteY66" fmla="*/ 75128 h 90029"/>
                <a:gd name="connsiteX67" fmla="*/ 61158 w 170745"/>
                <a:gd name="connsiteY67" fmla="*/ 81337 h 90029"/>
                <a:gd name="connsiteX68" fmla="*/ 61158 w 170745"/>
                <a:gd name="connsiteY68" fmla="*/ 84752 h 90029"/>
                <a:gd name="connsiteX69" fmla="*/ 63331 w 170745"/>
                <a:gd name="connsiteY69" fmla="*/ 88787 h 90029"/>
                <a:gd name="connsiteX70" fmla="*/ 65504 w 170745"/>
                <a:gd name="connsiteY70" fmla="*/ 91892 h 90029"/>
                <a:gd name="connsiteX71" fmla="*/ 81026 w 170745"/>
                <a:gd name="connsiteY71" fmla="*/ 86614 h 90029"/>
                <a:gd name="connsiteX72" fmla="*/ 92513 w 170745"/>
                <a:gd name="connsiteY72" fmla="*/ 77301 h 90029"/>
                <a:gd name="connsiteX73" fmla="*/ 104931 w 170745"/>
                <a:gd name="connsiteY73" fmla="*/ 67677 h 90029"/>
                <a:gd name="connsiteX74" fmla="*/ 115486 w 170745"/>
                <a:gd name="connsiteY74" fmla="*/ 60226 h 90029"/>
                <a:gd name="connsiteX75" fmla="*/ 130077 w 170745"/>
                <a:gd name="connsiteY75" fmla="*/ 57122 h 90029"/>
                <a:gd name="connsiteX76" fmla="*/ 144668 w 170745"/>
                <a:gd name="connsiteY76" fmla="*/ 57122 h 90029"/>
                <a:gd name="connsiteX77" fmla="*/ 158017 w 170745"/>
                <a:gd name="connsiteY77" fmla="*/ 57122 h 90029"/>
                <a:gd name="connsiteX78" fmla="*/ 168572 w 170745"/>
                <a:gd name="connsiteY78" fmla="*/ 51844 h 90029"/>
                <a:gd name="connsiteX79" fmla="*/ 170745 w 170745"/>
                <a:gd name="connsiteY79" fmla="*/ 47498 h 90029"/>
                <a:gd name="connsiteX80" fmla="*/ 170745 w 170745"/>
                <a:gd name="connsiteY80" fmla="*/ 45636 h 90029"/>
                <a:gd name="connsiteX81" fmla="*/ 170745 w 170745"/>
                <a:gd name="connsiteY81" fmla="*/ 44394 h 90029"/>
                <a:gd name="connsiteX82" fmla="*/ 170745 w 170745"/>
                <a:gd name="connsiteY82" fmla="*/ 42221 h 90029"/>
                <a:gd name="connsiteX83" fmla="*/ 172608 w 170745"/>
                <a:gd name="connsiteY83" fmla="*/ 38185 h 90029"/>
                <a:gd name="connsiteX84" fmla="*/ 172608 w 170745"/>
                <a:gd name="connsiteY84" fmla="*/ 34770 h 90029"/>
                <a:gd name="connsiteX85" fmla="*/ 170745 w 170745"/>
                <a:gd name="connsiteY85" fmla="*/ 32907 h 90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170745" h="90029">
                  <a:moveTo>
                    <a:pt x="170745" y="30734"/>
                  </a:moveTo>
                  <a:lnTo>
                    <a:pt x="170745" y="29492"/>
                  </a:lnTo>
                  <a:lnTo>
                    <a:pt x="168572" y="27630"/>
                  </a:lnTo>
                  <a:lnTo>
                    <a:pt x="165468" y="25457"/>
                  </a:lnTo>
                  <a:lnTo>
                    <a:pt x="163294" y="25457"/>
                  </a:lnTo>
                  <a:lnTo>
                    <a:pt x="161121" y="25457"/>
                  </a:lnTo>
                  <a:lnTo>
                    <a:pt x="159259" y="27630"/>
                  </a:lnTo>
                  <a:lnTo>
                    <a:pt x="156154" y="30734"/>
                  </a:lnTo>
                  <a:lnTo>
                    <a:pt x="148704" y="30734"/>
                  </a:lnTo>
                  <a:lnTo>
                    <a:pt x="143426" y="30734"/>
                  </a:lnTo>
                  <a:lnTo>
                    <a:pt x="137217" y="29492"/>
                  </a:lnTo>
                  <a:lnTo>
                    <a:pt x="132250" y="27630"/>
                  </a:lnTo>
                  <a:lnTo>
                    <a:pt x="128835" y="27630"/>
                  </a:lnTo>
                  <a:lnTo>
                    <a:pt x="128835" y="23283"/>
                  </a:lnTo>
                  <a:lnTo>
                    <a:pt x="132250" y="23283"/>
                  </a:lnTo>
                  <a:lnTo>
                    <a:pt x="132250" y="17075"/>
                  </a:lnTo>
                  <a:lnTo>
                    <a:pt x="130077" y="12728"/>
                  </a:lnTo>
                  <a:lnTo>
                    <a:pt x="130077" y="9624"/>
                  </a:lnTo>
                  <a:lnTo>
                    <a:pt x="128835" y="5278"/>
                  </a:lnTo>
                  <a:lnTo>
                    <a:pt x="126972" y="3104"/>
                  </a:lnTo>
                  <a:lnTo>
                    <a:pt x="124799" y="0"/>
                  </a:lnTo>
                  <a:lnTo>
                    <a:pt x="117659" y="0"/>
                  </a:lnTo>
                  <a:lnTo>
                    <a:pt x="112381" y="0"/>
                  </a:lnTo>
                  <a:lnTo>
                    <a:pt x="109277" y="2173"/>
                  </a:lnTo>
                  <a:lnTo>
                    <a:pt x="104931" y="3104"/>
                  </a:lnTo>
                  <a:lnTo>
                    <a:pt x="107104" y="17075"/>
                  </a:lnTo>
                  <a:lnTo>
                    <a:pt x="109277" y="22352"/>
                  </a:lnTo>
                  <a:lnTo>
                    <a:pt x="112381" y="29492"/>
                  </a:lnTo>
                  <a:lnTo>
                    <a:pt x="115486" y="38185"/>
                  </a:lnTo>
                  <a:lnTo>
                    <a:pt x="95617" y="36943"/>
                  </a:lnTo>
                  <a:lnTo>
                    <a:pt x="80095" y="30734"/>
                  </a:lnTo>
                  <a:lnTo>
                    <a:pt x="65504" y="23283"/>
                  </a:lnTo>
                  <a:lnTo>
                    <a:pt x="48740" y="17075"/>
                  </a:lnTo>
                  <a:lnTo>
                    <a:pt x="28871" y="10555"/>
                  </a:lnTo>
                  <a:lnTo>
                    <a:pt x="27009" y="12728"/>
                  </a:lnTo>
                  <a:lnTo>
                    <a:pt x="24836" y="12728"/>
                  </a:lnTo>
                  <a:lnTo>
                    <a:pt x="22663" y="14901"/>
                  </a:lnTo>
                  <a:lnTo>
                    <a:pt x="19558" y="14901"/>
                  </a:lnTo>
                  <a:lnTo>
                    <a:pt x="21731" y="18006"/>
                  </a:lnTo>
                  <a:lnTo>
                    <a:pt x="22663" y="20179"/>
                  </a:lnTo>
                  <a:lnTo>
                    <a:pt x="22663" y="22352"/>
                  </a:lnTo>
                  <a:lnTo>
                    <a:pt x="24836" y="23283"/>
                  </a:lnTo>
                  <a:lnTo>
                    <a:pt x="27009" y="25457"/>
                  </a:lnTo>
                  <a:lnTo>
                    <a:pt x="28871" y="27630"/>
                  </a:lnTo>
                  <a:lnTo>
                    <a:pt x="24836" y="29492"/>
                  </a:lnTo>
                  <a:lnTo>
                    <a:pt x="21731" y="29492"/>
                  </a:lnTo>
                  <a:lnTo>
                    <a:pt x="17695" y="30734"/>
                  </a:lnTo>
                  <a:lnTo>
                    <a:pt x="12418" y="30734"/>
                  </a:lnTo>
                  <a:lnTo>
                    <a:pt x="12418" y="34770"/>
                  </a:lnTo>
                  <a:lnTo>
                    <a:pt x="15522" y="34770"/>
                  </a:lnTo>
                  <a:lnTo>
                    <a:pt x="14280" y="40047"/>
                  </a:lnTo>
                  <a:lnTo>
                    <a:pt x="10245" y="42221"/>
                  </a:lnTo>
                  <a:lnTo>
                    <a:pt x="9313" y="44394"/>
                  </a:lnTo>
                  <a:lnTo>
                    <a:pt x="4967" y="45636"/>
                  </a:lnTo>
                  <a:lnTo>
                    <a:pt x="0" y="47498"/>
                  </a:lnTo>
                  <a:lnTo>
                    <a:pt x="0" y="51844"/>
                  </a:lnTo>
                  <a:lnTo>
                    <a:pt x="4967" y="51844"/>
                  </a:lnTo>
                  <a:lnTo>
                    <a:pt x="15522" y="57122"/>
                  </a:lnTo>
                  <a:lnTo>
                    <a:pt x="32286" y="59295"/>
                  </a:lnTo>
                  <a:lnTo>
                    <a:pt x="46567" y="57122"/>
                  </a:lnTo>
                  <a:lnTo>
                    <a:pt x="59295" y="51844"/>
                  </a:lnTo>
                  <a:lnTo>
                    <a:pt x="80095" y="51844"/>
                  </a:lnTo>
                  <a:lnTo>
                    <a:pt x="77922" y="57122"/>
                  </a:lnTo>
                  <a:lnTo>
                    <a:pt x="73886" y="62400"/>
                  </a:lnTo>
                  <a:lnTo>
                    <a:pt x="70782" y="67677"/>
                  </a:lnTo>
                  <a:lnTo>
                    <a:pt x="65504" y="72023"/>
                  </a:lnTo>
                  <a:lnTo>
                    <a:pt x="59295" y="75128"/>
                  </a:lnTo>
                  <a:lnTo>
                    <a:pt x="61158" y="81337"/>
                  </a:lnTo>
                  <a:lnTo>
                    <a:pt x="61158" y="84752"/>
                  </a:lnTo>
                  <a:lnTo>
                    <a:pt x="63331" y="88787"/>
                  </a:lnTo>
                  <a:lnTo>
                    <a:pt x="65504" y="91892"/>
                  </a:lnTo>
                  <a:lnTo>
                    <a:pt x="81026" y="86614"/>
                  </a:lnTo>
                  <a:lnTo>
                    <a:pt x="92513" y="77301"/>
                  </a:lnTo>
                  <a:lnTo>
                    <a:pt x="104931" y="67677"/>
                  </a:lnTo>
                  <a:lnTo>
                    <a:pt x="115486" y="60226"/>
                  </a:lnTo>
                  <a:lnTo>
                    <a:pt x="130077" y="57122"/>
                  </a:lnTo>
                  <a:lnTo>
                    <a:pt x="144668" y="57122"/>
                  </a:lnTo>
                  <a:lnTo>
                    <a:pt x="158017" y="57122"/>
                  </a:lnTo>
                  <a:lnTo>
                    <a:pt x="168572" y="51844"/>
                  </a:lnTo>
                  <a:lnTo>
                    <a:pt x="170745" y="47498"/>
                  </a:lnTo>
                  <a:lnTo>
                    <a:pt x="170745" y="45636"/>
                  </a:lnTo>
                  <a:lnTo>
                    <a:pt x="170745" y="44394"/>
                  </a:lnTo>
                  <a:lnTo>
                    <a:pt x="170745" y="42221"/>
                  </a:lnTo>
                  <a:lnTo>
                    <a:pt x="172608" y="38185"/>
                  </a:lnTo>
                  <a:lnTo>
                    <a:pt x="172608" y="34770"/>
                  </a:lnTo>
                  <a:lnTo>
                    <a:pt x="170745" y="3290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xmlns="" id="{B8356BF7-F174-4C8C-9E84-6721F2342DE1}"/>
                </a:ext>
              </a:extLst>
            </p:cNvPr>
            <p:cNvSpPr/>
            <p:nvPr/>
          </p:nvSpPr>
          <p:spPr>
            <a:xfrm>
              <a:off x="3317366" y="4178759"/>
              <a:ext cx="139701" cy="152118"/>
            </a:xfrm>
            <a:custGeom>
              <a:avLst/>
              <a:gdLst>
                <a:gd name="connsiteX0" fmla="*/ 133181 w 139700"/>
                <a:gd name="connsiteY0" fmla="*/ 30424 h 152118"/>
                <a:gd name="connsiteX1" fmla="*/ 129145 w 139700"/>
                <a:gd name="connsiteY1" fmla="*/ 22042 h 152118"/>
                <a:gd name="connsiteX2" fmla="*/ 126041 w 139700"/>
                <a:gd name="connsiteY2" fmla="*/ 14591 h 152118"/>
                <a:gd name="connsiteX3" fmla="*/ 109277 w 139700"/>
                <a:gd name="connsiteY3" fmla="*/ 14591 h 152118"/>
                <a:gd name="connsiteX4" fmla="*/ 94686 w 139700"/>
                <a:gd name="connsiteY4" fmla="*/ 14591 h 152118"/>
                <a:gd name="connsiteX5" fmla="*/ 76991 w 139700"/>
                <a:gd name="connsiteY5" fmla="*/ 14591 h 152118"/>
                <a:gd name="connsiteX6" fmla="*/ 76991 w 139700"/>
                <a:gd name="connsiteY6" fmla="*/ 931 h 152118"/>
                <a:gd name="connsiteX7" fmla="*/ 62400 w 139700"/>
                <a:gd name="connsiteY7" fmla="*/ 0 h 152118"/>
                <a:gd name="connsiteX8" fmla="*/ 50913 w 139700"/>
                <a:gd name="connsiteY8" fmla="*/ 931 h 152118"/>
                <a:gd name="connsiteX9" fmla="*/ 42531 w 139700"/>
                <a:gd name="connsiteY9" fmla="*/ 5278 h 152118"/>
                <a:gd name="connsiteX10" fmla="*/ 31045 w 139700"/>
                <a:gd name="connsiteY10" fmla="*/ 7140 h 152118"/>
                <a:gd name="connsiteX11" fmla="*/ 16454 w 139700"/>
                <a:gd name="connsiteY11" fmla="*/ 10555 h 152118"/>
                <a:gd name="connsiteX12" fmla="*/ 18627 w 139700"/>
                <a:gd name="connsiteY12" fmla="*/ 17695 h 152118"/>
                <a:gd name="connsiteX13" fmla="*/ 20800 w 139700"/>
                <a:gd name="connsiteY13" fmla="*/ 25146 h 152118"/>
                <a:gd name="connsiteX14" fmla="*/ 21731 w 139700"/>
                <a:gd name="connsiteY14" fmla="*/ 29492 h 152118"/>
                <a:gd name="connsiteX15" fmla="*/ 23904 w 139700"/>
                <a:gd name="connsiteY15" fmla="*/ 34770 h 152118"/>
                <a:gd name="connsiteX16" fmla="*/ 29182 w 139700"/>
                <a:gd name="connsiteY16" fmla="*/ 37874 h 152118"/>
                <a:gd name="connsiteX17" fmla="*/ 21731 w 139700"/>
                <a:gd name="connsiteY17" fmla="*/ 60227 h 152118"/>
                <a:gd name="connsiteX18" fmla="*/ 13349 w 139700"/>
                <a:gd name="connsiteY18" fmla="*/ 80095 h 152118"/>
                <a:gd name="connsiteX19" fmla="*/ 0 w 139700"/>
                <a:gd name="connsiteY19" fmla="*/ 94996 h 152118"/>
                <a:gd name="connsiteX20" fmla="*/ 0 w 139700"/>
                <a:gd name="connsiteY20" fmla="*/ 106793 h 152118"/>
                <a:gd name="connsiteX21" fmla="*/ 6209 w 139700"/>
                <a:gd name="connsiteY21" fmla="*/ 106793 h 152118"/>
                <a:gd name="connsiteX22" fmla="*/ 7140 w 139700"/>
                <a:gd name="connsiteY22" fmla="*/ 106793 h 152118"/>
                <a:gd name="connsiteX23" fmla="*/ 9313 w 139700"/>
                <a:gd name="connsiteY23" fmla="*/ 106793 h 152118"/>
                <a:gd name="connsiteX24" fmla="*/ 11486 w 139700"/>
                <a:gd name="connsiteY24" fmla="*/ 106793 h 152118"/>
                <a:gd name="connsiteX25" fmla="*/ 13349 w 139700"/>
                <a:gd name="connsiteY25" fmla="*/ 106793 h 152118"/>
                <a:gd name="connsiteX26" fmla="*/ 16454 w 139700"/>
                <a:gd name="connsiteY26" fmla="*/ 109898 h 152118"/>
                <a:gd name="connsiteX27" fmla="*/ 18627 w 139700"/>
                <a:gd name="connsiteY27" fmla="*/ 112071 h 152118"/>
                <a:gd name="connsiteX28" fmla="*/ 18627 w 139700"/>
                <a:gd name="connsiteY28" fmla="*/ 114244 h 152118"/>
                <a:gd name="connsiteX29" fmla="*/ 20800 w 139700"/>
                <a:gd name="connsiteY29" fmla="*/ 116107 h 152118"/>
                <a:gd name="connsiteX30" fmla="*/ 20800 w 139700"/>
                <a:gd name="connsiteY30" fmla="*/ 117349 h 152118"/>
                <a:gd name="connsiteX31" fmla="*/ 20800 w 139700"/>
                <a:gd name="connsiteY31" fmla="*/ 123557 h 152118"/>
                <a:gd name="connsiteX32" fmla="*/ 33218 w 139700"/>
                <a:gd name="connsiteY32" fmla="*/ 123557 h 152118"/>
                <a:gd name="connsiteX33" fmla="*/ 33218 w 139700"/>
                <a:gd name="connsiteY33" fmla="*/ 126662 h 152118"/>
                <a:gd name="connsiteX34" fmla="*/ 31045 w 139700"/>
                <a:gd name="connsiteY34" fmla="*/ 131008 h 152118"/>
                <a:gd name="connsiteX35" fmla="*/ 31045 w 139700"/>
                <a:gd name="connsiteY35" fmla="*/ 131939 h 152118"/>
                <a:gd name="connsiteX36" fmla="*/ 31045 w 139700"/>
                <a:gd name="connsiteY36" fmla="*/ 134113 h 152118"/>
                <a:gd name="connsiteX37" fmla="*/ 29182 w 139700"/>
                <a:gd name="connsiteY37" fmla="*/ 136286 h 152118"/>
                <a:gd name="connsiteX38" fmla="*/ 31045 w 139700"/>
                <a:gd name="connsiteY38" fmla="*/ 139390 h 152118"/>
                <a:gd name="connsiteX39" fmla="*/ 31045 w 139700"/>
                <a:gd name="connsiteY39" fmla="*/ 143736 h 152118"/>
                <a:gd name="connsiteX40" fmla="*/ 33218 w 139700"/>
                <a:gd name="connsiteY40" fmla="*/ 145910 h 152118"/>
                <a:gd name="connsiteX41" fmla="*/ 35391 w 139700"/>
                <a:gd name="connsiteY41" fmla="*/ 149014 h 152118"/>
                <a:gd name="connsiteX42" fmla="*/ 36322 w 139700"/>
                <a:gd name="connsiteY42" fmla="*/ 152118 h 152118"/>
                <a:gd name="connsiteX43" fmla="*/ 54949 w 139700"/>
                <a:gd name="connsiteY43" fmla="*/ 146841 h 152118"/>
                <a:gd name="connsiteX44" fmla="*/ 69540 w 139700"/>
                <a:gd name="connsiteY44" fmla="*/ 141563 h 152118"/>
                <a:gd name="connsiteX45" fmla="*/ 85373 w 139700"/>
                <a:gd name="connsiteY45" fmla="*/ 139390 h 152118"/>
                <a:gd name="connsiteX46" fmla="*/ 82268 w 139700"/>
                <a:gd name="connsiteY46" fmla="*/ 123557 h 152118"/>
                <a:gd name="connsiteX47" fmla="*/ 84131 w 139700"/>
                <a:gd name="connsiteY47" fmla="*/ 106793 h 152118"/>
                <a:gd name="connsiteX48" fmla="*/ 91582 w 139700"/>
                <a:gd name="connsiteY48" fmla="*/ 91892 h 152118"/>
                <a:gd name="connsiteX49" fmla="*/ 99964 w 139700"/>
                <a:gd name="connsiteY49" fmla="*/ 74817 h 152118"/>
                <a:gd name="connsiteX50" fmla="*/ 114554 w 139700"/>
                <a:gd name="connsiteY50" fmla="*/ 69540 h 152118"/>
                <a:gd name="connsiteX51" fmla="*/ 129145 w 139700"/>
                <a:gd name="connsiteY51" fmla="*/ 64262 h 152118"/>
                <a:gd name="connsiteX52" fmla="*/ 140632 w 139700"/>
                <a:gd name="connsiteY52" fmla="*/ 50603 h 152118"/>
                <a:gd name="connsiteX53" fmla="*/ 140632 w 139700"/>
                <a:gd name="connsiteY53" fmla="*/ 47498 h 152118"/>
                <a:gd name="connsiteX54" fmla="*/ 136286 w 139700"/>
                <a:gd name="connsiteY54" fmla="*/ 40048 h 152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139700" h="152118">
                  <a:moveTo>
                    <a:pt x="133181" y="30424"/>
                  </a:moveTo>
                  <a:lnTo>
                    <a:pt x="129145" y="22042"/>
                  </a:lnTo>
                  <a:lnTo>
                    <a:pt x="126041" y="14591"/>
                  </a:lnTo>
                  <a:lnTo>
                    <a:pt x="109277" y="14591"/>
                  </a:lnTo>
                  <a:lnTo>
                    <a:pt x="94686" y="14591"/>
                  </a:lnTo>
                  <a:lnTo>
                    <a:pt x="76991" y="14591"/>
                  </a:lnTo>
                  <a:lnTo>
                    <a:pt x="76991" y="931"/>
                  </a:lnTo>
                  <a:lnTo>
                    <a:pt x="62400" y="0"/>
                  </a:lnTo>
                  <a:lnTo>
                    <a:pt x="50913" y="931"/>
                  </a:lnTo>
                  <a:lnTo>
                    <a:pt x="42531" y="5278"/>
                  </a:lnTo>
                  <a:lnTo>
                    <a:pt x="31045" y="7140"/>
                  </a:lnTo>
                  <a:lnTo>
                    <a:pt x="16454" y="10555"/>
                  </a:lnTo>
                  <a:lnTo>
                    <a:pt x="18627" y="17695"/>
                  </a:lnTo>
                  <a:lnTo>
                    <a:pt x="20800" y="25146"/>
                  </a:lnTo>
                  <a:lnTo>
                    <a:pt x="21731" y="29492"/>
                  </a:lnTo>
                  <a:lnTo>
                    <a:pt x="23904" y="34770"/>
                  </a:lnTo>
                  <a:lnTo>
                    <a:pt x="29182" y="37874"/>
                  </a:lnTo>
                  <a:lnTo>
                    <a:pt x="21731" y="60227"/>
                  </a:lnTo>
                  <a:lnTo>
                    <a:pt x="13349" y="80095"/>
                  </a:lnTo>
                  <a:lnTo>
                    <a:pt x="0" y="94996"/>
                  </a:lnTo>
                  <a:lnTo>
                    <a:pt x="0" y="106793"/>
                  </a:lnTo>
                  <a:lnTo>
                    <a:pt x="6209" y="106793"/>
                  </a:lnTo>
                  <a:lnTo>
                    <a:pt x="7140" y="106793"/>
                  </a:lnTo>
                  <a:lnTo>
                    <a:pt x="9313" y="106793"/>
                  </a:lnTo>
                  <a:lnTo>
                    <a:pt x="11486" y="106793"/>
                  </a:lnTo>
                  <a:lnTo>
                    <a:pt x="13349" y="106793"/>
                  </a:lnTo>
                  <a:lnTo>
                    <a:pt x="16454" y="109898"/>
                  </a:lnTo>
                  <a:lnTo>
                    <a:pt x="18627" y="112071"/>
                  </a:lnTo>
                  <a:lnTo>
                    <a:pt x="18627" y="114244"/>
                  </a:lnTo>
                  <a:lnTo>
                    <a:pt x="20800" y="116107"/>
                  </a:lnTo>
                  <a:lnTo>
                    <a:pt x="20800" y="117349"/>
                  </a:lnTo>
                  <a:lnTo>
                    <a:pt x="20800" y="123557"/>
                  </a:lnTo>
                  <a:lnTo>
                    <a:pt x="33218" y="123557"/>
                  </a:lnTo>
                  <a:lnTo>
                    <a:pt x="33218" y="126662"/>
                  </a:lnTo>
                  <a:lnTo>
                    <a:pt x="31045" y="131008"/>
                  </a:lnTo>
                  <a:lnTo>
                    <a:pt x="31045" y="131939"/>
                  </a:lnTo>
                  <a:lnTo>
                    <a:pt x="31045" y="134113"/>
                  </a:lnTo>
                  <a:lnTo>
                    <a:pt x="29182" y="136286"/>
                  </a:lnTo>
                  <a:lnTo>
                    <a:pt x="31045" y="139390"/>
                  </a:lnTo>
                  <a:lnTo>
                    <a:pt x="31045" y="143736"/>
                  </a:lnTo>
                  <a:lnTo>
                    <a:pt x="33218" y="145910"/>
                  </a:lnTo>
                  <a:lnTo>
                    <a:pt x="35391" y="149014"/>
                  </a:lnTo>
                  <a:lnTo>
                    <a:pt x="36322" y="152118"/>
                  </a:lnTo>
                  <a:lnTo>
                    <a:pt x="54949" y="146841"/>
                  </a:lnTo>
                  <a:lnTo>
                    <a:pt x="69540" y="141563"/>
                  </a:lnTo>
                  <a:lnTo>
                    <a:pt x="85373" y="139390"/>
                  </a:lnTo>
                  <a:lnTo>
                    <a:pt x="82268" y="123557"/>
                  </a:lnTo>
                  <a:lnTo>
                    <a:pt x="84131" y="106793"/>
                  </a:lnTo>
                  <a:lnTo>
                    <a:pt x="91582" y="91892"/>
                  </a:lnTo>
                  <a:lnTo>
                    <a:pt x="99964" y="74817"/>
                  </a:lnTo>
                  <a:lnTo>
                    <a:pt x="114554" y="69540"/>
                  </a:lnTo>
                  <a:lnTo>
                    <a:pt x="129145" y="64262"/>
                  </a:lnTo>
                  <a:lnTo>
                    <a:pt x="140632" y="50603"/>
                  </a:lnTo>
                  <a:lnTo>
                    <a:pt x="140632" y="47498"/>
                  </a:lnTo>
                  <a:lnTo>
                    <a:pt x="136286" y="4004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xmlns="" id="{F042F479-3DDC-4948-BFCD-12000EEAA51A}"/>
                </a:ext>
              </a:extLst>
            </p:cNvPr>
            <p:cNvSpPr/>
            <p:nvPr/>
          </p:nvSpPr>
          <p:spPr>
            <a:xfrm>
              <a:off x="3770306" y="4054891"/>
              <a:ext cx="24836" cy="12418"/>
            </a:xfrm>
            <a:custGeom>
              <a:avLst/>
              <a:gdLst>
                <a:gd name="connsiteX0" fmla="*/ 3104 w 24835"/>
                <a:gd name="connsiteY0" fmla="*/ 12728 h 12417"/>
                <a:gd name="connsiteX1" fmla="*/ 27009 w 24835"/>
                <a:gd name="connsiteY1" fmla="*/ 7451 h 12417"/>
                <a:gd name="connsiteX2" fmla="*/ 27009 w 24835"/>
                <a:gd name="connsiteY2" fmla="*/ 0 h 12417"/>
                <a:gd name="connsiteX3" fmla="*/ 21731 w 24835"/>
                <a:gd name="connsiteY3" fmla="*/ 0 h 12417"/>
                <a:gd name="connsiteX4" fmla="*/ 17695 w 24835"/>
                <a:gd name="connsiteY4" fmla="*/ 0 h 12417"/>
                <a:gd name="connsiteX5" fmla="*/ 14591 w 24835"/>
                <a:gd name="connsiteY5" fmla="*/ 0 h 12417"/>
                <a:gd name="connsiteX6" fmla="*/ 12418 w 24835"/>
                <a:gd name="connsiteY6" fmla="*/ 0 h 12417"/>
                <a:gd name="connsiteX7" fmla="*/ 9313 w 24835"/>
                <a:gd name="connsiteY7" fmla="*/ 0 h 12417"/>
                <a:gd name="connsiteX8" fmla="*/ 5278 w 24835"/>
                <a:gd name="connsiteY8" fmla="*/ 0 h 12417"/>
                <a:gd name="connsiteX9" fmla="*/ 0 w 24835"/>
                <a:gd name="connsiteY9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835" h="12417">
                  <a:moveTo>
                    <a:pt x="3104" y="12728"/>
                  </a:moveTo>
                  <a:lnTo>
                    <a:pt x="27009" y="7451"/>
                  </a:lnTo>
                  <a:lnTo>
                    <a:pt x="27009" y="0"/>
                  </a:lnTo>
                  <a:lnTo>
                    <a:pt x="21731" y="0"/>
                  </a:lnTo>
                  <a:lnTo>
                    <a:pt x="17695" y="0"/>
                  </a:lnTo>
                  <a:lnTo>
                    <a:pt x="14591" y="0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527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xmlns="" id="{8FC3C44B-8788-46CC-A335-1430ADA9BEC9}"/>
                </a:ext>
              </a:extLst>
            </p:cNvPr>
            <p:cNvSpPr/>
            <p:nvPr/>
          </p:nvSpPr>
          <p:spPr>
            <a:xfrm>
              <a:off x="3430679" y="4132192"/>
              <a:ext cx="12418" cy="6209"/>
            </a:xfrm>
            <a:custGeom>
              <a:avLst/>
              <a:gdLst>
                <a:gd name="connsiteX0" fmla="*/ 7451 w 12417"/>
                <a:gd name="connsiteY0" fmla="*/ 1863 h 6208"/>
                <a:gd name="connsiteX1" fmla="*/ 3104 w 12417"/>
                <a:gd name="connsiteY1" fmla="*/ 0 h 6208"/>
                <a:gd name="connsiteX2" fmla="*/ 0 w 12417"/>
                <a:gd name="connsiteY2" fmla="*/ 0 h 6208"/>
                <a:gd name="connsiteX3" fmla="*/ 0 w 12417"/>
                <a:gd name="connsiteY3" fmla="*/ 7140 h 6208"/>
                <a:gd name="connsiteX4" fmla="*/ 12728 w 12417"/>
                <a:gd name="connsiteY4" fmla="*/ 7140 h 6208"/>
                <a:gd name="connsiteX5" fmla="*/ 10555 w 12417"/>
                <a:gd name="connsiteY5" fmla="*/ 3104 h 6208"/>
                <a:gd name="connsiteX6" fmla="*/ 8382 w 12417"/>
                <a:gd name="connsiteY6" fmla="*/ 1863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7" h="6208">
                  <a:moveTo>
                    <a:pt x="7451" y="1863"/>
                  </a:moveTo>
                  <a:lnTo>
                    <a:pt x="3104" y="0"/>
                  </a:lnTo>
                  <a:lnTo>
                    <a:pt x="0" y="0"/>
                  </a:lnTo>
                  <a:lnTo>
                    <a:pt x="0" y="7140"/>
                  </a:lnTo>
                  <a:lnTo>
                    <a:pt x="12728" y="7140"/>
                  </a:lnTo>
                  <a:lnTo>
                    <a:pt x="10555" y="3104"/>
                  </a:lnTo>
                  <a:lnTo>
                    <a:pt x="8382" y="186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xmlns="" id="{72DE53DA-B372-4F69-9C2C-26D497CAE850}"/>
                </a:ext>
              </a:extLst>
            </p:cNvPr>
            <p:cNvSpPr/>
            <p:nvPr/>
          </p:nvSpPr>
          <p:spPr>
            <a:xfrm>
              <a:off x="3367348" y="4082210"/>
              <a:ext cx="96238" cy="58985"/>
            </a:xfrm>
            <a:custGeom>
              <a:avLst/>
              <a:gdLst>
                <a:gd name="connsiteX0" fmla="*/ 24836 w 96238"/>
                <a:gd name="connsiteY0" fmla="*/ 60537 h 58984"/>
                <a:gd name="connsiteX1" fmla="*/ 35391 w 96238"/>
                <a:gd name="connsiteY1" fmla="*/ 60537 h 58984"/>
                <a:gd name="connsiteX2" fmla="*/ 48740 w 96238"/>
                <a:gd name="connsiteY2" fmla="*/ 57122 h 58984"/>
                <a:gd name="connsiteX3" fmla="*/ 54018 w 96238"/>
                <a:gd name="connsiteY3" fmla="*/ 47809 h 58984"/>
                <a:gd name="connsiteX4" fmla="*/ 56191 w 96238"/>
                <a:gd name="connsiteY4" fmla="*/ 29803 h 58984"/>
                <a:gd name="connsiteX5" fmla="*/ 59295 w 96238"/>
                <a:gd name="connsiteY5" fmla="*/ 32907 h 58984"/>
                <a:gd name="connsiteX6" fmla="*/ 61468 w 96238"/>
                <a:gd name="connsiteY6" fmla="*/ 35080 h 58984"/>
                <a:gd name="connsiteX7" fmla="*/ 64573 w 96238"/>
                <a:gd name="connsiteY7" fmla="*/ 37253 h 58984"/>
                <a:gd name="connsiteX8" fmla="*/ 68608 w 96238"/>
                <a:gd name="connsiteY8" fmla="*/ 39427 h 58984"/>
                <a:gd name="connsiteX9" fmla="*/ 76059 w 96238"/>
                <a:gd name="connsiteY9" fmla="*/ 42531 h 58984"/>
                <a:gd name="connsiteX10" fmla="*/ 79164 w 96238"/>
                <a:gd name="connsiteY10" fmla="*/ 37253 h 58984"/>
                <a:gd name="connsiteX11" fmla="*/ 85373 w 96238"/>
                <a:gd name="connsiteY11" fmla="*/ 32907 h 58984"/>
                <a:gd name="connsiteX12" fmla="*/ 90650 w 96238"/>
                <a:gd name="connsiteY12" fmla="*/ 29803 h 58984"/>
                <a:gd name="connsiteX13" fmla="*/ 95617 w 96238"/>
                <a:gd name="connsiteY13" fmla="*/ 25457 h 58984"/>
                <a:gd name="connsiteX14" fmla="*/ 95617 w 96238"/>
                <a:gd name="connsiteY14" fmla="*/ 22352 h 58984"/>
                <a:gd name="connsiteX15" fmla="*/ 97790 w 96238"/>
                <a:gd name="connsiteY15" fmla="*/ 18006 h 58984"/>
                <a:gd name="connsiteX16" fmla="*/ 95617 w 96238"/>
                <a:gd name="connsiteY16" fmla="*/ 12728 h 58984"/>
                <a:gd name="connsiteX17" fmla="*/ 95617 w 96238"/>
                <a:gd name="connsiteY17" fmla="*/ 7451 h 58984"/>
                <a:gd name="connsiteX18" fmla="*/ 95617 w 96238"/>
                <a:gd name="connsiteY18" fmla="*/ 0 h 58984"/>
                <a:gd name="connsiteX19" fmla="*/ 66435 w 96238"/>
                <a:gd name="connsiteY19" fmla="*/ 7451 h 58984"/>
                <a:gd name="connsiteX20" fmla="*/ 41600 w 96238"/>
                <a:gd name="connsiteY20" fmla="*/ 18006 h 58984"/>
                <a:gd name="connsiteX21" fmla="*/ 19558 w 96238"/>
                <a:gd name="connsiteY21" fmla="*/ 31976 h 58984"/>
                <a:gd name="connsiteX22" fmla="*/ 0 w 96238"/>
                <a:gd name="connsiteY22" fmla="*/ 45636 h 58984"/>
                <a:gd name="connsiteX23" fmla="*/ 0 w 96238"/>
                <a:gd name="connsiteY23" fmla="*/ 60537 h 58984"/>
                <a:gd name="connsiteX24" fmla="*/ 13349 w 96238"/>
                <a:gd name="connsiteY24" fmla="*/ 60537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6238" h="58984">
                  <a:moveTo>
                    <a:pt x="24836" y="60537"/>
                  </a:moveTo>
                  <a:lnTo>
                    <a:pt x="35391" y="60537"/>
                  </a:lnTo>
                  <a:lnTo>
                    <a:pt x="48740" y="57122"/>
                  </a:lnTo>
                  <a:lnTo>
                    <a:pt x="54018" y="47809"/>
                  </a:lnTo>
                  <a:lnTo>
                    <a:pt x="56191" y="29803"/>
                  </a:lnTo>
                  <a:lnTo>
                    <a:pt x="59295" y="32907"/>
                  </a:lnTo>
                  <a:lnTo>
                    <a:pt x="61468" y="35080"/>
                  </a:lnTo>
                  <a:lnTo>
                    <a:pt x="64573" y="37253"/>
                  </a:lnTo>
                  <a:lnTo>
                    <a:pt x="68608" y="39427"/>
                  </a:lnTo>
                  <a:lnTo>
                    <a:pt x="76059" y="42531"/>
                  </a:lnTo>
                  <a:lnTo>
                    <a:pt x="79164" y="37253"/>
                  </a:lnTo>
                  <a:lnTo>
                    <a:pt x="85373" y="32907"/>
                  </a:lnTo>
                  <a:lnTo>
                    <a:pt x="90650" y="29803"/>
                  </a:lnTo>
                  <a:lnTo>
                    <a:pt x="95617" y="25457"/>
                  </a:lnTo>
                  <a:lnTo>
                    <a:pt x="95617" y="22352"/>
                  </a:lnTo>
                  <a:lnTo>
                    <a:pt x="97790" y="18006"/>
                  </a:lnTo>
                  <a:lnTo>
                    <a:pt x="95617" y="12728"/>
                  </a:lnTo>
                  <a:lnTo>
                    <a:pt x="95617" y="7451"/>
                  </a:lnTo>
                  <a:lnTo>
                    <a:pt x="95617" y="0"/>
                  </a:lnTo>
                  <a:lnTo>
                    <a:pt x="66435" y="7451"/>
                  </a:lnTo>
                  <a:lnTo>
                    <a:pt x="41600" y="18006"/>
                  </a:lnTo>
                  <a:lnTo>
                    <a:pt x="19558" y="31976"/>
                  </a:lnTo>
                  <a:lnTo>
                    <a:pt x="0" y="45636"/>
                  </a:lnTo>
                  <a:lnTo>
                    <a:pt x="0" y="60537"/>
                  </a:lnTo>
                  <a:lnTo>
                    <a:pt x="13349" y="6053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xmlns="" id="{BE34D3B9-9F79-4DFC-A7A9-76DD52362E98}"/>
                </a:ext>
              </a:extLst>
            </p:cNvPr>
            <p:cNvSpPr/>
            <p:nvPr/>
          </p:nvSpPr>
          <p:spPr>
            <a:xfrm>
              <a:off x="3502702" y="4062342"/>
              <a:ext cx="43462" cy="27940"/>
            </a:xfrm>
            <a:custGeom>
              <a:avLst/>
              <a:gdLst>
                <a:gd name="connsiteX0" fmla="*/ 4036 w 43462"/>
                <a:gd name="connsiteY0" fmla="*/ 25146 h 27940"/>
                <a:gd name="connsiteX1" fmla="*/ 7140 w 43462"/>
                <a:gd name="connsiteY1" fmla="*/ 29492 h 27940"/>
                <a:gd name="connsiteX2" fmla="*/ 13349 w 43462"/>
                <a:gd name="connsiteY2" fmla="*/ 30734 h 27940"/>
                <a:gd name="connsiteX3" fmla="*/ 16454 w 43462"/>
                <a:gd name="connsiteY3" fmla="*/ 30734 h 27940"/>
                <a:gd name="connsiteX4" fmla="*/ 21731 w 43462"/>
                <a:gd name="connsiteY4" fmla="*/ 29492 h 27940"/>
                <a:gd name="connsiteX5" fmla="*/ 27940 w 43462"/>
                <a:gd name="connsiteY5" fmla="*/ 25146 h 27940"/>
                <a:gd name="connsiteX6" fmla="*/ 33218 w 43462"/>
                <a:gd name="connsiteY6" fmla="*/ 19869 h 27940"/>
                <a:gd name="connsiteX7" fmla="*/ 36322 w 43462"/>
                <a:gd name="connsiteY7" fmla="*/ 15833 h 27940"/>
                <a:gd name="connsiteX8" fmla="*/ 40668 w 43462"/>
                <a:gd name="connsiteY8" fmla="*/ 10555 h 27940"/>
                <a:gd name="connsiteX9" fmla="*/ 43773 w 43462"/>
                <a:gd name="connsiteY9" fmla="*/ 5278 h 27940"/>
                <a:gd name="connsiteX10" fmla="*/ 38495 w 43462"/>
                <a:gd name="connsiteY10" fmla="*/ 3104 h 27940"/>
                <a:gd name="connsiteX11" fmla="*/ 31045 w 43462"/>
                <a:gd name="connsiteY11" fmla="*/ 931 h 27940"/>
                <a:gd name="connsiteX12" fmla="*/ 23904 w 43462"/>
                <a:gd name="connsiteY12" fmla="*/ 931 h 27940"/>
                <a:gd name="connsiteX13" fmla="*/ 14591 w 43462"/>
                <a:gd name="connsiteY13" fmla="*/ 0 h 27940"/>
                <a:gd name="connsiteX14" fmla="*/ 7140 w 43462"/>
                <a:gd name="connsiteY14" fmla="*/ 7451 h 27940"/>
                <a:gd name="connsiteX15" fmla="*/ 0 w 43462"/>
                <a:gd name="connsiteY15" fmla="*/ 12728 h 27940"/>
                <a:gd name="connsiteX16" fmla="*/ 0 w 43462"/>
                <a:gd name="connsiteY16" fmla="*/ 18006 h 27940"/>
                <a:gd name="connsiteX17" fmla="*/ 1863 w 43462"/>
                <a:gd name="connsiteY17" fmla="*/ 22042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3462" h="27940">
                  <a:moveTo>
                    <a:pt x="4036" y="25146"/>
                  </a:moveTo>
                  <a:lnTo>
                    <a:pt x="7140" y="29492"/>
                  </a:lnTo>
                  <a:lnTo>
                    <a:pt x="13349" y="30734"/>
                  </a:lnTo>
                  <a:lnTo>
                    <a:pt x="16454" y="30734"/>
                  </a:lnTo>
                  <a:lnTo>
                    <a:pt x="21731" y="29492"/>
                  </a:lnTo>
                  <a:lnTo>
                    <a:pt x="27940" y="25146"/>
                  </a:lnTo>
                  <a:lnTo>
                    <a:pt x="33218" y="19869"/>
                  </a:lnTo>
                  <a:lnTo>
                    <a:pt x="36322" y="15833"/>
                  </a:lnTo>
                  <a:lnTo>
                    <a:pt x="40668" y="10555"/>
                  </a:lnTo>
                  <a:lnTo>
                    <a:pt x="43773" y="5278"/>
                  </a:lnTo>
                  <a:lnTo>
                    <a:pt x="38495" y="3104"/>
                  </a:lnTo>
                  <a:lnTo>
                    <a:pt x="31045" y="931"/>
                  </a:lnTo>
                  <a:lnTo>
                    <a:pt x="23904" y="931"/>
                  </a:lnTo>
                  <a:lnTo>
                    <a:pt x="14591" y="0"/>
                  </a:lnTo>
                  <a:lnTo>
                    <a:pt x="7140" y="7451"/>
                  </a:lnTo>
                  <a:lnTo>
                    <a:pt x="0" y="12728"/>
                  </a:lnTo>
                  <a:lnTo>
                    <a:pt x="0" y="18006"/>
                  </a:lnTo>
                  <a:lnTo>
                    <a:pt x="1863" y="2204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xmlns="" id="{D59512B9-2E75-41CC-956D-4D3FAB091F2D}"/>
                </a:ext>
              </a:extLst>
            </p:cNvPr>
            <p:cNvSpPr/>
            <p:nvPr/>
          </p:nvSpPr>
          <p:spPr>
            <a:xfrm>
              <a:off x="5862400" y="4041231"/>
              <a:ext cx="260774" cy="310446"/>
            </a:xfrm>
            <a:custGeom>
              <a:avLst/>
              <a:gdLst>
                <a:gd name="connsiteX0" fmla="*/ 16454 w 260774"/>
                <a:gd name="connsiteY0" fmla="*/ 264189 h 310445"/>
                <a:gd name="connsiteX1" fmla="*/ 24836 w 260774"/>
                <a:gd name="connsiteY1" fmla="*/ 273813 h 310445"/>
                <a:gd name="connsiteX2" fmla="*/ 34149 w 260774"/>
                <a:gd name="connsiteY2" fmla="*/ 286541 h 310445"/>
                <a:gd name="connsiteX3" fmla="*/ 39427 w 260774"/>
                <a:gd name="connsiteY3" fmla="*/ 301443 h 310445"/>
                <a:gd name="connsiteX4" fmla="*/ 56191 w 260774"/>
                <a:gd name="connsiteY4" fmla="*/ 304547 h 310445"/>
                <a:gd name="connsiteX5" fmla="*/ 70782 w 260774"/>
                <a:gd name="connsiteY5" fmla="*/ 310756 h 310445"/>
                <a:gd name="connsiteX6" fmla="*/ 74818 w 260774"/>
                <a:gd name="connsiteY6" fmla="*/ 301443 h 310445"/>
                <a:gd name="connsiteX7" fmla="*/ 80095 w 260774"/>
                <a:gd name="connsiteY7" fmla="*/ 301443 h 310445"/>
                <a:gd name="connsiteX8" fmla="*/ 80095 w 260774"/>
                <a:gd name="connsiteY8" fmla="*/ 297097 h 310445"/>
                <a:gd name="connsiteX9" fmla="*/ 68609 w 260774"/>
                <a:gd name="connsiteY9" fmla="*/ 288715 h 310445"/>
                <a:gd name="connsiteX10" fmla="*/ 60226 w 260774"/>
                <a:gd name="connsiteY10" fmla="*/ 276918 h 310445"/>
                <a:gd name="connsiteX11" fmla="*/ 53086 w 260774"/>
                <a:gd name="connsiteY11" fmla="*/ 266362 h 310445"/>
                <a:gd name="connsiteX12" fmla="*/ 50913 w 260774"/>
                <a:gd name="connsiteY12" fmla="*/ 257049 h 310445"/>
                <a:gd name="connsiteX13" fmla="*/ 56191 w 260774"/>
                <a:gd name="connsiteY13" fmla="*/ 229419 h 310445"/>
                <a:gd name="connsiteX14" fmla="*/ 67677 w 260774"/>
                <a:gd name="connsiteY14" fmla="*/ 199927 h 310445"/>
                <a:gd name="connsiteX15" fmla="*/ 83199 w 260774"/>
                <a:gd name="connsiteY15" fmla="*/ 170124 h 310445"/>
                <a:gd name="connsiteX16" fmla="*/ 104000 w 260774"/>
                <a:gd name="connsiteY16" fmla="*/ 140632 h 310445"/>
                <a:gd name="connsiteX17" fmla="*/ 124799 w 260774"/>
                <a:gd name="connsiteY17" fmla="*/ 115175 h 310445"/>
                <a:gd name="connsiteX18" fmla="*/ 145599 w 260774"/>
                <a:gd name="connsiteY18" fmla="*/ 92823 h 310445"/>
                <a:gd name="connsiteX19" fmla="*/ 163295 w 260774"/>
                <a:gd name="connsiteY19" fmla="*/ 78232 h 310445"/>
                <a:gd name="connsiteX20" fmla="*/ 180059 w 260774"/>
                <a:gd name="connsiteY20" fmla="*/ 70782 h 310445"/>
                <a:gd name="connsiteX21" fmla="*/ 197754 w 260774"/>
                <a:gd name="connsiteY21" fmla="*/ 63331 h 310445"/>
                <a:gd name="connsiteX22" fmla="*/ 217623 w 260774"/>
                <a:gd name="connsiteY22" fmla="*/ 55880 h 310445"/>
                <a:gd name="connsiteX23" fmla="*/ 234076 w 260774"/>
                <a:gd name="connsiteY23" fmla="*/ 46256 h 310445"/>
                <a:gd name="connsiteX24" fmla="*/ 248667 w 260774"/>
                <a:gd name="connsiteY24" fmla="*/ 35701 h 310445"/>
                <a:gd name="connsiteX25" fmla="*/ 260154 w 260774"/>
                <a:gd name="connsiteY25" fmla="*/ 21110 h 310445"/>
                <a:gd name="connsiteX26" fmla="*/ 261395 w 260774"/>
                <a:gd name="connsiteY26" fmla="*/ 18937 h 310445"/>
                <a:gd name="connsiteX27" fmla="*/ 261395 w 260774"/>
                <a:gd name="connsiteY27" fmla="*/ 16764 h 310445"/>
                <a:gd name="connsiteX28" fmla="*/ 263258 w 260774"/>
                <a:gd name="connsiteY28" fmla="*/ 13660 h 310445"/>
                <a:gd name="connsiteX29" fmla="*/ 260154 w 260774"/>
                <a:gd name="connsiteY29" fmla="*/ 9313 h 310445"/>
                <a:gd name="connsiteX30" fmla="*/ 258291 w 260774"/>
                <a:gd name="connsiteY30" fmla="*/ 6209 h 310445"/>
                <a:gd name="connsiteX31" fmla="*/ 253945 w 260774"/>
                <a:gd name="connsiteY31" fmla="*/ 1863 h 310445"/>
                <a:gd name="connsiteX32" fmla="*/ 236249 w 260774"/>
                <a:gd name="connsiteY32" fmla="*/ 0 h 310445"/>
                <a:gd name="connsiteX33" fmla="*/ 223832 w 260774"/>
                <a:gd name="connsiteY33" fmla="*/ 4036 h 310445"/>
                <a:gd name="connsiteX34" fmla="*/ 216381 w 260774"/>
                <a:gd name="connsiteY34" fmla="*/ 7140 h 310445"/>
                <a:gd name="connsiteX35" fmla="*/ 210172 w 260774"/>
                <a:gd name="connsiteY35" fmla="*/ 11486 h 310445"/>
                <a:gd name="connsiteX36" fmla="*/ 205205 w 260774"/>
                <a:gd name="connsiteY36" fmla="*/ 18937 h 310445"/>
                <a:gd name="connsiteX37" fmla="*/ 197754 w 260774"/>
                <a:gd name="connsiteY37" fmla="*/ 24215 h 310445"/>
                <a:gd name="connsiteX38" fmla="*/ 187199 w 260774"/>
                <a:gd name="connsiteY38" fmla="*/ 29492 h 310445"/>
                <a:gd name="connsiteX39" fmla="*/ 153981 w 260774"/>
                <a:gd name="connsiteY39" fmla="*/ 29492 h 310445"/>
                <a:gd name="connsiteX40" fmla="*/ 134113 w 260774"/>
                <a:gd name="connsiteY40" fmla="*/ 39116 h 310445"/>
                <a:gd name="connsiteX41" fmla="*/ 110208 w 260774"/>
                <a:gd name="connsiteY41" fmla="*/ 51844 h 310445"/>
                <a:gd name="connsiteX42" fmla="*/ 87235 w 260774"/>
                <a:gd name="connsiteY42" fmla="*/ 68609 h 310445"/>
                <a:gd name="connsiteX43" fmla="*/ 68609 w 260774"/>
                <a:gd name="connsiteY43" fmla="*/ 85683 h 310445"/>
                <a:gd name="connsiteX44" fmla="*/ 54017 w 260774"/>
                <a:gd name="connsiteY44" fmla="*/ 101516 h 310445"/>
                <a:gd name="connsiteX45" fmla="*/ 53086 w 260774"/>
                <a:gd name="connsiteY45" fmla="*/ 107725 h 310445"/>
                <a:gd name="connsiteX46" fmla="*/ 53086 w 260774"/>
                <a:gd name="connsiteY46" fmla="*/ 110829 h 310445"/>
                <a:gd name="connsiteX47" fmla="*/ 53086 w 260774"/>
                <a:gd name="connsiteY47" fmla="*/ 116107 h 310445"/>
                <a:gd name="connsiteX48" fmla="*/ 54017 w 260774"/>
                <a:gd name="connsiteY48" fmla="*/ 118280 h 310445"/>
                <a:gd name="connsiteX49" fmla="*/ 54017 w 260774"/>
                <a:gd name="connsiteY49" fmla="*/ 122626 h 310445"/>
                <a:gd name="connsiteX50" fmla="*/ 56191 w 260774"/>
                <a:gd name="connsiteY50" fmla="*/ 127904 h 310445"/>
                <a:gd name="connsiteX51" fmla="*/ 54017 w 260774"/>
                <a:gd name="connsiteY51" fmla="*/ 131008 h 310445"/>
                <a:gd name="connsiteX52" fmla="*/ 48740 w 260774"/>
                <a:gd name="connsiteY52" fmla="*/ 144668 h 310445"/>
                <a:gd name="connsiteX53" fmla="*/ 39427 w 260774"/>
                <a:gd name="connsiteY53" fmla="*/ 153360 h 310445"/>
                <a:gd name="connsiteX54" fmla="*/ 31045 w 260774"/>
                <a:gd name="connsiteY54" fmla="*/ 162674 h 310445"/>
                <a:gd name="connsiteX55" fmla="*/ 31045 w 260774"/>
                <a:gd name="connsiteY55" fmla="*/ 164847 h 310445"/>
                <a:gd name="connsiteX56" fmla="*/ 31045 w 260774"/>
                <a:gd name="connsiteY56" fmla="*/ 167020 h 310445"/>
                <a:gd name="connsiteX57" fmla="*/ 32286 w 260774"/>
                <a:gd name="connsiteY57" fmla="*/ 167020 h 310445"/>
                <a:gd name="connsiteX58" fmla="*/ 32286 w 260774"/>
                <a:gd name="connsiteY58" fmla="*/ 167951 h 310445"/>
                <a:gd name="connsiteX59" fmla="*/ 36322 w 260774"/>
                <a:gd name="connsiteY59" fmla="*/ 170124 h 310445"/>
                <a:gd name="connsiteX60" fmla="*/ 39427 w 260774"/>
                <a:gd name="connsiteY60" fmla="*/ 172297 h 310445"/>
                <a:gd name="connsiteX61" fmla="*/ 34149 w 260774"/>
                <a:gd name="connsiteY61" fmla="*/ 182853 h 310445"/>
                <a:gd name="connsiteX62" fmla="*/ 27009 w 260774"/>
                <a:gd name="connsiteY62" fmla="*/ 190303 h 310445"/>
                <a:gd name="connsiteX63" fmla="*/ 19558 w 260774"/>
                <a:gd name="connsiteY63" fmla="*/ 195581 h 310445"/>
                <a:gd name="connsiteX64" fmla="*/ 14591 w 260774"/>
                <a:gd name="connsiteY64" fmla="*/ 205205 h 310445"/>
                <a:gd name="connsiteX65" fmla="*/ 12418 w 260774"/>
                <a:gd name="connsiteY65" fmla="*/ 212345 h 310445"/>
                <a:gd name="connsiteX66" fmla="*/ 14591 w 260774"/>
                <a:gd name="connsiteY66" fmla="*/ 219796 h 310445"/>
                <a:gd name="connsiteX67" fmla="*/ 16454 w 260774"/>
                <a:gd name="connsiteY67" fmla="*/ 224142 h 310445"/>
                <a:gd name="connsiteX68" fmla="*/ 16454 w 260774"/>
                <a:gd name="connsiteY68" fmla="*/ 229419 h 310445"/>
                <a:gd name="connsiteX69" fmla="*/ 10245 w 260774"/>
                <a:gd name="connsiteY69" fmla="*/ 232524 h 310445"/>
                <a:gd name="connsiteX70" fmla="*/ 0 w 260774"/>
                <a:gd name="connsiteY70" fmla="*/ 239975 h 310445"/>
                <a:gd name="connsiteX71" fmla="*/ 7140 w 260774"/>
                <a:gd name="connsiteY71" fmla="*/ 254876 h 310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260774" h="310445">
                  <a:moveTo>
                    <a:pt x="16454" y="264189"/>
                  </a:moveTo>
                  <a:lnTo>
                    <a:pt x="24836" y="273813"/>
                  </a:lnTo>
                  <a:lnTo>
                    <a:pt x="34149" y="286541"/>
                  </a:lnTo>
                  <a:lnTo>
                    <a:pt x="39427" y="301443"/>
                  </a:lnTo>
                  <a:lnTo>
                    <a:pt x="56191" y="304547"/>
                  </a:lnTo>
                  <a:lnTo>
                    <a:pt x="70782" y="310756"/>
                  </a:lnTo>
                  <a:lnTo>
                    <a:pt x="74818" y="301443"/>
                  </a:lnTo>
                  <a:lnTo>
                    <a:pt x="80095" y="301443"/>
                  </a:lnTo>
                  <a:lnTo>
                    <a:pt x="80095" y="297097"/>
                  </a:lnTo>
                  <a:lnTo>
                    <a:pt x="68609" y="288715"/>
                  </a:lnTo>
                  <a:lnTo>
                    <a:pt x="60226" y="276918"/>
                  </a:lnTo>
                  <a:lnTo>
                    <a:pt x="53086" y="266362"/>
                  </a:lnTo>
                  <a:lnTo>
                    <a:pt x="50913" y="257049"/>
                  </a:lnTo>
                  <a:lnTo>
                    <a:pt x="56191" y="229419"/>
                  </a:lnTo>
                  <a:lnTo>
                    <a:pt x="67677" y="199927"/>
                  </a:lnTo>
                  <a:lnTo>
                    <a:pt x="83199" y="170124"/>
                  </a:lnTo>
                  <a:lnTo>
                    <a:pt x="104000" y="140632"/>
                  </a:lnTo>
                  <a:lnTo>
                    <a:pt x="124799" y="115175"/>
                  </a:lnTo>
                  <a:lnTo>
                    <a:pt x="145599" y="92823"/>
                  </a:lnTo>
                  <a:lnTo>
                    <a:pt x="163295" y="78232"/>
                  </a:lnTo>
                  <a:lnTo>
                    <a:pt x="180059" y="70782"/>
                  </a:lnTo>
                  <a:lnTo>
                    <a:pt x="197754" y="63331"/>
                  </a:lnTo>
                  <a:lnTo>
                    <a:pt x="217623" y="55880"/>
                  </a:lnTo>
                  <a:lnTo>
                    <a:pt x="234076" y="46256"/>
                  </a:lnTo>
                  <a:lnTo>
                    <a:pt x="248667" y="35701"/>
                  </a:lnTo>
                  <a:lnTo>
                    <a:pt x="260154" y="21110"/>
                  </a:lnTo>
                  <a:lnTo>
                    <a:pt x="261395" y="18937"/>
                  </a:lnTo>
                  <a:lnTo>
                    <a:pt x="261395" y="16764"/>
                  </a:lnTo>
                  <a:lnTo>
                    <a:pt x="263258" y="13660"/>
                  </a:lnTo>
                  <a:lnTo>
                    <a:pt x="260154" y="9313"/>
                  </a:lnTo>
                  <a:lnTo>
                    <a:pt x="258291" y="6209"/>
                  </a:lnTo>
                  <a:lnTo>
                    <a:pt x="253945" y="1863"/>
                  </a:lnTo>
                  <a:lnTo>
                    <a:pt x="236249" y="0"/>
                  </a:lnTo>
                  <a:lnTo>
                    <a:pt x="223832" y="4036"/>
                  </a:lnTo>
                  <a:lnTo>
                    <a:pt x="216381" y="7140"/>
                  </a:lnTo>
                  <a:lnTo>
                    <a:pt x="210172" y="11486"/>
                  </a:lnTo>
                  <a:lnTo>
                    <a:pt x="205205" y="18937"/>
                  </a:lnTo>
                  <a:lnTo>
                    <a:pt x="197754" y="24215"/>
                  </a:lnTo>
                  <a:lnTo>
                    <a:pt x="187199" y="29492"/>
                  </a:lnTo>
                  <a:lnTo>
                    <a:pt x="153981" y="29492"/>
                  </a:lnTo>
                  <a:lnTo>
                    <a:pt x="134113" y="39116"/>
                  </a:lnTo>
                  <a:lnTo>
                    <a:pt x="110208" y="51844"/>
                  </a:lnTo>
                  <a:lnTo>
                    <a:pt x="87235" y="68609"/>
                  </a:lnTo>
                  <a:lnTo>
                    <a:pt x="68609" y="85683"/>
                  </a:lnTo>
                  <a:lnTo>
                    <a:pt x="54017" y="101516"/>
                  </a:lnTo>
                  <a:lnTo>
                    <a:pt x="53086" y="107725"/>
                  </a:lnTo>
                  <a:lnTo>
                    <a:pt x="53086" y="110829"/>
                  </a:lnTo>
                  <a:lnTo>
                    <a:pt x="53086" y="116107"/>
                  </a:lnTo>
                  <a:lnTo>
                    <a:pt x="54017" y="118280"/>
                  </a:lnTo>
                  <a:lnTo>
                    <a:pt x="54017" y="122626"/>
                  </a:lnTo>
                  <a:lnTo>
                    <a:pt x="56191" y="127904"/>
                  </a:lnTo>
                  <a:lnTo>
                    <a:pt x="54017" y="131008"/>
                  </a:lnTo>
                  <a:lnTo>
                    <a:pt x="48740" y="144668"/>
                  </a:lnTo>
                  <a:lnTo>
                    <a:pt x="39427" y="153360"/>
                  </a:lnTo>
                  <a:lnTo>
                    <a:pt x="31045" y="162674"/>
                  </a:lnTo>
                  <a:lnTo>
                    <a:pt x="31045" y="164847"/>
                  </a:lnTo>
                  <a:lnTo>
                    <a:pt x="31045" y="167020"/>
                  </a:lnTo>
                  <a:lnTo>
                    <a:pt x="32286" y="167020"/>
                  </a:lnTo>
                  <a:lnTo>
                    <a:pt x="32286" y="167951"/>
                  </a:lnTo>
                  <a:lnTo>
                    <a:pt x="36322" y="170124"/>
                  </a:lnTo>
                  <a:lnTo>
                    <a:pt x="39427" y="172297"/>
                  </a:lnTo>
                  <a:lnTo>
                    <a:pt x="34149" y="182853"/>
                  </a:lnTo>
                  <a:lnTo>
                    <a:pt x="27009" y="190303"/>
                  </a:lnTo>
                  <a:lnTo>
                    <a:pt x="19558" y="195581"/>
                  </a:lnTo>
                  <a:lnTo>
                    <a:pt x="14591" y="205205"/>
                  </a:lnTo>
                  <a:lnTo>
                    <a:pt x="12418" y="212345"/>
                  </a:lnTo>
                  <a:lnTo>
                    <a:pt x="14591" y="219796"/>
                  </a:lnTo>
                  <a:lnTo>
                    <a:pt x="16454" y="224142"/>
                  </a:lnTo>
                  <a:lnTo>
                    <a:pt x="16454" y="229419"/>
                  </a:lnTo>
                  <a:lnTo>
                    <a:pt x="10245" y="232524"/>
                  </a:lnTo>
                  <a:lnTo>
                    <a:pt x="0" y="239975"/>
                  </a:lnTo>
                  <a:lnTo>
                    <a:pt x="7140" y="25487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xmlns="" id="{5DBDCC2F-EA8F-4715-8215-E6990E931ACC}"/>
                </a:ext>
              </a:extLst>
            </p:cNvPr>
            <p:cNvSpPr/>
            <p:nvPr/>
          </p:nvSpPr>
          <p:spPr>
            <a:xfrm>
              <a:off x="7125604" y="4179690"/>
              <a:ext cx="15522" cy="12418"/>
            </a:xfrm>
            <a:custGeom>
              <a:avLst/>
              <a:gdLst>
                <a:gd name="connsiteX0" fmla="*/ 0 w 15522"/>
                <a:gd name="connsiteY0" fmla="*/ 13660 h 12417"/>
                <a:gd name="connsiteX1" fmla="*/ 16454 w 15522"/>
                <a:gd name="connsiteY1" fmla="*/ 13660 h 12417"/>
                <a:gd name="connsiteX2" fmla="*/ 16454 w 15522"/>
                <a:gd name="connsiteY2" fmla="*/ 6209 h 12417"/>
                <a:gd name="connsiteX3" fmla="*/ 4036 w 15522"/>
                <a:gd name="connsiteY3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22" h="12417">
                  <a:moveTo>
                    <a:pt x="0" y="13660"/>
                  </a:moveTo>
                  <a:lnTo>
                    <a:pt x="16454" y="13660"/>
                  </a:lnTo>
                  <a:lnTo>
                    <a:pt x="16454" y="6209"/>
                  </a:lnTo>
                  <a:lnTo>
                    <a:pt x="4036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xmlns="" id="{1407D59F-A243-4023-B5C0-BE117BF47B11}"/>
                </a:ext>
              </a:extLst>
            </p:cNvPr>
            <p:cNvSpPr/>
            <p:nvPr/>
          </p:nvSpPr>
          <p:spPr>
            <a:xfrm>
              <a:off x="3826497" y="4062342"/>
              <a:ext cx="15522" cy="6209"/>
            </a:xfrm>
            <a:custGeom>
              <a:avLst/>
              <a:gdLst>
                <a:gd name="connsiteX0" fmla="*/ 0 w 15522"/>
                <a:gd name="connsiteY0" fmla="*/ 0 h 6208"/>
                <a:gd name="connsiteX1" fmla="*/ 16764 w 15522"/>
                <a:gd name="connsiteY1" fmla="*/ 0 h 6208"/>
                <a:gd name="connsiteX2" fmla="*/ 16764 w 15522"/>
                <a:gd name="connsiteY2" fmla="*/ 8382 h 6208"/>
                <a:gd name="connsiteX3" fmla="*/ 0 w 15522"/>
                <a:gd name="connsiteY3" fmla="*/ 8382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22" h="6208">
                  <a:moveTo>
                    <a:pt x="0" y="0"/>
                  </a:moveTo>
                  <a:lnTo>
                    <a:pt x="16764" y="0"/>
                  </a:lnTo>
                  <a:lnTo>
                    <a:pt x="16764" y="8382"/>
                  </a:lnTo>
                  <a:lnTo>
                    <a:pt x="0" y="838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xmlns="" id="{F5DC3487-647B-420E-83CF-F6B866219F2C}"/>
                </a:ext>
              </a:extLst>
            </p:cNvPr>
            <p:cNvSpPr/>
            <p:nvPr/>
          </p:nvSpPr>
          <p:spPr>
            <a:xfrm>
              <a:off x="7212839" y="4119464"/>
              <a:ext cx="71403" cy="49671"/>
            </a:xfrm>
            <a:custGeom>
              <a:avLst/>
              <a:gdLst>
                <a:gd name="connsiteX0" fmla="*/ 27009 w 71402"/>
                <a:gd name="connsiteY0" fmla="*/ 37874 h 49671"/>
                <a:gd name="connsiteX1" fmla="*/ 49050 w 71402"/>
                <a:gd name="connsiteY1" fmla="*/ 45325 h 49671"/>
                <a:gd name="connsiteX2" fmla="*/ 72955 w 71402"/>
                <a:gd name="connsiteY2" fmla="*/ 49671 h 49671"/>
                <a:gd name="connsiteX3" fmla="*/ 68919 w 71402"/>
                <a:gd name="connsiteY3" fmla="*/ 32597 h 49671"/>
                <a:gd name="connsiteX4" fmla="*/ 61468 w 71402"/>
                <a:gd name="connsiteY4" fmla="*/ 19869 h 49671"/>
                <a:gd name="connsiteX5" fmla="*/ 51224 w 71402"/>
                <a:gd name="connsiteY5" fmla="*/ 10555 h 49671"/>
                <a:gd name="connsiteX6" fmla="*/ 36632 w 71402"/>
                <a:gd name="connsiteY6" fmla="*/ 5278 h 49671"/>
                <a:gd name="connsiteX7" fmla="*/ 19868 w 71402"/>
                <a:gd name="connsiteY7" fmla="*/ 2173 h 49671"/>
                <a:gd name="connsiteX8" fmla="*/ 3104 w 71402"/>
                <a:gd name="connsiteY8" fmla="*/ 0 h 49671"/>
                <a:gd name="connsiteX9" fmla="*/ 3104 w 71402"/>
                <a:gd name="connsiteY9" fmla="*/ 3104 h 49671"/>
                <a:gd name="connsiteX10" fmla="*/ 3104 w 71402"/>
                <a:gd name="connsiteY10" fmla="*/ 7451 h 49671"/>
                <a:gd name="connsiteX11" fmla="*/ 2173 w 71402"/>
                <a:gd name="connsiteY11" fmla="*/ 8382 h 49671"/>
                <a:gd name="connsiteX12" fmla="*/ 2173 w 71402"/>
                <a:gd name="connsiteY12" fmla="*/ 10555 h 49671"/>
                <a:gd name="connsiteX13" fmla="*/ 0 w 71402"/>
                <a:gd name="connsiteY13" fmla="*/ 12728 h 49671"/>
                <a:gd name="connsiteX14" fmla="*/ 10555 w 71402"/>
                <a:gd name="connsiteY14" fmla="*/ 27319 h 49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402" h="49671">
                  <a:moveTo>
                    <a:pt x="27009" y="37874"/>
                  </a:moveTo>
                  <a:lnTo>
                    <a:pt x="49050" y="45325"/>
                  </a:lnTo>
                  <a:lnTo>
                    <a:pt x="72955" y="49671"/>
                  </a:lnTo>
                  <a:lnTo>
                    <a:pt x="68919" y="32597"/>
                  </a:lnTo>
                  <a:lnTo>
                    <a:pt x="61468" y="19869"/>
                  </a:lnTo>
                  <a:lnTo>
                    <a:pt x="51224" y="10555"/>
                  </a:lnTo>
                  <a:lnTo>
                    <a:pt x="36632" y="5278"/>
                  </a:lnTo>
                  <a:lnTo>
                    <a:pt x="19868" y="2173"/>
                  </a:lnTo>
                  <a:lnTo>
                    <a:pt x="3104" y="0"/>
                  </a:lnTo>
                  <a:lnTo>
                    <a:pt x="3104" y="3104"/>
                  </a:lnTo>
                  <a:lnTo>
                    <a:pt x="3104" y="7451"/>
                  </a:lnTo>
                  <a:lnTo>
                    <a:pt x="2173" y="8382"/>
                  </a:lnTo>
                  <a:lnTo>
                    <a:pt x="2173" y="10555"/>
                  </a:lnTo>
                  <a:lnTo>
                    <a:pt x="0" y="12728"/>
                  </a:lnTo>
                  <a:lnTo>
                    <a:pt x="10555" y="2731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xmlns="" id="{A490F7B5-2DD9-4191-996F-743BA74B4F89}"/>
                </a:ext>
              </a:extLst>
            </p:cNvPr>
            <p:cNvSpPr/>
            <p:nvPr/>
          </p:nvSpPr>
          <p:spPr>
            <a:xfrm>
              <a:off x="7085867" y="4082210"/>
              <a:ext cx="108656" cy="80716"/>
            </a:xfrm>
            <a:custGeom>
              <a:avLst/>
              <a:gdLst>
                <a:gd name="connsiteX0" fmla="*/ 14591 w 108656"/>
                <a:gd name="connsiteY0" fmla="*/ 72023 h 80715"/>
                <a:gd name="connsiteX1" fmla="*/ 27009 w 108656"/>
                <a:gd name="connsiteY1" fmla="*/ 82579 h 80715"/>
                <a:gd name="connsiteX2" fmla="*/ 32286 w 108656"/>
                <a:gd name="connsiteY2" fmla="*/ 81647 h 80715"/>
                <a:gd name="connsiteX3" fmla="*/ 43773 w 108656"/>
                <a:gd name="connsiteY3" fmla="*/ 79474 h 80715"/>
                <a:gd name="connsiteX4" fmla="*/ 58364 w 108656"/>
                <a:gd name="connsiteY4" fmla="*/ 77301 h 80715"/>
                <a:gd name="connsiteX5" fmla="*/ 76059 w 108656"/>
                <a:gd name="connsiteY5" fmla="*/ 75128 h 80715"/>
                <a:gd name="connsiteX6" fmla="*/ 93754 w 108656"/>
                <a:gd name="connsiteY6" fmla="*/ 74197 h 80715"/>
                <a:gd name="connsiteX7" fmla="*/ 107414 w 108656"/>
                <a:gd name="connsiteY7" fmla="*/ 74197 h 80715"/>
                <a:gd name="connsiteX8" fmla="*/ 108346 w 108656"/>
                <a:gd name="connsiteY8" fmla="*/ 72023 h 80715"/>
                <a:gd name="connsiteX9" fmla="*/ 110519 w 108656"/>
                <a:gd name="connsiteY9" fmla="*/ 72023 h 80715"/>
                <a:gd name="connsiteX10" fmla="*/ 110519 w 108656"/>
                <a:gd name="connsiteY10" fmla="*/ 69850 h 80715"/>
                <a:gd name="connsiteX11" fmla="*/ 110519 w 108656"/>
                <a:gd name="connsiteY11" fmla="*/ 12728 h 80715"/>
                <a:gd name="connsiteX12" fmla="*/ 95928 w 108656"/>
                <a:gd name="connsiteY12" fmla="*/ 20179 h 80715"/>
                <a:gd name="connsiteX13" fmla="*/ 83199 w 108656"/>
                <a:gd name="connsiteY13" fmla="*/ 27630 h 80715"/>
                <a:gd name="connsiteX14" fmla="*/ 66746 w 108656"/>
                <a:gd name="connsiteY14" fmla="*/ 32907 h 80715"/>
                <a:gd name="connsiteX15" fmla="*/ 66746 w 108656"/>
                <a:gd name="connsiteY15" fmla="*/ 20179 h 80715"/>
                <a:gd name="connsiteX16" fmla="*/ 66746 w 108656"/>
                <a:gd name="connsiteY16" fmla="*/ 9624 h 80715"/>
                <a:gd name="connsiteX17" fmla="*/ 63641 w 108656"/>
                <a:gd name="connsiteY17" fmla="*/ 0 h 80715"/>
                <a:gd name="connsiteX18" fmla="*/ 54018 w 108656"/>
                <a:gd name="connsiteY18" fmla="*/ 0 h 80715"/>
                <a:gd name="connsiteX19" fmla="*/ 39737 w 108656"/>
                <a:gd name="connsiteY19" fmla="*/ 2173 h 80715"/>
                <a:gd name="connsiteX20" fmla="*/ 25146 w 108656"/>
                <a:gd name="connsiteY20" fmla="*/ 7451 h 80715"/>
                <a:gd name="connsiteX21" fmla="*/ 15522 w 108656"/>
                <a:gd name="connsiteY21" fmla="*/ 12728 h 80715"/>
                <a:gd name="connsiteX22" fmla="*/ 8382 w 108656"/>
                <a:gd name="connsiteY22" fmla="*/ 17075 h 80715"/>
                <a:gd name="connsiteX23" fmla="*/ 7451 w 108656"/>
                <a:gd name="connsiteY23" fmla="*/ 20179 h 80715"/>
                <a:gd name="connsiteX24" fmla="*/ 5277 w 108656"/>
                <a:gd name="connsiteY24" fmla="*/ 24525 h 80715"/>
                <a:gd name="connsiteX25" fmla="*/ 3104 w 108656"/>
                <a:gd name="connsiteY25" fmla="*/ 27630 h 80715"/>
                <a:gd name="connsiteX26" fmla="*/ 931 w 108656"/>
                <a:gd name="connsiteY26" fmla="*/ 31976 h 80715"/>
                <a:gd name="connsiteX27" fmla="*/ 0 w 108656"/>
                <a:gd name="connsiteY27" fmla="*/ 37253 h 80715"/>
                <a:gd name="connsiteX28" fmla="*/ 5277 w 108656"/>
                <a:gd name="connsiteY28" fmla="*/ 57122 h 80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8656" h="80715">
                  <a:moveTo>
                    <a:pt x="14591" y="72023"/>
                  </a:moveTo>
                  <a:lnTo>
                    <a:pt x="27009" y="82579"/>
                  </a:lnTo>
                  <a:lnTo>
                    <a:pt x="32286" y="81647"/>
                  </a:lnTo>
                  <a:lnTo>
                    <a:pt x="43773" y="79474"/>
                  </a:lnTo>
                  <a:lnTo>
                    <a:pt x="58364" y="77301"/>
                  </a:lnTo>
                  <a:lnTo>
                    <a:pt x="76059" y="75128"/>
                  </a:lnTo>
                  <a:lnTo>
                    <a:pt x="93754" y="74197"/>
                  </a:lnTo>
                  <a:lnTo>
                    <a:pt x="107414" y="74197"/>
                  </a:lnTo>
                  <a:lnTo>
                    <a:pt x="108346" y="72023"/>
                  </a:lnTo>
                  <a:lnTo>
                    <a:pt x="110519" y="72023"/>
                  </a:lnTo>
                  <a:lnTo>
                    <a:pt x="110519" y="69850"/>
                  </a:lnTo>
                  <a:lnTo>
                    <a:pt x="110519" y="12728"/>
                  </a:lnTo>
                  <a:lnTo>
                    <a:pt x="95928" y="20179"/>
                  </a:lnTo>
                  <a:lnTo>
                    <a:pt x="83199" y="27630"/>
                  </a:lnTo>
                  <a:lnTo>
                    <a:pt x="66746" y="32907"/>
                  </a:lnTo>
                  <a:lnTo>
                    <a:pt x="66746" y="20179"/>
                  </a:lnTo>
                  <a:lnTo>
                    <a:pt x="66746" y="9624"/>
                  </a:lnTo>
                  <a:lnTo>
                    <a:pt x="63641" y="0"/>
                  </a:lnTo>
                  <a:lnTo>
                    <a:pt x="54018" y="0"/>
                  </a:lnTo>
                  <a:lnTo>
                    <a:pt x="39737" y="2173"/>
                  </a:lnTo>
                  <a:lnTo>
                    <a:pt x="25146" y="7451"/>
                  </a:lnTo>
                  <a:lnTo>
                    <a:pt x="15522" y="12728"/>
                  </a:lnTo>
                  <a:lnTo>
                    <a:pt x="8382" y="17075"/>
                  </a:lnTo>
                  <a:lnTo>
                    <a:pt x="7451" y="20179"/>
                  </a:lnTo>
                  <a:lnTo>
                    <a:pt x="5277" y="24525"/>
                  </a:lnTo>
                  <a:lnTo>
                    <a:pt x="3104" y="27630"/>
                  </a:lnTo>
                  <a:lnTo>
                    <a:pt x="931" y="31976"/>
                  </a:lnTo>
                  <a:lnTo>
                    <a:pt x="0" y="37253"/>
                  </a:lnTo>
                  <a:lnTo>
                    <a:pt x="5277" y="5712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xmlns="" id="{1F0F6C3A-C426-41D8-BCB4-EAC56FA138C1}"/>
                </a:ext>
              </a:extLst>
            </p:cNvPr>
            <p:cNvSpPr/>
            <p:nvPr/>
          </p:nvSpPr>
          <p:spPr>
            <a:xfrm>
              <a:off x="4090065" y="4082210"/>
              <a:ext cx="12418" cy="9313"/>
            </a:xfrm>
            <a:custGeom>
              <a:avLst/>
              <a:gdLst>
                <a:gd name="connsiteX0" fmla="*/ 4036 w 12417"/>
                <a:gd name="connsiteY0" fmla="*/ 9624 h 9313"/>
                <a:gd name="connsiteX1" fmla="*/ 7140 w 12417"/>
                <a:gd name="connsiteY1" fmla="*/ 9624 h 9313"/>
                <a:gd name="connsiteX2" fmla="*/ 12418 w 12417"/>
                <a:gd name="connsiteY2" fmla="*/ 9624 h 9313"/>
                <a:gd name="connsiteX3" fmla="*/ 12418 w 12417"/>
                <a:gd name="connsiteY3" fmla="*/ 5278 h 9313"/>
                <a:gd name="connsiteX4" fmla="*/ 0 w 12417"/>
                <a:gd name="connsiteY4" fmla="*/ 0 h 9313"/>
                <a:gd name="connsiteX5" fmla="*/ 0 w 12417"/>
                <a:gd name="connsiteY5" fmla="*/ 5278 h 9313"/>
                <a:gd name="connsiteX6" fmla="*/ 0 w 12417"/>
                <a:gd name="connsiteY6" fmla="*/ 7451 h 9313"/>
                <a:gd name="connsiteX7" fmla="*/ 1863 w 12417"/>
                <a:gd name="connsiteY7" fmla="*/ 9624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417" h="9313">
                  <a:moveTo>
                    <a:pt x="4036" y="9624"/>
                  </a:moveTo>
                  <a:lnTo>
                    <a:pt x="7140" y="9624"/>
                  </a:lnTo>
                  <a:lnTo>
                    <a:pt x="12418" y="9624"/>
                  </a:lnTo>
                  <a:lnTo>
                    <a:pt x="12418" y="5278"/>
                  </a:lnTo>
                  <a:lnTo>
                    <a:pt x="0" y="0"/>
                  </a:lnTo>
                  <a:lnTo>
                    <a:pt x="0" y="5278"/>
                  </a:lnTo>
                  <a:lnTo>
                    <a:pt x="0" y="7451"/>
                  </a:lnTo>
                  <a:lnTo>
                    <a:pt x="1863" y="962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xmlns="" id="{58003935-CDBA-486A-A9F4-D4F19657706A}"/>
                </a:ext>
              </a:extLst>
            </p:cNvPr>
            <p:cNvSpPr/>
            <p:nvPr/>
          </p:nvSpPr>
          <p:spPr>
            <a:xfrm>
              <a:off x="6122554" y="4209183"/>
              <a:ext cx="12418" cy="12418"/>
            </a:xfrm>
            <a:custGeom>
              <a:avLst/>
              <a:gdLst>
                <a:gd name="connsiteX0" fmla="*/ 1242 w 12417"/>
                <a:gd name="connsiteY0" fmla="*/ 4346 h 12417"/>
                <a:gd name="connsiteX1" fmla="*/ 0 w 12417"/>
                <a:gd name="connsiteY1" fmla="*/ 6519 h 12417"/>
                <a:gd name="connsiteX2" fmla="*/ 0 w 12417"/>
                <a:gd name="connsiteY2" fmla="*/ 9624 h 12417"/>
                <a:gd name="connsiteX3" fmla="*/ 0 w 12417"/>
                <a:gd name="connsiteY3" fmla="*/ 14901 h 12417"/>
                <a:gd name="connsiteX4" fmla="*/ 3104 w 12417"/>
                <a:gd name="connsiteY4" fmla="*/ 14901 h 12417"/>
                <a:gd name="connsiteX5" fmla="*/ 5278 w 12417"/>
                <a:gd name="connsiteY5" fmla="*/ 14901 h 12417"/>
                <a:gd name="connsiteX6" fmla="*/ 7451 w 12417"/>
                <a:gd name="connsiteY6" fmla="*/ 14901 h 12417"/>
                <a:gd name="connsiteX7" fmla="*/ 8382 w 12417"/>
                <a:gd name="connsiteY7" fmla="*/ 13970 h 12417"/>
                <a:gd name="connsiteX8" fmla="*/ 10555 w 12417"/>
                <a:gd name="connsiteY8" fmla="*/ 11797 h 12417"/>
                <a:gd name="connsiteX9" fmla="*/ 14591 w 12417"/>
                <a:gd name="connsiteY9" fmla="*/ 11797 h 12417"/>
                <a:gd name="connsiteX10" fmla="*/ 14591 w 12417"/>
                <a:gd name="connsiteY10" fmla="*/ 4346 h 12417"/>
                <a:gd name="connsiteX11" fmla="*/ 3104 w 12417"/>
                <a:gd name="connsiteY11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417" h="12417">
                  <a:moveTo>
                    <a:pt x="1242" y="4346"/>
                  </a:moveTo>
                  <a:lnTo>
                    <a:pt x="0" y="6519"/>
                  </a:lnTo>
                  <a:lnTo>
                    <a:pt x="0" y="9624"/>
                  </a:lnTo>
                  <a:lnTo>
                    <a:pt x="0" y="14901"/>
                  </a:lnTo>
                  <a:lnTo>
                    <a:pt x="3104" y="14901"/>
                  </a:lnTo>
                  <a:lnTo>
                    <a:pt x="5278" y="14901"/>
                  </a:lnTo>
                  <a:lnTo>
                    <a:pt x="7451" y="14901"/>
                  </a:lnTo>
                  <a:lnTo>
                    <a:pt x="8382" y="13970"/>
                  </a:lnTo>
                  <a:lnTo>
                    <a:pt x="10555" y="11797"/>
                  </a:lnTo>
                  <a:lnTo>
                    <a:pt x="14591" y="11797"/>
                  </a:lnTo>
                  <a:lnTo>
                    <a:pt x="14591" y="4346"/>
                  </a:lnTo>
                  <a:lnTo>
                    <a:pt x="3104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xmlns="" id="{AD06E4E0-C5BC-4C6A-AD9E-DF3456A50BFB}"/>
                </a:ext>
              </a:extLst>
            </p:cNvPr>
            <p:cNvSpPr/>
            <p:nvPr/>
          </p:nvSpPr>
          <p:spPr>
            <a:xfrm>
              <a:off x="4937582" y="4135296"/>
              <a:ext cx="15522" cy="6209"/>
            </a:xfrm>
            <a:custGeom>
              <a:avLst/>
              <a:gdLst>
                <a:gd name="connsiteX0" fmla="*/ 5277 w 15522"/>
                <a:gd name="connsiteY0" fmla="*/ 6209 h 6208"/>
                <a:gd name="connsiteX1" fmla="*/ 7451 w 15522"/>
                <a:gd name="connsiteY1" fmla="*/ 6209 h 6208"/>
                <a:gd name="connsiteX2" fmla="*/ 8382 w 15522"/>
                <a:gd name="connsiteY2" fmla="*/ 6209 h 6208"/>
                <a:gd name="connsiteX3" fmla="*/ 12418 w 15522"/>
                <a:gd name="connsiteY3" fmla="*/ 4036 h 6208"/>
                <a:gd name="connsiteX4" fmla="*/ 15522 w 15522"/>
                <a:gd name="connsiteY4" fmla="*/ 4036 h 6208"/>
                <a:gd name="connsiteX5" fmla="*/ 15522 w 15522"/>
                <a:gd name="connsiteY5" fmla="*/ 0 h 6208"/>
                <a:gd name="connsiteX6" fmla="*/ 0 w 15522"/>
                <a:gd name="connsiteY6" fmla="*/ 0 h 6208"/>
                <a:gd name="connsiteX7" fmla="*/ 3104 w 15522"/>
                <a:gd name="connsiteY7" fmla="*/ 4036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22" h="6208">
                  <a:moveTo>
                    <a:pt x="5277" y="6209"/>
                  </a:moveTo>
                  <a:lnTo>
                    <a:pt x="7451" y="6209"/>
                  </a:lnTo>
                  <a:lnTo>
                    <a:pt x="8382" y="6209"/>
                  </a:lnTo>
                  <a:lnTo>
                    <a:pt x="12418" y="4036"/>
                  </a:lnTo>
                  <a:lnTo>
                    <a:pt x="15522" y="4036"/>
                  </a:lnTo>
                  <a:lnTo>
                    <a:pt x="15522" y="0"/>
                  </a:lnTo>
                  <a:lnTo>
                    <a:pt x="0" y="0"/>
                  </a:lnTo>
                  <a:lnTo>
                    <a:pt x="3104" y="403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xmlns="" id="{E34F40A6-14CA-421C-B4DE-1F63710657BE}"/>
                </a:ext>
              </a:extLst>
            </p:cNvPr>
            <p:cNvSpPr/>
            <p:nvPr/>
          </p:nvSpPr>
          <p:spPr>
            <a:xfrm>
              <a:off x="5256410" y="5105129"/>
              <a:ext cx="12418" cy="24836"/>
            </a:xfrm>
            <a:custGeom>
              <a:avLst/>
              <a:gdLst>
                <a:gd name="connsiteX0" fmla="*/ 9313 w 12417"/>
                <a:gd name="connsiteY0" fmla="*/ 22352 h 24835"/>
                <a:gd name="connsiteX1" fmla="*/ 10245 w 12417"/>
                <a:gd name="connsiteY1" fmla="*/ 18006 h 24835"/>
                <a:gd name="connsiteX2" fmla="*/ 10245 w 12417"/>
                <a:gd name="connsiteY2" fmla="*/ 12728 h 24835"/>
                <a:gd name="connsiteX3" fmla="*/ 10245 w 12417"/>
                <a:gd name="connsiteY3" fmla="*/ 7451 h 24835"/>
                <a:gd name="connsiteX4" fmla="*/ 12418 w 12417"/>
                <a:gd name="connsiteY4" fmla="*/ 0 h 24835"/>
                <a:gd name="connsiteX5" fmla="*/ 3104 w 12417"/>
                <a:gd name="connsiteY5" fmla="*/ 0 h 24835"/>
                <a:gd name="connsiteX6" fmla="*/ 2173 w 12417"/>
                <a:gd name="connsiteY6" fmla="*/ 5588 h 24835"/>
                <a:gd name="connsiteX7" fmla="*/ 2173 w 12417"/>
                <a:gd name="connsiteY7" fmla="*/ 12728 h 24835"/>
                <a:gd name="connsiteX8" fmla="*/ 0 w 12417"/>
                <a:gd name="connsiteY8" fmla="*/ 20179 h 24835"/>
                <a:gd name="connsiteX9" fmla="*/ 0 w 12417"/>
                <a:gd name="connsiteY9" fmla="*/ 27630 h 24835"/>
                <a:gd name="connsiteX10" fmla="*/ 7140 w 12417"/>
                <a:gd name="connsiteY10" fmla="*/ 27630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417" h="24835">
                  <a:moveTo>
                    <a:pt x="9313" y="22352"/>
                  </a:moveTo>
                  <a:lnTo>
                    <a:pt x="10245" y="18006"/>
                  </a:lnTo>
                  <a:lnTo>
                    <a:pt x="10245" y="12728"/>
                  </a:lnTo>
                  <a:lnTo>
                    <a:pt x="10245" y="7451"/>
                  </a:lnTo>
                  <a:lnTo>
                    <a:pt x="12418" y="0"/>
                  </a:lnTo>
                  <a:lnTo>
                    <a:pt x="3104" y="0"/>
                  </a:lnTo>
                  <a:lnTo>
                    <a:pt x="2173" y="5588"/>
                  </a:lnTo>
                  <a:lnTo>
                    <a:pt x="2173" y="12728"/>
                  </a:lnTo>
                  <a:lnTo>
                    <a:pt x="0" y="20179"/>
                  </a:lnTo>
                  <a:lnTo>
                    <a:pt x="0" y="27630"/>
                  </a:lnTo>
                  <a:lnTo>
                    <a:pt x="7140" y="2763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xmlns="" id="{A011CF1A-BE70-4380-AEEF-1B9C7CC8A14E}"/>
                </a:ext>
              </a:extLst>
            </p:cNvPr>
            <p:cNvSpPr/>
            <p:nvPr/>
          </p:nvSpPr>
          <p:spPr>
            <a:xfrm>
              <a:off x="3850401" y="4200801"/>
              <a:ext cx="406684" cy="447042"/>
            </a:xfrm>
            <a:custGeom>
              <a:avLst/>
              <a:gdLst>
                <a:gd name="connsiteX0" fmla="*/ 395818 w 406683"/>
                <a:gd name="connsiteY0" fmla="*/ 287783 h 447041"/>
                <a:gd name="connsiteX1" fmla="*/ 392714 w 406683"/>
                <a:gd name="connsiteY1" fmla="*/ 285610 h 447041"/>
                <a:gd name="connsiteX2" fmla="*/ 387436 w 406683"/>
                <a:gd name="connsiteY2" fmla="*/ 283437 h 447041"/>
                <a:gd name="connsiteX3" fmla="*/ 383401 w 406683"/>
                <a:gd name="connsiteY3" fmla="*/ 282506 h 447041"/>
                <a:gd name="connsiteX4" fmla="*/ 381227 w 406683"/>
                <a:gd name="connsiteY4" fmla="*/ 280333 h 447041"/>
                <a:gd name="connsiteX5" fmla="*/ 381227 w 406683"/>
                <a:gd name="connsiteY5" fmla="*/ 278159 h 447041"/>
                <a:gd name="connsiteX6" fmla="*/ 381227 w 406683"/>
                <a:gd name="connsiteY6" fmla="*/ 275986 h 447041"/>
                <a:gd name="connsiteX7" fmla="*/ 383401 w 406683"/>
                <a:gd name="connsiteY7" fmla="*/ 275055 h 447041"/>
                <a:gd name="connsiteX8" fmla="*/ 381227 w 406683"/>
                <a:gd name="connsiteY8" fmla="*/ 270709 h 447041"/>
                <a:gd name="connsiteX9" fmla="*/ 379986 w 406683"/>
                <a:gd name="connsiteY9" fmla="*/ 268846 h 447041"/>
                <a:gd name="connsiteX10" fmla="*/ 375950 w 406683"/>
                <a:gd name="connsiteY10" fmla="*/ 265431 h 447041"/>
                <a:gd name="connsiteX11" fmla="*/ 372845 w 406683"/>
                <a:gd name="connsiteY11" fmla="*/ 263568 h 447041"/>
                <a:gd name="connsiteX12" fmla="*/ 366636 w 406683"/>
                <a:gd name="connsiteY12" fmla="*/ 261395 h 447041"/>
                <a:gd name="connsiteX13" fmla="*/ 363532 w 406683"/>
                <a:gd name="connsiteY13" fmla="*/ 258291 h 447041"/>
                <a:gd name="connsiteX14" fmla="*/ 359186 w 406683"/>
                <a:gd name="connsiteY14" fmla="*/ 256118 h 447041"/>
                <a:gd name="connsiteX15" fmla="*/ 358254 w 406683"/>
                <a:gd name="connsiteY15" fmla="*/ 253945 h 447041"/>
                <a:gd name="connsiteX16" fmla="*/ 358254 w 406683"/>
                <a:gd name="connsiteY16" fmla="*/ 252703 h 447041"/>
                <a:gd name="connsiteX17" fmla="*/ 356081 w 406683"/>
                <a:gd name="connsiteY17" fmla="*/ 250840 h 447041"/>
                <a:gd name="connsiteX18" fmla="*/ 356081 w 406683"/>
                <a:gd name="connsiteY18" fmla="*/ 248667 h 447041"/>
                <a:gd name="connsiteX19" fmla="*/ 356081 w 406683"/>
                <a:gd name="connsiteY19" fmla="*/ 243389 h 447041"/>
                <a:gd name="connsiteX20" fmla="*/ 341490 w 406683"/>
                <a:gd name="connsiteY20" fmla="*/ 238112 h 447041"/>
                <a:gd name="connsiteX21" fmla="*/ 330004 w 406683"/>
                <a:gd name="connsiteY21" fmla="*/ 228488 h 447041"/>
                <a:gd name="connsiteX22" fmla="*/ 322864 w 406683"/>
                <a:gd name="connsiteY22" fmla="*/ 215760 h 447041"/>
                <a:gd name="connsiteX23" fmla="*/ 325037 w 406683"/>
                <a:gd name="connsiteY23" fmla="*/ 211724 h 447041"/>
                <a:gd name="connsiteX24" fmla="*/ 326899 w 406683"/>
                <a:gd name="connsiteY24" fmla="*/ 206446 h 447041"/>
                <a:gd name="connsiteX25" fmla="*/ 330004 w 406683"/>
                <a:gd name="connsiteY25" fmla="*/ 203032 h 447041"/>
                <a:gd name="connsiteX26" fmla="*/ 336523 w 406683"/>
                <a:gd name="connsiteY26" fmla="*/ 195581 h 447041"/>
                <a:gd name="connsiteX27" fmla="*/ 326899 w 406683"/>
                <a:gd name="connsiteY27" fmla="*/ 184094 h 447041"/>
                <a:gd name="connsiteX28" fmla="*/ 319759 w 406683"/>
                <a:gd name="connsiteY28" fmla="*/ 171366 h 447041"/>
                <a:gd name="connsiteX29" fmla="*/ 310446 w 406683"/>
                <a:gd name="connsiteY29" fmla="*/ 158638 h 447041"/>
                <a:gd name="connsiteX30" fmla="*/ 302995 w 406683"/>
                <a:gd name="connsiteY30" fmla="*/ 147151 h 447041"/>
                <a:gd name="connsiteX31" fmla="*/ 290577 w 406683"/>
                <a:gd name="connsiteY31" fmla="*/ 139701 h 447041"/>
                <a:gd name="connsiteX32" fmla="*/ 275986 w 406683"/>
                <a:gd name="connsiteY32" fmla="*/ 134423 h 447041"/>
                <a:gd name="connsiteX33" fmla="*/ 275986 w 406683"/>
                <a:gd name="connsiteY33" fmla="*/ 121695 h 447041"/>
                <a:gd name="connsiteX34" fmla="*/ 259222 w 406683"/>
                <a:gd name="connsiteY34" fmla="*/ 106793 h 447041"/>
                <a:gd name="connsiteX35" fmla="*/ 244631 w 406683"/>
                <a:gd name="connsiteY35" fmla="*/ 90029 h 447041"/>
                <a:gd name="connsiteX36" fmla="*/ 226936 w 406683"/>
                <a:gd name="connsiteY36" fmla="*/ 77301 h 447041"/>
                <a:gd name="connsiteX37" fmla="*/ 222900 w 406683"/>
                <a:gd name="connsiteY37" fmla="*/ 75128 h 447041"/>
                <a:gd name="connsiteX38" fmla="*/ 219796 w 406683"/>
                <a:gd name="connsiteY38" fmla="*/ 75128 h 447041"/>
                <a:gd name="connsiteX39" fmla="*/ 214518 w 406683"/>
                <a:gd name="connsiteY39" fmla="*/ 75128 h 447041"/>
                <a:gd name="connsiteX40" fmla="*/ 209240 w 406683"/>
                <a:gd name="connsiteY40" fmla="*/ 75128 h 447041"/>
                <a:gd name="connsiteX41" fmla="*/ 203032 w 406683"/>
                <a:gd name="connsiteY41" fmla="*/ 75128 h 447041"/>
                <a:gd name="connsiteX42" fmla="*/ 199927 w 406683"/>
                <a:gd name="connsiteY42" fmla="*/ 72955 h 447041"/>
                <a:gd name="connsiteX43" fmla="*/ 192787 w 406683"/>
                <a:gd name="connsiteY43" fmla="*/ 64573 h 447041"/>
                <a:gd name="connsiteX44" fmla="*/ 187509 w 406683"/>
                <a:gd name="connsiteY44" fmla="*/ 50913 h 447041"/>
                <a:gd name="connsiteX45" fmla="*/ 180059 w 406683"/>
                <a:gd name="connsiteY45" fmla="*/ 36012 h 447041"/>
                <a:gd name="connsiteX46" fmla="*/ 172918 w 406683"/>
                <a:gd name="connsiteY46" fmla="*/ 23283 h 447041"/>
                <a:gd name="connsiteX47" fmla="*/ 166709 w 406683"/>
                <a:gd name="connsiteY47" fmla="*/ 22352 h 447041"/>
                <a:gd name="connsiteX48" fmla="*/ 161432 w 406683"/>
                <a:gd name="connsiteY48" fmla="*/ 20179 h 447041"/>
                <a:gd name="connsiteX49" fmla="*/ 156154 w 406683"/>
                <a:gd name="connsiteY49" fmla="*/ 18006 h 447041"/>
                <a:gd name="connsiteX50" fmla="*/ 152118 w 406683"/>
                <a:gd name="connsiteY50" fmla="*/ 15833 h 447041"/>
                <a:gd name="connsiteX51" fmla="*/ 146841 w 406683"/>
                <a:gd name="connsiteY51" fmla="*/ 12728 h 447041"/>
                <a:gd name="connsiteX52" fmla="*/ 141563 w 406683"/>
                <a:gd name="connsiteY52" fmla="*/ 12728 h 447041"/>
                <a:gd name="connsiteX53" fmla="*/ 137527 w 406683"/>
                <a:gd name="connsiteY53" fmla="*/ 14901 h 447041"/>
                <a:gd name="connsiteX54" fmla="*/ 136596 w 406683"/>
                <a:gd name="connsiteY54" fmla="*/ 14901 h 447041"/>
                <a:gd name="connsiteX55" fmla="*/ 132250 w 406683"/>
                <a:gd name="connsiteY55" fmla="*/ 15833 h 447041"/>
                <a:gd name="connsiteX56" fmla="*/ 136596 w 406683"/>
                <a:gd name="connsiteY56" fmla="*/ 28561 h 447041"/>
                <a:gd name="connsiteX57" fmla="*/ 139701 w 406683"/>
                <a:gd name="connsiteY57" fmla="*/ 38185 h 447041"/>
                <a:gd name="connsiteX58" fmla="*/ 141563 w 406683"/>
                <a:gd name="connsiteY58" fmla="*/ 49671 h 447041"/>
                <a:gd name="connsiteX59" fmla="*/ 143736 w 406683"/>
                <a:gd name="connsiteY59" fmla="*/ 65504 h 447041"/>
                <a:gd name="connsiteX60" fmla="*/ 154291 w 406683"/>
                <a:gd name="connsiteY60" fmla="*/ 62400 h 447041"/>
                <a:gd name="connsiteX61" fmla="*/ 161432 w 406683"/>
                <a:gd name="connsiteY61" fmla="*/ 57122 h 447041"/>
                <a:gd name="connsiteX62" fmla="*/ 166709 w 406683"/>
                <a:gd name="connsiteY62" fmla="*/ 52776 h 447041"/>
                <a:gd name="connsiteX63" fmla="*/ 176023 w 406683"/>
                <a:gd name="connsiteY63" fmla="*/ 49671 h 447041"/>
                <a:gd name="connsiteX64" fmla="*/ 176023 w 406683"/>
                <a:gd name="connsiteY64" fmla="*/ 52776 h 447041"/>
                <a:gd name="connsiteX65" fmla="*/ 180059 w 406683"/>
                <a:gd name="connsiteY65" fmla="*/ 52776 h 447041"/>
                <a:gd name="connsiteX66" fmla="*/ 176023 w 406683"/>
                <a:gd name="connsiteY66" fmla="*/ 54949 h 447041"/>
                <a:gd name="connsiteX67" fmla="*/ 172918 w 406683"/>
                <a:gd name="connsiteY67" fmla="*/ 58053 h 447041"/>
                <a:gd name="connsiteX68" fmla="*/ 166709 w 406683"/>
                <a:gd name="connsiteY68" fmla="*/ 60226 h 447041"/>
                <a:gd name="connsiteX69" fmla="*/ 163605 w 406683"/>
                <a:gd name="connsiteY69" fmla="*/ 62400 h 447041"/>
                <a:gd name="connsiteX70" fmla="*/ 159259 w 406683"/>
                <a:gd name="connsiteY70" fmla="*/ 65504 h 447041"/>
                <a:gd name="connsiteX71" fmla="*/ 158327 w 406683"/>
                <a:gd name="connsiteY71" fmla="*/ 69850 h 447041"/>
                <a:gd name="connsiteX72" fmla="*/ 156154 w 406683"/>
                <a:gd name="connsiteY72" fmla="*/ 75128 h 447041"/>
                <a:gd name="connsiteX73" fmla="*/ 154291 w 406683"/>
                <a:gd name="connsiteY73" fmla="*/ 80405 h 447041"/>
                <a:gd name="connsiteX74" fmla="*/ 152118 w 406683"/>
                <a:gd name="connsiteY74" fmla="*/ 84752 h 447041"/>
                <a:gd name="connsiteX75" fmla="*/ 150877 w 406683"/>
                <a:gd name="connsiteY75" fmla="*/ 86614 h 447041"/>
                <a:gd name="connsiteX76" fmla="*/ 149014 w 406683"/>
                <a:gd name="connsiteY76" fmla="*/ 87856 h 447041"/>
                <a:gd name="connsiteX77" fmla="*/ 146841 w 406683"/>
                <a:gd name="connsiteY77" fmla="*/ 87856 h 447041"/>
                <a:gd name="connsiteX78" fmla="*/ 143736 w 406683"/>
                <a:gd name="connsiteY78" fmla="*/ 90029 h 447041"/>
                <a:gd name="connsiteX79" fmla="*/ 143736 w 406683"/>
                <a:gd name="connsiteY79" fmla="*/ 82579 h 447041"/>
                <a:gd name="connsiteX80" fmla="*/ 141563 w 406683"/>
                <a:gd name="connsiteY80" fmla="*/ 69850 h 447041"/>
                <a:gd name="connsiteX81" fmla="*/ 139701 w 406683"/>
                <a:gd name="connsiteY81" fmla="*/ 58053 h 447041"/>
                <a:gd name="connsiteX82" fmla="*/ 139701 w 406683"/>
                <a:gd name="connsiteY82" fmla="*/ 52776 h 447041"/>
                <a:gd name="connsiteX83" fmla="*/ 126972 w 406683"/>
                <a:gd name="connsiteY83" fmla="*/ 49671 h 447041"/>
                <a:gd name="connsiteX84" fmla="*/ 119832 w 406683"/>
                <a:gd name="connsiteY84" fmla="*/ 38185 h 447041"/>
                <a:gd name="connsiteX85" fmla="*/ 112381 w 406683"/>
                <a:gd name="connsiteY85" fmla="*/ 25457 h 447041"/>
                <a:gd name="connsiteX86" fmla="*/ 107414 w 406683"/>
                <a:gd name="connsiteY86" fmla="*/ 12728 h 447041"/>
                <a:gd name="connsiteX87" fmla="*/ 80095 w 406683"/>
                <a:gd name="connsiteY87" fmla="*/ 12728 h 447041"/>
                <a:gd name="connsiteX88" fmla="*/ 80095 w 406683"/>
                <a:gd name="connsiteY88" fmla="*/ 57122 h 447041"/>
                <a:gd name="connsiteX89" fmla="*/ 73886 w 406683"/>
                <a:gd name="connsiteY89" fmla="*/ 57122 h 447041"/>
                <a:gd name="connsiteX90" fmla="*/ 70782 w 406683"/>
                <a:gd name="connsiteY90" fmla="*/ 54949 h 447041"/>
                <a:gd name="connsiteX91" fmla="*/ 66746 w 406683"/>
                <a:gd name="connsiteY91" fmla="*/ 54949 h 447041"/>
                <a:gd name="connsiteX92" fmla="*/ 63641 w 406683"/>
                <a:gd name="connsiteY92" fmla="*/ 52776 h 447041"/>
                <a:gd name="connsiteX93" fmla="*/ 56191 w 406683"/>
                <a:gd name="connsiteY93" fmla="*/ 38185 h 447041"/>
                <a:gd name="connsiteX94" fmla="*/ 54328 w 406683"/>
                <a:gd name="connsiteY94" fmla="*/ 22352 h 447041"/>
                <a:gd name="connsiteX95" fmla="*/ 56191 w 406683"/>
                <a:gd name="connsiteY95" fmla="*/ 3104 h 447041"/>
                <a:gd name="connsiteX96" fmla="*/ 52155 w 406683"/>
                <a:gd name="connsiteY96" fmla="*/ 3104 h 447041"/>
                <a:gd name="connsiteX97" fmla="*/ 52155 w 406683"/>
                <a:gd name="connsiteY97" fmla="*/ 0 h 447041"/>
                <a:gd name="connsiteX98" fmla="*/ 22973 w 406683"/>
                <a:gd name="connsiteY98" fmla="*/ 3104 h 447041"/>
                <a:gd name="connsiteX99" fmla="*/ 19869 w 406683"/>
                <a:gd name="connsiteY99" fmla="*/ 28561 h 447041"/>
                <a:gd name="connsiteX100" fmla="*/ 16764 w 406683"/>
                <a:gd name="connsiteY100" fmla="*/ 54949 h 447041"/>
                <a:gd name="connsiteX101" fmla="*/ 9313 w 406683"/>
                <a:gd name="connsiteY101" fmla="*/ 79474 h 447041"/>
                <a:gd name="connsiteX102" fmla="*/ 0 w 406683"/>
                <a:gd name="connsiteY102" fmla="*/ 97480 h 447041"/>
                <a:gd name="connsiteX103" fmla="*/ 3104 w 406683"/>
                <a:gd name="connsiteY103" fmla="*/ 104620 h 447041"/>
                <a:gd name="connsiteX104" fmla="*/ 7451 w 406683"/>
                <a:gd name="connsiteY104" fmla="*/ 109898 h 447041"/>
                <a:gd name="connsiteX105" fmla="*/ 12418 w 406683"/>
                <a:gd name="connsiteY105" fmla="*/ 114244 h 447041"/>
                <a:gd name="connsiteX106" fmla="*/ 19869 w 406683"/>
                <a:gd name="connsiteY106" fmla="*/ 116417 h 447041"/>
                <a:gd name="connsiteX107" fmla="*/ 27009 w 406683"/>
                <a:gd name="connsiteY107" fmla="*/ 117349 h 447041"/>
                <a:gd name="connsiteX108" fmla="*/ 27009 w 406683"/>
                <a:gd name="connsiteY108" fmla="*/ 121695 h 447041"/>
                <a:gd name="connsiteX109" fmla="*/ 27009 w 406683"/>
                <a:gd name="connsiteY109" fmla="*/ 123868 h 447041"/>
                <a:gd name="connsiteX110" fmla="*/ 25146 w 406683"/>
                <a:gd name="connsiteY110" fmla="*/ 123868 h 447041"/>
                <a:gd name="connsiteX111" fmla="*/ 25146 w 406683"/>
                <a:gd name="connsiteY111" fmla="*/ 124799 h 447041"/>
                <a:gd name="connsiteX112" fmla="*/ 22973 w 406683"/>
                <a:gd name="connsiteY112" fmla="*/ 126972 h 447041"/>
                <a:gd name="connsiteX113" fmla="*/ 30113 w 406683"/>
                <a:gd name="connsiteY113" fmla="*/ 141874 h 447041"/>
                <a:gd name="connsiteX114" fmla="*/ 41600 w 406683"/>
                <a:gd name="connsiteY114" fmla="*/ 151187 h 447041"/>
                <a:gd name="connsiteX115" fmla="*/ 56191 w 406683"/>
                <a:gd name="connsiteY115" fmla="*/ 156465 h 447041"/>
                <a:gd name="connsiteX116" fmla="*/ 72955 w 406683"/>
                <a:gd name="connsiteY116" fmla="*/ 161742 h 447041"/>
                <a:gd name="connsiteX117" fmla="*/ 90650 w 406683"/>
                <a:gd name="connsiteY117" fmla="*/ 166089 h 447041"/>
                <a:gd name="connsiteX118" fmla="*/ 107414 w 406683"/>
                <a:gd name="connsiteY118" fmla="*/ 171366 h 447041"/>
                <a:gd name="connsiteX119" fmla="*/ 119832 w 406683"/>
                <a:gd name="connsiteY119" fmla="*/ 178817 h 447041"/>
                <a:gd name="connsiteX120" fmla="*/ 132250 w 406683"/>
                <a:gd name="connsiteY120" fmla="*/ 174471 h 447041"/>
                <a:gd name="connsiteX121" fmla="*/ 139701 w 406683"/>
                <a:gd name="connsiteY121" fmla="*/ 169193 h 447041"/>
                <a:gd name="connsiteX122" fmla="*/ 144668 w 406683"/>
                <a:gd name="connsiteY122" fmla="*/ 163915 h 447041"/>
                <a:gd name="connsiteX123" fmla="*/ 150877 w 406683"/>
                <a:gd name="connsiteY123" fmla="*/ 158638 h 447041"/>
                <a:gd name="connsiteX124" fmla="*/ 159259 w 406683"/>
                <a:gd name="connsiteY124" fmla="*/ 154602 h 447041"/>
                <a:gd name="connsiteX125" fmla="*/ 168882 w 406683"/>
                <a:gd name="connsiteY125" fmla="*/ 156465 h 447041"/>
                <a:gd name="connsiteX126" fmla="*/ 178196 w 406683"/>
                <a:gd name="connsiteY126" fmla="*/ 163915 h 447041"/>
                <a:gd name="connsiteX127" fmla="*/ 188441 w 406683"/>
                <a:gd name="connsiteY127" fmla="*/ 171366 h 447041"/>
                <a:gd name="connsiteX128" fmla="*/ 203032 w 406683"/>
                <a:gd name="connsiteY128" fmla="*/ 174471 h 447041"/>
                <a:gd name="connsiteX129" fmla="*/ 212345 w 406683"/>
                <a:gd name="connsiteY129" fmla="*/ 218864 h 447041"/>
                <a:gd name="connsiteX130" fmla="*/ 219796 w 406683"/>
                <a:gd name="connsiteY130" fmla="*/ 228488 h 447041"/>
                <a:gd name="connsiteX131" fmla="*/ 230040 w 406683"/>
                <a:gd name="connsiteY131" fmla="*/ 235939 h 447041"/>
                <a:gd name="connsiteX132" fmla="*/ 239664 w 406683"/>
                <a:gd name="connsiteY132" fmla="*/ 243389 h 447041"/>
                <a:gd name="connsiteX133" fmla="*/ 246804 w 406683"/>
                <a:gd name="connsiteY133" fmla="*/ 256118 h 447041"/>
                <a:gd name="connsiteX134" fmla="*/ 248977 w 406683"/>
                <a:gd name="connsiteY134" fmla="*/ 265431 h 447041"/>
                <a:gd name="connsiteX135" fmla="*/ 246804 w 406683"/>
                <a:gd name="connsiteY135" fmla="*/ 278159 h 447041"/>
                <a:gd name="connsiteX136" fmla="*/ 243700 w 406683"/>
                <a:gd name="connsiteY136" fmla="*/ 295234 h 447041"/>
                <a:gd name="connsiteX137" fmla="*/ 237491 w 406683"/>
                <a:gd name="connsiteY137" fmla="*/ 311998 h 447041"/>
                <a:gd name="connsiteX138" fmla="*/ 232213 w 406683"/>
                <a:gd name="connsiteY138" fmla="*/ 326899 h 447041"/>
                <a:gd name="connsiteX139" fmla="*/ 226936 w 406683"/>
                <a:gd name="connsiteY139" fmla="*/ 337455 h 447041"/>
                <a:gd name="connsiteX140" fmla="*/ 209240 w 406683"/>
                <a:gd name="connsiteY140" fmla="*/ 342732 h 447041"/>
                <a:gd name="connsiteX141" fmla="*/ 188441 w 406683"/>
                <a:gd name="connsiteY141" fmla="*/ 348010 h 447041"/>
                <a:gd name="connsiteX142" fmla="*/ 172918 w 406683"/>
                <a:gd name="connsiteY142" fmla="*/ 354529 h 447041"/>
                <a:gd name="connsiteX143" fmla="*/ 172918 w 406683"/>
                <a:gd name="connsiteY143" fmla="*/ 361669 h 447041"/>
                <a:gd name="connsiteX144" fmla="*/ 172918 w 406683"/>
                <a:gd name="connsiteY144" fmla="*/ 367257 h 447041"/>
                <a:gd name="connsiteX145" fmla="*/ 173850 w 406683"/>
                <a:gd name="connsiteY145" fmla="*/ 372535 h 447041"/>
                <a:gd name="connsiteX146" fmla="*/ 176023 w 406683"/>
                <a:gd name="connsiteY146" fmla="*/ 377813 h 447041"/>
                <a:gd name="connsiteX147" fmla="*/ 197754 w 406683"/>
                <a:gd name="connsiteY147" fmla="*/ 376571 h 447041"/>
                <a:gd name="connsiteX148" fmla="*/ 216691 w 406683"/>
                <a:gd name="connsiteY148" fmla="*/ 370362 h 447041"/>
                <a:gd name="connsiteX149" fmla="*/ 232213 w 406683"/>
                <a:gd name="connsiteY149" fmla="*/ 361669 h 447041"/>
                <a:gd name="connsiteX150" fmla="*/ 243700 w 406683"/>
                <a:gd name="connsiteY150" fmla="*/ 372535 h 447041"/>
                <a:gd name="connsiteX151" fmla="*/ 254255 w 406683"/>
                <a:gd name="connsiteY151" fmla="*/ 387126 h 447041"/>
                <a:gd name="connsiteX152" fmla="*/ 261395 w 406683"/>
                <a:gd name="connsiteY152" fmla="*/ 402027 h 447041"/>
                <a:gd name="connsiteX153" fmla="*/ 268846 w 406683"/>
                <a:gd name="connsiteY153" fmla="*/ 418791 h 447041"/>
                <a:gd name="connsiteX154" fmla="*/ 280022 w 406683"/>
                <a:gd name="connsiteY154" fmla="*/ 429657 h 447041"/>
                <a:gd name="connsiteX155" fmla="*/ 292750 w 406683"/>
                <a:gd name="connsiteY155" fmla="*/ 436797 h 447041"/>
                <a:gd name="connsiteX156" fmla="*/ 310446 w 406683"/>
                <a:gd name="connsiteY156" fmla="*/ 441143 h 447041"/>
                <a:gd name="connsiteX157" fmla="*/ 326899 w 406683"/>
                <a:gd name="connsiteY157" fmla="*/ 444248 h 447041"/>
                <a:gd name="connsiteX158" fmla="*/ 339628 w 406683"/>
                <a:gd name="connsiteY158" fmla="*/ 449526 h 447041"/>
                <a:gd name="connsiteX159" fmla="*/ 343663 w 406683"/>
                <a:gd name="connsiteY159" fmla="*/ 449526 h 447041"/>
                <a:gd name="connsiteX160" fmla="*/ 336523 w 406683"/>
                <a:gd name="connsiteY160" fmla="*/ 433693 h 447041"/>
                <a:gd name="connsiteX161" fmla="*/ 326899 w 406683"/>
                <a:gd name="connsiteY161" fmla="*/ 420964 h 447041"/>
                <a:gd name="connsiteX162" fmla="*/ 316655 w 406683"/>
                <a:gd name="connsiteY162" fmla="*/ 406374 h 447041"/>
                <a:gd name="connsiteX163" fmla="*/ 319759 w 406683"/>
                <a:gd name="connsiteY163" fmla="*/ 406374 h 447041"/>
                <a:gd name="connsiteX164" fmla="*/ 322864 w 406683"/>
                <a:gd name="connsiteY164" fmla="*/ 407305 h 447041"/>
                <a:gd name="connsiteX165" fmla="*/ 330004 w 406683"/>
                <a:gd name="connsiteY165" fmla="*/ 411651 h 447041"/>
                <a:gd name="connsiteX166" fmla="*/ 339628 w 406683"/>
                <a:gd name="connsiteY166" fmla="*/ 416929 h 447041"/>
                <a:gd name="connsiteX167" fmla="*/ 348941 w 406683"/>
                <a:gd name="connsiteY167" fmla="*/ 422206 h 447041"/>
                <a:gd name="connsiteX168" fmla="*/ 356081 w 406683"/>
                <a:gd name="connsiteY168" fmla="*/ 426242 h 447041"/>
                <a:gd name="connsiteX169" fmla="*/ 359186 w 406683"/>
                <a:gd name="connsiteY169" fmla="*/ 424379 h 447041"/>
                <a:gd name="connsiteX170" fmla="*/ 361359 w 406683"/>
                <a:gd name="connsiteY170" fmla="*/ 422206 h 447041"/>
                <a:gd name="connsiteX171" fmla="*/ 363532 w 406683"/>
                <a:gd name="connsiteY171" fmla="*/ 420964 h 447041"/>
                <a:gd name="connsiteX172" fmla="*/ 363532 w 406683"/>
                <a:gd name="connsiteY172" fmla="*/ 418791 h 447041"/>
                <a:gd name="connsiteX173" fmla="*/ 365395 w 406683"/>
                <a:gd name="connsiteY173" fmla="*/ 416929 h 447041"/>
                <a:gd name="connsiteX174" fmla="*/ 366636 w 406683"/>
                <a:gd name="connsiteY174" fmla="*/ 414756 h 447041"/>
                <a:gd name="connsiteX175" fmla="*/ 365395 w 406683"/>
                <a:gd name="connsiteY175" fmla="*/ 394577 h 447041"/>
                <a:gd name="connsiteX176" fmla="*/ 359186 w 406683"/>
                <a:gd name="connsiteY176" fmla="*/ 379675 h 447041"/>
                <a:gd name="connsiteX177" fmla="*/ 352045 w 406683"/>
                <a:gd name="connsiteY177" fmla="*/ 365084 h 447041"/>
                <a:gd name="connsiteX178" fmla="*/ 339628 w 406683"/>
                <a:gd name="connsiteY178" fmla="*/ 365084 h 447041"/>
                <a:gd name="connsiteX179" fmla="*/ 332177 w 406683"/>
                <a:gd name="connsiteY179" fmla="*/ 333108 h 447041"/>
                <a:gd name="connsiteX180" fmla="*/ 322864 w 406683"/>
                <a:gd name="connsiteY180" fmla="*/ 304547 h 447041"/>
                <a:gd name="connsiteX181" fmla="*/ 329073 w 406683"/>
                <a:gd name="connsiteY181" fmla="*/ 302685 h 447041"/>
                <a:gd name="connsiteX182" fmla="*/ 334350 w 406683"/>
                <a:gd name="connsiteY182" fmla="*/ 302685 h 447041"/>
                <a:gd name="connsiteX183" fmla="*/ 339628 w 406683"/>
                <a:gd name="connsiteY183" fmla="*/ 300512 h 447041"/>
                <a:gd name="connsiteX184" fmla="*/ 346768 w 406683"/>
                <a:gd name="connsiteY184" fmla="*/ 300512 h 447041"/>
                <a:gd name="connsiteX185" fmla="*/ 352045 w 406683"/>
                <a:gd name="connsiteY185" fmla="*/ 313240 h 447041"/>
                <a:gd name="connsiteX186" fmla="*/ 359186 w 406683"/>
                <a:gd name="connsiteY186" fmla="*/ 322553 h 447041"/>
                <a:gd name="connsiteX187" fmla="*/ 368810 w 406683"/>
                <a:gd name="connsiteY187" fmla="*/ 332177 h 447041"/>
                <a:gd name="connsiteX188" fmla="*/ 375950 w 406683"/>
                <a:gd name="connsiteY188" fmla="*/ 340559 h 447041"/>
                <a:gd name="connsiteX189" fmla="*/ 383401 w 406683"/>
                <a:gd name="connsiteY189" fmla="*/ 340559 h 447041"/>
                <a:gd name="connsiteX190" fmla="*/ 388368 w 406683"/>
                <a:gd name="connsiteY190" fmla="*/ 339628 h 447041"/>
                <a:gd name="connsiteX191" fmla="*/ 394577 w 406683"/>
                <a:gd name="connsiteY191" fmla="*/ 339628 h 447041"/>
                <a:gd name="connsiteX192" fmla="*/ 399854 w 406683"/>
                <a:gd name="connsiteY192" fmla="*/ 337455 h 447041"/>
                <a:gd name="connsiteX193" fmla="*/ 407305 w 406683"/>
                <a:gd name="connsiteY193" fmla="*/ 287783 h 447041"/>
                <a:gd name="connsiteX194" fmla="*/ 402027 w 406683"/>
                <a:gd name="connsiteY194" fmla="*/ 287783 h 447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</a:cxnLst>
              <a:rect l="l" t="t" r="r" b="b"/>
              <a:pathLst>
                <a:path w="406683" h="447041">
                  <a:moveTo>
                    <a:pt x="395818" y="287783"/>
                  </a:moveTo>
                  <a:lnTo>
                    <a:pt x="392714" y="285610"/>
                  </a:lnTo>
                  <a:lnTo>
                    <a:pt x="387436" y="283437"/>
                  </a:lnTo>
                  <a:lnTo>
                    <a:pt x="383401" y="282506"/>
                  </a:lnTo>
                  <a:lnTo>
                    <a:pt x="381227" y="280333"/>
                  </a:lnTo>
                  <a:lnTo>
                    <a:pt x="381227" y="278159"/>
                  </a:lnTo>
                  <a:lnTo>
                    <a:pt x="381227" y="275986"/>
                  </a:lnTo>
                  <a:lnTo>
                    <a:pt x="383401" y="275055"/>
                  </a:lnTo>
                  <a:lnTo>
                    <a:pt x="381227" y="270709"/>
                  </a:lnTo>
                  <a:lnTo>
                    <a:pt x="379986" y="268846"/>
                  </a:lnTo>
                  <a:lnTo>
                    <a:pt x="375950" y="265431"/>
                  </a:lnTo>
                  <a:lnTo>
                    <a:pt x="372845" y="263568"/>
                  </a:lnTo>
                  <a:lnTo>
                    <a:pt x="366636" y="261395"/>
                  </a:lnTo>
                  <a:lnTo>
                    <a:pt x="363532" y="258291"/>
                  </a:lnTo>
                  <a:lnTo>
                    <a:pt x="359186" y="256118"/>
                  </a:lnTo>
                  <a:lnTo>
                    <a:pt x="358254" y="253945"/>
                  </a:lnTo>
                  <a:lnTo>
                    <a:pt x="358254" y="252703"/>
                  </a:lnTo>
                  <a:lnTo>
                    <a:pt x="356081" y="250840"/>
                  </a:lnTo>
                  <a:lnTo>
                    <a:pt x="356081" y="248667"/>
                  </a:lnTo>
                  <a:lnTo>
                    <a:pt x="356081" y="243389"/>
                  </a:lnTo>
                  <a:lnTo>
                    <a:pt x="341490" y="238112"/>
                  </a:lnTo>
                  <a:lnTo>
                    <a:pt x="330004" y="228488"/>
                  </a:lnTo>
                  <a:lnTo>
                    <a:pt x="322864" y="215760"/>
                  </a:lnTo>
                  <a:lnTo>
                    <a:pt x="325037" y="211724"/>
                  </a:lnTo>
                  <a:lnTo>
                    <a:pt x="326899" y="206446"/>
                  </a:lnTo>
                  <a:lnTo>
                    <a:pt x="330004" y="203032"/>
                  </a:lnTo>
                  <a:lnTo>
                    <a:pt x="336523" y="195581"/>
                  </a:lnTo>
                  <a:lnTo>
                    <a:pt x="326899" y="184094"/>
                  </a:lnTo>
                  <a:lnTo>
                    <a:pt x="319759" y="171366"/>
                  </a:lnTo>
                  <a:lnTo>
                    <a:pt x="310446" y="158638"/>
                  </a:lnTo>
                  <a:lnTo>
                    <a:pt x="302995" y="147151"/>
                  </a:lnTo>
                  <a:lnTo>
                    <a:pt x="290577" y="139701"/>
                  </a:lnTo>
                  <a:lnTo>
                    <a:pt x="275986" y="134423"/>
                  </a:lnTo>
                  <a:lnTo>
                    <a:pt x="275986" y="121695"/>
                  </a:lnTo>
                  <a:lnTo>
                    <a:pt x="259222" y="106793"/>
                  </a:lnTo>
                  <a:lnTo>
                    <a:pt x="244631" y="90029"/>
                  </a:lnTo>
                  <a:lnTo>
                    <a:pt x="226936" y="77301"/>
                  </a:lnTo>
                  <a:lnTo>
                    <a:pt x="222900" y="75128"/>
                  </a:lnTo>
                  <a:lnTo>
                    <a:pt x="219796" y="75128"/>
                  </a:lnTo>
                  <a:lnTo>
                    <a:pt x="214518" y="75128"/>
                  </a:lnTo>
                  <a:lnTo>
                    <a:pt x="209240" y="75128"/>
                  </a:lnTo>
                  <a:lnTo>
                    <a:pt x="203032" y="75128"/>
                  </a:lnTo>
                  <a:lnTo>
                    <a:pt x="199927" y="72955"/>
                  </a:lnTo>
                  <a:lnTo>
                    <a:pt x="192787" y="64573"/>
                  </a:lnTo>
                  <a:lnTo>
                    <a:pt x="187509" y="50913"/>
                  </a:lnTo>
                  <a:lnTo>
                    <a:pt x="180059" y="36012"/>
                  </a:lnTo>
                  <a:lnTo>
                    <a:pt x="172918" y="23283"/>
                  </a:lnTo>
                  <a:lnTo>
                    <a:pt x="166709" y="22352"/>
                  </a:lnTo>
                  <a:lnTo>
                    <a:pt x="161432" y="20179"/>
                  </a:lnTo>
                  <a:lnTo>
                    <a:pt x="156154" y="18006"/>
                  </a:lnTo>
                  <a:lnTo>
                    <a:pt x="152118" y="15833"/>
                  </a:lnTo>
                  <a:lnTo>
                    <a:pt x="146841" y="12728"/>
                  </a:lnTo>
                  <a:lnTo>
                    <a:pt x="141563" y="12728"/>
                  </a:lnTo>
                  <a:lnTo>
                    <a:pt x="137527" y="14901"/>
                  </a:lnTo>
                  <a:lnTo>
                    <a:pt x="136596" y="14901"/>
                  </a:lnTo>
                  <a:lnTo>
                    <a:pt x="132250" y="15833"/>
                  </a:lnTo>
                  <a:lnTo>
                    <a:pt x="136596" y="28561"/>
                  </a:lnTo>
                  <a:lnTo>
                    <a:pt x="139701" y="38185"/>
                  </a:lnTo>
                  <a:lnTo>
                    <a:pt x="141563" y="49671"/>
                  </a:lnTo>
                  <a:lnTo>
                    <a:pt x="143736" y="65504"/>
                  </a:lnTo>
                  <a:lnTo>
                    <a:pt x="154291" y="62400"/>
                  </a:lnTo>
                  <a:lnTo>
                    <a:pt x="161432" y="57122"/>
                  </a:lnTo>
                  <a:lnTo>
                    <a:pt x="166709" y="52776"/>
                  </a:lnTo>
                  <a:lnTo>
                    <a:pt x="176023" y="49671"/>
                  </a:lnTo>
                  <a:lnTo>
                    <a:pt x="176023" y="52776"/>
                  </a:lnTo>
                  <a:lnTo>
                    <a:pt x="180059" y="52776"/>
                  </a:lnTo>
                  <a:lnTo>
                    <a:pt x="176023" y="54949"/>
                  </a:lnTo>
                  <a:lnTo>
                    <a:pt x="172918" y="58053"/>
                  </a:lnTo>
                  <a:lnTo>
                    <a:pt x="166709" y="60226"/>
                  </a:lnTo>
                  <a:lnTo>
                    <a:pt x="163605" y="62400"/>
                  </a:lnTo>
                  <a:lnTo>
                    <a:pt x="159259" y="65504"/>
                  </a:lnTo>
                  <a:lnTo>
                    <a:pt x="158327" y="69850"/>
                  </a:lnTo>
                  <a:lnTo>
                    <a:pt x="156154" y="75128"/>
                  </a:lnTo>
                  <a:lnTo>
                    <a:pt x="154291" y="80405"/>
                  </a:lnTo>
                  <a:lnTo>
                    <a:pt x="152118" y="84752"/>
                  </a:lnTo>
                  <a:lnTo>
                    <a:pt x="150877" y="86614"/>
                  </a:lnTo>
                  <a:lnTo>
                    <a:pt x="149014" y="87856"/>
                  </a:lnTo>
                  <a:lnTo>
                    <a:pt x="146841" y="87856"/>
                  </a:lnTo>
                  <a:lnTo>
                    <a:pt x="143736" y="90029"/>
                  </a:lnTo>
                  <a:lnTo>
                    <a:pt x="143736" y="82579"/>
                  </a:lnTo>
                  <a:lnTo>
                    <a:pt x="141563" y="69850"/>
                  </a:lnTo>
                  <a:lnTo>
                    <a:pt x="139701" y="58053"/>
                  </a:lnTo>
                  <a:lnTo>
                    <a:pt x="139701" y="52776"/>
                  </a:lnTo>
                  <a:lnTo>
                    <a:pt x="126972" y="49671"/>
                  </a:lnTo>
                  <a:lnTo>
                    <a:pt x="119832" y="38185"/>
                  </a:lnTo>
                  <a:lnTo>
                    <a:pt x="112381" y="25457"/>
                  </a:lnTo>
                  <a:lnTo>
                    <a:pt x="107414" y="12728"/>
                  </a:lnTo>
                  <a:lnTo>
                    <a:pt x="80095" y="12728"/>
                  </a:lnTo>
                  <a:lnTo>
                    <a:pt x="80095" y="57122"/>
                  </a:lnTo>
                  <a:lnTo>
                    <a:pt x="73886" y="57122"/>
                  </a:lnTo>
                  <a:lnTo>
                    <a:pt x="70782" y="54949"/>
                  </a:lnTo>
                  <a:lnTo>
                    <a:pt x="66746" y="54949"/>
                  </a:lnTo>
                  <a:lnTo>
                    <a:pt x="63641" y="52776"/>
                  </a:lnTo>
                  <a:lnTo>
                    <a:pt x="56191" y="38185"/>
                  </a:lnTo>
                  <a:lnTo>
                    <a:pt x="54328" y="22352"/>
                  </a:lnTo>
                  <a:lnTo>
                    <a:pt x="56191" y="3104"/>
                  </a:lnTo>
                  <a:lnTo>
                    <a:pt x="52155" y="3104"/>
                  </a:lnTo>
                  <a:lnTo>
                    <a:pt x="52155" y="0"/>
                  </a:lnTo>
                  <a:lnTo>
                    <a:pt x="22973" y="3104"/>
                  </a:lnTo>
                  <a:lnTo>
                    <a:pt x="19869" y="28561"/>
                  </a:lnTo>
                  <a:lnTo>
                    <a:pt x="16764" y="54949"/>
                  </a:lnTo>
                  <a:lnTo>
                    <a:pt x="9313" y="79474"/>
                  </a:lnTo>
                  <a:lnTo>
                    <a:pt x="0" y="97480"/>
                  </a:lnTo>
                  <a:lnTo>
                    <a:pt x="3104" y="104620"/>
                  </a:lnTo>
                  <a:lnTo>
                    <a:pt x="7451" y="109898"/>
                  </a:lnTo>
                  <a:lnTo>
                    <a:pt x="12418" y="114244"/>
                  </a:lnTo>
                  <a:lnTo>
                    <a:pt x="19869" y="116417"/>
                  </a:lnTo>
                  <a:lnTo>
                    <a:pt x="27009" y="117349"/>
                  </a:lnTo>
                  <a:lnTo>
                    <a:pt x="27009" y="121695"/>
                  </a:lnTo>
                  <a:lnTo>
                    <a:pt x="27009" y="123868"/>
                  </a:lnTo>
                  <a:lnTo>
                    <a:pt x="25146" y="123868"/>
                  </a:lnTo>
                  <a:lnTo>
                    <a:pt x="25146" y="124799"/>
                  </a:lnTo>
                  <a:lnTo>
                    <a:pt x="22973" y="126972"/>
                  </a:lnTo>
                  <a:lnTo>
                    <a:pt x="30113" y="141874"/>
                  </a:lnTo>
                  <a:lnTo>
                    <a:pt x="41600" y="151187"/>
                  </a:lnTo>
                  <a:lnTo>
                    <a:pt x="56191" y="156465"/>
                  </a:lnTo>
                  <a:lnTo>
                    <a:pt x="72955" y="161742"/>
                  </a:lnTo>
                  <a:lnTo>
                    <a:pt x="90650" y="166089"/>
                  </a:lnTo>
                  <a:lnTo>
                    <a:pt x="107414" y="171366"/>
                  </a:lnTo>
                  <a:lnTo>
                    <a:pt x="119832" y="178817"/>
                  </a:lnTo>
                  <a:lnTo>
                    <a:pt x="132250" y="174471"/>
                  </a:lnTo>
                  <a:lnTo>
                    <a:pt x="139701" y="169193"/>
                  </a:lnTo>
                  <a:lnTo>
                    <a:pt x="144668" y="163915"/>
                  </a:lnTo>
                  <a:lnTo>
                    <a:pt x="150877" y="158638"/>
                  </a:lnTo>
                  <a:lnTo>
                    <a:pt x="159259" y="154602"/>
                  </a:lnTo>
                  <a:lnTo>
                    <a:pt x="168882" y="156465"/>
                  </a:lnTo>
                  <a:lnTo>
                    <a:pt x="178196" y="163915"/>
                  </a:lnTo>
                  <a:lnTo>
                    <a:pt x="188441" y="171366"/>
                  </a:lnTo>
                  <a:lnTo>
                    <a:pt x="203032" y="174471"/>
                  </a:lnTo>
                  <a:lnTo>
                    <a:pt x="212345" y="218864"/>
                  </a:lnTo>
                  <a:lnTo>
                    <a:pt x="219796" y="228488"/>
                  </a:lnTo>
                  <a:lnTo>
                    <a:pt x="230040" y="235939"/>
                  </a:lnTo>
                  <a:lnTo>
                    <a:pt x="239664" y="243389"/>
                  </a:lnTo>
                  <a:lnTo>
                    <a:pt x="246804" y="256118"/>
                  </a:lnTo>
                  <a:lnTo>
                    <a:pt x="248977" y="265431"/>
                  </a:lnTo>
                  <a:lnTo>
                    <a:pt x="246804" y="278159"/>
                  </a:lnTo>
                  <a:lnTo>
                    <a:pt x="243700" y="295234"/>
                  </a:lnTo>
                  <a:lnTo>
                    <a:pt x="237491" y="311998"/>
                  </a:lnTo>
                  <a:lnTo>
                    <a:pt x="232213" y="326899"/>
                  </a:lnTo>
                  <a:lnTo>
                    <a:pt x="226936" y="337455"/>
                  </a:lnTo>
                  <a:lnTo>
                    <a:pt x="209240" y="342732"/>
                  </a:lnTo>
                  <a:lnTo>
                    <a:pt x="188441" y="348010"/>
                  </a:lnTo>
                  <a:lnTo>
                    <a:pt x="172918" y="354529"/>
                  </a:lnTo>
                  <a:lnTo>
                    <a:pt x="172918" y="361669"/>
                  </a:lnTo>
                  <a:lnTo>
                    <a:pt x="172918" y="367257"/>
                  </a:lnTo>
                  <a:lnTo>
                    <a:pt x="173850" y="372535"/>
                  </a:lnTo>
                  <a:lnTo>
                    <a:pt x="176023" y="377813"/>
                  </a:lnTo>
                  <a:lnTo>
                    <a:pt x="197754" y="376571"/>
                  </a:lnTo>
                  <a:lnTo>
                    <a:pt x="216691" y="370362"/>
                  </a:lnTo>
                  <a:lnTo>
                    <a:pt x="232213" y="361669"/>
                  </a:lnTo>
                  <a:lnTo>
                    <a:pt x="243700" y="372535"/>
                  </a:lnTo>
                  <a:lnTo>
                    <a:pt x="254255" y="387126"/>
                  </a:lnTo>
                  <a:lnTo>
                    <a:pt x="261395" y="402027"/>
                  </a:lnTo>
                  <a:lnTo>
                    <a:pt x="268846" y="418791"/>
                  </a:lnTo>
                  <a:lnTo>
                    <a:pt x="280022" y="429657"/>
                  </a:lnTo>
                  <a:lnTo>
                    <a:pt x="292750" y="436797"/>
                  </a:lnTo>
                  <a:lnTo>
                    <a:pt x="310446" y="441143"/>
                  </a:lnTo>
                  <a:lnTo>
                    <a:pt x="326899" y="444248"/>
                  </a:lnTo>
                  <a:lnTo>
                    <a:pt x="339628" y="449526"/>
                  </a:lnTo>
                  <a:lnTo>
                    <a:pt x="343663" y="449526"/>
                  </a:lnTo>
                  <a:lnTo>
                    <a:pt x="336523" y="433693"/>
                  </a:lnTo>
                  <a:lnTo>
                    <a:pt x="326899" y="420964"/>
                  </a:lnTo>
                  <a:lnTo>
                    <a:pt x="316655" y="406374"/>
                  </a:lnTo>
                  <a:lnTo>
                    <a:pt x="319759" y="406374"/>
                  </a:lnTo>
                  <a:lnTo>
                    <a:pt x="322864" y="407305"/>
                  </a:lnTo>
                  <a:lnTo>
                    <a:pt x="330004" y="411651"/>
                  </a:lnTo>
                  <a:lnTo>
                    <a:pt x="339628" y="416929"/>
                  </a:lnTo>
                  <a:lnTo>
                    <a:pt x="348941" y="422206"/>
                  </a:lnTo>
                  <a:lnTo>
                    <a:pt x="356081" y="426242"/>
                  </a:lnTo>
                  <a:lnTo>
                    <a:pt x="359186" y="424379"/>
                  </a:lnTo>
                  <a:lnTo>
                    <a:pt x="361359" y="422206"/>
                  </a:lnTo>
                  <a:lnTo>
                    <a:pt x="363532" y="420964"/>
                  </a:lnTo>
                  <a:lnTo>
                    <a:pt x="363532" y="418791"/>
                  </a:lnTo>
                  <a:lnTo>
                    <a:pt x="365395" y="416929"/>
                  </a:lnTo>
                  <a:lnTo>
                    <a:pt x="366636" y="414756"/>
                  </a:lnTo>
                  <a:lnTo>
                    <a:pt x="365395" y="394577"/>
                  </a:lnTo>
                  <a:lnTo>
                    <a:pt x="359186" y="379675"/>
                  </a:lnTo>
                  <a:lnTo>
                    <a:pt x="352045" y="365084"/>
                  </a:lnTo>
                  <a:lnTo>
                    <a:pt x="339628" y="365084"/>
                  </a:lnTo>
                  <a:lnTo>
                    <a:pt x="332177" y="333108"/>
                  </a:lnTo>
                  <a:lnTo>
                    <a:pt x="322864" y="304547"/>
                  </a:lnTo>
                  <a:lnTo>
                    <a:pt x="329073" y="302685"/>
                  </a:lnTo>
                  <a:lnTo>
                    <a:pt x="334350" y="302685"/>
                  </a:lnTo>
                  <a:lnTo>
                    <a:pt x="339628" y="300512"/>
                  </a:lnTo>
                  <a:lnTo>
                    <a:pt x="346768" y="300512"/>
                  </a:lnTo>
                  <a:lnTo>
                    <a:pt x="352045" y="313240"/>
                  </a:lnTo>
                  <a:lnTo>
                    <a:pt x="359186" y="322553"/>
                  </a:lnTo>
                  <a:lnTo>
                    <a:pt x="368810" y="332177"/>
                  </a:lnTo>
                  <a:lnTo>
                    <a:pt x="375950" y="340559"/>
                  </a:lnTo>
                  <a:lnTo>
                    <a:pt x="383401" y="340559"/>
                  </a:lnTo>
                  <a:lnTo>
                    <a:pt x="388368" y="339628"/>
                  </a:lnTo>
                  <a:lnTo>
                    <a:pt x="394577" y="339628"/>
                  </a:lnTo>
                  <a:lnTo>
                    <a:pt x="399854" y="337455"/>
                  </a:lnTo>
                  <a:lnTo>
                    <a:pt x="407305" y="287783"/>
                  </a:lnTo>
                  <a:lnTo>
                    <a:pt x="402027" y="28778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xmlns="" id="{3C827083-C211-499C-8187-7645E4D96603}"/>
                </a:ext>
              </a:extLst>
            </p:cNvPr>
            <p:cNvSpPr/>
            <p:nvPr/>
          </p:nvSpPr>
          <p:spPr>
            <a:xfrm>
              <a:off x="5463788" y="5234275"/>
              <a:ext cx="43462" cy="15522"/>
            </a:xfrm>
            <a:custGeom>
              <a:avLst/>
              <a:gdLst>
                <a:gd name="connsiteX0" fmla="*/ 24836 w 43462"/>
                <a:gd name="connsiteY0" fmla="*/ 7451 h 15522"/>
                <a:gd name="connsiteX1" fmla="*/ 14591 w 43462"/>
                <a:gd name="connsiteY1" fmla="*/ 3415 h 15522"/>
                <a:gd name="connsiteX2" fmla="*/ 4967 w 43462"/>
                <a:gd name="connsiteY2" fmla="*/ 0 h 15522"/>
                <a:gd name="connsiteX3" fmla="*/ 3104 w 43462"/>
                <a:gd name="connsiteY3" fmla="*/ 3415 h 15522"/>
                <a:gd name="connsiteX4" fmla="*/ 3104 w 43462"/>
                <a:gd name="connsiteY4" fmla="*/ 5278 h 15522"/>
                <a:gd name="connsiteX5" fmla="*/ 1863 w 43462"/>
                <a:gd name="connsiteY5" fmla="*/ 7451 h 15522"/>
                <a:gd name="connsiteX6" fmla="*/ 0 w 43462"/>
                <a:gd name="connsiteY6" fmla="*/ 8692 h 15522"/>
                <a:gd name="connsiteX7" fmla="*/ 0 w 43462"/>
                <a:gd name="connsiteY7" fmla="*/ 12728 h 15522"/>
                <a:gd name="connsiteX8" fmla="*/ 7140 w 43462"/>
                <a:gd name="connsiteY8" fmla="*/ 12728 h 15522"/>
                <a:gd name="connsiteX9" fmla="*/ 10245 w 43462"/>
                <a:gd name="connsiteY9" fmla="*/ 14901 h 15522"/>
                <a:gd name="connsiteX10" fmla="*/ 12418 w 43462"/>
                <a:gd name="connsiteY10" fmla="*/ 14901 h 15522"/>
                <a:gd name="connsiteX11" fmla="*/ 15522 w 43462"/>
                <a:gd name="connsiteY11" fmla="*/ 15833 h 15522"/>
                <a:gd name="connsiteX12" fmla="*/ 44704 w 43462"/>
                <a:gd name="connsiteY12" fmla="*/ 15833 h 15522"/>
                <a:gd name="connsiteX13" fmla="*/ 37253 w 43462"/>
                <a:gd name="connsiteY13" fmla="*/ 10555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462" h="15522">
                  <a:moveTo>
                    <a:pt x="24836" y="7451"/>
                  </a:moveTo>
                  <a:lnTo>
                    <a:pt x="14591" y="3415"/>
                  </a:lnTo>
                  <a:lnTo>
                    <a:pt x="4967" y="0"/>
                  </a:lnTo>
                  <a:lnTo>
                    <a:pt x="3104" y="3415"/>
                  </a:lnTo>
                  <a:lnTo>
                    <a:pt x="3104" y="5278"/>
                  </a:lnTo>
                  <a:lnTo>
                    <a:pt x="1863" y="7451"/>
                  </a:lnTo>
                  <a:lnTo>
                    <a:pt x="0" y="8692"/>
                  </a:lnTo>
                  <a:lnTo>
                    <a:pt x="0" y="12728"/>
                  </a:lnTo>
                  <a:lnTo>
                    <a:pt x="7140" y="12728"/>
                  </a:lnTo>
                  <a:lnTo>
                    <a:pt x="10245" y="14901"/>
                  </a:lnTo>
                  <a:lnTo>
                    <a:pt x="12418" y="14901"/>
                  </a:lnTo>
                  <a:lnTo>
                    <a:pt x="15522" y="15833"/>
                  </a:lnTo>
                  <a:lnTo>
                    <a:pt x="44704" y="15833"/>
                  </a:lnTo>
                  <a:lnTo>
                    <a:pt x="37253" y="1055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xmlns="" id="{D48D53F9-2C54-4E92-8680-6BD02FF6C6A2}"/>
                </a:ext>
              </a:extLst>
            </p:cNvPr>
            <p:cNvSpPr/>
            <p:nvPr/>
          </p:nvSpPr>
          <p:spPr>
            <a:xfrm>
              <a:off x="5144029" y="5162562"/>
              <a:ext cx="24836" cy="9313"/>
            </a:xfrm>
            <a:custGeom>
              <a:avLst/>
              <a:gdLst>
                <a:gd name="connsiteX0" fmla="*/ 4967 w 24835"/>
                <a:gd name="connsiteY0" fmla="*/ 10555 h 9313"/>
                <a:gd name="connsiteX1" fmla="*/ 10245 w 24835"/>
                <a:gd name="connsiteY1" fmla="*/ 10555 h 9313"/>
                <a:gd name="connsiteX2" fmla="*/ 14280 w 24835"/>
                <a:gd name="connsiteY2" fmla="*/ 8382 h 9313"/>
                <a:gd name="connsiteX3" fmla="*/ 17695 w 24835"/>
                <a:gd name="connsiteY3" fmla="*/ 7140 h 9313"/>
                <a:gd name="connsiteX4" fmla="*/ 19558 w 24835"/>
                <a:gd name="connsiteY4" fmla="*/ 5278 h 9313"/>
                <a:gd name="connsiteX5" fmla="*/ 24836 w 24835"/>
                <a:gd name="connsiteY5" fmla="*/ 3104 h 9313"/>
                <a:gd name="connsiteX6" fmla="*/ 24836 w 24835"/>
                <a:gd name="connsiteY6" fmla="*/ 0 h 9313"/>
                <a:gd name="connsiteX7" fmla="*/ 0 w 24835"/>
                <a:gd name="connsiteY7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35" h="9313">
                  <a:moveTo>
                    <a:pt x="4967" y="10555"/>
                  </a:moveTo>
                  <a:lnTo>
                    <a:pt x="10245" y="10555"/>
                  </a:lnTo>
                  <a:lnTo>
                    <a:pt x="14280" y="8382"/>
                  </a:lnTo>
                  <a:lnTo>
                    <a:pt x="17695" y="7140"/>
                  </a:lnTo>
                  <a:lnTo>
                    <a:pt x="19558" y="5278"/>
                  </a:lnTo>
                  <a:lnTo>
                    <a:pt x="24836" y="3104"/>
                  </a:lnTo>
                  <a:lnTo>
                    <a:pt x="2483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xmlns="" id="{6B77CED5-AC22-4B27-9595-D59E79813771}"/>
                </a:ext>
              </a:extLst>
            </p:cNvPr>
            <p:cNvSpPr/>
            <p:nvPr/>
          </p:nvSpPr>
          <p:spPr>
            <a:xfrm>
              <a:off x="5247097" y="5141141"/>
              <a:ext cx="24836" cy="40358"/>
            </a:xfrm>
            <a:custGeom>
              <a:avLst/>
              <a:gdLst>
                <a:gd name="connsiteX0" fmla="*/ 21731 w 24835"/>
                <a:gd name="connsiteY0" fmla="*/ 0 h 40357"/>
                <a:gd name="connsiteX1" fmla="*/ 14591 w 24835"/>
                <a:gd name="connsiteY1" fmla="*/ 0 h 40357"/>
                <a:gd name="connsiteX2" fmla="*/ 9313 w 24835"/>
                <a:gd name="connsiteY2" fmla="*/ 0 h 40357"/>
                <a:gd name="connsiteX3" fmla="*/ 4967 w 24835"/>
                <a:gd name="connsiteY3" fmla="*/ 2173 h 40357"/>
                <a:gd name="connsiteX4" fmla="*/ 1863 w 24835"/>
                <a:gd name="connsiteY4" fmla="*/ 4346 h 40357"/>
                <a:gd name="connsiteX5" fmla="*/ 0 w 24835"/>
                <a:gd name="connsiteY5" fmla="*/ 11797 h 40357"/>
                <a:gd name="connsiteX6" fmla="*/ 0 w 24835"/>
                <a:gd name="connsiteY6" fmla="*/ 26698 h 40357"/>
                <a:gd name="connsiteX7" fmla="*/ 1863 w 24835"/>
                <a:gd name="connsiteY7" fmla="*/ 41289 h 40357"/>
                <a:gd name="connsiteX8" fmla="*/ 7140 w 24835"/>
                <a:gd name="connsiteY8" fmla="*/ 39116 h 40357"/>
                <a:gd name="connsiteX9" fmla="*/ 11487 w 24835"/>
                <a:gd name="connsiteY9" fmla="*/ 39116 h 40357"/>
                <a:gd name="connsiteX10" fmla="*/ 14591 w 24835"/>
                <a:gd name="connsiteY10" fmla="*/ 39116 h 40357"/>
                <a:gd name="connsiteX11" fmla="*/ 16454 w 24835"/>
                <a:gd name="connsiteY11" fmla="*/ 37253 h 40357"/>
                <a:gd name="connsiteX12" fmla="*/ 26078 w 24835"/>
                <a:gd name="connsiteY12" fmla="*/ 37253 h 40357"/>
                <a:gd name="connsiteX13" fmla="*/ 23904 w 24835"/>
                <a:gd name="connsiteY13" fmla="*/ 17075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4835" h="40357">
                  <a:moveTo>
                    <a:pt x="21731" y="0"/>
                  </a:moveTo>
                  <a:lnTo>
                    <a:pt x="14591" y="0"/>
                  </a:lnTo>
                  <a:lnTo>
                    <a:pt x="9313" y="0"/>
                  </a:lnTo>
                  <a:lnTo>
                    <a:pt x="4967" y="2173"/>
                  </a:lnTo>
                  <a:lnTo>
                    <a:pt x="1863" y="4346"/>
                  </a:lnTo>
                  <a:lnTo>
                    <a:pt x="0" y="11797"/>
                  </a:lnTo>
                  <a:lnTo>
                    <a:pt x="0" y="26698"/>
                  </a:lnTo>
                  <a:lnTo>
                    <a:pt x="1863" y="41289"/>
                  </a:lnTo>
                  <a:lnTo>
                    <a:pt x="7140" y="39116"/>
                  </a:lnTo>
                  <a:lnTo>
                    <a:pt x="11487" y="39116"/>
                  </a:lnTo>
                  <a:lnTo>
                    <a:pt x="14591" y="39116"/>
                  </a:lnTo>
                  <a:lnTo>
                    <a:pt x="16454" y="37253"/>
                  </a:lnTo>
                  <a:lnTo>
                    <a:pt x="26078" y="37253"/>
                  </a:lnTo>
                  <a:lnTo>
                    <a:pt x="23904" y="1707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xmlns="" id="{D68C78C0-1BE8-46A7-967B-B3A771CE7534}"/>
                </a:ext>
              </a:extLst>
            </p:cNvPr>
            <p:cNvSpPr/>
            <p:nvPr/>
          </p:nvSpPr>
          <p:spPr>
            <a:xfrm>
              <a:off x="5592933" y="5239552"/>
              <a:ext cx="34149" cy="21731"/>
            </a:xfrm>
            <a:custGeom>
              <a:avLst/>
              <a:gdLst>
                <a:gd name="connsiteX0" fmla="*/ 21731 w 34149"/>
                <a:gd name="connsiteY0" fmla="*/ 3415 h 21731"/>
                <a:gd name="connsiteX1" fmla="*/ 14591 w 34149"/>
                <a:gd name="connsiteY1" fmla="*/ 5278 h 21731"/>
                <a:gd name="connsiteX2" fmla="*/ 7140 w 34149"/>
                <a:gd name="connsiteY2" fmla="*/ 9624 h 21731"/>
                <a:gd name="connsiteX3" fmla="*/ 0 w 34149"/>
                <a:gd name="connsiteY3" fmla="*/ 10555 h 21731"/>
                <a:gd name="connsiteX4" fmla="*/ 3104 w 34149"/>
                <a:gd name="connsiteY4" fmla="*/ 24525 h 21731"/>
                <a:gd name="connsiteX5" fmla="*/ 7140 w 34149"/>
                <a:gd name="connsiteY5" fmla="*/ 22352 h 21731"/>
                <a:gd name="connsiteX6" fmla="*/ 10245 w 34149"/>
                <a:gd name="connsiteY6" fmla="*/ 22352 h 21731"/>
                <a:gd name="connsiteX7" fmla="*/ 12418 w 34149"/>
                <a:gd name="connsiteY7" fmla="*/ 22352 h 21731"/>
                <a:gd name="connsiteX8" fmla="*/ 12418 w 34149"/>
                <a:gd name="connsiteY8" fmla="*/ 20179 h 21731"/>
                <a:gd name="connsiteX9" fmla="*/ 15522 w 34149"/>
                <a:gd name="connsiteY9" fmla="*/ 20179 h 21731"/>
                <a:gd name="connsiteX10" fmla="*/ 21731 w 34149"/>
                <a:gd name="connsiteY10" fmla="*/ 17075 h 21731"/>
                <a:gd name="connsiteX11" fmla="*/ 24836 w 34149"/>
                <a:gd name="connsiteY11" fmla="*/ 12728 h 21731"/>
                <a:gd name="connsiteX12" fmla="*/ 29182 w 34149"/>
                <a:gd name="connsiteY12" fmla="*/ 9624 h 21731"/>
                <a:gd name="connsiteX13" fmla="*/ 32286 w 34149"/>
                <a:gd name="connsiteY13" fmla="*/ 5278 h 21731"/>
                <a:gd name="connsiteX14" fmla="*/ 36322 w 34149"/>
                <a:gd name="connsiteY14" fmla="*/ 0 h 21731"/>
                <a:gd name="connsiteX15" fmla="*/ 27009 w 34149"/>
                <a:gd name="connsiteY15" fmla="*/ 0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4149" h="21731">
                  <a:moveTo>
                    <a:pt x="21731" y="3415"/>
                  </a:moveTo>
                  <a:lnTo>
                    <a:pt x="14591" y="5278"/>
                  </a:lnTo>
                  <a:lnTo>
                    <a:pt x="7140" y="9624"/>
                  </a:lnTo>
                  <a:lnTo>
                    <a:pt x="0" y="10555"/>
                  </a:lnTo>
                  <a:lnTo>
                    <a:pt x="3104" y="24525"/>
                  </a:lnTo>
                  <a:lnTo>
                    <a:pt x="7140" y="22352"/>
                  </a:lnTo>
                  <a:lnTo>
                    <a:pt x="10245" y="22352"/>
                  </a:lnTo>
                  <a:lnTo>
                    <a:pt x="12418" y="22352"/>
                  </a:lnTo>
                  <a:lnTo>
                    <a:pt x="12418" y="20179"/>
                  </a:lnTo>
                  <a:lnTo>
                    <a:pt x="15522" y="20179"/>
                  </a:lnTo>
                  <a:lnTo>
                    <a:pt x="21731" y="17075"/>
                  </a:lnTo>
                  <a:lnTo>
                    <a:pt x="24836" y="12728"/>
                  </a:lnTo>
                  <a:lnTo>
                    <a:pt x="29182" y="9624"/>
                  </a:lnTo>
                  <a:lnTo>
                    <a:pt x="32286" y="5278"/>
                  </a:lnTo>
                  <a:lnTo>
                    <a:pt x="36322" y="0"/>
                  </a:lnTo>
                  <a:lnTo>
                    <a:pt x="27009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xmlns="" id="{76305FEB-9535-451D-A6BC-54B25FB4065A}"/>
                </a:ext>
              </a:extLst>
            </p:cNvPr>
            <p:cNvSpPr/>
            <p:nvPr/>
          </p:nvSpPr>
          <p:spPr>
            <a:xfrm>
              <a:off x="4877977" y="3996527"/>
              <a:ext cx="2967861" cy="2340761"/>
            </a:xfrm>
            <a:custGeom>
              <a:avLst/>
              <a:gdLst>
                <a:gd name="connsiteX0" fmla="*/ 2965999 w 2967861"/>
                <a:gd name="connsiteY0" fmla="*/ 516271 h 2340761"/>
                <a:gd name="connsiteX1" fmla="*/ 2956685 w 2967861"/>
                <a:gd name="connsiteY1" fmla="*/ 502612 h 2340761"/>
                <a:gd name="connsiteX2" fmla="*/ 2945199 w 2967861"/>
                <a:gd name="connsiteY2" fmla="*/ 489883 h 2340761"/>
                <a:gd name="connsiteX3" fmla="*/ 2934644 w 2967861"/>
                <a:gd name="connsiteY3" fmla="*/ 477155 h 2340761"/>
                <a:gd name="connsiteX4" fmla="*/ 2930608 w 2967861"/>
                <a:gd name="connsiteY4" fmla="*/ 477155 h 2340761"/>
                <a:gd name="connsiteX5" fmla="*/ 2929677 w 2967861"/>
                <a:gd name="connsiteY5" fmla="*/ 477155 h 2340761"/>
                <a:gd name="connsiteX6" fmla="*/ 2927503 w 2967861"/>
                <a:gd name="connsiteY6" fmla="*/ 479328 h 2340761"/>
                <a:gd name="connsiteX7" fmla="*/ 2925330 w 2967861"/>
                <a:gd name="connsiteY7" fmla="*/ 479328 h 2340761"/>
                <a:gd name="connsiteX8" fmla="*/ 2923158 w 2967861"/>
                <a:gd name="connsiteY8" fmla="*/ 480260 h 2340761"/>
                <a:gd name="connsiteX9" fmla="*/ 2905462 w 2967861"/>
                <a:gd name="connsiteY9" fmla="*/ 477155 h 2340761"/>
                <a:gd name="connsiteX10" fmla="*/ 2896149 w 2967861"/>
                <a:gd name="connsiteY10" fmla="*/ 469705 h 2340761"/>
                <a:gd name="connsiteX11" fmla="*/ 2889008 w 2967861"/>
                <a:gd name="connsiteY11" fmla="*/ 460081 h 2340761"/>
                <a:gd name="connsiteX12" fmla="*/ 2881868 w 2967861"/>
                <a:gd name="connsiteY12" fmla="*/ 449526 h 2340761"/>
                <a:gd name="connsiteX13" fmla="*/ 2871313 w 2967861"/>
                <a:gd name="connsiteY13" fmla="*/ 439902 h 2340761"/>
                <a:gd name="connsiteX14" fmla="*/ 2866035 w 2967861"/>
                <a:gd name="connsiteY14" fmla="*/ 435555 h 2340761"/>
                <a:gd name="connsiteX15" fmla="*/ 2859827 w 2967861"/>
                <a:gd name="connsiteY15" fmla="*/ 435555 h 2340761"/>
                <a:gd name="connsiteX16" fmla="*/ 2854549 w 2967861"/>
                <a:gd name="connsiteY16" fmla="*/ 434624 h 2340761"/>
                <a:gd name="connsiteX17" fmla="*/ 2849271 w 2967861"/>
                <a:gd name="connsiteY17" fmla="*/ 434624 h 2340761"/>
                <a:gd name="connsiteX18" fmla="*/ 2843994 w 2967861"/>
                <a:gd name="connsiteY18" fmla="*/ 430278 h 2340761"/>
                <a:gd name="connsiteX19" fmla="*/ 2810776 w 2967861"/>
                <a:gd name="connsiteY19" fmla="*/ 395508 h 2340761"/>
                <a:gd name="connsiteX20" fmla="*/ 2751481 w 2967861"/>
                <a:gd name="connsiteY20" fmla="*/ 370051 h 2340761"/>
                <a:gd name="connsiteX21" fmla="*/ 2747445 w 2967861"/>
                <a:gd name="connsiteY21" fmla="*/ 370983 h 2340761"/>
                <a:gd name="connsiteX22" fmla="*/ 2744340 w 2967861"/>
                <a:gd name="connsiteY22" fmla="*/ 373156 h 2340761"/>
                <a:gd name="connsiteX23" fmla="*/ 2740305 w 2967861"/>
                <a:gd name="connsiteY23" fmla="*/ 377502 h 2340761"/>
                <a:gd name="connsiteX24" fmla="*/ 2735027 w 2967861"/>
                <a:gd name="connsiteY24" fmla="*/ 378433 h 2340761"/>
                <a:gd name="connsiteX25" fmla="*/ 2729750 w 2967861"/>
                <a:gd name="connsiteY25" fmla="*/ 378433 h 2340761"/>
                <a:gd name="connsiteX26" fmla="*/ 2723541 w 2967861"/>
                <a:gd name="connsiteY26" fmla="*/ 378433 h 2340761"/>
                <a:gd name="connsiteX27" fmla="*/ 2708950 w 2967861"/>
                <a:gd name="connsiteY27" fmla="*/ 373156 h 2340761"/>
                <a:gd name="connsiteX28" fmla="*/ 2696532 w 2967861"/>
                <a:gd name="connsiteY28" fmla="*/ 365705 h 2340761"/>
                <a:gd name="connsiteX29" fmla="*/ 2678836 w 2967861"/>
                <a:gd name="connsiteY29" fmla="*/ 362601 h 2340761"/>
                <a:gd name="connsiteX30" fmla="*/ 2678836 w 2967861"/>
                <a:gd name="connsiteY30" fmla="*/ 367878 h 2340761"/>
                <a:gd name="connsiteX31" fmla="*/ 2678836 w 2967861"/>
                <a:gd name="connsiteY31" fmla="*/ 373156 h 2340761"/>
                <a:gd name="connsiteX32" fmla="*/ 2676664 w 2967861"/>
                <a:gd name="connsiteY32" fmla="*/ 377502 h 2340761"/>
                <a:gd name="connsiteX33" fmla="*/ 2676664 w 2967861"/>
                <a:gd name="connsiteY33" fmla="*/ 380607 h 2340761"/>
                <a:gd name="connsiteX34" fmla="*/ 2678836 w 2967861"/>
                <a:gd name="connsiteY34" fmla="*/ 382780 h 2340761"/>
                <a:gd name="connsiteX35" fmla="*/ 2681010 w 2967861"/>
                <a:gd name="connsiteY35" fmla="*/ 385884 h 2340761"/>
                <a:gd name="connsiteX36" fmla="*/ 2684114 w 2967861"/>
                <a:gd name="connsiteY36" fmla="*/ 392093 h 2340761"/>
                <a:gd name="connsiteX37" fmla="*/ 2681941 w 2967861"/>
                <a:gd name="connsiteY37" fmla="*/ 397371 h 2340761"/>
                <a:gd name="connsiteX38" fmla="*/ 2681941 w 2967861"/>
                <a:gd name="connsiteY38" fmla="*/ 400475 h 2340761"/>
                <a:gd name="connsiteX39" fmla="*/ 2681010 w 2967861"/>
                <a:gd name="connsiteY39" fmla="*/ 404821 h 2340761"/>
                <a:gd name="connsiteX40" fmla="*/ 2678836 w 2967861"/>
                <a:gd name="connsiteY40" fmla="*/ 406994 h 2340761"/>
                <a:gd name="connsiteX41" fmla="*/ 2678836 w 2967861"/>
                <a:gd name="connsiteY41" fmla="*/ 412272 h 2340761"/>
                <a:gd name="connsiteX42" fmla="*/ 2671696 w 2967861"/>
                <a:gd name="connsiteY42" fmla="*/ 406994 h 2340761"/>
                <a:gd name="connsiteX43" fmla="*/ 2666419 w 2967861"/>
                <a:gd name="connsiteY43" fmla="*/ 402648 h 2340761"/>
                <a:gd name="connsiteX44" fmla="*/ 2660210 w 2967861"/>
                <a:gd name="connsiteY44" fmla="*/ 395198 h 2340761"/>
                <a:gd name="connsiteX45" fmla="*/ 2654932 w 2967861"/>
                <a:gd name="connsiteY45" fmla="*/ 389920 h 2340761"/>
                <a:gd name="connsiteX46" fmla="*/ 2651828 w 2967861"/>
                <a:gd name="connsiteY46" fmla="*/ 382469 h 2340761"/>
                <a:gd name="connsiteX47" fmla="*/ 2616437 w 2967861"/>
                <a:gd name="connsiteY47" fmla="*/ 382469 h 2340761"/>
                <a:gd name="connsiteX48" fmla="*/ 2581978 w 2967861"/>
                <a:gd name="connsiteY48" fmla="*/ 382469 h 2340761"/>
                <a:gd name="connsiteX49" fmla="*/ 2547518 w 2967861"/>
                <a:gd name="connsiteY49" fmla="*/ 385574 h 2340761"/>
                <a:gd name="connsiteX50" fmla="*/ 2544414 w 2967861"/>
                <a:gd name="connsiteY50" fmla="*/ 384642 h 2340761"/>
                <a:gd name="connsiteX51" fmla="*/ 2542240 w 2967861"/>
                <a:gd name="connsiteY51" fmla="*/ 380296 h 2340761"/>
                <a:gd name="connsiteX52" fmla="*/ 2538205 w 2967861"/>
                <a:gd name="connsiteY52" fmla="*/ 378123 h 2340761"/>
                <a:gd name="connsiteX53" fmla="*/ 2535100 w 2967861"/>
                <a:gd name="connsiteY53" fmla="*/ 365395 h 2340761"/>
                <a:gd name="connsiteX54" fmla="*/ 2532927 w 2967861"/>
                <a:gd name="connsiteY54" fmla="*/ 350493 h 2340761"/>
                <a:gd name="connsiteX55" fmla="*/ 2527650 w 2967861"/>
                <a:gd name="connsiteY55" fmla="*/ 333419 h 2340761"/>
                <a:gd name="connsiteX56" fmla="*/ 2515232 w 2967861"/>
                <a:gd name="connsiteY56" fmla="*/ 330314 h 2340761"/>
                <a:gd name="connsiteX57" fmla="*/ 2498468 w 2967861"/>
                <a:gd name="connsiteY57" fmla="*/ 327210 h 2340761"/>
                <a:gd name="connsiteX58" fmla="*/ 2481703 w 2967861"/>
                <a:gd name="connsiteY58" fmla="*/ 325037 h 2340761"/>
                <a:gd name="connsiteX59" fmla="*/ 2464008 w 2967861"/>
                <a:gd name="connsiteY59" fmla="*/ 325037 h 2340761"/>
                <a:gd name="connsiteX60" fmla="*/ 2451590 w 2967861"/>
                <a:gd name="connsiteY60" fmla="*/ 330314 h 2340761"/>
                <a:gd name="connsiteX61" fmla="*/ 2437931 w 2967861"/>
                <a:gd name="connsiteY61" fmla="*/ 325037 h 2340761"/>
                <a:gd name="connsiteX62" fmla="*/ 2427375 w 2967861"/>
                <a:gd name="connsiteY62" fmla="*/ 315413 h 2340761"/>
                <a:gd name="connsiteX63" fmla="*/ 2420235 w 2967861"/>
                <a:gd name="connsiteY63" fmla="*/ 304858 h 2340761"/>
                <a:gd name="connsiteX64" fmla="*/ 2414958 w 2967861"/>
                <a:gd name="connsiteY64" fmla="*/ 293371 h 2340761"/>
                <a:gd name="connsiteX65" fmla="*/ 2401298 w 2967861"/>
                <a:gd name="connsiteY65" fmla="*/ 293371 h 2340761"/>
                <a:gd name="connsiteX66" fmla="*/ 2388880 w 2967861"/>
                <a:gd name="connsiteY66" fmla="*/ 293371 h 2340761"/>
                <a:gd name="connsiteX67" fmla="*/ 2378325 w 2967861"/>
                <a:gd name="connsiteY67" fmla="*/ 297718 h 2340761"/>
                <a:gd name="connsiteX68" fmla="*/ 2373047 w 2967861"/>
                <a:gd name="connsiteY68" fmla="*/ 295544 h 2340761"/>
                <a:gd name="connsiteX69" fmla="*/ 2369012 w 2967861"/>
                <a:gd name="connsiteY69" fmla="*/ 293371 h 2340761"/>
                <a:gd name="connsiteX70" fmla="*/ 2365907 w 2967861"/>
                <a:gd name="connsiteY70" fmla="*/ 291198 h 2340761"/>
                <a:gd name="connsiteX71" fmla="*/ 2365907 w 2967861"/>
                <a:gd name="connsiteY71" fmla="*/ 288094 h 2340761"/>
                <a:gd name="connsiteX72" fmla="*/ 2363734 w 2967861"/>
                <a:gd name="connsiteY72" fmla="*/ 285921 h 2340761"/>
                <a:gd name="connsiteX73" fmla="*/ 2363734 w 2967861"/>
                <a:gd name="connsiteY73" fmla="*/ 282816 h 2340761"/>
                <a:gd name="connsiteX74" fmla="*/ 2361561 w 2967861"/>
                <a:gd name="connsiteY74" fmla="*/ 276607 h 2340761"/>
                <a:gd name="connsiteX75" fmla="*/ 2358457 w 2967861"/>
                <a:gd name="connsiteY75" fmla="*/ 273503 h 2340761"/>
                <a:gd name="connsiteX76" fmla="*/ 2351316 w 2967861"/>
                <a:gd name="connsiteY76" fmla="*/ 268225 h 2340761"/>
                <a:gd name="connsiteX77" fmla="*/ 2334552 w 2967861"/>
                <a:gd name="connsiteY77" fmla="*/ 262016 h 2340761"/>
                <a:gd name="connsiteX78" fmla="*/ 2315925 w 2967861"/>
                <a:gd name="connsiteY78" fmla="*/ 256739 h 2340761"/>
                <a:gd name="connsiteX79" fmla="*/ 2296057 w 2967861"/>
                <a:gd name="connsiteY79" fmla="*/ 251461 h 2340761"/>
                <a:gd name="connsiteX80" fmla="*/ 2276188 w 2967861"/>
                <a:gd name="connsiteY80" fmla="*/ 249288 h 2340761"/>
                <a:gd name="connsiteX81" fmla="*/ 2258493 w 2967861"/>
                <a:gd name="connsiteY81" fmla="*/ 249288 h 2340761"/>
                <a:gd name="connsiteX82" fmla="*/ 2247007 w 2967861"/>
                <a:gd name="connsiteY82" fmla="*/ 253634 h 2340761"/>
                <a:gd name="connsiteX83" fmla="*/ 2234589 w 2967861"/>
                <a:gd name="connsiteY83" fmla="*/ 256739 h 2340761"/>
                <a:gd name="connsiteX84" fmla="*/ 2237693 w 2967861"/>
                <a:gd name="connsiteY84" fmla="*/ 273813 h 2340761"/>
                <a:gd name="connsiteX85" fmla="*/ 2241729 w 2967861"/>
                <a:gd name="connsiteY85" fmla="*/ 286541 h 2340761"/>
                <a:gd name="connsiteX86" fmla="*/ 2243902 w 2967861"/>
                <a:gd name="connsiteY86" fmla="*/ 305479 h 2340761"/>
                <a:gd name="connsiteX87" fmla="*/ 2236762 w 2967861"/>
                <a:gd name="connsiteY87" fmla="*/ 305479 h 2340761"/>
                <a:gd name="connsiteX88" fmla="*/ 2232726 w 2967861"/>
                <a:gd name="connsiteY88" fmla="*/ 303306 h 2340761"/>
                <a:gd name="connsiteX89" fmla="*/ 2227448 w 2967861"/>
                <a:gd name="connsiteY89" fmla="*/ 303306 h 2340761"/>
                <a:gd name="connsiteX90" fmla="*/ 2225275 w 2967861"/>
                <a:gd name="connsiteY90" fmla="*/ 303306 h 2340761"/>
                <a:gd name="connsiteX91" fmla="*/ 2222171 w 2967861"/>
                <a:gd name="connsiteY91" fmla="*/ 303306 h 2340761"/>
                <a:gd name="connsiteX92" fmla="*/ 2218135 w 2967861"/>
                <a:gd name="connsiteY92" fmla="*/ 306410 h 2340761"/>
                <a:gd name="connsiteX93" fmla="*/ 2215030 w 2967861"/>
                <a:gd name="connsiteY93" fmla="*/ 310756 h 2340761"/>
                <a:gd name="connsiteX94" fmla="*/ 2207890 w 2967861"/>
                <a:gd name="connsiteY94" fmla="*/ 306410 h 2340761"/>
                <a:gd name="connsiteX95" fmla="*/ 2201681 w 2967861"/>
                <a:gd name="connsiteY95" fmla="*/ 303306 h 2340761"/>
                <a:gd name="connsiteX96" fmla="*/ 2198577 w 2967861"/>
                <a:gd name="connsiteY96" fmla="*/ 298028 h 2340761"/>
                <a:gd name="connsiteX97" fmla="*/ 2193299 w 2967861"/>
                <a:gd name="connsiteY97" fmla="*/ 293682 h 2340761"/>
                <a:gd name="connsiteX98" fmla="*/ 2188022 w 2967861"/>
                <a:gd name="connsiteY98" fmla="*/ 288404 h 2340761"/>
                <a:gd name="connsiteX99" fmla="*/ 2174362 w 2967861"/>
                <a:gd name="connsiteY99" fmla="*/ 310756 h 2340761"/>
                <a:gd name="connsiteX100" fmla="*/ 2165980 w 2967861"/>
                <a:gd name="connsiteY100" fmla="*/ 308583 h 2340761"/>
                <a:gd name="connsiteX101" fmla="*/ 2158840 w 2967861"/>
                <a:gd name="connsiteY101" fmla="*/ 306410 h 2340761"/>
                <a:gd name="connsiteX102" fmla="*/ 2152631 w 2967861"/>
                <a:gd name="connsiteY102" fmla="*/ 303306 h 2340761"/>
                <a:gd name="connsiteX103" fmla="*/ 2149526 w 2967861"/>
                <a:gd name="connsiteY103" fmla="*/ 298028 h 2340761"/>
                <a:gd name="connsiteX104" fmla="*/ 2147353 w 2967861"/>
                <a:gd name="connsiteY104" fmla="*/ 290577 h 2340761"/>
                <a:gd name="connsiteX105" fmla="*/ 2147353 w 2967861"/>
                <a:gd name="connsiteY105" fmla="*/ 280953 h 2340761"/>
                <a:gd name="connsiteX106" fmla="*/ 2140213 w 2967861"/>
                <a:gd name="connsiteY106" fmla="*/ 290577 h 2340761"/>
                <a:gd name="connsiteX107" fmla="*/ 2137109 w 2967861"/>
                <a:gd name="connsiteY107" fmla="*/ 301132 h 2340761"/>
                <a:gd name="connsiteX108" fmla="*/ 2133073 w 2967861"/>
                <a:gd name="connsiteY108" fmla="*/ 312619 h 2340761"/>
                <a:gd name="connsiteX109" fmla="*/ 2127795 w 2967861"/>
                <a:gd name="connsiteY109" fmla="*/ 321001 h 2340761"/>
                <a:gd name="connsiteX110" fmla="*/ 2125622 w 2967861"/>
                <a:gd name="connsiteY110" fmla="*/ 323174 h 2340761"/>
                <a:gd name="connsiteX111" fmla="*/ 2123449 w 2967861"/>
                <a:gd name="connsiteY111" fmla="*/ 325347 h 2340761"/>
                <a:gd name="connsiteX112" fmla="*/ 2112894 w 2967861"/>
                <a:gd name="connsiteY112" fmla="*/ 317896 h 2340761"/>
                <a:gd name="connsiteX113" fmla="*/ 2100476 w 2967861"/>
                <a:gd name="connsiteY113" fmla="*/ 310446 h 2340761"/>
                <a:gd name="connsiteX114" fmla="*/ 2091163 w 2967861"/>
                <a:gd name="connsiteY114" fmla="*/ 300822 h 2340761"/>
                <a:gd name="connsiteX115" fmla="*/ 2088989 w 2967861"/>
                <a:gd name="connsiteY115" fmla="*/ 295544 h 2340761"/>
                <a:gd name="connsiteX116" fmla="*/ 2088058 w 2967861"/>
                <a:gd name="connsiteY116" fmla="*/ 291198 h 2340761"/>
                <a:gd name="connsiteX117" fmla="*/ 2088058 w 2967861"/>
                <a:gd name="connsiteY117" fmla="*/ 288094 h 2340761"/>
                <a:gd name="connsiteX118" fmla="*/ 2085885 w 2967861"/>
                <a:gd name="connsiteY118" fmla="*/ 283747 h 2340761"/>
                <a:gd name="connsiteX119" fmla="*/ 2083712 w 2967861"/>
                <a:gd name="connsiteY119" fmla="*/ 280643 h 2340761"/>
                <a:gd name="connsiteX120" fmla="*/ 2090852 w 2967861"/>
                <a:gd name="connsiteY120" fmla="*/ 261706 h 2340761"/>
                <a:gd name="connsiteX121" fmla="*/ 2103270 w 2967861"/>
                <a:gd name="connsiteY121" fmla="*/ 248978 h 2340761"/>
                <a:gd name="connsiteX122" fmla="*/ 2093957 w 2967861"/>
                <a:gd name="connsiteY122" fmla="*/ 212034 h 2340761"/>
                <a:gd name="connsiteX123" fmla="*/ 2090852 w 2967861"/>
                <a:gd name="connsiteY123" fmla="*/ 212034 h 2340761"/>
                <a:gd name="connsiteX124" fmla="*/ 2090852 w 2967861"/>
                <a:gd name="connsiteY124" fmla="*/ 206757 h 2340761"/>
                <a:gd name="connsiteX125" fmla="*/ 2070984 w 2967861"/>
                <a:gd name="connsiteY125" fmla="*/ 208930 h 2340761"/>
                <a:gd name="connsiteX126" fmla="*/ 2058566 w 2967861"/>
                <a:gd name="connsiteY126" fmla="*/ 214208 h 2340761"/>
                <a:gd name="connsiteX127" fmla="*/ 2047079 w 2967861"/>
                <a:gd name="connsiteY127" fmla="*/ 223831 h 2340761"/>
                <a:gd name="connsiteX128" fmla="*/ 2036524 w 2967861"/>
                <a:gd name="connsiteY128" fmla="*/ 218554 h 2340761"/>
                <a:gd name="connsiteX129" fmla="*/ 2025038 w 2967861"/>
                <a:gd name="connsiteY129" fmla="*/ 212345 h 2340761"/>
                <a:gd name="connsiteX130" fmla="*/ 2014482 w 2967861"/>
                <a:gd name="connsiteY130" fmla="*/ 207067 h 2340761"/>
                <a:gd name="connsiteX131" fmla="*/ 2012310 w 2967861"/>
                <a:gd name="connsiteY131" fmla="*/ 209240 h 2340761"/>
                <a:gd name="connsiteX132" fmla="*/ 2012310 w 2967861"/>
                <a:gd name="connsiteY132" fmla="*/ 211414 h 2340761"/>
                <a:gd name="connsiteX133" fmla="*/ 2010136 w 2967861"/>
                <a:gd name="connsiteY133" fmla="*/ 211414 h 2340761"/>
                <a:gd name="connsiteX134" fmla="*/ 2007032 w 2967861"/>
                <a:gd name="connsiteY134" fmla="*/ 212345 h 2340761"/>
                <a:gd name="connsiteX135" fmla="*/ 2007032 w 2967861"/>
                <a:gd name="connsiteY135" fmla="*/ 218554 h 2340761"/>
                <a:gd name="connsiteX136" fmla="*/ 2007032 w 2967861"/>
                <a:gd name="connsiteY136" fmla="*/ 223831 h 2340761"/>
                <a:gd name="connsiteX137" fmla="*/ 2007032 w 2967861"/>
                <a:gd name="connsiteY137" fmla="*/ 226936 h 2340761"/>
                <a:gd name="connsiteX138" fmla="*/ 2007032 w 2967861"/>
                <a:gd name="connsiteY138" fmla="*/ 229109 h 2340761"/>
                <a:gd name="connsiteX139" fmla="*/ 2007032 w 2967861"/>
                <a:gd name="connsiteY139" fmla="*/ 232213 h 2340761"/>
                <a:gd name="connsiteX140" fmla="*/ 2002996 w 2967861"/>
                <a:gd name="connsiteY140" fmla="*/ 243700 h 2340761"/>
                <a:gd name="connsiteX141" fmla="*/ 1950841 w 2967861"/>
                <a:gd name="connsiteY141" fmla="*/ 239354 h 2340761"/>
                <a:gd name="connsiteX142" fmla="*/ 1948668 w 2967861"/>
                <a:gd name="connsiteY142" fmla="*/ 234076 h 2340761"/>
                <a:gd name="connsiteX143" fmla="*/ 1948668 w 2967861"/>
                <a:gd name="connsiteY143" fmla="*/ 228799 h 2340761"/>
                <a:gd name="connsiteX144" fmla="*/ 1946495 w 2967861"/>
                <a:gd name="connsiteY144" fmla="*/ 223521 h 2340761"/>
                <a:gd name="connsiteX145" fmla="*/ 1946495 w 2967861"/>
                <a:gd name="connsiteY145" fmla="*/ 218243 h 2340761"/>
                <a:gd name="connsiteX146" fmla="*/ 1946495 w 2967861"/>
                <a:gd name="connsiteY146" fmla="*/ 216070 h 2340761"/>
                <a:gd name="connsiteX147" fmla="*/ 1934077 w 2967861"/>
                <a:gd name="connsiteY147" fmla="*/ 206446 h 2340761"/>
                <a:gd name="connsiteX148" fmla="*/ 1921659 w 2967861"/>
                <a:gd name="connsiteY148" fmla="*/ 204273 h 2340761"/>
                <a:gd name="connsiteX149" fmla="*/ 1904895 w 2967861"/>
                <a:gd name="connsiteY149" fmla="*/ 204273 h 2340761"/>
                <a:gd name="connsiteX150" fmla="*/ 1887200 w 2967861"/>
                <a:gd name="connsiteY150" fmla="*/ 206446 h 2340761"/>
                <a:gd name="connsiteX151" fmla="*/ 1887200 w 2967861"/>
                <a:gd name="connsiteY151" fmla="*/ 219175 h 2340761"/>
                <a:gd name="connsiteX152" fmla="*/ 1877886 w 2967861"/>
                <a:gd name="connsiteY152" fmla="*/ 219175 h 2340761"/>
                <a:gd name="connsiteX153" fmla="*/ 1877886 w 2967861"/>
                <a:gd name="connsiteY153" fmla="*/ 218243 h 2340761"/>
                <a:gd name="connsiteX154" fmla="*/ 1875713 w 2967861"/>
                <a:gd name="connsiteY154" fmla="*/ 218243 h 2340761"/>
                <a:gd name="connsiteX155" fmla="*/ 1873540 w 2967861"/>
                <a:gd name="connsiteY155" fmla="*/ 216070 h 2340761"/>
                <a:gd name="connsiteX156" fmla="*/ 1875713 w 2967861"/>
                <a:gd name="connsiteY156" fmla="*/ 206446 h 2340761"/>
                <a:gd name="connsiteX157" fmla="*/ 1877886 w 2967861"/>
                <a:gd name="connsiteY157" fmla="*/ 198996 h 2340761"/>
                <a:gd name="connsiteX158" fmla="*/ 1880060 w 2967861"/>
                <a:gd name="connsiteY158" fmla="*/ 193718 h 2340761"/>
                <a:gd name="connsiteX159" fmla="*/ 1883164 w 2967861"/>
                <a:gd name="connsiteY159" fmla="*/ 188441 h 2340761"/>
                <a:gd name="connsiteX160" fmla="*/ 1883164 w 2967861"/>
                <a:gd name="connsiteY160" fmla="*/ 182232 h 2340761"/>
                <a:gd name="connsiteX161" fmla="*/ 1873851 w 2967861"/>
                <a:gd name="connsiteY161" fmla="*/ 186578 h 2340761"/>
                <a:gd name="connsiteX162" fmla="*/ 1866710 w 2967861"/>
                <a:gd name="connsiteY162" fmla="*/ 191856 h 2340761"/>
                <a:gd name="connsiteX163" fmla="*/ 1859570 w 2967861"/>
                <a:gd name="connsiteY163" fmla="*/ 197133 h 2340761"/>
                <a:gd name="connsiteX164" fmla="*/ 1854293 w 2967861"/>
                <a:gd name="connsiteY164" fmla="*/ 203342 h 2340761"/>
                <a:gd name="connsiteX165" fmla="*/ 1851188 w 2967861"/>
                <a:gd name="connsiteY165" fmla="*/ 201169 h 2340761"/>
                <a:gd name="connsiteX166" fmla="*/ 1849015 w 2967861"/>
                <a:gd name="connsiteY166" fmla="*/ 201169 h 2340761"/>
                <a:gd name="connsiteX167" fmla="*/ 1849015 w 2967861"/>
                <a:gd name="connsiteY167" fmla="*/ 198996 h 2340761"/>
                <a:gd name="connsiteX168" fmla="*/ 1849015 w 2967861"/>
                <a:gd name="connsiteY168" fmla="*/ 196823 h 2340761"/>
                <a:gd name="connsiteX169" fmla="*/ 1849015 w 2967861"/>
                <a:gd name="connsiteY169" fmla="*/ 195891 h 2340761"/>
                <a:gd name="connsiteX170" fmla="*/ 1851188 w 2967861"/>
                <a:gd name="connsiteY170" fmla="*/ 191545 h 2340761"/>
                <a:gd name="connsiteX171" fmla="*/ 1851188 w 2967861"/>
                <a:gd name="connsiteY171" fmla="*/ 188441 h 2340761"/>
                <a:gd name="connsiteX172" fmla="*/ 1834424 w 2967861"/>
                <a:gd name="connsiteY172" fmla="*/ 186267 h 2340761"/>
                <a:gd name="connsiteX173" fmla="*/ 1819833 w 2967861"/>
                <a:gd name="connsiteY173" fmla="*/ 188441 h 2340761"/>
                <a:gd name="connsiteX174" fmla="*/ 1807415 w 2967861"/>
                <a:gd name="connsiteY174" fmla="*/ 195891 h 2340761"/>
                <a:gd name="connsiteX175" fmla="*/ 1803379 w 2967861"/>
                <a:gd name="connsiteY175" fmla="*/ 195891 h 2340761"/>
                <a:gd name="connsiteX176" fmla="*/ 1815797 w 2967861"/>
                <a:gd name="connsiteY176" fmla="*/ 180990 h 2340761"/>
                <a:gd name="connsiteX177" fmla="*/ 1832561 w 2967861"/>
                <a:gd name="connsiteY177" fmla="*/ 169503 h 2340761"/>
                <a:gd name="connsiteX178" fmla="*/ 1849325 w 2967861"/>
                <a:gd name="connsiteY178" fmla="*/ 159880 h 2340761"/>
                <a:gd name="connsiteX179" fmla="*/ 1863916 w 2967861"/>
                <a:gd name="connsiteY179" fmla="*/ 151498 h 2340761"/>
                <a:gd name="connsiteX180" fmla="*/ 1869194 w 2967861"/>
                <a:gd name="connsiteY180" fmla="*/ 141874 h 2340761"/>
                <a:gd name="connsiteX181" fmla="*/ 1873230 w 2967861"/>
                <a:gd name="connsiteY181" fmla="*/ 132250 h 2340761"/>
                <a:gd name="connsiteX182" fmla="*/ 1878507 w 2967861"/>
                <a:gd name="connsiteY182" fmla="*/ 123868 h 2340761"/>
                <a:gd name="connsiteX183" fmla="*/ 1890925 w 2967861"/>
                <a:gd name="connsiteY183" fmla="*/ 114244 h 2340761"/>
                <a:gd name="connsiteX184" fmla="*/ 1890925 w 2967861"/>
                <a:gd name="connsiteY184" fmla="*/ 90029 h 2340761"/>
                <a:gd name="connsiteX185" fmla="*/ 1881612 w 2967861"/>
                <a:gd name="connsiteY185" fmla="*/ 77301 h 2340761"/>
                <a:gd name="connsiteX186" fmla="*/ 1873230 w 2967861"/>
                <a:gd name="connsiteY186" fmla="*/ 65815 h 2340761"/>
                <a:gd name="connsiteX187" fmla="*/ 1861743 w 2967861"/>
                <a:gd name="connsiteY187" fmla="*/ 57432 h 2340761"/>
                <a:gd name="connsiteX188" fmla="*/ 1847152 w 2967861"/>
                <a:gd name="connsiteY188" fmla="*/ 49982 h 2340761"/>
                <a:gd name="connsiteX189" fmla="*/ 1847152 w 2967861"/>
                <a:gd name="connsiteY189" fmla="*/ 47809 h 2340761"/>
                <a:gd name="connsiteX190" fmla="*/ 1847152 w 2967861"/>
                <a:gd name="connsiteY190" fmla="*/ 45636 h 2340761"/>
                <a:gd name="connsiteX191" fmla="*/ 1844979 w 2967861"/>
                <a:gd name="connsiteY191" fmla="*/ 43462 h 2340761"/>
                <a:gd name="connsiteX192" fmla="*/ 1844048 w 2967861"/>
                <a:gd name="connsiteY192" fmla="*/ 45636 h 2340761"/>
                <a:gd name="connsiteX193" fmla="*/ 1827284 w 2967861"/>
                <a:gd name="connsiteY193" fmla="*/ 50913 h 2340761"/>
                <a:gd name="connsiteX194" fmla="*/ 1812693 w 2967861"/>
                <a:gd name="connsiteY194" fmla="*/ 53086 h 2340761"/>
                <a:gd name="connsiteX195" fmla="*/ 1800275 w 2967861"/>
                <a:gd name="connsiteY195" fmla="*/ 55259 h 2340761"/>
                <a:gd name="connsiteX196" fmla="*/ 1787857 w 2967861"/>
                <a:gd name="connsiteY196" fmla="*/ 60537 h 2340761"/>
                <a:gd name="connsiteX197" fmla="*/ 1780717 w 2967861"/>
                <a:gd name="connsiteY197" fmla="*/ 50913 h 2340761"/>
                <a:gd name="connsiteX198" fmla="*/ 1773577 w 2967861"/>
                <a:gd name="connsiteY198" fmla="*/ 43462 h 2340761"/>
                <a:gd name="connsiteX199" fmla="*/ 1766436 w 2967861"/>
                <a:gd name="connsiteY199" fmla="*/ 40358 h 2340761"/>
                <a:gd name="connsiteX200" fmla="*/ 1751845 w 2967861"/>
                <a:gd name="connsiteY200" fmla="*/ 36012 h 2340761"/>
                <a:gd name="connsiteX201" fmla="*/ 1752777 w 2967861"/>
                <a:gd name="connsiteY201" fmla="*/ 30734 h 2340761"/>
                <a:gd name="connsiteX202" fmla="*/ 1754950 w 2967861"/>
                <a:gd name="connsiteY202" fmla="*/ 28561 h 2340761"/>
                <a:gd name="connsiteX203" fmla="*/ 1757123 w 2967861"/>
                <a:gd name="connsiteY203" fmla="*/ 25457 h 2340761"/>
                <a:gd name="connsiteX204" fmla="*/ 1760227 w 2967861"/>
                <a:gd name="connsiteY204" fmla="*/ 23283 h 2340761"/>
                <a:gd name="connsiteX205" fmla="*/ 1762401 w 2967861"/>
                <a:gd name="connsiteY205" fmla="*/ 22352 h 2340761"/>
                <a:gd name="connsiteX206" fmla="*/ 1767678 w 2967861"/>
                <a:gd name="connsiteY206" fmla="*/ 20179 h 2340761"/>
                <a:gd name="connsiteX207" fmla="*/ 1766747 w 2967861"/>
                <a:gd name="connsiteY207" fmla="*/ 14901 h 2340761"/>
                <a:gd name="connsiteX208" fmla="*/ 1762711 w 2967861"/>
                <a:gd name="connsiteY208" fmla="*/ 10555 h 2340761"/>
                <a:gd name="connsiteX209" fmla="*/ 1760538 w 2967861"/>
                <a:gd name="connsiteY209" fmla="*/ 7451 h 2340761"/>
                <a:gd name="connsiteX210" fmla="*/ 1759607 w 2967861"/>
                <a:gd name="connsiteY210" fmla="*/ 5278 h 2340761"/>
                <a:gd name="connsiteX211" fmla="*/ 1755571 w 2967861"/>
                <a:gd name="connsiteY211" fmla="*/ 0 h 2340761"/>
                <a:gd name="connsiteX212" fmla="*/ 1735702 w 2967861"/>
                <a:gd name="connsiteY212" fmla="*/ 0 h 2340761"/>
                <a:gd name="connsiteX213" fmla="*/ 1731666 w 2967861"/>
                <a:gd name="connsiteY213" fmla="*/ 18006 h 2340761"/>
                <a:gd name="connsiteX214" fmla="*/ 1721111 w 2967861"/>
                <a:gd name="connsiteY214" fmla="*/ 28561 h 2340761"/>
                <a:gd name="connsiteX215" fmla="*/ 1708693 w 2967861"/>
                <a:gd name="connsiteY215" fmla="*/ 38185 h 2340761"/>
                <a:gd name="connsiteX216" fmla="*/ 1695034 w 2967861"/>
                <a:gd name="connsiteY216" fmla="*/ 45636 h 2340761"/>
                <a:gd name="connsiteX217" fmla="*/ 1679511 w 2967861"/>
                <a:gd name="connsiteY217" fmla="*/ 53086 h 2340761"/>
                <a:gd name="connsiteX218" fmla="*/ 1679511 w 2967861"/>
                <a:gd name="connsiteY218" fmla="*/ 73265 h 2340761"/>
                <a:gd name="connsiteX219" fmla="*/ 1674234 w 2967861"/>
                <a:gd name="connsiteY219" fmla="*/ 73265 h 2340761"/>
                <a:gd name="connsiteX220" fmla="*/ 1668025 w 2967861"/>
                <a:gd name="connsiteY220" fmla="*/ 72334 h 2340761"/>
                <a:gd name="connsiteX221" fmla="*/ 1664921 w 2967861"/>
                <a:gd name="connsiteY221" fmla="*/ 72334 h 2340761"/>
                <a:gd name="connsiteX222" fmla="*/ 1659643 w 2967861"/>
                <a:gd name="connsiteY222" fmla="*/ 70161 h 2340761"/>
                <a:gd name="connsiteX223" fmla="*/ 1653434 w 2967861"/>
                <a:gd name="connsiteY223" fmla="*/ 75438 h 2340761"/>
                <a:gd name="connsiteX224" fmla="*/ 1646294 w 2967861"/>
                <a:gd name="connsiteY224" fmla="*/ 82889 h 2340761"/>
                <a:gd name="connsiteX225" fmla="*/ 1639153 w 2967861"/>
                <a:gd name="connsiteY225" fmla="*/ 88167 h 2340761"/>
                <a:gd name="connsiteX226" fmla="*/ 1632013 w 2967861"/>
                <a:gd name="connsiteY226" fmla="*/ 94376 h 2340761"/>
                <a:gd name="connsiteX227" fmla="*/ 1626736 w 2967861"/>
                <a:gd name="connsiteY227" fmla="*/ 94376 h 2340761"/>
                <a:gd name="connsiteX228" fmla="*/ 1616181 w 2967861"/>
                <a:gd name="connsiteY228" fmla="*/ 94376 h 2340761"/>
                <a:gd name="connsiteX229" fmla="*/ 1601590 w 2967861"/>
                <a:gd name="connsiteY229" fmla="*/ 94376 h 2340761"/>
                <a:gd name="connsiteX230" fmla="*/ 1586999 w 2967861"/>
                <a:gd name="connsiteY230" fmla="*/ 94376 h 2340761"/>
                <a:gd name="connsiteX231" fmla="*/ 1575512 w 2967861"/>
                <a:gd name="connsiteY231" fmla="*/ 94376 h 2340761"/>
                <a:gd name="connsiteX232" fmla="*/ 1572408 w 2967861"/>
                <a:gd name="connsiteY232" fmla="*/ 99653 h 2340761"/>
                <a:gd name="connsiteX233" fmla="*/ 1570235 w 2967861"/>
                <a:gd name="connsiteY233" fmla="*/ 104931 h 2340761"/>
                <a:gd name="connsiteX234" fmla="*/ 1567130 w 2967861"/>
                <a:gd name="connsiteY234" fmla="*/ 110208 h 2340761"/>
                <a:gd name="connsiteX235" fmla="*/ 1564957 w 2967861"/>
                <a:gd name="connsiteY235" fmla="*/ 117659 h 2340761"/>
                <a:gd name="connsiteX236" fmla="*/ 1543226 w 2967861"/>
                <a:gd name="connsiteY236" fmla="*/ 117659 h 2340761"/>
                <a:gd name="connsiteX237" fmla="*/ 1526462 w 2967861"/>
                <a:gd name="connsiteY237" fmla="*/ 123868 h 2340761"/>
                <a:gd name="connsiteX238" fmla="*/ 1511871 w 2967861"/>
                <a:gd name="connsiteY238" fmla="*/ 130077 h 2340761"/>
                <a:gd name="connsiteX239" fmla="*/ 1497280 w 2967861"/>
                <a:gd name="connsiteY239" fmla="*/ 141563 h 2340761"/>
                <a:gd name="connsiteX240" fmla="*/ 1484862 w 2967861"/>
                <a:gd name="connsiteY240" fmla="*/ 152118 h 2340761"/>
                <a:gd name="connsiteX241" fmla="*/ 1468098 w 2967861"/>
                <a:gd name="connsiteY241" fmla="*/ 161742 h 2340761"/>
                <a:gd name="connsiteX242" fmla="*/ 1462821 w 2967861"/>
                <a:gd name="connsiteY242" fmla="*/ 180679 h 2340761"/>
                <a:gd name="connsiteX243" fmla="*/ 1459716 w 2967861"/>
                <a:gd name="connsiteY243" fmla="*/ 198685 h 2340761"/>
                <a:gd name="connsiteX244" fmla="*/ 1455680 w 2967861"/>
                <a:gd name="connsiteY244" fmla="*/ 215760 h 2340761"/>
                <a:gd name="connsiteX245" fmla="*/ 1452576 w 2967861"/>
                <a:gd name="connsiteY245" fmla="*/ 215760 h 2340761"/>
                <a:gd name="connsiteX246" fmla="*/ 1445436 w 2967861"/>
                <a:gd name="connsiteY246" fmla="*/ 198685 h 2340761"/>
                <a:gd name="connsiteX247" fmla="*/ 1419358 w 2967861"/>
                <a:gd name="connsiteY247" fmla="*/ 203963 h 2340761"/>
                <a:gd name="connsiteX248" fmla="*/ 1395454 w 2967861"/>
                <a:gd name="connsiteY248" fmla="*/ 211414 h 2340761"/>
                <a:gd name="connsiteX249" fmla="*/ 1399490 w 2967861"/>
                <a:gd name="connsiteY249" fmla="*/ 233766 h 2340761"/>
                <a:gd name="connsiteX250" fmla="*/ 1404767 w 2967861"/>
                <a:gd name="connsiteY250" fmla="*/ 253945 h 2340761"/>
                <a:gd name="connsiteX251" fmla="*/ 1410045 w 2967861"/>
                <a:gd name="connsiteY251" fmla="*/ 275055 h 2340761"/>
                <a:gd name="connsiteX252" fmla="*/ 1419358 w 2967861"/>
                <a:gd name="connsiteY252" fmla="*/ 290888 h 2340761"/>
                <a:gd name="connsiteX253" fmla="*/ 1431776 w 2967861"/>
                <a:gd name="connsiteY253" fmla="*/ 304547 h 2340761"/>
                <a:gd name="connsiteX254" fmla="*/ 1431776 w 2967861"/>
                <a:gd name="connsiteY254" fmla="*/ 312929 h 2340761"/>
                <a:gd name="connsiteX255" fmla="*/ 1416254 w 2967861"/>
                <a:gd name="connsiteY255" fmla="*/ 302374 h 2340761"/>
                <a:gd name="connsiteX256" fmla="*/ 1399490 w 2967861"/>
                <a:gd name="connsiteY256" fmla="*/ 287473 h 2340761"/>
                <a:gd name="connsiteX257" fmla="*/ 1388934 w 2967861"/>
                <a:gd name="connsiteY257" fmla="*/ 272571 h 2340761"/>
                <a:gd name="connsiteX258" fmla="*/ 1368135 w 2967861"/>
                <a:gd name="connsiteY258" fmla="*/ 272571 h 2340761"/>
                <a:gd name="connsiteX259" fmla="*/ 1352612 w 2967861"/>
                <a:gd name="connsiteY259" fmla="*/ 275676 h 2340761"/>
                <a:gd name="connsiteX260" fmla="*/ 1338953 w 2967861"/>
                <a:gd name="connsiteY260" fmla="*/ 283127 h 2340761"/>
                <a:gd name="connsiteX261" fmla="*/ 1331812 w 2967861"/>
                <a:gd name="connsiteY261" fmla="*/ 274745 h 2340761"/>
                <a:gd name="connsiteX262" fmla="*/ 1328708 w 2967861"/>
                <a:gd name="connsiteY262" fmla="*/ 263258 h 2340761"/>
                <a:gd name="connsiteX263" fmla="*/ 1324672 w 2967861"/>
                <a:gd name="connsiteY263" fmla="*/ 252703 h 2340761"/>
                <a:gd name="connsiteX264" fmla="*/ 1321568 w 2967861"/>
                <a:gd name="connsiteY264" fmla="*/ 250530 h 2340761"/>
                <a:gd name="connsiteX265" fmla="*/ 1321568 w 2967861"/>
                <a:gd name="connsiteY265" fmla="*/ 249909 h 2340761"/>
                <a:gd name="connsiteX266" fmla="*/ 1319394 w 2967861"/>
                <a:gd name="connsiteY266" fmla="*/ 249909 h 2340761"/>
                <a:gd name="connsiteX267" fmla="*/ 1316290 w 2967861"/>
                <a:gd name="connsiteY267" fmla="*/ 249909 h 2340761"/>
                <a:gd name="connsiteX268" fmla="*/ 1312254 w 2967861"/>
                <a:gd name="connsiteY268" fmla="*/ 249909 h 2340761"/>
                <a:gd name="connsiteX269" fmla="*/ 1312254 w 2967861"/>
                <a:gd name="connsiteY269" fmla="*/ 284679 h 2340761"/>
                <a:gd name="connsiteX270" fmla="*/ 1289281 w 2967861"/>
                <a:gd name="connsiteY270" fmla="*/ 305789 h 2340761"/>
                <a:gd name="connsiteX271" fmla="*/ 1294559 w 2967861"/>
                <a:gd name="connsiteY271" fmla="*/ 320691 h 2340761"/>
                <a:gd name="connsiteX272" fmla="*/ 1299837 w 2967861"/>
                <a:gd name="connsiteY272" fmla="*/ 331246 h 2340761"/>
                <a:gd name="connsiteX273" fmla="*/ 1305114 w 2967861"/>
                <a:gd name="connsiteY273" fmla="*/ 343974 h 2340761"/>
                <a:gd name="connsiteX274" fmla="*/ 1309150 w 2967861"/>
                <a:gd name="connsiteY274" fmla="*/ 362911 h 2340761"/>
                <a:gd name="connsiteX275" fmla="*/ 1329018 w 2967861"/>
                <a:gd name="connsiteY275" fmla="*/ 370362 h 2340761"/>
                <a:gd name="connsiteX276" fmla="*/ 1350750 w 2967861"/>
                <a:gd name="connsiteY276" fmla="*/ 378744 h 2340761"/>
                <a:gd name="connsiteX277" fmla="*/ 1368445 w 2967861"/>
                <a:gd name="connsiteY277" fmla="*/ 386195 h 2340761"/>
                <a:gd name="connsiteX278" fmla="*/ 1368445 w 2967861"/>
                <a:gd name="connsiteY278" fmla="*/ 392403 h 2340761"/>
                <a:gd name="connsiteX279" fmla="*/ 1350750 w 2967861"/>
                <a:gd name="connsiteY279" fmla="*/ 386195 h 2340761"/>
                <a:gd name="connsiteX280" fmla="*/ 1332123 w 2967861"/>
                <a:gd name="connsiteY280" fmla="*/ 386195 h 2340761"/>
                <a:gd name="connsiteX281" fmla="*/ 1312254 w 2967861"/>
                <a:gd name="connsiteY281" fmla="*/ 386195 h 2340761"/>
                <a:gd name="connsiteX282" fmla="*/ 1314427 w 2967861"/>
                <a:gd name="connsiteY282" fmla="*/ 401096 h 2340761"/>
                <a:gd name="connsiteX283" fmla="*/ 1316601 w 2967861"/>
                <a:gd name="connsiteY283" fmla="*/ 418170 h 2340761"/>
                <a:gd name="connsiteX284" fmla="*/ 1319705 w 2967861"/>
                <a:gd name="connsiteY284" fmla="*/ 435245 h 2340761"/>
                <a:gd name="connsiteX285" fmla="*/ 1316601 w 2967861"/>
                <a:gd name="connsiteY285" fmla="*/ 453251 h 2340761"/>
                <a:gd name="connsiteX286" fmla="*/ 1310392 w 2967861"/>
                <a:gd name="connsiteY286" fmla="*/ 464737 h 2340761"/>
                <a:gd name="connsiteX287" fmla="*/ 1303251 w 2967861"/>
                <a:gd name="connsiteY287" fmla="*/ 479639 h 2340761"/>
                <a:gd name="connsiteX288" fmla="*/ 1296111 w 2967861"/>
                <a:gd name="connsiteY288" fmla="*/ 492367 h 2340761"/>
                <a:gd name="connsiteX289" fmla="*/ 1293006 w 2967861"/>
                <a:gd name="connsiteY289" fmla="*/ 494540 h 2340761"/>
                <a:gd name="connsiteX290" fmla="*/ 1290833 w 2967861"/>
                <a:gd name="connsiteY290" fmla="*/ 495472 h 2340761"/>
                <a:gd name="connsiteX291" fmla="*/ 1289902 w 2967861"/>
                <a:gd name="connsiteY291" fmla="*/ 497645 h 2340761"/>
                <a:gd name="connsiteX292" fmla="*/ 1269102 w 2967861"/>
                <a:gd name="connsiteY292" fmla="*/ 497645 h 2340761"/>
                <a:gd name="connsiteX293" fmla="*/ 1269102 w 2967861"/>
                <a:gd name="connsiteY293" fmla="*/ 492057 h 2340761"/>
                <a:gd name="connsiteX294" fmla="*/ 1276243 w 2967861"/>
                <a:gd name="connsiteY294" fmla="*/ 489883 h 2340761"/>
                <a:gd name="connsiteX295" fmla="*/ 1282452 w 2967861"/>
                <a:gd name="connsiteY295" fmla="*/ 486779 h 2340761"/>
                <a:gd name="connsiteX296" fmla="*/ 1287729 w 2967861"/>
                <a:gd name="connsiteY296" fmla="*/ 484606 h 2340761"/>
                <a:gd name="connsiteX297" fmla="*/ 1290833 w 2967861"/>
                <a:gd name="connsiteY297" fmla="*/ 480260 h 2340761"/>
                <a:gd name="connsiteX298" fmla="*/ 1296111 w 2967861"/>
                <a:gd name="connsiteY298" fmla="*/ 477155 h 2340761"/>
                <a:gd name="connsiteX299" fmla="*/ 1296111 w 2967861"/>
                <a:gd name="connsiteY299" fmla="*/ 460081 h 2340761"/>
                <a:gd name="connsiteX300" fmla="*/ 1300147 w 2967861"/>
                <a:gd name="connsiteY300" fmla="*/ 447352 h 2340761"/>
                <a:gd name="connsiteX301" fmla="*/ 1305424 w 2967861"/>
                <a:gd name="connsiteY301" fmla="*/ 435866 h 2340761"/>
                <a:gd name="connsiteX302" fmla="*/ 1302320 w 2967861"/>
                <a:gd name="connsiteY302" fmla="*/ 429657 h 2340761"/>
                <a:gd name="connsiteX303" fmla="*/ 1300147 w 2967861"/>
                <a:gd name="connsiteY303" fmla="*/ 423448 h 2340761"/>
                <a:gd name="connsiteX304" fmla="*/ 1296111 w 2967861"/>
                <a:gd name="connsiteY304" fmla="*/ 420344 h 2340761"/>
                <a:gd name="connsiteX305" fmla="*/ 1293006 w 2967861"/>
                <a:gd name="connsiteY305" fmla="*/ 415997 h 2340761"/>
                <a:gd name="connsiteX306" fmla="*/ 1290833 w 2967861"/>
                <a:gd name="connsiteY306" fmla="*/ 412893 h 2340761"/>
                <a:gd name="connsiteX307" fmla="*/ 1289902 w 2967861"/>
                <a:gd name="connsiteY307" fmla="*/ 407615 h 2340761"/>
                <a:gd name="connsiteX308" fmla="*/ 1289902 w 2967861"/>
                <a:gd name="connsiteY308" fmla="*/ 400165 h 2340761"/>
                <a:gd name="connsiteX309" fmla="*/ 1293006 w 2967861"/>
                <a:gd name="connsiteY309" fmla="*/ 390541 h 2340761"/>
                <a:gd name="connsiteX310" fmla="*/ 1296111 w 2967861"/>
                <a:gd name="connsiteY310" fmla="*/ 379054 h 2340761"/>
                <a:gd name="connsiteX311" fmla="*/ 1296111 w 2967861"/>
                <a:gd name="connsiteY311" fmla="*/ 366326 h 2340761"/>
                <a:gd name="connsiteX312" fmla="*/ 1293006 w 2967861"/>
                <a:gd name="connsiteY312" fmla="*/ 355771 h 2340761"/>
                <a:gd name="connsiteX313" fmla="*/ 1289902 w 2967861"/>
                <a:gd name="connsiteY313" fmla="*/ 340870 h 2340761"/>
                <a:gd name="connsiteX314" fmla="*/ 1283693 w 2967861"/>
                <a:gd name="connsiteY314" fmla="*/ 328141 h 2340761"/>
                <a:gd name="connsiteX315" fmla="*/ 1280589 w 2967861"/>
                <a:gd name="connsiteY315" fmla="*/ 318517 h 2340761"/>
                <a:gd name="connsiteX316" fmla="*/ 1282762 w 2967861"/>
                <a:gd name="connsiteY316" fmla="*/ 311067 h 2340761"/>
                <a:gd name="connsiteX317" fmla="*/ 1283693 w 2967861"/>
                <a:gd name="connsiteY317" fmla="*/ 299580 h 2340761"/>
                <a:gd name="connsiteX318" fmla="*/ 1287729 w 2967861"/>
                <a:gd name="connsiteY318" fmla="*/ 286852 h 2340761"/>
                <a:gd name="connsiteX319" fmla="*/ 1290833 w 2967861"/>
                <a:gd name="connsiteY319" fmla="*/ 271951 h 2340761"/>
                <a:gd name="connsiteX320" fmla="*/ 1293006 w 2967861"/>
                <a:gd name="connsiteY320" fmla="*/ 257049 h 2340761"/>
                <a:gd name="connsiteX321" fmla="*/ 1285866 w 2967861"/>
                <a:gd name="connsiteY321" fmla="*/ 249598 h 2340761"/>
                <a:gd name="connsiteX322" fmla="*/ 1280589 w 2967861"/>
                <a:gd name="connsiteY322" fmla="*/ 239975 h 2340761"/>
                <a:gd name="connsiteX323" fmla="*/ 1260720 w 2967861"/>
                <a:gd name="connsiteY323" fmla="*/ 239043 h 2340761"/>
                <a:gd name="connsiteX324" fmla="*/ 1243956 w 2967861"/>
                <a:gd name="connsiteY324" fmla="*/ 239975 h 2340761"/>
                <a:gd name="connsiteX325" fmla="*/ 1234643 w 2967861"/>
                <a:gd name="connsiteY325" fmla="*/ 246184 h 2340761"/>
                <a:gd name="connsiteX326" fmla="*/ 1227502 w 2967861"/>
                <a:gd name="connsiteY326" fmla="*/ 254566 h 2340761"/>
                <a:gd name="connsiteX327" fmla="*/ 1222225 w 2967861"/>
                <a:gd name="connsiteY327" fmla="*/ 266052 h 2340761"/>
                <a:gd name="connsiteX328" fmla="*/ 1218189 w 2967861"/>
                <a:gd name="connsiteY328" fmla="*/ 276607 h 2340761"/>
                <a:gd name="connsiteX329" fmla="*/ 1215085 w 2967861"/>
                <a:gd name="connsiteY329" fmla="*/ 290267 h 2340761"/>
                <a:gd name="connsiteX330" fmla="*/ 1211049 w 2967861"/>
                <a:gd name="connsiteY330" fmla="*/ 300822 h 2340761"/>
                <a:gd name="connsiteX331" fmla="*/ 1203909 w 2967861"/>
                <a:gd name="connsiteY331" fmla="*/ 310446 h 2340761"/>
                <a:gd name="connsiteX332" fmla="*/ 1193353 w 2967861"/>
                <a:gd name="connsiteY332" fmla="*/ 317896 h 2340761"/>
                <a:gd name="connsiteX333" fmla="*/ 1196458 w 2967861"/>
                <a:gd name="connsiteY333" fmla="*/ 338075 h 2340761"/>
                <a:gd name="connsiteX334" fmla="*/ 1198631 w 2967861"/>
                <a:gd name="connsiteY334" fmla="*/ 352977 h 2340761"/>
                <a:gd name="connsiteX335" fmla="*/ 1202667 w 2967861"/>
                <a:gd name="connsiteY335" fmla="*/ 370051 h 2340761"/>
                <a:gd name="connsiteX336" fmla="*/ 1200494 w 2967861"/>
                <a:gd name="connsiteY336" fmla="*/ 392403 h 2340761"/>
                <a:gd name="connsiteX337" fmla="*/ 1217258 w 2967861"/>
                <a:gd name="connsiteY337" fmla="*/ 392403 h 2340761"/>
                <a:gd name="connsiteX338" fmla="*/ 1218189 w 2967861"/>
                <a:gd name="connsiteY338" fmla="*/ 399854 h 2340761"/>
                <a:gd name="connsiteX339" fmla="*/ 1222225 w 2967861"/>
                <a:gd name="connsiteY339" fmla="*/ 405132 h 2340761"/>
                <a:gd name="connsiteX340" fmla="*/ 1224398 w 2967861"/>
                <a:gd name="connsiteY340" fmla="*/ 410409 h 2340761"/>
                <a:gd name="connsiteX341" fmla="*/ 1227502 w 2967861"/>
                <a:gd name="connsiteY341" fmla="*/ 414756 h 2340761"/>
                <a:gd name="connsiteX342" fmla="*/ 1232780 w 2967861"/>
                <a:gd name="connsiteY342" fmla="*/ 420033 h 2340761"/>
                <a:gd name="connsiteX343" fmla="*/ 1231849 w 2967861"/>
                <a:gd name="connsiteY343" fmla="*/ 423138 h 2340761"/>
                <a:gd name="connsiteX344" fmla="*/ 1231849 w 2967861"/>
                <a:gd name="connsiteY344" fmla="*/ 425311 h 2340761"/>
                <a:gd name="connsiteX345" fmla="*/ 1229676 w 2967861"/>
                <a:gd name="connsiteY345" fmla="*/ 427484 h 2340761"/>
                <a:gd name="connsiteX346" fmla="*/ 1220362 w 2967861"/>
                <a:gd name="connsiteY346" fmla="*/ 423138 h 2340761"/>
                <a:gd name="connsiteX347" fmla="*/ 1205771 w 2967861"/>
                <a:gd name="connsiteY347" fmla="*/ 415687 h 2340761"/>
                <a:gd name="connsiteX348" fmla="*/ 1190249 w 2967861"/>
                <a:gd name="connsiteY348" fmla="*/ 402959 h 2340761"/>
                <a:gd name="connsiteX349" fmla="*/ 1171622 w 2967861"/>
                <a:gd name="connsiteY349" fmla="*/ 390230 h 2340761"/>
                <a:gd name="connsiteX350" fmla="*/ 1159204 w 2967861"/>
                <a:gd name="connsiteY350" fmla="*/ 377502 h 2340761"/>
                <a:gd name="connsiteX351" fmla="*/ 1149891 w 2967861"/>
                <a:gd name="connsiteY351" fmla="*/ 366016 h 2340761"/>
                <a:gd name="connsiteX352" fmla="*/ 1142751 w 2967861"/>
                <a:gd name="connsiteY352" fmla="*/ 366016 h 2340761"/>
                <a:gd name="connsiteX353" fmla="*/ 1135611 w 2967861"/>
                <a:gd name="connsiteY353" fmla="*/ 366016 h 2340761"/>
                <a:gd name="connsiteX354" fmla="*/ 1130333 w 2967861"/>
                <a:gd name="connsiteY354" fmla="*/ 363842 h 2340761"/>
                <a:gd name="connsiteX355" fmla="*/ 1126297 w 2967861"/>
                <a:gd name="connsiteY355" fmla="*/ 362911 h 2340761"/>
                <a:gd name="connsiteX356" fmla="*/ 1119157 w 2967861"/>
                <a:gd name="connsiteY356" fmla="*/ 366016 h 2340761"/>
                <a:gd name="connsiteX357" fmla="*/ 1116052 w 2967861"/>
                <a:gd name="connsiteY357" fmla="*/ 368189 h 2340761"/>
                <a:gd name="connsiteX358" fmla="*/ 1112017 w 2967861"/>
                <a:gd name="connsiteY358" fmla="*/ 371293 h 2340761"/>
                <a:gd name="connsiteX359" fmla="*/ 1106739 w 2967861"/>
                <a:gd name="connsiteY359" fmla="*/ 375639 h 2340761"/>
                <a:gd name="connsiteX360" fmla="*/ 1106739 w 2967861"/>
                <a:gd name="connsiteY360" fmla="*/ 383090 h 2340761"/>
                <a:gd name="connsiteX361" fmla="*/ 1106739 w 2967861"/>
                <a:gd name="connsiteY361" fmla="*/ 388368 h 2340761"/>
                <a:gd name="connsiteX362" fmla="*/ 1108912 w 2967861"/>
                <a:gd name="connsiteY362" fmla="*/ 392714 h 2340761"/>
                <a:gd name="connsiteX363" fmla="*/ 1111085 w 2967861"/>
                <a:gd name="connsiteY363" fmla="*/ 395818 h 2340761"/>
                <a:gd name="connsiteX364" fmla="*/ 1114190 w 2967861"/>
                <a:gd name="connsiteY364" fmla="*/ 400165 h 2340761"/>
                <a:gd name="connsiteX365" fmla="*/ 1114190 w 2967861"/>
                <a:gd name="connsiteY365" fmla="*/ 405442 h 2340761"/>
                <a:gd name="connsiteX366" fmla="*/ 1112017 w 2967861"/>
                <a:gd name="connsiteY366" fmla="*/ 410720 h 2340761"/>
                <a:gd name="connsiteX367" fmla="*/ 1112017 w 2967861"/>
                <a:gd name="connsiteY367" fmla="*/ 415066 h 2340761"/>
                <a:gd name="connsiteX368" fmla="*/ 1111085 w 2967861"/>
                <a:gd name="connsiteY368" fmla="*/ 415997 h 2340761"/>
                <a:gd name="connsiteX369" fmla="*/ 1108912 w 2967861"/>
                <a:gd name="connsiteY369" fmla="*/ 420344 h 2340761"/>
                <a:gd name="connsiteX370" fmla="*/ 1106739 w 2967861"/>
                <a:gd name="connsiteY370" fmla="*/ 423448 h 2340761"/>
                <a:gd name="connsiteX371" fmla="*/ 1099599 w 2967861"/>
                <a:gd name="connsiteY371" fmla="*/ 422517 h 2340761"/>
                <a:gd name="connsiteX372" fmla="*/ 1096495 w 2967861"/>
                <a:gd name="connsiteY372" fmla="*/ 422517 h 2340761"/>
                <a:gd name="connsiteX373" fmla="*/ 1094321 w 2967861"/>
                <a:gd name="connsiteY373" fmla="*/ 420344 h 2340761"/>
                <a:gd name="connsiteX374" fmla="*/ 1092148 w 2967861"/>
                <a:gd name="connsiteY374" fmla="*/ 418170 h 2340761"/>
                <a:gd name="connsiteX375" fmla="*/ 1089044 w 2967861"/>
                <a:gd name="connsiteY375" fmla="*/ 415066 h 2340761"/>
                <a:gd name="connsiteX376" fmla="*/ 1086871 w 2967861"/>
                <a:gd name="connsiteY376" fmla="*/ 412893 h 2340761"/>
                <a:gd name="connsiteX377" fmla="*/ 1083766 w 2967861"/>
                <a:gd name="connsiteY377" fmla="*/ 412893 h 2340761"/>
                <a:gd name="connsiteX378" fmla="*/ 1072280 w 2967861"/>
                <a:gd name="connsiteY378" fmla="*/ 415997 h 2340761"/>
                <a:gd name="connsiteX379" fmla="*/ 1061724 w 2967861"/>
                <a:gd name="connsiteY379" fmla="*/ 420344 h 2340761"/>
                <a:gd name="connsiteX380" fmla="*/ 1048065 w 2967861"/>
                <a:gd name="connsiteY380" fmla="*/ 425621 h 2340761"/>
                <a:gd name="connsiteX381" fmla="*/ 1035647 w 2967861"/>
                <a:gd name="connsiteY381" fmla="*/ 430899 h 2340761"/>
                <a:gd name="connsiteX382" fmla="*/ 1030369 w 2967861"/>
                <a:gd name="connsiteY382" fmla="*/ 436176 h 2340761"/>
                <a:gd name="connsiteX383" fmla="*/ 1021056 w 2967861"/>
                <a:gd name="connsiteY383" fmla="*/ 436176 h 2340761"/>
                <a:gd name="connsiteX384" fmla="*/ 1028196 w 2967861"/>
                <a:gd name="connsiteY384" fmla="*/ 425621 h 2340761"/>
                <a:gd name="connsiteX385" fmla="*/ 1035336 w 2967861"/>
                <a:gd name="connsiteY385" fmla="*/ 420344 h 2340761"/>
                <a:gd name="connsiteX386" fmla="*/ 1044650 w 2967861"/>
                <a:gd name="connsiteY386" fmla="*/ 415066 h 2340761"/>
                <a:gd name="connsiteX387" fmla="*/ 1053963 w 2967861"/>
                <a:gd name="connsiteY387" fmla="*/ 407615 h 2340761"/>
                <a:gd name="connsiteX388" fmla="*/ 1040304 w 2967861"/>
                <a:gd name="connsiteY388" fmla="*/ 403269 h 2340761"/>
                <a:gd name="connsiteX389" fmla="*/ 1025713 w 2967861"/>
                <a:gd name="connsiteY389" fmla="*/ 400165 h 2340761"/>
                <a:gd name="connsiteX390" fmla="*/ 1010190 w 2967861"/>
                <a:gd name="connsiteY390" fmla="*/ 400165 h 2340761"/>
                <a:gd name="connsiteX391" fmla="*/ 1008017 w 2967861"/>
                <a:gd name="connsiteY391" fmla="*/ 407615 h 2340761"/>
                <a:gd name="connsiteX392" fmla="*/ 1008017 w 2967861"/>
                <a:gd name="connsiteY392" fmla="*/ 412893 h 2340761"/>
                <a:gd name="connsiteX393" fmla="*/ 1005844 w 2967861"/>
                <a:gd name="connsiteY393" fmla="*/ 415997 h 2340761"/>
                <a:gd name="connsiteX394" fmla="*/ 1003671 w 2967861"/>
                <a:gd name="connsiteY394" fmla="*/ 420344 h 2340761"/>
                <a:gd name="connsiteX395" fmla="*/ 1000567 w 2967861"/>
                <a:gd name="connsiteY395" fmla="*/ 423448 h 2340761"/>
                <a:gd name="connsiteX396" fmla="*/ 1000567 w 2967861"/>
                <a:gd name="connsiteY396" fmla="*/ 427794 h 2340761"/>
                <a:gd name="connsiteX397" fmla="*/ 996531 w 2967861"/>
                <a:gd name="connsiteY397" fmla="*/ 425621 h 2340761"/>
                <a:gd name="connsiteX398" fmla="*/ 995600 w 2967861"/>
                <a:gd name="connsiteY398" fmla="*/ 422517 h 2340761"/>
                <a:gd name="connsiteX399" fmla="*/ 993426 w 2967861"/>
                <a:gd name="connsiteY399" fmla="*/ 420344 h 2340761"/>
                <a:gd name="connsiteX400" fmla="*/ 991253 w 2967861"/>
                <a:gd name="connsiteY400" fmla="*/ 415997 h 2340761"/>
                <a:gd name="connsiteX401" fmla="*/ 990322 w 2967861"/>
                <a:gd name="connsiteY401" fmla="*/ 412893 h 2340761"/>
                <a:gd name="connsiteX402" fmla="*/ 986286 w 2967861"/>
                <a:gd name="connsiteY402" fmla="*/ 410720 h 2340761"/>
                <a:gd name="connsiteX403" fmla="*/ 983182 w 2967861"/>
                <a:gd name="connsiteY403" fmla="*/ 408547 h 2340761"/>
                <a:gd name="connsiteX404" fmla="*/ 981009 w 2967861"/>
                <a:gd name="connsiteY404" fmla="*/ 410720 h 2340761"/>
                <a:gd name="connsiteX405" fmla="*/ 975731 w 2967861"/>
                <a:gd name="connsiteY405" fmla="*/ 410720 h 2340761"/>
                <a:gd name="connsiteX406" fmla="*/ 969522 w 2967861"/>
                <a:gd name="connsiteY406" fmla="*/ 412893 h 2340761"/>
                <a:gd name="connsiteX407" fmla="*/ 957104 w 2967861"/>
                <a:gd name="connsiteY407" fmla="*/ 429967 h 2340761"/>
                <a:gd name="connsiteX408" fmla="*/ 942513 w 2967861"/>
                <a:gd name="connsiteY408" fmla="*/ 443627 h 2340761"/>
                <a:gd name="connsiteX409" fmla="*/ 930095 w 2967861"/>
                <a:gd name="connsiteY409" fmla="*/ 460702 h 2340761"/>
                <a:gd name="connsiteX410" fmla="*/ 932269 w 2967861"/>
                <a:gd name="connsiteY410" fmla="*/ 465979 h 2340761"/>
                <a:gd name="connsiteX411" fmla="*/ 932269 w 2967861"/>
                <a:gd name="connsiteY411" fmla="*/ 470325 h 2340761"/>
                <a:gd name="connsiteX412" fmla="*/ 932269 w 2967861"/>
                <a:gd name="connsiteY412" fmla="*/ 475603 h 2340761"/>
                <a:gd name="connsiteX413" fmla="*/ 932269 w 2967861"/>
                <a:gd name="connsiteY413" fmla="*/ 479949 h 2340761"/>
                <a:gd name="connsiteX414" fmla="*/ 930095 w 2967861"/>
                <a:gd name="connsiteY414" fmla="*/ 485227 h 2340761"/>
                <a:gd name="connsiteX415" fmla="*/ 926060 w 2967861"/>
                <a:gd name="connsiteY415" fmla="*/ 487400 h 2340761"/>
                <a:gd name="connsiteX416" fmla="*/ 925128 w 2967861"/>
                <a:gd name="connsiteY416" fmla="*/ 487400 h 2340761"/>
                <a:gd name="connsiteX417" fmla="*/ 922955 w 2967861"/>
                <a:gd name="connsiteY417" fmla="*/ 488331 h 2340761"/>
                <a:gd name="connsiteX418" fmla="*/ 920782 w 2967861"/>
                <a:gd name="connsiteY418" fmla="*/ 488331 h 2340761"/>
                <a:gd name="connsiteX419" fmla="*/ 915504 w 2967861"/>
                <a:gd name="connsiteY419" fmla="*/ 488331 h 2340761"/>
                <a:gd name="connsiteX420" fmla="*/ 911469 w 2967861"/>
                <a:gd name="connsiteY420" fmla="*/ 487400 h 2340761"/>
                <a:gd name="connsiteX421" fmla="*/ 908364 w 2967861"/>
                <a:gd name="connsiteY421" fmla="*/ 485227 h 2340761"/>
                <a:gd name="connsiteX422" fmla="*/ 906191 w 2967861"/>
                <a:gd name="connsiteY422" fmla="*/ 483054 h 2340761"/>
                <a:gd name="connsiteX423" fmla="*/ 900914 w 2967861"/>
                <a:gd name="connsiteY423" fmla="*/ 480881 h 2340761"/>
                <a:gd name="connsiteX424" fmla="*/ 900914 w 2967861"/>
                <a:gd name="connsiteY424" fmla="*/ 460702 h 2340761"/>
                <a:gd name="connsiteX425" fmla="*/ 908054 w 2967861"/>
                <a:gd name="connsiteY425" fmla="*/ 460702 h 2340761"/>
                <a:gd name="connsiteX426" fmla="*/ 911158 w 2967861"/>
                <a:gd name="connsiteY426" fmla="*/ 458528 h 2340761"/>
                <a:gd name="connsiteX427" fmla="*/ 913331 w 2967861"/>
                <a:gd name="connsiteY427" fmla="*/ 458528 h 2340761"/>
                <a:gd name="connsiteX428" fmla="*/ 917367 w 2967861"/>
                <a:gd name="connsiteY428" fmla="*/ 457597 h 2340761"/>
                <a:gd name="connsiteX429" fmla="*/ 917367 w 2967861"/>
                <a:gd name="connsiteY429" fmla="*/ 447973 h 2340761"/>
                <a:gd name="connsiteX430" fmla="*/ 911158 w 2967861"/>
                <a:gd name="connsiteY430" fmla="*/ 438349 h 2340761"/>
                <a:gd name="connsiteX431" fmla="*/ 904018 w 2967861"/>
                <a:gd name="connsiteY431" fmla="*/ 427794 h 2340761"/>
                <a:gd name="connsiteX432" fmla="*/ 896878 w 2967861"/>
                <a:gd name="connsiteY432" fmla="*/ 420344 h 2340761"/>
                <a:gd name="connsiteX433" fmla="*/ 866765 w 2967861"/>
                <a:gd name="connsiteY433" fmla="*/ 420344 h 2340761"/>
                <a:gd name="connsiteX434" fmla="*/ 873905 w 2967861"/>
                <a:gd name="connsiteY434" fmla="*/ 464737 h 2340761"/>
                <a:gd name="connsiteX435" fmla="*/ 877009 w 2967861"/>
                <a:gd name="connsiteY435" fmla="*/ 504785 h 2340761"/>
                <a:gd name="connsiteX436" fmla="*/ 869869 w 2967861"/>
                <a:gd name="connsiteY436" fmla="*/ 502612 h 2340761"/>
                <a:gd name="connsiteX437" fmla="*/ 862729 w 2967861"/>
                <a:gd name="connsiteY437" fmla="*/ 501680 h 2340761"/>
                <a:gd name="connsiteX438" fmla="*/ 855588 w 2967861"/>
                <a:gd name="connsiteY438" fmla="*/ 499507 h 2340761"/>
                <a:gd name="connsiteX439" fmla="*/ 850311 w 2967861"/>
                <a:gd name="connsiteY439" fmla="*/ 497334 h 2340761"/>
                <a:gd name="connsiteX440" fmla="*/ 840997 w 2967861"/>
                <a:gd name="connsiteY440" fmla="*/ 510062 h 2340761"/>
                <a:gd name="connsiteX441" fmla="*/ 830442 w 2967861"/>
                <a:gd name="connsiteY441" fmla="*/ 521549 h 2340761"/>
                <a:gd name="connsiteX442" fmla="*/ 813678 w 2967861"/>
                <a:gd name="connsiteY442" fmla="*/ 529000 h 2340761"/>
                <a:gd name="connsiteX443" fmla="*/ 815851 w 2967861"/>
                <a:gd name="connsiteY443" fmla="*/ 534277 h 2340761"/>
                <a:gd name="connsiteX444" fmla="*/ 815851 w 2967861"/>
                <a:gd name="connsiteY444" fmla="*/ 537382 h 2340761"/>
                <a:gd name="connsiteX445" fmla="*/ 815851 w 2967861"/>
                <a:gd name="connsiteY445" fmla="*/ 539555 h 2340761"/>
                <a:gd name="connsiteX446" fmla="*/ 818025 w 2967861"/>
                <a:gd name="connsiteY446" fmla="*/ 541728 h 2340761"/>
                <a:gd name="connsiteX447" fmla="*/ 818956 w 2967861"/>
                <a:gd name="connsiteY447" fmla="*/ 543901 h 2340761"/>
                <a:gd name="connsiteX448" fmla="*/ 821129 w 2967861"/>
                <a:gd name="connsiteY448" fmla="*/ 544832 h 2340761"/>
                <a:gd name="connsiteX449" fmla="*/ 821129 w 2967861"/>
                <a:gd name="connsiteY449" fmla="*/ 551041 h 2340761"/>
                <a:gd name="connsiteX450" fmla="*/ 818956 w 2967861"/>
                <a:gd name="connsiteY450" fmla="*/ 556319 h 2340761"/>
                <a:gd name="connsiteX451" fmla="*/ 818025 w 2967861"/>
                <a:gd name="connsiteY451" fmla="*/ 558492 h 2340761"/>
                <a:gd name="connsiteX452" fmla="*/ 815851 w 2967861"/>
                <a:gd name="connsiteY452" fmla="*/ 561596 h 2340761"/>
                <a:gd name="connsiteX453" fmla="*/ 813678 w 2967861"/>
                <a:gd name="connsiteY453" fmla="*/ 565943 h 2340761"/>
                <a:gd name="connsiteX454" fmla="*/ 799087 w 2967861"/>
                <a:gd name="connsiteY454" fmla="*/ 559734 h 2340761"/>
                <a:gd name="connsiteX455" fmla="*/ 786669 w 2967861"/>
                <a:gd name="connsiteY455" fmla="*/ 552283 h 2340761"/>
                <a:gd name="connsiteX456" fmla="*/ 774252 w 2967861"/>
                <a:gd name="connsiteY456" fmla="*/ 544832 h 2340761"/>
                <a:gd name="connsiteX457" fmla="*/ 774252 w 2967861"/>
                <a:gd name="connsiteY457" fmla="*/ 549179 h 2340761"/>
                <a:gd name="connsiteX458" fmla="*/ 767732 w 2967861"/>
                <a:gd name="connsiteY458" fmla="*/ 549179 h 2340761"/>
                <a:gd name="connsiteX459" fmla="*/ 767732 w 2967861"/>
                <a:gd name="connsiteY459" fmla="*/ 559734 h 2340761"/>
                <a:gd name="connsiteX460" fmla="*/ 769906 w 2967861"/>
                <a:gd name="connsiteY460" fmla="*/ 569358 h 2340761"/>
                <a:gd name="connsiteX461" fmla="*/ 772079 w 2967861"/>
                <a:gd name="connsiteY461" fmla="*/ 582086 h 2340761"/>
                <a:gd name="connsiteX462" fmla="*/ 764938 w 2967861"/>
                <a:gd name="connsiteY462" fmla="*/ 581155 h 2340761"/>
                <a:gd name="connsiteX463" fmla="*/ 760903 w 2967861"/>
                <a:gd name="connsiteY463" fmla="*/ 576808 h 2340761"/>
                <a:gd name="connsiteX464" fmla="*/ 755625 w 2967861"/>
                <a:gd name="connsiteY464" fmla="*/ 574635 h 2340761"/>
                <a:gd name="connsiteX465" fmla="*/ 752520 w 2967861"/>
                <a:gd name="connsiteY465" fmla="*/ 569358 h 2340761"/>
                <a:gd name="connsiteX466" fmla="*/ 748485 w 2967861"/>
                <a:gd name="connsiteY466" fmla="*/ 559734 h 2340761"/>
                <a:gd name="connsiteX467" fmla="*/ 745380 w 2967861"/>
                <a:gd name="connsiteY467" fmla="*/ 544832 h 2340761"/>
                <a:gd name="connsiteX468" fmla="*/ 743207 w 2967861"/>
                <a:gd name="connsiteY468" fmla="*/ 526827 h 2340761"/>
                <a:gd name="connsiteX469" fmla="*/ 741034 w 2967861"/>
                <a:gd name="connsiteY469" fmla="*/ 509752 h 2340761"/>
                <a:gd name="connsiteX470" fmla="*/ 738861 w 2967861"/>
                <a:gd name="connsiteY470" fmla="*/ 497024 h 2340761"/>
                <a:gd name="connsiteX471" fmla="*/ 753452 w 2967861"/>
                <a:gd name="connsiteY471" fmla="*/ 502301 h 2340761"/>
                <a:gd name="connsiteX472" fmla="*/ 768043 w 2967861"/>
                <a:gd name="connsiteY472" fmla="*/ 509752 h 2340761"/>
                <a:gd name="connsiteX473" fmla="*/ 784807 w 2967861"/>
                <a:gd name="connsiteY473" fmla="*/ 517203 h 2340761"/>
                <a:gd name="connsiteX474" fmla="*/ 802502 w 2967861"/>
                <a:gd name="connsiteY474" fmla="*/ 517203 h 2340761"/>
                <a:gd name="connsiteX475" fmla="*/ 819266 w 2967861"/>
                <a:gd name="connsiteY475" fmla="*/ 508821 h 2340761"/>
                <a:gd name="connsiteX476" fmla="*/ 831684 w 2967861"/>
                <a:gd name="connsiteY476" fmla="*/ 495161 h 2340761"/>
                <a:gd name="connsiteX477" fmla="*/ 833857 w 2967861"/>
                <a:gd name="connsiteY477" fmla="*/ 479328 h 2340761"/>
                <a:gd name="connsiteX478" fmla="*/ 830753 w 2967861"/>
                <a:gd name="connsiteY478" fmla="*/ 462254 h 2340761"/>
                <a:gd name="connsiteX479" fmla="*/ 819266 w 2967861"/>
                <a:gd name="connsiteY479" fmla="*/ 445179 h 2340761"/>
                <a:gd name="connsiteX480" fmla="*/ 806848 w 2967861"/>
                <a:gd name="connsiteY480" fmla="*/ 429347 h 2340761"/>
                <a:gd name="connsiteX481" fmla="*/ 792258 w 2967861"/>
                <a:gd name="connsiteY481" fmla="*/ 414445 h 2340761"/>
                <a:gd name="connsiteX482" fmla="*/ 777667 w 2967861"/>
                <a:gd name="connsiteY482" fmla="*/ 402959 h 2340761"/>
                <a:gd name="connsiteX483" fmla="*/ 765249 w 2967861"/>
                <a:gd name="connsiteY483" fmla="*/ 395508 h 2340761"/>
                <a:gd name="connsiteX484" fmla="*/ 732031 w 2967861"/>
                <a:gd name="connsiteY484" fmla="*/ 392403 h 2340761"/>
                <a:gd name="connsiteX485" fmla="*/ 726753 w 2967861"/>
                <a:gd name="connsiteY485" fmla="*/ 386195 h 2340761"/>
                <a:gd name="connsiteX486" fmla="*/ 721476 w 2967861"/>
                <a:gd name="connsiteY486" fmla="*/ 380917 h 2340761"/>
                <a:gd name="connsiteX487" fmla="*/ 719303 w 2967861"/>
                <a:gd name="connsiteY487" fmla="*/ 375639 h 2340761"/>
                <a:gd name="connsiteX488" fmla="*/ 717130 w 2967861"/>
                <a:gd name="connsiteY488" fmla="*/ 371293 h 2340761"/>
                <a:gd name="connsiteX489" fmla="*/ 711852 w 2967861"/>
                <a:gd name="connsiteY489" fmla="*/ 371293 h 2340761"/>
                <a:gd name="connsiteX490" fmla="*/ 704712 w 2967861"/>
                <a:gd name="connsiteY490" fmla="*/ 373466 h 2340761"/>
                <a:gd name="connsiteX491" fmla="*/ 692294 w 2967861"/>
                <a:gd name="connsiteY491" fmla="*/ 378744 h 2340761"/>
                <a:gd name="connsiteX492" fmla="*/ 690121 w 2967861"/>
                <a:gd name="connsiteY492" fmla="*/ 375639 h 2340761"/>
                <a:gd name="connsiteX493" fmla="*/ 689190 w 2967861"/>
                <a:gd name="connsiteY493" fmla="*/ 373466 h 2340761"/>
                <a:gd name="connsiteX494" fmla="*/ 687016 w 2967861"/>
                <a:gd name="connsiteY494" fmla="*/ 373466 h 2340761"/>
                <a:gd name="connsiteX495" fmla="*/ 684843 w 2967861"/>
                <a:gd name="connsiteY495" fmla="*/ 370362 h 2340761"/>
                <a:gd name="connsiteX496" fmla="*/ 684843 w 2967861"/>
                <a:gd name="connsiteY496" fmla="*/ 366016 h 2340761"/>
                <a:gd name="connsiteX497" fmla="*/ 687016 w 2967861"/>
                <a:gd name="connsiteY497" fmla="*/ 363842 h 2340761"/>
                <a:gd name="connsiteX498" fmla="*/ 687016 w 2967861"/>
                <a:gd name="connsiteY498" fmla="*/ 362911 h 2340761"/>
                <a:gd name="connsiteX499" fmla="*/ 689190 w 2967861"/>
                <a:gd name="connsiteY499" fmla="*/ 362911 h 2340761"/>
                <a:gd name="connsiteX500" fmla="*/ 690121 w 2967861"/>
                <a:gd name="connsiteY500" fmla="*/ 360738 h 2340761"/>
                <a:gd name="connsiteX501" fmla="*/ 692294 w 2967861"/>
                <a:gd name="connsiteY501" fmla="*/ 358565 h 2340761"/>
                <a:gd name="connsiteX502" fmla="*/ 689190 w 2967861"/>
                <a:gd name="connsiteY502" fmla="*/ 343664 h 2340761"/>
                <a:gd name="connsiteX503" fmla="*/ 682981 w 2967861"/>
                <a:gd name="connsiteY503" fmla="*/ 336213 h 2340761"/>
                <a:gd name="connsiteX504" fmla="*/ 675840 w 2967861"/>
                <a:gd name="connsiteY504" fmla="*/ 334040 h 2340761"/>
                <a:gd name="connsiteX505" fmla="*/ 668700 w 2967861"/>
                <a:gd name="connsiteY505" fmla="*/ 333108 h 2340761"/>
                <a:gd name="connsiteX506" fmla="*/ 660318 w 2967861"/>
                <a:gd name="connsiteY506" fmla="*/ 328762 h 2340761"/>
                <a:gd name="connsiteX507" fmla="*/ 653178 w 2967861"/>
                <a:gd name="connsiteY507" fmla="*/ 321311 h 2340761"/>
                <a:gd name="connsiteX508" fmla="*/ 636414 w 2967861"/>
                <a:gd name="connsiteY508" fmla="*/ 323485 h 2340761"/>
                <a:gd name="connsiteX509" fmla="*/ 619650 w 2967861"/>
                <a:gd name="connsiteY509" fmla="*/ 327831 h 2340761"/>
                <a:gd name="connsiteX510" fmla="*/ 607232 w 2967861"/>
                <a:gd name="connsiteY510" fmla="*/ 330935 h 2340761"/>
                <a:gd name="connsiteX511" fmla="*/ 595745 w 2967861"/>
                <a:gd name="connsiteY511" fmla="*/ 340559 h 2340761"/>
                <a:gd name="connsiteX512" fmla="*/ 589536 w 2967861"/>
                <a:gd name="connsiteY512" fmla="*/ 355460 h 2340761"/>
                <a:gd name="connsiteX513" fmla="*/ 583328 w 2967861"/>
                <a:gd name="connsiteY513" fmla="*/ 351114 h 2340761"/>
                <a:gd name="connsiteX514" fmla="*/ 581465 w 2967861"/>
                <a:gd name="connsiteY514" fmla="*/ 351114 h 2340761"/>
                <a:gd name="connsiteX515" fmla="*/ 579292 w 2967861"/>
                <a:gd name="connsiteY515" fmla="*/ 348941 h 2340761"/>
                <a:gd name="connsiteX516" fmla="*/ 577119 w 2967861"/>
                <a:gd name="connsiteY516" fmla="*/ 348941 h 2340761"/>
                <a:gd name="connsiteX517" fmla="*/ 574014 w 2967861"/>
                <a:gd name="connsiteY517" fmla="*/ 348941 h 2340761"/>
                <a:gd name="connsiteX518" fmla="*/ 569978 w 2967861"/>
                <a:gd name="connsiteY518" fmla="*/ 348941 h 2340761"/>
                <a:gd name="connsiteX519" fmla="*/ 564701 w 2967861"/>
                <a:gd name="connsiteY519" fmla="*/ 348941 h 2340761"/>
                <a:gd name="connsiteX520" fmla="*/ 564701 w 2967861"/>
                <a:gd name="connsiteY520" fmla="*/ 362601 h 2340761"/>
                <a:gd name="connsiteX521" fmla="*/ 560665 w 2967861"/>
                <a:gd name="connsiteY521" fmla="*/ 360428 h 2340761"/>
                <a:gd name="connsiteX522" fmla="*/ 559734 w 2967861"/>
                <a:gd name="connsiteY522" fmla="*/ 360428 h 2340761"/>
                <a:gd name="connsiteX523" fmla="*/ 557561 w 2967861"/>
                <a:gd name="connsiteY523" fmla="*/ 360428 h 2340761"/>
                <a:gd name="connsiteX524" fmla="*/ 555387 w 2967861"/>
                <a:gd name="connsiteY524" fmla="*/ 358254 h 2340761"/>
                <a:gd name="connsiteX525" fmla="*/ 535519 w 2967861"/>
                <a:gd name="connsiteY525" fmla="*/ 363532 h 2340761"/>
                <a:gd name="connsiteX526" fmla="*/ 520928 w 2967861"/>
                <a:gd name="connsiteY526" fmla="*/ 375019 h 2340761"/>
                <a:gd name="connsiteX527" fmla="*/ 511615 w 2967861"/>
                <a:gd name="connsiteY527" fmla="*/ 392093 h 2340761"/>
                <a:gd name="connsiteX528" fmla="*/ 494850 w 2967861"/>
                <a:gd name="connsiteY528" fmla="*/ 392093 h 2340761"/>
                <a:gd name="connsiteX529" fmla="*/ 494850 w 2967861"/>
                <a:gd name="connsiteY529" fmla="*/ 406994 h 2340761"/>
                <a:gd name="connsiteX530" fmla="*/ 479328 w 2967861"/>
                <a:gd name="connsiteY530" fmla="*/ 415377 h 2340761"/>
                <a:gd name="connsiteX531" fmla="*/ 466910 w 2967861"/>
                <a:gd name="connsiteY531" fmla="*/ 430278 h 2340761"/>
                <a:gd name="connsiteX532" fmla="*/ 453251 w 2967861"/>
                <a:gd name="connsiteY532" fmla="*/ 452630 h 2340761"/>
                <a:gd name="connsiteX533" fmla="*/ 442696 w 2967861"/>
                <a:gd name="connsiteY533" fmla="*/ 476845 h 2340761"/>
                <a:gd name="connsiteX534" fmla="*/ 431209 w 2967861"/>
                <a:gd name="connsiteY534" fmla="*/ 501060 h 2340761"/>
                <a:gd name="connsiteX535" fmla="*/ 420654 w 2967861"/>
                <a:gd name="connsiteY535" fmla="*/ 524343 h 2340761"/>
                <a:gd name="connsiteX536" fmla="*/ 408236 w 2967861"/>
                <a:gd name="connsiteY536" fmla="*/ 544522 h 2340761"/>
                <a:gd name="connsiteX537" fmla="*/ 394577 w 2967861"/>
                <a:gd name="connsiteY537" fmla="*/ 561596 h 2340761"/>
                <a:gd name="connsiteX538" fmla="*/ 396750 w 2967861"/>
                <a:gd name="connsiteY538" fmla="*/ 565943 h 2340761"/>
                <a:gd name="connsiteX539" fmla="*/ 396750 w 2967861"/>
                <a:gd name="connsiteY539" fmla="*/ 569047 h 2340761"/>
                <a:gd name="connsiteX540" fmla="*/ 396750 w 2967861"/>
                <a:gd name="connsiteY540" fmla="*/ 571220 h 2340761"/>
                <a:gd name="connsiteX541" fmla="*/ 398923 w 2967861"/>
                <a:gd name="connsiteY541" fmla="*/ 571220 h 2340761"/>
                <a:gd name="connsiteX542" fmla="*/ 401096 w 2967861"/>
                <a:gd name="connsiteY542" fmla="*/ 571220 h 2340761"/>
                <a:gd name="connsiteX543" fmla="*/ 404200 w 2967861"/>
                <a:gd name="connsiteY543" fmla="*/ 573393 h 2340761"/>
                <a:gd name="connsiteX544" fmla="*/ 394887 w 2967861"/>
                <a:gd name="connsiteY544" fmla="*/ 581775 h 2340761"/>
                <a:gd name="connsiteX545" fmla="*/ 384332 w 2967861"/>
                <a:gd name="connsiteY545" fmla="*/ 586122 h 2340761"/>
                <a:gd name="connsiteX546" fmla="*/ 371914 w 2967861"/>
                <a:gd name="connsiteY546" fmla="*/ 593572 h 2340761"/>
                <a:gd name="connsiteX547" fmla="*/ 369741 w 2967861"/>
                <a:gd name="connsiteY547" fmla="*/ 596677 h 2340761"/>
                <a:gd name="connsiteX548" fmla="*/ 367568 w 2967861"/>
                <a:gd name="connsiteY548" fmla="*/ 602886 h 2340761"/>
                <a:gd name="connsiteX549" fmla="*/ 366636 w 2967861"/>
                <a:gd name="connsiteY549" fmla="*/ 605990 h 2340761"/>
                <a:gd name="connsiteX550" fmla="*/ 364463 w 2967861"/>
                <a:gd name="connsiteY550" fmla="*/ 610336 h 2340761"/>
                <a:gd name="connsiteX551" fmla="*/ 360427 w 2967861"/>
                <a:gd name="connsiteY551" fmla="*/ 613441 h 2340761"/>
                <a:gd name="connsiteX552" fmla="*/ 359496 w 2967861"/>
                <a:gd name="connsiteY552" fmla="*/ 611268 h 2340761"/>
                <a:gd name="connsiteX553" fmla="*/ 357323 w 2967861"/>
                <a:gd name="connsiteY553" fmla="*/ 610336 h 2340761"/>
                <a:gd name="connsiteX554" fmla="*/ 355150 w 2967861"/>
                <a:gd name="connsiteY554" fmla="*/ 608163 h 2340761"/>
                <a:gd name="connsiteX555" fmla="*/ 352045 w 2967861"/>
                <a:gd name="connsiteY555" fmla="*/ 605990 h 2340761"/>
                <a:gd name="connsiteX556" fmla="*/ 345836 w 2967861"/>
                <a:gd name="connsiteY556" fmla="*/ 611268 h 2340761"/>
                <a:gd name="connsiteX557" fmla="*/ 340559 w 2967861"/>
                <a:gd name="connsiteY557" fmla="*/ 617477 h 2340761"/>
                <a:gd name="connsiteX558" fmla="*/ 335281 w 2967861"/>
                <a:gd name="connsiteY558" fmla="*/ 622754 h 2340761"/>
                <a:gd name="connsiteX559" fmla="*/ 331246 w 2967861"/>
                <a:gd name="connsiteY559" fmla="*/ 625859 h 2340761"/>
                <a:gd name="connsiteX560" fmla="*/ 325968 w 2967861"/>
                <a:gd name="connsiteY560" fmla="*/ 640760 h 2340761"/>
                <a:gd name="connsiteX561" fmla="*/ 323795 w 2967861"/>
                <a:gd name="connsiteY561" fmla="*/ 652247 h 2340761"/>
                <a:gd name="connsiteX562" fmla="*/ 320690 w 2967861"/>
                <a:gd name="connsiteY562" fmla="*/ 660629 h 2340761"/>
                <a:gd name="connsiteX563" fmla="*/ 311377 w 2967861"/>
                <a:gd name="connsiteY563" fmla="*/ 670252 h 2340761"/>
                <a:gd name="connsiteX564" fmla="*/ 313550 w 2967861"/>
                <a:gd name="connsiteY564" fmla="*/ 692605 h 2340761"/>
                <a:gd name="connsiteX565" fmla="*/ 316655 w 2967861"/>
                <a:gd name="connsiteY565" fmla="*/ 709679 h 2340761"/>
                <a:gd name="connsiteX566" fmla="*/ 320690 w 2967861"/>
                <a:gd name="connsiteY566" fmla="*/ 724581 h 2340761"/>
                <a:gd name="connsiteX567" fmla="*/ 322864 w 2967861"/>
                <a:gd name="connsiteY567" fmla="*/ 742586 h 2340761"/>
                <a:gd name="connsiteX568" fmla="*/ 323795 w 2967861"/>
                <a:gd name="connsiteY568" fmla="*/ 764938 h 2340761"/>
                <a:gd name="connsiteX569" fmla="*/ 327831 w 2967861"/>
                <a:gd name="connsiteY569" fmla="*/ 764938 h 2340761"/>
                <a:gd name="connsiteX570" fmla="*/ 330004 w 2967861"/>
                <a:gd name="connsiteY570" fmla="*/ 767112 h 2340761"/>
                <a:gd name="connsiteX571" fmla="*/ 330935 w 2967861"/>
                <a:gd name="connsiteY571" fmla="*/ 767112 h 2340761"/>
                <a:gd name="connsiteX572" fmla="*/ 333108 w 2967861"/>
                <a:gd name="connsiteY572" fmla="*/ 767112 h 2340761"/>
                <a:gd name="connsiteX573" fmla="*/ 335281 w 2967861"/>
                <a:gd name="connsiteY573" fmla="*/ 769285 h 2340761"/>
                <a:gd name="connsiteX574" fmla="*/ 352977 w 2967861"/>
                <a:gd name="connsiteY574" fmla="*/ 764938 h 2340761"/>
                <a:gd name="connsiteX575" fmla="*/ 364463 w 2967861"/>
                <a:gd name="connsiteY575" fmla="*/ 759661 h 2340761"/>
                <a:gd name="connsiteX576" fmla="*/ 375018 w 2967861"/>
                <a:gd name="connsiteY576" fmla="*/ 752210 h 2340761"/>
                <a:gd name="connsiteX577" fmla="*/ 384332 w 2967861"/>
                <a:gd name="connsiteY577" fmla="*/ 742586 h 2340761"/>
                <a:gd name="connsiteX578" fmla="*/ 398923 w 2967861"/>
                <a:gd name="connsiteY578" fmla="*/ 735136 h 2340761"/>
                <a:gd name="connsiteX579" fmla="*/ 409478 w 2967861"/>
                <a:gd name="connsiteY579" fmla="*/ 762765 h 2340761"/>
                <a:gd name="connsiteX580" fmla="*/ 415687 w 2967861"/>
                <a:gd name="connsiteY580" fmla="*/ 786980 h 2340761"/>
                <a:gd name="connsiteX581" fmla="*/ 424069 w 2967861"/>
                <a:gd name="connsiteY581" fmla="*/ 809332 h 2340761"/>
                <a:gd name="connsiteX582" fmla="*/ 438660 w 2967861"/>
                <a:gd name="connsiteY582" fmla="*/ 829511 h 2340761"/>
                <a:gd name="connsiteX583" fmla="*/ 438660 w 2967861"/>
                <a:gd name="connsiteY583" fmla="*/ 833857 h 2340761"/>
                <a:gd name="connsiteX584" fmla="*/ 444869 w 2967861"/>
                <a:gd name="connsiteY584" fmla="*/ 833857 h 2340761"/>
                <a:gd name="connsiteX585" fmla="*/ 453251 w 2967861"/>
                <a:gd name="connsiteY585" fmla="*/ 818956 h 2340761"/>
                <a:gd name="connsiteX586" fmla="*/ 462564 w 2967861"/>
                <a:gd name="connsiteY586" fmla="*/ 807470 h 2340761"/>
                <a:gd name="connsiteX587" fmla="*/ 474051 w 2967861"/>
                <a:gd name="connsiteY587" fmla="*/ 796914 h 2340761"/>
                <a:gd name="connsiteX588" fmla="*/ 481191 w 2967861"/>
                <a:gd name="connsiteY588" fmla="*/ 784186 h 2340761"/>
                <a:gd name="connsiteX589" fmla="*/ 488331 w 2967861"/>
                <a:gd name="connsiteY589" fmla="*/ 767112 h 2340761"/>
                <a:gd name="connsiteX590" fmla="*/ 491436 w 2967861"/>
                <a:gd name="connsiteY590" fmla="*/ 744759 h 2340761"/>
                <a:gd name="connsiteX591" fmla="*/ 515340 w 2967861"/>
                <a:gd name="connsiteY591" fmla="*/ 735136 h 2340761"/>
                <a:gd name="connsiteX592" fmla="*/ 516271 w 2967861"/>
                <a:gd name="connsiteY592" fmla="*/ 734204 h 2340761"/>
                <a:gd name="connsiteX593" fmla="*/ 516271 w 2967861"/>
                <a:gd name="connsiteY593" fmla="*/ 729858 h 2340761"/>
                <a:gd name="connsiteX594" fmla="*/ 518444 w 2967861"/>
                <a:gd name="connsiteY594" fmla="*/ 727685 h 2340761"/>
                <a:gd name="connsiteX595" fmla="*/ 518444 w 2967861"/>
                <a:gd name="connsiteY595" fmla="*/ 726754 h 2340761"/>
                <a:gd name="connsiteX596" fmla="*/ 520618 w 2967861"/>
                <a:gd name="connsiteY596" fmla="*/ 724581 h 2340761"/>
                <a:gd name="connsiteX597" fmla="*/ 522791 w 2967861"/>
                <a:gd name="connsiteY597" fmla="*/ 722407 h 2340761"/>
                <a:gd name="connsiteX598" fmla="*/ 528068 w 2967861"/>
                <a:gd name="connsiteY598" fmla="*/ 720234 h 2340761"/>
                <a:gd name="connsiteX599" fmla="*/ 524032 w 2967861"/>
                <a:gd name="connsiteY599" fmla="*/ 704402 h 2340761"/>
                <a:gd name="connsiteX600" fmla="*/ 516892 w 2967861"/>
                <a:gd name="connsiteY600" fmla="*/ 690742 h 2340761"/>
                <a:gd name="connsiteX601" fmla="*/ 506337 w 2967861"/>
                <a:gd name="connsiteY601" fmla="*/ 680187 h 2340761"/>
                <a:gd name="connsiteX602" fmla="*/ 494850 w 2967861"/>
                <a:gd name="connsiteY602" fmla="*/ 670563 h 2340761"/>
                <a:gd name="connsiteX603" fmla="*/ 501059 w 2967861"/>
                <a:gd name="connsiteY603" fmla="*/ 645106 h 2340761"/>
                <a:gd name="connsiteX604" fmla="*/ 509441 w 2967861"/>
                <a:gd name="connsiteY604" fmla="*/ 622754 h 2340761"/>
                <a:gd name="connsiteX605" fmla="*/ 523101 w 2967861"/>
                <a:gd name="connsiteY605" fmla="*/ 603817 h 2340761"/>
                <a:gd name="connsiteX606" fmla="*/ 537692 w 2967861"/>
                <a:gd name="connsiteY606" fmla="*/ 587984 h 2340761"/>
                <a:gd name="connsiteX607" fmla="*/ 550110 w 2967861"/>
                <a:gd name="connsiteY607" fmla="*/ 570910 h 2340761"/>
                <a:gd name="connsiteX608" fmla="*/ 559423 w 2967861"/>
                <a:gd name="connsiteY608" fmla="*/ 550731 h 2340761"/>
                <a:gd name="connsiteX609" fmla="*/ 564701 w 2967861"/>
                <a:gd name="connsiteY609" fmla="*/ 524343 h 2340761"/>
                <a:gd name="connsiteX610" fmla="*/ 581465 w 2967861"/>
                <a:gd name="connsiteY610" fmla="*/ 523412 h 2340761"/>
                <a:gd name="connsiteX611" fmla="*/ 595125 w 2967861"/>
                <a:gd name="connsiteY611" fmla="*/ 521238 h 2340761"/>
                <a:gd name="connsiteX612" fmla="*/ 601334 w 2967861"/>
                <a:gd name="connsiteY612" fmla="*/ 526516 h 2340761"/>
                <a:gd name="connsiteX613" fmla="*/ 606611 w 2967861"/>
                <a:gd name="connsiteY613" fmla="*/ 531794 h 2340761"/>
                <a:gd name="connsiteX614" fmla="*/ 611889 w 2967861"/>
                <a:gd name="connsiteY614" fmla="*/ 537071 h 2340761"/>
                <a:gd name="connsiteX615" fmla="*/ 602575 w 2967861"/>
                <a:gd name="connsiteY615" fmla="*/ 554146 h 2340761"/>
                <a:gd name="connsiteX616" fmla="*/ 590157 w 2967861"/>
                <a:gd name="connsiteY616" fmla="*/ 569047 h 2340761"/>
                <a:gd name="connsiteX617" fmla="*/ 575566 w 2967861"/>
                <a:gd name="connsiteY617" fmla="*/ 583949 h 2340761"/>
                <a:gd name="connsiteX618" fmla="*/ 560976 w 2967861"/>
                <a:gd name="connsiteY618" fmla="*/ 596677 h 2340761"/>
                <a:gd name="connsiteX619" fmla="*/ 552593 w 2967861"/>
                <a:gd name="connsiteY619" fmla="*/ 615614 h 2340761"/>
                <a:gd name="connsiteX620" fmla="*/ 550420 w 2967861"/>
                <a:gd name="connsiteY620" fmla="*/ 628342 h 2340761"/>
                <a:gd name="connsiteX621" fmla="*/ 552593 w 2967861"/>
                <a:gd name="connsiteY621" fmla="*/ 643244 h 2340761"/>
                <a:gd name="connsiteX622" fmla="*/ 553525 w 2967861"/>
                <a:gd name="connsiteY622" fmla="*/ 655972 h 2340761"/>
                <a:gd name="connsiteX623" fmla="*/ 552593 w 2967861"/>
                <a:gd name="connsiteY623" fmla="*/ 667458 h 2340761"/>
                <a:gd name="connsiteX624" fmla="*/ 553525 w 2967861"/>
                <a:gd name="connsiteY624" fmla="*/ 682360 h 2340761"/>
                <a:gd name="connsiteX625" fmla="*/ 557561 w 2967861"/>
                <a:gd name="connsiteY625" fmla="*/ 690742 h 2340761"/>
                <a:gd name="connsiteX626" fmla="*/ 562838 w 2967861"/>
                <a:gd name="connsiteY626" fmla="*/ 698193 h 2340761"/>
                <a:gd name="connsiteX627" fmla="*/ 568116 w 2967861"/>
                <a:gd name="connsiteY627" fmla="*/ 705643 h 2340761"/>
                <a:gd name="connsiteX628" fmla="*/ 572152 w 2967861"/>
                <a:gd name="connsiteY628" fmla="*/ 715267 h 2340761"/>
                <a:gd name="connsiteX629" fmla="*/ 593883 w 2967861"/>
                <a:gd name="connsiteY629" fmla="*/ 712163 h 2340761"/>
                <a:gd name="connsiteX630" fmla="*/ 613751 w 2967861"/>
                <a:gd name="connsiteY630" fmla="*/ 705954 h 2340761"/>
                <a:gd name="connsiteX631" fmla="*/ 631447 w 2967861"/>
                <a:gd name="connsiteY631" fmla="*/ 697572 h 2340761"/>
                <a:gd name="connsiteX632" fmla="*/ 638587 w 2967861"/>
                <a:gd name="connsiteY632" fmla="*/ 697572 h 2340761"/>
                <a:gd name="connsiteX633" fmla="*/ 644796 w 2967861"/>
                <a:gd name="connsiteY633" fmla="*/ 698503 h 2340761"/>
                <a:gd name="connsiteX634" fmla="*/ 647900 w 2967861"/>
                <a:gd name="connsiteY634" fmla="*/ 700676 h 2340761"/>
                <a:gd name="connsiteX635" fmla="*/ 653178 w 2967861"/>
                <a:gd name="connsiteY635" fmla="*/ 702849 h 2340761"/>
                <a:gd name="connsiteX636" fmla="*/ 659387 w 2967861"/>
                <a:gd name="connsiteY636" fmla="*/ 705022 h 2340761"/>
                <a:gd name="connsiteX637" fmla="*/ 652246 w 2967861"/>
                <a:gd name="connsiteY637" fmla="*/ 715578 h 2340761"/>
                <a:gd name="connsiteX638" fmla="*/ 642933 w 2967861"/>
                <a:gd name="connsiteY638" fmla="*/ 719924 h 2340761"/>
                <a:gd name="connsiteX639" fmla="*/ 633620 w 2967861"/>
                <a:gd name="connsiteY639" fmla="*/ 717751 h 2340761"/>
                <a:gd name="connsiteX640" fmla="*/ 621202 w 2967861"/>
                <a:gd name="connsiteY640" fmla="*/ 715578 h 2340761"/>
                <a:gd name="connsiteX641" fmla="*/ 608784 w 2967861"/>
                <a:gd name="connsiteY641" fmla="*/ 715578 h 2340761"/>
                <a:gd name="connsiteX642" fmla="*/ 601644 w 2967861"/>
                <a:gd name="connsiteY642" fmla="*/ 719924 h 2340761"/>
                <a:gd name="connsiteX643" fmla="*/ 595435 w 2967861"/>
                <a:gd name="connsiteY643" fmla="*/ 723028 h 2340761"/>
                <a:gd name="connsiteX644" fmla="*/ 589226 w 2967861"/>
                <a:gd name="connsiteY644" fmla="*/ 727375 h 2340761"/>
                <a:gd name="connsiteX645" fmla="*/ 579913 w 2967861"/>
                <a:gd name="connsiteY645" fmla="*/ 728306 h 2340761"/>
                <a:gd name="connsiteX646" fmla="*/ 583017 w 2967861"/>
                <a:gd name="connsiteY646" fmla="*/ 745380 h 2340761"/>
                <a:gd name="connsiteX647" fmla="*/ 585190 w 2967861"/>
                <a:gd name="connsiteY647" fmla="*/ 755004 h 2340761"/>
                <a:gd name="connsiteX648" fmla="*/ 589226 w 2967861"/>
                <a:gd name="connsiteY648" fmla="*/ 762455 h 2340761"/>
                <a:gd name="connsiteX649" fmla="*/ 590157 w 2967861"/>
                <a:gd name="connsiteY649" fmla="*/ 773010 h 2340761"/>
                <a:gd name="connsiteX650" fmla="*/ 592331 w 2967861"/>
                <a:gd name="connsiteY650" fmla="*/ 790085 h 2340761"/>
                <a:gd name="connsiteX651" fmla="*/ 587053 w 2967861"/>
                <a:gd name="connsiteY651" fmla="*/ 787911 h 2340761"/>
                <a:gd name="connsiteX652" fmla="*/ 581775 w 2967861"/>
                <a:gd name="connsiteY652" fmla="*/ 785738 h 2340761"/>
                <a:gd name="connsiteX653" fmla="*/ 579602 w 2967861"/>
                <a:gd name="connsiteY653" fmla="*/ 784807 h 2340761"/>
                <a:gd name="connsiteX654" fmla="*/ 577429 w 2967861"/>
                <a:gd name="connsiteY654" fmla="*/ 780461 h 2340761"/>
                <a:gd name="connsiteX655" fmla="*/ 575256 w 2967861"/>
                <a:gd name="connsiteY655" fmla="*/ 777356 h 2340761"/>
                <a:gd name="connsiteX656" fmla="*/ 572152 w 2967861"/>
                <a:gd name="connsiteY656" fmla="*/ 773010 h 2340761"/>
                <a:gd name="connsiteX657" fmla="*/ 572152 w 2967861"/>
                <a:gd name="connsiteY657" fmla="*/ 769906 h 2340761"/>
                <a:gd name="connsiteX658" fmla="*/ 566874 w 2967861"/>
                <a:gd name="connsiteY658" fmla="*/ 770837 h 2340761"/>
                <a:gd name="connsiteX659" fmla="*/ 562838 w 2967861"/>
                <a:gd name="connsiteY659" fmla="*/ 773010 h 2340761"/>
                <a:gd name="connsiteX660" fmla="*/ 559734 w 2967861"/>
                <a:gd name="connsiteY660" fmla="*/ 777356 h 2340761"/>
                <a:gd name="connsiteX661" fmla="*/ 555698 w 2967861"/>
                <a:gd name="connsiteY661" fmla="*/ 778288 h 2340761"/>
                <a:gd name="connsiteX662" fmla="*/ 552593 w 2967861"/>
                <a:gd name="connsiteY662" fmla="*/ 782634 h 2340761"/>
                <a:gd name="connsiteX663" fmla="*/ 548558 w 2967861"/>
                <a:gd name="connsiteY663" fmla="*/ 808090 h 2340761"/>
                <a:gd name="connsiteX664" fmla="*/ 548558 w 2967861"/>
                <a:gd name="connsiteY664" fmla="*/ 839756 h 2340761"/>
                <a:gd name="connsiteX665" fmla="*/ 543280 w 2967861"/>
                <a:gd name="connsiteY665" fmla="*/ 841929 h 2340761"/>
                <a:gd name="connsiteX666" fmla="*/ 539244 w 2967861"/>
                <a:gd name="connsiteY666" fmla="*/ 841929 h 2340761"/>
                <a:gd name="connsiteX667" fmla="*/ 536140 w 2967861"/>
                <a:gd name="connsiteY667" fmla="*/ 842860 h 2340761"/>
                <a:gd name="connsiteX668" fmla="*/ 532104 w 2967861"/>
                <a:gd name="connsiteY668" fmla="*/ 847207 h 2340761"/>
                <a:gd name="connsiteX669" fmla="*/ 531173 w 2967861"/>
                <a:gd name="connsiteY669" fmla="*/ 849380 h 2340761"/>
                <a:gd name="connsiteX670" fmla="*/ 528999 w 2967861"/>
                <a:gd name="connsiteY670" fmla="*/ 854657 h 2340761"/>
                <a:gd name="connsiteX671" fmla="*/ 509131 w 2967861"/>
                <a:gd name="connsiteY671" fmla="*/ 850311 h 2340761"/>
                <a:gd name="connsiteX672" fmla="*/ 494540 w 2967861"/>
                <a:gd name="connsiteY672" fmla="*/ 849380 h 2340761"/>
                <a:gd name="connsiteX673" fmla="*/ 485227 w 2967861"/>
                <a:gd name="connsiteY673" fmla="*/ 852484 h 2340761"/>
                <a:gd name="connsiteX674" fmla="*/ 478086 w 2967861"/>
                <a:gd name="connsiteY674" fmla="*/ 856830 h 2340761"/>
                <a:gd name="connsiteX675" fmla="*/ 472809 w 2967861"/>
                <a:gd name="connsiteY675" fmla="*/ 862108 h 2340761"/>
                <a:gd name="connsiteX676" fmla="*/ 463495 w 2967861"/>
                <a:gd name="connsiteY676" fmla="*/ 867386 h 2340761"/>
                <a:gd name="connsiteX677" fmla="*/ 452940 w 2967861"/>
                <a:gd name="connsiteY677" fmla="*/ 871732 h 2340761"/>
                <a:gd name="connsiteX678" fmla="*/ 443627 w 2967861"/>
                <a:gd name="connsiteY678" fmla="*/ 871732 h 2340761"/>
                <a:gd name="connsiteX679" fmla="*/ 436487 w 2967861"/>
                <a:gd name="connsiteY679" fmla="*/ 865523 h 2340761"/>
                <a:gd name="connsiteX680" fmla="*/ 431209 w 2967861"/>
                <a:gd name="connsiteY680" fmla="*/ 862418 h 2340761"/>
                <a:gd name="connsiteX681" fmla="*/ 423138 w 2967861"/>
                <a:gd name="connsiteY681" fmla="*/ 862418 h 2340761"/>
                <a:gd name="connsiteX682" fmla="*/ 411651 w 2967861"/>
                <a:gd name="connsiteY682" fmla="*/ 867696 h 2340761"/>
                <a:gd name="connsiteX683" fmla="*/ 406373 w 2967861"/>
                <a:gd name="connsiteY683" fmla="*/ 864592 h 2340761"/>
                <a:gd name="connsiteX684" fmla="*/ 402338 w 2967861"/>
                <a:gd name="connsiteY684" fmla="*/ 862418 h 2340761"/>
                <a:gd name="connsiteX685" fmla="*/ 401406 w 2967861"/>
                <a:gd name="connsiteY685" fmla="*/ 860245 h 2340761"/>
                <a:gd name="connsiteX686" fmla="*/ 397371 w 2967861"/>
                <a:gd name="connsiteY686" fmla="*/ 858072 h 2340761"/>
                <a:gd name="connsiteX687" fmla="*/ 392093 w 2967861"/>
                <a:gd name="connsiteY687" fmla="*/ 854968 h 2340761"/>
                <a:gd name="connsiteX688" fmla="*/ 392093 w 2967861"/>
                <a:gd name="connsiteY688" fmla="*/ 842239 h 2340761"/>
                <a:gd name="connsiteX689" fmla="*/ 394266 w 2967861"/>
                <a:gd name="connsiteY689" fmla="*/ 825165 h 2340761"/>
                <a:gd name="connsiteX690" fmla="*/ 395197 w 2967861"/>
                <a:gd name="connsiteY690" fmla="*/ 807159 h 2340761"/>
                <a:gd name="connsiteX691" fmla="*/ 397371 w 2967861"/>
                <a:gd name="connsiteY691" fmla="*/ 793500 h 2340761"/>
                <a:gd name="connsiteX692" fmla="*/ 399544 w 2967861"/>
                <a:gd name="connsiteY692" fmla="*/ 786049 h 2340761"/>
                <a:gd name="connsiteX693" fmla="*/ 399544 w 2967861"/>
                <a:gd name="connsiteY693" fmla="*/ 777667 h 2340761"/>
                <a:gd name="connsiteX694" fmla="*/ 387126 w 2967861"/>
                <a:gd name="connsiteY694" fmla="*/ 780771 h 2340761"/>
                <a:gd name="connsiteX695" fmla="*/ 375639 w 2967861"/>
                <a:gd name="connsiteY695" fmla="*/ 785117 h 2340761"/>
                <a:gd name="connsiteX696" fmla="*/ 360117 w 2967861"/>
                <a:gd name="connsiteY696" fmla="*/ 786049 h 2340761"/>
                <a:gd name="connsiteX697" fmla="*/ 361048 w 2967861"/>
                <a:gd name="connsiteY697" fmla="*/ 803123 h 2340761"/>
                <a:gd name="connsiteX698" fmla="*/ 361048 w 2967861"/>
                <a:gd name="connsiteY698" fmla="*/ 823302 h 2340761"/>
                <a:gd name="connsiteX699" fmla="*/ 365084 w 2967861"/>
                <a:gd name="connsiteY699" fmla="*/ 845654 h 2340761"/>
                <a:gd name="connsiteX700" fmla="*/ 372224 w 2967861"/>
                <a:gd name="connsiteY700" fmla="*/ 864592 h 2340761"/>
                <a:gd name="connsiteX701" fmla="*/ 370051 w 2967861"/>
                <a:gd name="connsiteY701" fmla="*/ 865523 h 2340761"/>
                <a:gd name="connsiteX702" fmla="*/ 370051 w 2967861"/>
                <a:gd name="connsiteY702" fmla="*/ 867696 h 2340761"/>
                <a:gd name="connsiteX703" fmla="*/ 370051 w 2967861"/>
                <a:gd name="connsiteY703" fmla="*/ 869869 h 2340761"/>
                <a:gd name="connsiteX704" fmla="*/ 367878 w 2967861"/>
                <a:gd name="connsiteY704" fmla="*/ 872042 h 2340761"/>
                <a:gd name="connsiteX705" fmla="*/ 353287 w 2967861"/>
                <a:gd name="connsiteY705" fmla="*/ 877320 h 2340761"/>
                <a:gd name="connsiteX706" fmla="*/ 337765 w 2967861"/>
                <a:gd name="connsiteY706" fmla="*/ 882597 h 2340761"/>
                <a:gd name="connsiteX707" fmla="*/ 324105 w 2967861"/>
                <a:gd name="connsiteY707" fmla="*/ 887875 h 2340761"/>
                <a:gd name="connsiteX708" fmla="*/ 313550 w 2967861"/>
                <a:gd name="connsiteY708" fmla="*/ 895326 h 2340761"/>
                <a:gd name="connsiteX709" fmla="*/ 308273 w 2967861"/>
                <a:gd name="connsiteY709" fmla="*/ 906812 h 2340761"/>
                <a:gd name="connsiteX710" fmla="*/ 306099 w 2967861"/>
                <a:gd name="connsiteY710" fmla="*/ 917367 h 2340761"/>
                <a:gd name="connsiteX711" fmla="*/ 298959 w 2967861"/>
                <a:gd name="connsiteY711" fmla="*/ 928854 h 2340761"/>
                <a:gd name="connsiteX712" fmla="*/ 264500 w 2967861"/>
                <a:gd name="connsiteY712" fmla="*/ 939409 h 2340761"/>
                <a:gd name="connsiteX713" fmla="*/ 262327 w 2967861"/>
                <a:gd name="connsiteY713" fmla="*/ 943755 h 2340761"/>
                <a:gd name="connsiteX714" fmla="*/ 260154 w 2967861"/>
                <a:gd name="connsiteY714" fmla="*/ 946860 h 2340761"/>
                <a:gd name="connsiteX715" fmla="*/ 260154 w 2967861"/>
                <a:gd name="connsiteY715" fmla="*/ 951206 h 2340761"/>
                <a:gd name="connsiteX716" fmla="*/ 260154 w 2967861"/>
                <a:gd name="connsiteY716" fmla="*/ 954310 h 2340761"/>
                <a:gd name="connsiteX717" fmla="*/ 260154 w 2967861"/>
                <a:gd name="connsiteY717" fmla="*/ 958657 h 2340761"/>
                <a:gd name="connsiteX718" fmla="*/ 259222 w 2967861"/>
                <a:gd name="connsiteY718" fmla="*/ 961761 h 2340761"/>
                <a:gd name="connsiteX719" fmla="*/ 257049 w 2967861"/>
                <a:gd name="connsiteY719" fmla="*/ 963934 h 2340761"/>
                <a:gd name="connsiteX720" fmla="*/ 251771 w 2967861"/>
                <a:gd name="connsiteY720" fmla="*/ 966107 h 2340761"/>
                <a:gd name="connsiteX721" fmla="*/ 247736 w 2967861"/>
                <a:gd name="connsiteY721" fmla="*/ 967039 h 2340761"/>
                <a:gd name="connsiteX722" fmla="*/ 242458 w 2967861"/>
                <a:gd name="connsiteY722" fmla="*/ 969212 h 2340761"/>
                <a:gd name="connsiteX723" fmla="*/ 238422 w 2967861"/>
                <a:gd name="connsiteY723" fmla="*/ 973558 h 2340761"/>
                <a:gd name="connsiteX724" fmla="*/ 235318 w 2967861"/>
                <a:gd name="connsiteY724" fmla="*/ 971385 h 2340761"/>
                <a:gd name="connsiteX725" fmla="*/ 231282 w 2967861"/>
                <a:gd name="connsiteY725" fmla="*/ 969212 h 2340761"/>
                <a:gd name="connsiteX726" fmla="*/ 228178 w 2967861"/>
                <a:gd name="connsiteY726" fmla="*/ 969212 h 2340761"/>
                <a:gd name="connsiteX727" fmla="*/ 226004 w 2967861"/>
                <a:gd name="connsiteY727" fmla="*/ 967039 h 2340761"/>
                <a:gd name="connsiteX728" fmla="*/ 220727 w 2967861"/>
                <a:gd name="connsiteY728" fmla="*/ 966107 h 2340761"/>
                <a:gd name="connsiteX729" fmla="*/ 215449 w 2967861"/>
                <a:gd name="connsiteY729" fmla="*/ 966107 h 2340761"/>
                <a:gd name="connsiteX730" fmla="*/ 215449 w 2967861"/>
                <a:gd name="connsiteY730" fmla="*/ 986286 h 2340761"/>
                <a:gd name="connsiteX731" fmla="*/ 209240 w 2967861"/>
                <a:gd name="connsiteY731" fmla="*/ 986286 h 2340761"/>
                <a:gd name="connsiteX732" fmla="*/ 203963 w 2967861"/>
                <a:gd name="connsiteY732" fmla="*/ 986286 h 2340761"/>
                <a:gd name="connsiteX733" fmla="*/ 198685 w 2967861"/>
                <a:gd name="connsiteY733" fmla="*/ 988459 h 2340761"/>
                <a:gd name="connsiteX734" fmla="*/ 194650 w 2967861"/>
                <a:gd name="connsiteY734" fmla="*/ 989391 h 2340761"/>
                <a:gd name="connsiteX735" fmla="*/ 188441 w 2967861"/>
                <a:gd name="connsiteY735" fmla="*/ 989391 h 2340761"/>
                <a:gd name="connsiteX736" fmla="*/ 184405 w 2967861"/>
                <a:gd name="connsiteY736" fmla="*/ 991564 h 2340761"/>
                <a:gd name="connsiteX737" fmla="*/ 181300 w 2967861"/>
                <a:gd name="connsiteY737" fmla="*/ 991564 h 2340761"/>
                <a:gd name="connsiteX738" fmla="*/ 179127 w 2967861"/>
                <a:gd name="connsiteY738" fmla="*/ 993737 h 2340761"/>
                <a:gd name="connsiteX739" fmla="*/ 175091 w 2967861"/>
                <a:gd name="connsiteY739" fmla="*/ 995910 h 2340761"/>
                <a:gd name="connsiteX740" fmla="*/ 171987 w 2967861"/>
                <a:gd name="connsiteY740" fmla="*/ 996842 h 2340761"/>
                <a:gd name="connsiteX741" fmla="*/ 181300 w 2967861"/>
                <a:gd name="connsiteY741" fmla="*/ 1006465 h 2340761"/>
                <a:gd name="connsiteX742" fmla="*/ 193718 w 2967861"/>
                <a:gd name="connsiteY742" fmla="*/ 1013916 h 2340761"/>
                <a:gd name="connsiteX743" fmla="*/ 206136 w 2967861"/>
                <a:gd name="connsiteY743" fmla="*/ 1018262 h 2340761"/>
                <a:gd name="connsiteX744" fmla="*/ 218554 w 2967861"/>
                <a:gd name="connsiteY744" fmla="*/ 1021367 h 2340761"/>
                <a:gd name="connsiteX745" fmla="*/ 220727 w 2967861"/>
                <a:gd name="connsiteY745" fmla="*/ 1040304 h 2340761"/>
                <a:gd name="connsiteX746" fmla="*/ 222900 w 2967861"/>
                <a:gd name="connsiteY746" fmla="*/ 1056137 h 2340761"/>
                <a:gd name="connsiteX747" fmla="*/ 222900 w 2967861"/>
                <a:gd name="connsiteY747" fmla="*/ 1073211 h 2340761"/>
                <a:gd name="connsiteX748" fmla="*/ 218864 w 2967861"/>
                <a:gd name="connsiteY748" fmla="*/ 1088113 h 2340761"/>
                <a:gd name="connsiteX749" fmla="*/ 218864 w 2967861"/>
                <a:gd name="connsiteY749" fmla="*/ 1090286 h 2340761"/>
                <a:gd name="connsiteX750" fmla="*/ 218864 w 2967861"/>
                <a:gd name="connsiteY750" fmla="*/ 1091217 h 2340761"/>
                <a:gd name="connsiteX751" fmla="*/ 216691 w 2967861"/>
                <a:gd name="connsiteY751" fmla="*/ 1091217 h 2340761"/>
                <a:gd name="connsiteX752" fmla="*/ 216691 w 2967861"/>
                <a:gd name="connsiteY752" fmla="*/ 1093390 h 2340761"/>
                <a:gd name="connsiteX753" fmla="*/ 215760 w 2967861"/>
                <a:gd name="connsiteY753" fmla="*/ 1095563 h 2340761"/>
                <a:gd name="connsiteX754" fmla="*/ 202100 w 2967861"/>
                <a:gd name="connsiteY754" fmla="*/ 1100841 h 2340761"/>
                <a:gd name="connsiteX755" fmla="*/ 184405 w 2967861"/>
                <a:gd name="connsiteY755" fmla="*/ 1105187 h 2340761"/>
                <a:gd name="connsiteX756" fmla="*/ 166709 w 2967861"/>
                <a:gd name="connsiteY756" fmla="*/ 1105187 h 2340761"/>
                <a:gd name="connsiteX757" fmla="*/ 149945 w 2967861"/>
                <a:gd name="connsiteY757" fmla="*/ 1100841 h 2340761"/>
                <a:gd name="connsiteX758" fmla="*/ 135354 w 2967861"/>
                <a:gd name="connsiteY758" fmla="*/ 1095563 h 2340761"/>
                <a:gd name="connsiteX759" fmla="*/ 130077 w 2967861"/>
                <a:gd name="connsiteY759" fmla="*/ 1095563 h 2340761"/>
                <a:gd name="connsiteX760" fmla="*/ 126041 w 2967861"/>
                <a:gd name="connsiteY760" fmla="*/ 1097736 h 2340761"/>
                <a:gd name="connsiteX761" fmla="*/ 122936 w 2967861"/>
                <a:gd name="connsiteY761" fmla="*/ 1097736 h 2340761"/>
                <a:gd name="connsiteX762" fmla="*/ 120763 w 2967861"/>
                <a:gd name="connsiteY762" fmla="*/ 1097736 h 2340761"/>
                <a:gd name="connsiteX763" fmla="*/ 118590 w 2967861"/>
                <a:gd name="connsiteY763" fmla="*/ 1098668 h 2340761"/>
                <a:gd name="connsiteX764" fmla="*/ 116417 w 2967861"/>
                <a:gd name="connsiteY764" fmla="*/ 1103014 h 2340761"/>
                <a:gd name="connsiteX765" fmla="*/ 115796 w 2967861"/>
                <a:gd name="connsiteY765" fmla="*/ 1106739 h 2340761"/>
                <a:gd name="connsiteX766" fmla="*/ 111760 w 2967861"/>
                <a:gd name="connsiteY766" fmla="*/ 1119468 h 2340761"/>
                <a:gd name="connsiteX767" fmla="*/ 111760 w 2967861"/>
                <a:gd name="connsiteY767" fmla="*/ 1140578 h 2340761"/>
                <a:gd name="connsiteX768" fmla="*/ 111760 w 2967861"/>
                <a:gd name="connsiteY768" fmla="*/ 1163861 h 2340761"/>
                <a:gd name="connsiteX769" fmla="*/ 113934 w 2967861"/>
                <a:gd name="connsiteY769" fmla="*/ 1188076 h 2340761"/>
                <a:gd name="connsiteX770" fmla="*/ 116107 w 2967861"/>
                <a:gd name="connsiteY770" fmla="*/ 1208255 h 2340761"/>
                <a:gd name="connsiteX771" fmla="*/ 116107 w 2967861"/>
                <a:gd name="connsiteY771" fmla="*/ 1223157 h 2340761"/>
                <a:gd name="connsiteX772" fmla="*/ 119211 w 2967861"/>
                <a:gd name="connsiteY772" fmla="*/ 1223157 h 2340761"/>
                <a:gd name="connsiteX773" fmla="*/ 119211 w 2967861"/>
                <a:gd name="connsiteY773" fmla="*/ 1228434 h 2340761"/>
                <a:gd name="connsiteX774" fmla="*/ 126351 w 2967861"/>
                <a:gd name="connsiteY774" fmla="*/ 1228434 h 2340761"/>
                <a:gd name="connsiteX775" fmla="*/ 131629 w 2967861"/>
                <a:gd name="connsiteY775" fmla="*/ 1227503 h 2340761"/>
                <a:gd name="connsiteX776" fmla="*/ 135665 w 2967861"/>
                <a:gd name="connsiteY776" fmla="*/ 1227503 h 2340761"/>
                <a:gd name="connsiteX777" fmla="*/ 138769 w 2967861"/>
                <a:gd name="connsiteY777" fmla="*/ 1223157 h 2340761"/>
                <a:gd name="connsiteX778" fmla="*/ 144978 w 2967861"/>
                <a:gd name="connsiteY778" fmla="*/ 1225330 h 2340761"/>
                <a:gd name="connsiteX779" fmla="*/ 148083 w 2967861"/>
                <a:gd name="connsiteY779" fmla="*/ 1225330 h 2340761"/>
                <a:gd name="connsiteX780" fmla="*/ 152118 w 2967861"/>
                <a:gd name="connsiteY780" fmla="*/ 1227503 h 2340761"/>
                <a:gd name="connsiteX781" fmla="*/ 155223 w 2967861"/>
                <a:gd name="connsiteY781" fmla="*/ 1228434 h 2340761"/>
                <a:gd name="connsiteX782" fmla="*/ 157396 w 2967861"/>
                <a:gd name="connsiteY782" fmla="*/ 1230607 h 2340761"/>
                <a:gd name="connsiteX783" fmla="*/ 157396 w 2967861"/>
                <a:gd name="connsiteY783" fmla="*/ 1232780 h 2340761"/>
                <a:gd name="connsiteX784" fmla="*/ 157396 w 2967861"/>
                <a:gd name="connsiteY784" fmla="*/ 1234953 h 2340761"/>
                <a:gd name="connsiteX785" fmla="*/ 159569 w 2967861"/>
                <a:gd name="connsiteY785" fmla="*/ 1234953 h 2340761"/>
                <a:gd name="connsiteX786" fmla="*/ 159569 w 2967861"/>
                <a:gd name="connsiteY786" fmla="*/ 1235885 h 2340761"/>
                <a:gd name="connsiteX787" fmla="*/ 153360 w 2967861"/>
                <a:gd name="connsiteY787" fmla="*/ 1252959 h 2340761"/>
                <a:gd name="connsiteX788" fmla="*/ 142805 w 2967861"/>
                <a:gd name="connsiteY788" fmla="*/ 1265688 h 2340761"/>
                <a:gd name="connsiteX789" fmla="*/ 130387 w 2967861"/>
                <a:gd name="connsiteY789" fmla="*/ 1277174 h 2340761"/>
                <a:gd name="connsiteX790" fmla="*/ 116728 w 2967861"/>
                <a:gd name="connsiteY790" fmla="*/ 1287729 h 2340761"/>
                <a:gd name="connsiteX791" fmla="*/ 104310 w 2967861"/>
                <a:gd name="connsiteY791" fmla="*/ 1299216 h 2340761"/>
                <a:gd name="connsiteX792" fmla="*/ 94996 w 2967861"/>
                <a:gd name="connsiteY792" fmla="*/ 1314117 h 2340761"/>
                <a:gd name="connsiteX793" fmla="*/ 94065 w 2967861"/>
                <a:gd name="connsiteY793" fmla="*/ 1324672 h 2340761"/>
                <a:gd name="connsiteX794" fmla="*/ 94996 w 2967861"/>
                <a:gd name="connsiteY794" fmla="*/ 1337401 h 2340761"/>
                <a:gd name="connsiteX795" fmla="*/ 94996 w 2967861"/>
                <a:gd name="connsiteY795" fmla="*/ 1348887 h 2340761"/>
                <a:gd name="connsiteX796" fmla="*/ 91892 w 2967861"/>
                <a:gd name="connsiteY796" fmla="*/ 1357269 h 2340761"/>
                <a:gd name="connsiteX797" fmla="*/ 77301 w 2967861"/>
                <a:gd name="connsiteY797" fmla="*/ 1366893 h 2340761"/>
                <a:gd name="connsiteX798" fmla="*/ 62710 w 2967861"/>
                <a:gd name="connsiteY798" fmla="*/ 1374344 h 2340761"/>
                <a:gd name="connsiteX799" fmla="*/ 48119 w 2967861"/>
                <a:gd name="connsiteY799" fmla="*/ 1383967 h 2340761"/>
                <a:gd name="connsiteX800" fmla="*/ 35701 w 2967861"/>
                <a:gd name="connsiteY800" fmla="*/ 1394523 h 2340761"/>
                <a:gd name="connsiteX801" fmla="*/ 31666 w 2967861"/>
                <a:gd name="connsiteY801" fmla="*/ 1401973 h 2340761"/>
                <a:gd name="connsiteX802" fmla="*/ 24525 w 2967861"/>
                <a:gd name="connsiteY802" fmla="*/ 1415633 h 2340761"/>
                <a:gd name="connsiteX803" fmla="*/ 17385 w 2967861"/>
                <a:gd name="connsiteY803" fmla="*/ 1431466 h 2340761"/>
                <a:gd name="connsiteX804" fmla="*/ 10245 w 2967861"/>
                <a:gd name="connsiteY804" fmla="*/ 1450403 h 2340761"/>
                <a:gd name="connsiteX805" fmla="*/ 3104 w 2967861"/>
                <a:gd name="connsiteY805" fmla="*/ 1466236 h 2340761"/>
                <a:gd name="connsiteX806" fmla="*/ 0 w 2967861"/>
                <a:gd name="connsiteY806" fmla="*/ 1481137 h 2340761"/>
                <a:gd name="connsiteX807" fmla="*/ 0 w 2967861"/>
                <a:gd name="connsiteY807" fmla="*/ 1492623 h 2340761"/>
                <a:gd name="connsiteX808" fmla="*/ 3104 w 2967861"/>
                <a:gd name="connsiteY808" fmla="*/ 1500074 h 2340761"/>
                <a:gd name="connsiteX809" fmla="*/ 9313 w 2967861"/>
                <a:gd name="connsiteY809" fmla="*/ 1509698 h 2340761"/>
                <a:gd name="connsiteX810" fmla="*/ 12418 w 2967861"/>
                <a:gd name="connsiteY810" fmla="*/ 1518080 h 2340761"/>
                <a:gd name="connsiteX811" fmla="*/ 12418 w 2967861"/>
                <a:gd name="connsiteY811" fmla="*/ 1532981 h 2340761"/>
                <a:gd name="connsiteX812" fmla="*/ 10245 w 2967861"/>
                <a:gd name="connsiteY812" fmla="*/ 1542605 h 2340761"/>
                <a:gd name="connsiteX813" fmla="*/ 7140 w 2967861"/>
                <a:gd name="connsiteY813" fmla="*/ 1555334 h 2340761"/>
                <a:gd name="connsiteX814" fmla="*/ 3104 w 2967861"/>
                <a:gd name="connsiteY814" fmla="*/ 1570235 h 2340761"/>
                <a:gd name="connsiteX815" fmla="*/ 2173 w 2967861"/>
                <a:gd name="connsiteY815" fmla="*/ 1587309 h 2340761"/>
                <a:gd name="connsiteX816" fmla="*/ 5278 w 2967861"/>
                <a:gd name="connsiteY816" fmla="*/ 1597865 h 2340761"/>
                <a:gd name="connsiteX817" fmla="*/ 5278 w 2967861"/>
                <a:gd name="connsiteY817" fmla="*/ 1622079 h 2340761"/>
                <a:gd name="connsiteX818" fmla="*/ 14591 w 2967861"/>
                <a:gd name="connsiteY818" fmla="*/ 1633566 h 2340761"/>
                <a:gd name="connsiteX819" fmla="*/ 29182 w 2967861"/>
                <a:gd name="connsiteY819" fmla="*/ 1646294 h 2340761"/>
                <a:gd name="connsiteX820" fmla="*/ 45946 w 2967861"/>
                <a:gd name="connsiteY820" fmla="*/ 1659022 h 2340761"/>
                <a:gd name="connsiteX821" fmla="*/ 56501 w 2967861"/>
                <a:gd name="connsiteY821" fmla="*/ 1671751 h 2340761"/>
                <a:gd name="connsiteX822" fmla="*/ 65815 w 2967861"/>
                <a:gd name="connsiteY822" fmla="*/ 1695965 h 2340761"/>
                <a:gd name="connsiteX823" fmla="*/ 78232 w 2967861"/>
                <a:gd name="connsiteY823" fmla="*/ 1705589 h 2340761"/>
                <a:gd name="connsiteX824" fmla="*/ 92823 w 2967861"/>
                <a:gd name="connsiteY824" fmla="*/ 1713040 h 2340761"/>
                <a:gd name="connsiteX825" fmla="*/ 107414 w 2967861"/>
                <a:gd name="connsiteY825" fmla="*/ 1720491 h 2340761"/>
                <a:gd name="connsiteX826" fmla="*/ 122005 w 2967861"/>
                <a:gd name="connsiteY826" fmla="*/ 1727941 h 2340761"/>
                <a:gd name="connsiteX827" fmla="*/ 132560 w 2967861"/>
                <a:gd name="connsiteY827" fmla="*/ 1740670 h 2340761"/>
                <a:gd name="connsiteX828" fmla="*/ 139701 w 2967861"/>
                <a:gd name="connsiteY828" fmla="*/ 1738497 h 2340761"/>
                <a:gd name="connsiteX829" fmla="*/ 145910 w 2967861"/>
                <a:gd name="connsiteY829" fmla="*/ 1736323 h 2340761"/>
                <a:gd name="connsiteX830" fmla="*/ 149014 w 2967861"/>
                <a:gd name="connsiteY830" fmla="*/ 1733219 h 2340761"/>
                <a:gd name="connsiteX831" fmla="*/ 153050 w 2967861"/>
                <a:gd name="connsiteY831" fmla="*/ 1731046 h 2340761"/>
                <a:gd name="connsiteX832" fmla="*/ 161432 w 2967861"/>
                <a:gd name="connsiteY832" fmla="*/ 1733219 h 2340761"/>
                <a:gd name="connsiteX833" fmla="*/ 172918 w 2967861"/>
                <a:gd name="connsiteY833" fmla="*/ 1736323 h 2340761"/>
                <a:gd name="connsiteX834" fmla="*/ 185336 w 2967861"/>
                <a:gd name="connsiteY834" fmla="*/ 1736323 h 2340761"/>
                <a:gd name="connsiteX835" fmla="*/ 189372 w 2967861"/>
                <a:gd name="connsiteY835" fmla="*/ 1723595 h 2340761"/>
                <a:gd name="connsiteX836" fmla="*/ 224763 w 2967861"/>
                <a:gd name="connsiteY836" fmla="*/ 1731046 h 2340761"/>
                <a:gd name="connsiteX837" fmla="*/ 239354 w 2967861"/>
                <a:gd name="connsiteY837" fmla="*/ 1725768 h 2340761"/>
                <a:gd name="connsiteX838" fmla="*/ 257980 w 2967861"/>
                <a:gd name="connsiteY838" fmla="*/ 1718318 h 2340761"/>
                <a:gd name="connsiteX839" fmla="*/ 275676 w 2967861"/>
                <a:gd name="connsiteY839" fmla="*/ 1710867 h 2340761"/>
                <a:gd name="connsiteX840" fmla="*/ 290267 w 2967861"/>
                <a:gd name="connsiteY840" fmla="*/ 1713040 h 2340761"/>
                <a:gd name="connsiteX841" fmla="*/ 302685 w 2967861"/>
                <a:gd name="connsiteY841" fmla="*/ 1713971 h 2340761"/>
                <a:gd name="connsiteX842" fmla="*/ 316344 w 2967861"/>
                <a:gd name="connsiteY842" fmla="*/ 1716144 h 2340761"/>
                <a:gd name="connsiteX843" fmla="*/ 336213 w 2967861"/>
                <a:gd name="connsiteY843" fmla="*/ 1747810 h 2340761"/>
                <a:gd name="connsiteX844" fmla="*/ 343353 w 2967861"/>
                <a:gd name="connsiteY844" fmla="*/ 1747810 h 2340761"/>
                <a:gd name="connsiteX845" fmla="*/ 348631 w 2967861"/>
                <a:gd name="connsiteY845" fmla="*/ 1747810 h 2340761"/>
                <a:gd name="connsiteX846" fmla="*/ 353908 w 2967861"/>
                <a:gd name="connsiteY846" fmla="*/ 1745637 h 2340761"/>
                <a:gd name="connsiteX847" fmla="*/ 356081 w 2967861"/>
                <a:gd name="connsiteY847" fmla="*/ 1743464 h 2340761"/>
                <a:gd name="connsiteX848" fmla="*/ 360117 w 2967861"/>
                <a:gd name="connsiteY848" fmla="*/ 1740359 h 2340761"/>
                <a:gd name="connsiteX849" fmla="*/ 367257 w 2967861"/>
                <a:gd name="connsiteY849" fmla="*/ 1742532 h 2340761"/>
                <a:gd name="connsiteX850" fmla="*/ 372535 w 2967861"/>
                <a:gd name="connsiteY850" fmla="*/ 1742532 h 2340761"/>
                <a:gd name="connsiteX851" fmla="*/ 375639 w 2967861"/>
                <a:gd name="connsiteY851" fmla="*/ 1743464 h 2340761"/>
                <a:gd name="connsiteX852" fmla="*/ 379675 w 2967861"/>
                <a:gd name="connsiteY852" fmla="*/ 1747810 h 2340761"/>
                <a:gd name="connsiteX853" fmla="*/ 382780 w 2967861"/>
                <a:gd name="connsiteY853" fmla="*/ 1749983 h 2340761"/>
                <a:gd name="connsiteX854" fmla="*/ 388989 w 2967861"/>
                <a:gd name="connsiteY854" fmla="*/ 1753088 h 2340761"/>
                <a:gd name="connsiteX855" fmla="*/ 382780 w 2967861"/>
                <a:gd name="connsiteY855" fmla="*/ 1775440 h 2340761"/>
                <a:gd name="connsiteX856" fmla="*/ 377502 w 2967861"/>
                <a:gd name="connsiteY856" fmla="*/ 1795619 h 2340761"/>
                <a:gd name="connsiteX857" fmla="*/ 372224 w 2967861"/>
                <a:gd name="connsiteY857" fmla="*/ 1817971 h 2340761"/>
                <a:gd name="connsiteX858" fmla="*/ 388989 w 2967861"/>
                <a:gd name="connsiteY858" fmla="*/ 1835045 h 2340761"/>
                <a:gd name="connsiteX859" fmla="*/ 404511 w 2967861"/>
                <a:gd name="connsiteY859" fmla="*/ 1855224 h 2340761"/>
                <a:gd name="connsiteX860" fmla="*/ 421275 w 2967861"/>
                <a:gd name="connsiteY860" fmla="*/ 1877576 h 2340761"/>
                <a:gd name="connsiteX861" fmla="*/ 431830 w 2967861"/>
                <a:gd name="connsiteY861" fmla="*/ 1899928 h 2340761"/>
                <a:gd name="connsiteX862" fmla="*/ 435866 w 2967861"/>
                <a:gd name="connsiteY862" fmla="*/ 1917003 h 2340761"/>
                <a:gd name="connsiteX863" fmla="*/ 435866 w 2967861"/>
                <a:gd name="connsiteY863" fmla="*/ 1929731 h 2340761"/>
                <a:gd name="connsiteX864" fmla="*/ 438039 w 2967861"/>
                <a:gd name="connsiteY864" fmla="*/ 1942459 h 2340761"/>
                <a:gd name="connsiteX865" fmla="*/ 445179 w 2967861"/>
                <a:gd name="connsiteY865" fmla="*/ 1957361 h 2340761"/>
                <a:gd name="connsiteX866" fmla="*/ 438970 w 2967861"/>
                <a:gd name="connsiteY866" fmla="*/ 1972262 h 2340761"/>
                <a:gd name="connsiteX867" fmla="*/ 431830 w 2967861"/>
                <a:gd name="connsiteY867" fmla="*/ 1989337 h 2340761"/>
                <a:gd name="connsiteX868" fmla="*/ 421275 w 2967861"/>
                <a:gd name="connsiteY868" fmla="*/ 2009516 h 2340761"/>
                <a:gd name="connsiteX869" fmla="*/ 414135 w 2967861"/>
                <a:gd name="connsiteY869" fmla="*/ 2027522 h 2340761"/>
                <a:gd name="connsiteX870" fmla="*/ 410099 w 2967861"/>
                <a:gd name="connsiteY870" fmla="*/ 2048632 h 2340761"/>
                <a:gd name="connsiteX871" fmla="*/ 412272 w 2967861"/>
                <a:gd name="connsiteY871" fmla="*/ 2066638 h 2340761"/>
                <a:gd name="connsiteX872" fmla="*/ 419412 w 2967861"/>
                <a:gd name="connsiteY872" fmla="*/ 2081539 h 2340761"/>
                <a:gd name="connsiteX873" fmla="*/ 430899 w 2967861"/>
                <a:gd name="connsiteY873" fmla="*/ 2096441 h 2340761"/>
                <a:gd name="connsiteX874" fmla="*/ 441454 w 2967861"/>
                <a:gd name="connsiteY874" fmla="*/ 2113515 h 2340761"/>
                <a:gd name="connsiteX875" fmla="*/ 448594 w 2967861"/>
                <a:gd name="connsiteY875" fmla="*/ 2128416 h 2340761"/>
                <a:gd name="connsiteX876" fmla="*/ 448594 w 2967861"/>
                <a:gd name="connsiteY876" fmla="*/ 2133694 h 2340761"/>
                <a:gd name="connsiteX877" fmla="*/ 448594 w 2967861"/>
                <a:gd name="connsiteY877" fmla="*/ 2138972 h 2340761"/>
                <a:gd name="connsiteX878" fmla="*/ 446421 w 2967861"/>
                <a:gd name="connsiteY878" fmla="*/ 2143318 h 2340761"/>
                <a:gd name="connsiteX879" fmla="*/ 445490 w 2967861"/>
                <a:gd name="connsiteY879" fmla="*/ 2148595 h 2340761"/>
                <a:gd name="connsiteX880" fmla="*/ 445490 w 2967861"/>
                <a:gd name="connsiteY880" fmla="*/ 2151700 h 2340761"/>
                <a:gd name="connsiteX881" fmla="*/ 445490 w 2967861"/>
                <a:gd name="connsiteY881" fmla="*/ 2156046 h 2340761"/>
                <a:gd name="connsiteX882" fmla="*/ 452630 w 2967861"/>
                <a:gd name="connsiteY882" fmla="*/ 2159151 h 2340761"/>
                <a:gd name="connsiteX883" fmla="*/ 450457 w 2967861"/>
                <a:gd name="connsiteY883" fmla="*/ 2163497 h 2340761"/>
                <a:gd name="connsiteX884" fmla="*/ 448284 w 2967861"/>
                <a:gd name="connsiteY884" fmla="*/ 2166601 h 2340761"/>
                <a:gd name="connsiteX885" fmla="*/ 448284 w 2967861"/>
                <a:gd name="connsiteY885" fmla="*/ 2170948 h 2340761"/>
                <a:gd name="connsiteX886" fmla="*/ 446111 w 2967861"/>
                <a:gd name="connsiteY886" fmla="*/ 2176225 h 2340761"/>
                <a:gd name="connsiteX887" fmla="*/ 448284 w 2967861"/>
                <a:gd name="connsiteY887" fmla="*/ 2181503 h 2340761"/>
                <a:gd name="connsiteX888" fmla="*/ 450457 w 2967861"/>
                <a:gd name="connsiteY888" fmla="*/ 2181503 h 2340761"/>
                <a:gd name="connsiteX889" fmla="*/ 452630 w 2967861"/>
                <a:gd name="connsiteY889" fmla="*/ 2185849 h 2340761"/>
                <a:gd name="connsiteX890" fmla="*/ 455734 w 2967861"/>
                <a:gd name="connsiteY890" fmla="*/ 2186780 h 2340761"/>
                <a:gd name="connsiteX891" fmla="*/ 459770 w 2967861"/>
                <a:gd name="connsiteY891" fmla="*/ 2191127 h 2340761"/>
                <a:gd name="connsiteX892" fmla="*/ 459770 w 2967861"/>
                <a:gd name="connsiteY892" fmla="*/ 2193300 h 2340761"/>
                <a:gd name="connsiteX893" fmla="*/ 455734 w 2967861"/>
                <a:gd name="connsiteY893" fmla="*/ 2206028 h 2340761"/>
                <a:gd name="connsiteX894" fmla="*/ 465048 w 2967861"/>
                <a:gd name="connsiteY894" fmla="*/ 2224034 h 2340761"/>
                <a:gd name="connsiteX895" fmla="*/ 479639 w 2967861"/>
                <a:gd name="connsiteY895" fmla="*/ 2242971 h 2340761"/>
                <a:gd name="connsiteX896" fmla="*/ 494230 w 2967861"/>
                <a:gd name="connsiteY896" fmla="*/ 2260046 h 2340761"/>
                <a:gd name="connsiteX897" fmla="*/ 504785 w 2967861"/>
                <a:gd name="connsiteY897" fmla="*/ 2278051 h 2340761"/>
                <a:gd name="connsiteX898" fmla="*/ 506958 w 2967861"/>
                <a:gd name="connsiteY898" fmla="*/ 2290780 h 2340761"/>
                <a:gd name="connsiteX899" fmla="*/ 506958 w 2967861"/>
                <a:gd name="connsiteY899" fmla="*/ 2303508 h 2340761"/>
                <a:gd name="connsiteX900" fmla="*/ 506958 w 2967861"/>
                <a:gd name="connsiteY900" fmla="*/ 2314994 h 2340761"/>
                <a:gd name="connsiteX901" fmla="*/ 509131 w 2967861"/>
                <a:gd name="connsiteY901" fmla="*/ 2324618 h 2340761"/>
                <a:gd name="connsiteX902" fmla="*/ 512236 w 2967861"/>
                <a:gd name="connsiteY902" fmla="*/ 2327723 h 2340761"/>
                <a:gd name="connsiteX903" fmla="*/ 516271 w 2967861"/>
                <a:gd name="connsiteY903" fmla="*/ 2333000 h 2340761"/>
                <a:gd name="connsiteX904" fmla="*/ 519376 w 2967861"/>
                <a:gd name="connsiteY904" fmla="*/ 2335173 h 2340761"/>
                <a:gd name="connsiteX905" fmla="*/ 523411 w 2967861"/>
                <a:gd name="connsiteY905" fmla="*/ 2339520 h 2340761"/>
                <a:gd name="connsiteX906" fmla="*/ 528689 w 2967861"/>
                <a:gd name="connsiteY906" fmla="*/ 2342624 h 2340761"/>
                <a:gd name="connsiteX907" fmla="*/ 553835 w 2967861"/>
                <a:gd name="connsiteY907" fmla="*/ 2337347 h 2340761"/>
                <a:gd name="connsiteX908" fmla="*/ 582086 w 2967861"/>
                <a:gd name="connsiteY908" fmla="*/ 2332069 h 2340761"/>
                <a:gd name="connsiteX909" fmla="*/ 609095 w 2967861"/>
                <a:gd name="connsiteY909" fmla="*/ 2324618 h 2340761"/>
                <a:gd name="connsiteX910" fmla="*/ 636103 w 2967861"/>
                <a:gd name="connsiteY910" fmla="*/ 2317168 h 2340761"/>
                <a:gd name="connsiteX911" fmla="*/ 657834 w 2967861"/>
                <a:gd name="connsiteY911" fmla="*/ 2303508 h 2340761"/>
                <a:gd name="connsiteX912" fmla="*/ 675530 w 2967861"/>
                <a:gd name="connsiteY912" fmla="*/ 2287675 h 2340761"/>
                <a:gd name="connsiteX913" fmla="*/ 684843 w 2967861"/>
                <a:gd name="connsiteY913" fmla="*/ 2270601 h 2340761"/>
                <a:gd name="connsiteX914" fmla="*/ 691984 w 2967861"/>
                <a:gd name="connsiteY914" fmla="*/ 2253526 h 2340761"/>
                <a:gd name="connsiteX915" fmla="*/ 715888 w 2967861"/>
                <a:gd name="connsiteY915" fmla="*/ 2233347 h 2340761"/>
                <a:gd name="connsiteX916" fmla="*/ 718992 w 2967861"/>
                <a:gd name="connsiteY916" fmla="*/ 2218446 h 2340761"/>
                <a:gd name="connsiteX917" fmla="*/ 721165 w 2967861"/>
                <a:gd name="connsiteY917" fmla="*/ 2203544 h 2340761"/>
                <a:gd name="connsiteX918" fmla="*/ 723339 w 2967861"/>
                <a:gd name="connsiteY918" fmla="*/ 2188643 h 2340761"/>
                <a:gd name="connsiteX919" fmla="*/ 728616 w 2967861"/>
                <a:gd name="connsiteY919" fmla="*/ 2175915 h 2340761"/>
                <a:gd name="connsiteX920" fmla="*/ 748485 w 2967861"/>
                <a:gd name="connsiteY920" fmla="*/ 2171568 h 2340761"/>
                <a:gd name="connsiteX921" fmla="*/ 752520 w 2967861"/>
                <a:gd name="connsiteY921" fmla="*/ 2168464 h 2340761"/>
                <a:gd name="connsiteX922" fmla="*/ 753452 w 2967861"/>
                <a:gd name="connsiteY922" fmla="*/ 2164118 h 2340761"/>
                <a:gd name="connsiteX923" fmla="*/ 757488 w 2967861"/>
                <a:gd name="connsiteY923" fmla="*/ 2161013 h 2340761"/>
                <a:gd name="connsiteX924" fmla="*/ 759661 w 2967861"/>
                <a:gd name="connsiteY924" fmla="*/ 2158840 h 2340761"/>
                <a:gd name="connsiteX925" fmla="*/ 762765 w 2967861"/>
                <a:gd name="connsiteY925" fmla="*/ 2155736 h 2340761"/>
                <a:gd name="connsiteX926" fmla="*/ 768043 w 2967861"/>
                <a:gd name="connsiteY926" fmla="*/ 2151390 h 2340761"/>
                <a:gd name="connsiteX927" fmla="*/ 764938 w 2967861"/>
                <a:gd name="connsiteY927" fmla="*/ 2131211 h 2340761"/>
                <a:gd name="connsiteX928" fmla="*/ 757798 w 2967861"/>
                <a:gd name="connsiteY928" fmla="*/ 2114136 h 2340761"/>
                <a:gd name="connsiteX929" fmla="*/ 748485 w 2967861"/>
                <a:gd name="connsiteY929" fmla="*/ 2103581 h 2340761"/>
                <a:gd name="connsiteX930" fmla="*/ 757798 w 2967861"/>
                <a:gd name="connsiteY930" fmla="*/ 2084644 h 2340761"/>
                <a:gd name="connsiteX931" fmla="*/ 772389 w 2967861"/>
                <a:gd name="connsiteY931" fmla="*/ 2071915 h 2340761"/>
                <a:gd name="connsiteX932" fmla="*/ 790084 w 2967861"/>
                <a:gd name="connsiteY932" fmla="*/ 2062291 h 2340761"/>
                <a:gd name="connsiteX933" fmla="*/ 808711 w 2967861"/>
                <a:gd name="connsiteY933" fmla="*/ 2053909 h 2340761"/>
                <a:gd name="connsiteX934" fmla="*/ 824234 w 2967861"/>
                <a:gd name="connsiteY934" fmla="*/ 2042423 h 2340761"/>
                <a:gd name="connsiteX935" fmla="*/ 835720 w 2967861"/>
                <a:gd name="connsiteY935" fmla="*/ 2019140 h 2340761"/>
                <a:gd name="connsiteX936" fmla="*/ 837893 w 2967861"/>
                <a:gd name="connsiteY936" fmla="*/ 1996787 h 2340761"/>
                <a:gd name="connsiteX937" fmla="*/ 831684 w 2967861"/>
                <a:gd name="connsiteY937" fmla="*/ 1974435 h 2340761"/>
                <a:gd name="connsiteX938" fmla="*/ 824544 w 2967861"/>
                <a:gd name="connsiteY938" fmla="*/ 1952083 h 2340761"/>
                <a:gd name="connsiteX939" fmla="*/ 817404 w 2967861"/>
                <a:gd name="connsiteY939" fmla="*/ 1931904 h 2340761"/>
                <a:gd name="connsiteX940" fmla="*/ 810263 w 2967861"/>
                <a:gd name="connsiteY940" fmla="*/ 1909552 h 2340761"/>
                <a:gd name="connsiteX941" fmla="*/ 807159 w 2967861"/>
                <a:gd name="connsiteY941" fmla="*/ 1887200 h 2340761"/>
                <a:gd name="connsiteX942" fmla="*/ 812437 w 2967861"/>
                <a:gd name="connsiteY942" fmla="*/ 1862985 h 2340761"/>
                <a:gd name="connsiteX943" fmla="*/ 827027 w 2967861"/>
                <a:gd name="connsiteY943" fmla="*/ 1837529 h 2340761"/>
                <a:gd name="connsiteX944" fmla="*/ 845654 w 2967861"/>
                <a:gd name="connsiteY944" fmla="*/ 1815177 h 2340761"/>
                <a:gd name="connsiteX945" fmla="*/ 867385 w 2967861"/>
                <a:gd name="connsiteY945" fmla="*/ 1794066 h 2340761"/>
                <a:gd name="connsiteX946" fmla="*/ 890358 w 2967861"/>
                <a:gd name="connsiteY946" fmla="*/ 1776060 h 2340761"/>
                <a:gd name="connsiteX947" fmla="*/ 912090 w 2967861"/>
                <a:gd name="connsiteY947" fmla="*/ 1757123 h 2340761"/>
                <a:gd name="connsiteX948" fmla="*/ 931958 w 2967861"/>
                <a:gd name="connsiteY948" fmla="*/ 1736944 h 2340761"/>
                <a:gd name="connsiteX949" fmla="*/ 945618 w 2967861"/>
                <a:gd name="connsiteY949" fmla="*/ 1718938 h 2340761"/>
                <a:gd name="connsiteX950" fmla="*/ 958036 w 2967861"/>
                <a:gd name="connsiteY950" fmla="*/ 1696586 h 2340761"/>
                <a:gd name="connsiteX951" fmla="*/ 968591 w 2967861"/>
                <a:gd name="connsiteY951" fmla="*/ 1674234 h 2340761"/>
                <a:gd name="connsiteX952" fmla="*/ 975731 w 2967861"/>
                <a:gd name="connsiteY952" fmla="*/ 1655297 h 2340761"/>
                <a:gd name="connsiteX953" fmla="*/ 979767 w 2967861"/>
                <a:gd name="connsiteY953" fmla="*/ 1642569 h 2340761"/>
                <a:gd name="connsiteX954" fmla="*/ 979767 w 2967861"/>
                <a:gd name="connsiteY954" fmla="*/ 1631393 h 2340761"/>
                <a:gd name="connsiteX955" fmla="*/ 985044 w 2967861"/>
                <a:gd name="connsiteY955" fmla="*/ 1621769 h 2340761"/>
                <a:gd name="connsiteX956" fmla="*/ 985044 w 2967861"/>
                <a:gd name="connsiteY956" fmla="*/ 1618665 h 2340761"/>
                <a:gd name="connsiteX957" fmla="*/ 963313 w 2967861"/>
                <a:gd name="connsiteY957" fmla="*/ 1621769 h 2340761"/>
                <a:gd name="connsiteX958" fmla="*/ 939409 w 2967861"/>
                <a:gd name="connsiteY958" fmla="*/ 1627046 h 2340761"/>
                <a:gd name="connsiteX959" fmla="*/ 914263 w 2967861"/>
                <a:gd name="connsiteY959" fmla="*/ 1633255 h 2340761"/>
                <a:gd name="connsiteX960" fmla="*/ 895636 w 2967861"/>
                <a:gd name="connsiteY960" fmla="*/ 1641637 h 2340761"/>
                <a:gd name="connsiteX961" fmla="*/ 880114 w 2967861"/>
                <a:gd name="connsiteY961" fmla="*/ 1640706 h 2340761"/>
                <a:gd name="connsiteX962" fmla="*/ 874836 w 2967861"/>
                <a:gd name="connsiteY962" fmla="*/ 1634497 h 2340761"/>
                <a:gd name="connsiteX963" fmla="*/ 872663 w 2967861"/>
                <a:gd name="connsiteY963" fmla="*/ 1629220 h 2340761"/>
                <a:gd name="connsiteX964" fmla="*/ 872663 w 2967861"/>
                <a:gd name="connsiteY964" fmla="*/ 1623942 h 2340761"/>
                <a:gd name="connsiteX965" fmla="*/ 872663 w 2967861"/>
                <a:gd name="connsiteY965" fmla="*/ 1616491 h 2340761"/>
                <a:gd name="connsiteX966" fmla="*/ 868627 w 2967861"/>
                <a:gd name="connsiteY966" fmla="*/ 1611214 h 2340761"/>
                <a:gd name="connsiteX967" fmla="*/ 854036 w 2967861"/>
                <a:gd name="connsiteY967" fmla="*/ 1599727 h 2340761"/>
                <a:gd name="connsiteX968" fmla="*/ 836341 w 2967861"/>
                <a:gd name="connsiteY968" fmla="*/ 1589172 h 2340761"/>
                <a:gd name="connsiteX969" fmla="*/ 819577 w 2967861"/>
                <a:gd name="connsiteY969" fmla="*/ 1577686 h 2340761"/>
                <a:gd name="connsiteX970" fmla="*/ 809022 w 2967861"/>
                <a:gd name="connsiteY970" fmla="*/ 1564957 h 2340761"/>
                <a:gd name="connsiteX971" fmla="*/ 804986 w 2967861"/>
                <a:gd name="connsiteY971" fmla="*/ 1553471 h 2340761"/>
                <a:gd name="connsiteX972" fmla="*/ 802813 w 2967861"/>
                <a:gd name="connsiteY972" fmla="*/ 1545089 h 2340761"/>
                <a:gd name="connsiteX973" fmla="*/ 799708 w 2967861"/>
                <a:gd name="connsiteY973" fmla="*/ 1533602 h 2340761"/>
                <a:gd name="connsiteX974" fmla="*/ 797535 w 2967861"/>
                <a:gd name="connsiteY974" fmla="*/ 1530498 h 2340761"/>
                <a:gd name="connsiteX975" fmla="*/ 792258 w 2967861"/>
                <a:gd name="connsiteY975" fmla="*/ 1526152 h 2340761"/>
                <a:gd name="connsiteX976" fmla="*/ 786980 w 2967861"/>
                <a:gd name="connsiteY976" fmla="*/ 1523047 h 2340761"/>
                <a:gd name="connsiteX977" fmla="*/ 782944 w 2967861"/>
                <a:gd name="connsiteY977" fmla="*/ 1517770 h 2340761"/>
                <a:gd name="connsiteX978" fmla="*/ 779840 w 2967861"/>
                <a:gd name="connsiteY978" fmla="*/ 1513423 h 2340761"/>
                <a:gd name="connsiteX979" fmla="*/ 779840 w 2967861"/>
                <a:gd name="connsiteY979" fmla="*/ 1476480 h 2340761"/>
                <a:gd name="connsiteX980" fmla="*/ 777667 w 2967861"/>
                <a:gd name="connsiteY980" fmla="*/ 1471203 h 2340761"/>
                <a:gd name="connsiteX981" fmla="*/ 772389 w 2967861"/>
                <a:gd name="connsiteY981" fmla="*/ 1466856 h 2340761"/>
                <a:gd name="connsiteX982" fmla="*/ 768353 w 2967861"/>
                <a:gd name="connsiteY982" fmla="*/ 1463752 h 2340761"/>
                <a:gd name="connsiteX983" fmla="*/ 763076 w 2967861"/>
                <a:gd name="connsiteY983" fmla="*/ 1459406 h 2340761"/>
                <a:gd name="connsiteX984" fmla="*/ 759971 w 2967861"/>
                <a:gd name="connsiteY984" fmla="*/ 1456301 h 2340761"/>
                <a:gd name="connsiteX985" fmla="*/ 750658 w 2967861"/>
                <a:gd name="connsiteY985" fmla="*/ 1436122 h 2340761"/>
                <a:gd name="connsiteX986" fmla="*/ 743518 w 2967861"/>
                <a:gd name="connsiteY986" fmla="*/ 1415943 h 2340761"/>
                <a:gd name="connsiteX987" fmla="*/ 736377 w 2967861"/>
                <a:gd name="connsiteY987" fmla="*/ 1393591 h 2340761"/>
                <a:gd name="connsiteX988" fmla="*/ 724891 w 2967861"/>
                <a:gd name="connsiteY988" fmla="*/ 1374654 h 2340761"/>
                <a:gd name="connsiteX989" fmla="*/ 712473 w 2967861"/>
                <a:gd name="connsiteY989" fmla="*/ 1357580 h 2340761"/>
                <a:gd name="connsiteX990" fmla="*/ 712473 w 2967861"/>
                <a:gd name="connsiteY990" fmla="*/ 1350129 h 2340761"/>
                <a:gd name="connsiteX991" fmla="*/ 716509 w 2967861"/>
                <a:gd name="connsiteY991" fmla="*/ 1350129 h 2340761"/>
                <a:gd name="connsiteX992" fmla="*/ 719613 w 2967861"/>
                <a:gd name="connsiteY992" fmla="*/ 1357580 h 2340761"/>
                <a:gd name="connsiteX993" fmla="*/ 723649 w 2967861"/>
                <a:gd name="connsiteY993" fmla="*/ 1363788 h 2340761"/>
                <a:gd name="connsiteX994" fmla="*/ 726753 w 2967861"/>
                <a:gd name="connsiteY994" fmla="*/ 1366893 h 2340761"/>
                <a:gd name="connsiteX995" fmla="*/ 730789 w 2967861"/>
                <a:gd name="connsiteY995" fmla="*/ 1369066 h 2340761"/>
                <a:gd name="connsiteX996" fmla="*/ 733894 w 2967861"/>
                <a:gd name="connsiteY996" fmla="*/ 1371239 h 2340761"/>
                <a:gd name="connsiteX997" fmla="*/ 737930 w 2967861"/>
                <a:gd name="connsiteY997" fmla="*/ 1372170 h 2340761"/>
                <a:gd name="connsiteX998" fmla="*/ 738861 w 2967861"/>
                <a:gd name="connsiteY998" fmla="*/ 1376517 h 2340761"/>
                <a:gd name="connsiteX999" fmla="*/ 745070 w 2967861"/>
                <a:gd name="connsiteY999" fmla="*/ 1378690 h 2340761"/>
                <a:gd name="connsiteX1000" fmla="*/ 755625 w 2967861"/>
                <a:gd name="connsiteY1000" fmla="*/ 1386141 h 2340761"/>
                <a:gd name="connsiteX1001" fmla="*/ 762765 w 2967861"/>
                <a:gd name="connsiteY1001" fmla="*/ 1396696 h 2340761"/>
                <a:gd name="connsiteX1002" fmla="*/ 768043 w 2967861"/>
                <a:gd name="connsiteY1002" fmla="*/ 1409424 h 2340761"/>
                <a:gd name="connsiteX1003" fmla="*/ 774252 w 2967861"/>
                <a:gd name="connsiteY1003" fmla="*/ 1423084 h 2340761"/>
                <a:gd name="connsiteX1004" fmla="*/ 779529 w 2967861"/>
                <a:gd name="connsiteY1004" fmla="*/ 1435812 h 2340761"/>
                <a:gd name="connsiteX1005" fmla="*/ 799398 w 2967861"/>
                <a:gd name="connsiteY1005" fmla="*/ 1448540 h 2340761"/>
                <a:gd name="connsiteX1006" fmla="*/ 804675 w 2967861"/>
                <a:gd name="connsiteY1006" fmla="*/ 1459095 h 2340761"/>
                <a:gd name="connsiteX1007" fmla="*/ 806848 w 2967861"/>
                <a:gd name="connsiteY1007" fmla="*/ 1472755 h 2340761"/>
                <a:gd name="connsiteX1008" fmla="*/ 809022 w 2967861"/>
                <a:gd name="connsiteY1008" fmla="*/ 1485483 h 2340761"/>
                <a:gd name="connsiteX1009" fmla="*/ 812126 w 2967861"/>
                <a:gd name="connsiteY1009" fmla="*/ 1496038 h 2340761"/>
                <a:gd name="connsiteX1010" fmla="*/ 824544 w 2967861"/>
                <a:gd name="connsiteY1010" fmla="*/ 1510940 h 2340761"/>
                <a:gd name="connsiteX1011" fmla="*/ 838204 w 2967861"/>
                <a:gd name="connsiteY1011" fmla="*/ 1525841 h 2340761"/>
                <a:gd name="connsiteX1012" fmla="*/ 850621 w 2967861"/>
                <a:gd name="connsiteY1012" fmla="*/ 1542916 h 2340761"/>
                <a:gd name="connsiteX1013" fmla="*/ 859935 w 2967861"/>
                <a:gd name="connsiteY1013" fmla="*/ 1560922 h 2340761"/>
                <a:gd name="connsiteX1014" fmla="*/ 860866 w 2967861"/>
                <a:gd name="connsiteY1014" fmla="*/ 1572408 h 2340761"/>
                <a:gd name="connsiteX1015" fmla="*/ 860866 w 2967861"/>
                <a:gd name="connsiteY1015" fmla="*/ 1582963 h 2340761"/>
                <a:gd name="connsiteX1016" fmla="*/ 863039 w 2967861"/>
                <a:gd name="connsiteY1016" fmla="*/ 1594450 h 2340761"/>
                <a:gd name="connsiteX1017" fmla="*/ 868317 w 2967861"/>
                <a:gd name="connsiteY1017" fmla="*/ 1605005 h 2340761"/>
                <a:gd name="connsiteX1018" fmla="*/ 870490 w 2967861"/>
                <a:gd name="connsiteY1018" fmla="*/ 1609351 h 2340761"/>
                <a:gd name="connsiteX1019" fmla="*/ 872663 w 2967861"/>
                <a:gd name="connsiteY1019" fmla="*/ 1611524 h 2340761"/>
                <a:gd name="connsiteX1020" fmla="*/ 874836 w 2967861"/>
                <a:gd name="connsiteY1020" fmla="*/ 1612456 h 2340761"/>
                <a:gd name="connsiteX1021" fmla="*/ 875767 w 2967861"/>
                <a:gd name="connsiteY1021" fmla="*/ 1612456 h 2340761"/>
                <a:gd name="connsiteX1022" fmla="*/ 879803 w 2967861"/>
                <a:gd name="connsiteY1022" fmla="*/ 1614629 h 2340761"/>
                <a:gd name="connsiteX1023" fmla="*/ 889117 w 2967861"/>
                <a:gd name="connsiteY1023" fmla="*/ 1614629 h 2340761"/>
                <a:gd name="connsiteX1024" fmla="*/ 901534 w 2967861"/>
                <a:gd name="connsiteY1024" fmla="*/ 1611524 h 2340761"/>
                <a:gd name="connsiteX1025" fmla="*/ 913952 w 2967861"/>
                <a:gd name="connsiteY1025" fmla="*/ 1604074 h 2340761"/>
                <a:gd name="connsiteX1026" fmla="*/ 928543 w 2967861"/>
                <a:gd name="connsiteY1026" fmla="*/ 1597865 h 2340761"/>
                <a:gd name="connsiteX1027" fmla="*/ 946239 w 2967861"/>
                <a:gd name="connsiteY1027" fmla="*/ 1592587 h 2340761"/>
                <a:gd name="connsiteX1028" fmla="*/ 963003 w 2967861"/>
                <a:gd name="connsiteY1028" fmla="*/ 1589483 h 2340761"/>
                <a:gd name="connsiteX1029" fmla="*/ 979767 w 2967861"/>
                <a:gd name="connsiteY1029" fmla="*/ 1582032 h 2340761"/>
                <a:gd name="connsiteX1030" fmla="*/ 992185 w 2967861"/>
                <a:gd name="connsiteY1030" fmla="*/ 1572408 h 2340761"/>
                <a:gd name="connsiteX1031" fmla="*/ 1002740 w 2967861"/>
                <a:gd name="connsiteY1031" fmla="*/ 1560922 h 2340761"/>
                <a:gd name="connsiteX1032" fmla="*/ 1016399 w 2967861"/>
                <a:gd name="connsiteY1032" fmla="*/ 1553471 h 2340761"/>
                <a:gd name="connsiteX1033" fmla="*/ 1039372 w 2967861"/>
                <a:gd name="connsiteY1033" fmla="*/ 1553471 h 2340761"/>
                <a:gd name="connsiteX1034" fmla="*/ 1039372 w 2967861"/>
                <a:gd name="connsiteY1034" fmla="*/ 1544468 h 2340761"/>
                <a:gd name="connsiteX1035" fmla="*/ 1057999 w 2967861"/>
                <a:gd name="connsiteY1035" fmla="*/ 1531740 h 2340761"/>
                <a:gd name="connsiteX1036" fmla="*/ 1075694 w 2967861"/>
                <a:gd name="connsiteY1036" fmla="*/ 1520253 h 2340761"/>
                <a:gd name="connsiteX1037" fmla="*/ 1075694 w 2967861"/>
                <a:gd name="connsiteY1037" fmla="*/ 1500074 h 2340761"/>
                <a:gd name="connsiteX1038" fmla="*/ 1089354 w 2967861"/>
                <a:gd name="connsiteY1038" fmla="*/ 1494797 h 2340761"/>
                <a:gd name="connsiteX1039" fmla="*/ 1095563 w 2967861"/>
                <a:gd name="connsiteY1039" fmla="*/ 1487346 h 2340761"/>
                <a:gd name="connsiteX1040" fmla="*/ 1101772 w 2967861"/>
                <a:gd name="connsiteY1040" fmla="*/ 1477722 h 2340761"/>
                <a:gd name="connsiteX1041" fmla="*/ 1108912 w 2967861"/>
                <a:gd name="connsiteY1041" fmla="*/ 1468098 h 2340761"/>
                <a:gd name="connsiteX1042" fmla="*/ 1087181 w 2967861"/>
                <a:gd name="connsiteY1042" fmla="*/ 1450092 h 2340761"/>
                <a:gd name="connsiteX1043" fmla="*/ 1060172 w 2967861"/>
                <a:gd name="connsiteY1043" fmla="*/ 1435191 h 2340761"/>
                <a:gd name="connsiteX1044" fmla="*/ 1057999 w 2967861"/>
                <a:gd name="connsiteY1044" fmla="*/ 1420290 h 2340761"/>
                <a:gd name="connsiteX1045" fmla="*/ 1055826 w 2967861"/>
                <a:gd name="connsiteY1045" fmla="*/ 1401352 h 2340761"/>
                <a:gd name="connsiteX1046" fmla="*/ 1035958 w 2967861"/>
                <a:gd name="connsiteY1046" fmla="*/ 1416254 h 2340761"/>
                <a:gd name="connsiteX1047" fmla="*/ 1019193 w 2967861"/>
                <a:gd name="connsiteY1047" fmla="*/ 1435191 h 2340761"/>
                <a:gd name="connsiteX1048" fmla="*/ 1008638 w 2967861"/>
                <a:gd name="connsiteY1048" fmla="*/ 1435191 h 2340761"/>
                <a:gd name="connsiteX1049" fmla="*/ 999325 w 2967861"/>
                <a:gd name="connsiteY1049" fmla="*/ 1437364 h 2340761"/>
                <a:gd name="connsiteX1050" fmla="*/ 992185 w 2967861"/>
                <a:gd name="connsiteY1050" fmla="*/ 1438295 h 2340761"/>
                <a:gd name="connsiteX1051" fmla="*/ 990011 w 2967861"/>
                <a:gd name="connsiteY1051" fmla="*/ 1433018 h 2340761"/>
                <a:gd name="connsiteX1052" fmla="*/ 989080 w 2967861"/>
                <a:gd name="connsiteY1052" fmla="*/ 1427740 h 2340761"/>
                <a:gd name="connsiteX1053" fmla="*/ 989080 w 2967861"/>
                <a:gd name="connsiteY1053" fmla="*/ 1422463 h 2340761"/>
                <a:gd name="connsiteX1054" fmla="*/ 986907 w 2967861"/>
                <a:gd name="connsiteY1054" fmla="*/ 1416254 h 2340761"/>
                <a:gd name="connsiteX1055" fmla="*/ 984734 w 2967861"/>
                <a:gd name="connsiteY1055" fmla="*/ 1410976 h 2340761"/>
                <a:gd name="connsiteX1056" fmla="*/ 979456 w 2967861"/>
                <a:gd name="connsiteY1056" fmla="*/ 1408803 h 2340761"/>
                <a:gd name="connsiteX1057" fmla="*/ 977283 w 2967861"/>
                <a:gd name="connsiteY1057" fmla="*/ 1408803 h 2340761"/>
                <a:gd name="connsiteX1058" fmla="*/ 975110 w 2967861"/>
                <a:gd name="connsiteY1058" fmla="*/ 1408803 h 2340761"/>
                <a:gd name="connsiteX1059" fmla="*/ 975110 w 2967861"/>
                <a:gd name="connsiteY1059" fmla="*/ 1410976 h 2340761"/>
                <a:gd name="connsiteX1060" fmla="*/ 974179 w 2967861"/>
                <a:gd name="connsiteY1060" fmla="*/ 1413149 h 2340761"/>
                <a:gd name="connsiteX1061" fmla="*/ 972006 w 2967861"/>
                <a:gd name="connsiteY1061" fmla="*/ 1418427 h 2340761"/>
                <a:gd name="connsiteX1062" fmla="*/ 964865 w 2967861"/>
                <a:gd name="connsiteY1062" fmla="*/ 1407872 h 2340761"/>
                <a:gd name="connsiteX1063" fmla="*/ 957725 w 2967861"/>
                <a:gd name="connsiteY1063" fmla="*/ 1392970 h 2340761"/>
                <a:gd name="connsiteX1064" fmla="*/ 948412 w 2967861"/>
                <a:gd name="connsiteY1064" fmla="*/ 1375896 h 2340761"/>
                <a:gd name="connsiteX1065" fmla="*/ 943134 w 2967861"/>
                <a:gd name="connsiteY1065" fmla="*/ 1358821 h 2340761"/>
                <a:gd name="connsiteX1066" fmla="*/ 939098 w 2967861"/>
                <a:gd name="connsiteY1066" fmla="*/ 1343920 h 2340761"/>
                <a:gd name="connsiteX1067" fmla="*/ 946239 w 2967861"/>
                <a:gd name="connsiteY1067" fmla="*/ 1343920 h 2340761"/>
                <a:gd name="connsiteX1068" fmla="*/ 950274 w 2967861"/>
                <a:gd name="connsiteY1068" fmla="*/ 1343920 h 2340761"/>
                <a:gd name="connsiteX1069" fmla="*/ 952448 w 2967861"/>
                <a:gd name="connsiteY1069" fmla="*/ 1343920 h 2340761"/>
                <a:gd name="connsiteX1070" fmla="*/ 953379 w 2967861"/>
                <a:gd name="connsiteY1070" fmla="*/ 1343920 h 2340761"/>
                <a:gd name="connsiteX1071" fmla="*/ 955552 w 2967861"/>
                <a:gd name="connsiteY1071" fmla="*/ 1343920 h 2340761"/>
                <a:gd name="connsiteX1072" fmla="*/ 967039 w 2967861"/>
                <a:gd name="connsiteY1072" fmla="*/ 1353544 h 2340761"/>
                <a:gd name="connsiteX1073" fmla="*/ 972316 w 2967861"/>
                <a:gd name="connsiteY1073" fmla="*/ 1363167 h 2340761"/>
                <a:gd name="connsiteX1074" fmla="*/ 975421 w 2967861"/>
                <a:gd name="connsiteY1074" fmla="*/ 1373723 h 2340761"/>
                <a:gd name="connsiteX1075" fmla="*/ 984734 w 2967861"/>
                <a:gd name="connsiteY1075" fmla="*/ 1381173 h 2340761"/>
                <a:gd name="connsiteX1076" fmla="*/ 997152 w 2967861"/>
                <a:gd name="connsiteY1076" fmla="*/ 1388624 h 2340761"/>
                <a:gd name="connsiteX1077" fmla="*/ 1008638 w 2967861"/>
                <a:gd name="connsiteY1077" fmla="*/ 1393902 h 2340761"/>
                <a:gd name="connsiteX1078" fmla="*/ 1019193 w 2967861"/>
                <a:gd name="connsiteY1078" fmla="*/ 1401352 h 2340761"/>
                <a:gd name="connsiteX1079" fmla="*/ 1031611 w 2967861"/>
                <a:gd name="connsiteY1079" fmla="*/ 1401352 h 2340761"/>
                <a:gd name="connsiteX1080" fmla="*/ 1040925 w 2967861"/>
                <a:gd name="connsiteY1080" fmla="*/ 1400421 h 2340761"/>
                <a:gd name="connsiteX1081" fmla="*/ 1048065 w 2967861"/>
                <a:gd name="connsiteY1081" fmla="*/ 1398248 h 2340761"/>
                <a:gd name="connsiteX1082" fmla="*/ 1059551 w 2967861"/>
                <a:gd name="connsiteY1082" fmla="*/ 1393902 h 2340761"/>
                <a:gd name="connsiteX1083" fmla="*/ 1066692 w 2967861"/>
                <a:gd name="connsiteY1083" fmla="*/ 1407561 h 2340761"/>
                <a:gd name="connsiteX1084" fmla="*/ 1071969 w 2967861"/>
                <a:gd name="connsiteY1084" fmla="*/ 1418116 h 2340761"/>
                <a:gd name="connsiteX1085" fmla="*/ 1102082 w 2967861"/>
                <a:gd name="connsiteY1085" fmla="*/ 1420290 h 2340761"/>
                <a:gd name="connsiteX1086" fmla="*/ 1133438 w 2967861"/>
                <a:gd name="connsiteY1086" fmla="*/ 1422463 h 2340761"/>
                <a:gd name="connsiteX1087" fmla="*/ 1164793 w 2967861"/>
                <a:gd name="connsiteY1087" fmla="*/ 1422463 h 2340761"/>
                <a:gd name="connsiteX1088" fmla="*/ 1194906 w 2967861"/>
                <a:gd name="connsiteY1088" fmla="*/ 1418116 h 2340761"/>
                <a:gd name="connsiteX1089" fmla="*/ 1206392 w 2967861"/>
                <a:gd name="connsiteY1089" fmla="*/ 1429603 h 2340761"/>
                <a:gd name="connsiteX1090" fmla="*/ 1218810 w 2967861"/>
                <a:gd name="connsiteY1090" fmla="*/ 1437985 h 2340761"/>
                <a:gd name="connsiteX1091" fmla="*/ 1231228 w 2967861"/>
                <a:gd name="connsiteY1091" fmla="*/ 1447609 h 2340761"/>
                <a:gd name="connsiteX1092" fmla="*/ 1238368 w 2967861"/>
                <a:gd name="connsiteY1092" fmla="*/ 1458164 h 2340761"/>
                <a:gd name="connsiteX1093" fmla="*/ 1235264 w 2967861"/>
                <a:gd name="connsiteY1093" fmla="*/ 1471824 h 2340761"/>
                <a:gd name="connsiteX1094" fmla="*/ 1238368 w 2967861"/>
                <a:gd name="connsiteY1094" fmla="*/ 1474928 h 2340761"/>
                <a:gd name="connsiteX1095" fmla="*/ 1242404 w 2967861"/>
                <a:gd name="connsiteY1095" fmla="*/ 1479274 h 2340761"/>
                <a:gd name="connsiteX1096" fmla="*/ 1247681 w 2967861"/>
                <a:gd name="connsiteY1096" fmla="*/ 1482379 h 2340761"/>
                <a:gd name="connsiteX1097" fmla="*/ 1251717 w 2967861"/>
                <a:gd name="connsiteY1097" fmla="*/ 1486725 h 2340761"/>
                <a:gd name="connsiteX1098" fmla="*/ 1262273 w 2967861"/>
                <a:gd name="connsiteY1098" fmla="*/ 1487656 h 2340761"/>
                <a:gd name="connsiteX1099" fmla="*/ 1271586 w 2967861"/>
                <a:gd name="connsiteY1099" fmla="*/ 1487656 h 2340761"/>
                <a:gd name="connsiteX1100" fmla="*/ 1284004 w 2967861"/>
                <a:gd name="connsiteY1100" fmla="*/ 1486725 h 2340761"/>
                <a:gd name="connsiteX1101" fmla="*/ 1288039 w 2967861"/>
                <a:gd name="connsiteY1101" fmla="*/ 1524910 h 2340761"/>
                <a:gd name="connsiteX1102" fmla="*/ 1296422 w 2967861"/>
                <a:gd name="connsiteY1102" fmla="*/ 1556575 h 2340761"/>
                <a:gd name="connsiteX1103" fmla="*/ 1308840 w 2967861"/>
                <a:gd name="connsiteY1103" fmla="*/ 1586068 h 2340761"/>
                <a:gd name="connsiteX1104" fmla="*/ 1327466 w 2967861"/>
                <a:gd name="connsiteY1104" fmla="*/ 1613697 h 2340761"/>
                <a:gd name="connsiteX1105" fmla="*/ 1327466 w 2967861"/>
                <a:gd name="connsiteY1105" fmla="*/ 1615870 h 2340761"/>
                <a:gd name="connsiteX1106" fmla="*/ 1325293 w 2967861"/>
                <a:gd name="connsiteY1106" fmla="*/ 1618044 h 2340761"/>
                <a:gd name="connsiteX1107" fmla="*/ 1323120 w 2967861"/>
                <a:gd name="connsiteY1107" fmla="*/ 1621148 h 2340761"/>
                <a:gd name="connsiteX1108" fmla="*/ 1322188 w 2967861"/>
                <a:gd name="connsiteY1108" fmla="*/ 1625494 h 2340761"/>
                <a:gd name="connsiteX1109" fmla="*/ 1323120 w 2967861"/>
                <a:gd name="connsiteY1109" fmla="*/ 1628599 h 2340761"/>
                <a:gd name="connsiteX1110" fmla="*/ 1329329 w 2967861"/>
                <a:gd name="connsiteY1110" fmla="*/ 1645673 h 2340761"/>
                <a:gd name="connsiteX1111" fmla="*/ 1339884 w 2967861"/>
                <a:gd name="connsiteY1111" fmla="*/ 1665852 h 2340761"/>
                <a:gd name="connsiteX1112" fmla="*/ 1351370 w 2967861"/>
                <a:gd name="connsiteY1112" fmla="*/ 1678581 h 2340761"/>
                <a:gd name="connsiteX1113" fmla="*/ 1352302 w 2967861"/>
                <a:gd name="connsiteY1113" fmla="*/ 1680754 h 2340761"/>
                <a:gd name="connsiteX1114" fmla="*/ 1354475 w 2967861"/>
                <a:gd name="connsiteY1114" fmla="*/ 1680754 h 2340761"/>
                <a:gd name="connsiteX1115" fmla="*/ 1356648 w 2967861"/>
                <a:gd name="connsiteY1115" fmla="*/ 1682927 h 2340761"/>
                <a:gd name="connsiteX1116" fmla="*/ 1358821 w 2967861"/>
                <a:gd name="connsiteY1116" fmla="*/ 1682927 h 2340761"/>
                <a:gd name="connsiteX1117" fmla="*/ 1378690 w 2967861"/>
                <a:gd name="connsiteY1117" fmla="*/ 1658712 h 2340761"/>
                <a:gd name="connsiteX1118" fmla="*/ 1391108 w 2967861"/>
                <a:gd name="connsiteY1118" fmla="*/ 1633255 h 2340761"/>
                <a:gd name="connsiteX1119" fmla="*/ 1400421 w 2967861"/>
                <a:gd name="connsiteY1119" fmla="*/ 1601590 h 2340761"/>
                <a:gd name="connsiteX1120" fmla="*/ 1403525 w 2967861"/>
                <a:gd name="connsiteY1120" fmla="*/ 1564647 h 2340761"/>
                <a:gd name="connsiteX1121" fmla="*/ 1415943 w 2967861"/>
                <a:gd name="connsiteY1121" fmla="*/ 1557196 h 2340761"/>
                <a:gd name="connsiteX1122" fmla="*/ 1425257 w 2967861"/>
                <a:gd name="connsiteY1122" fmla="*/ 1547572 h 2340761"/>
                <a:gd name="connsiteX1123" fmla="*/ 1434570 w 2967861"/>
                <a:gd name="connsiteY1123" fmla="*/ 1540122 h 2340761"/>
                <a:gd name="connsiteX1124" fmla="*/ 1451334 w 2967861"/>
                <a:gd name="connsiteY1124" fmla="*/ 1540122 h 2340761"/>
                <a:gd name="connsiteX1125" fmla="*/ 1463752 w 2967861"/>
                <a:gd name="connsiteY1125" fmla="*/ 1507214 h 2340761"/>
                <a:gd name="connsiteX1126" fmla="*/ 1470892 w 2967861"/>
                <a:gd name="connsiteY1126" fmla="*/ 1501937 h 2340761"/>
                <a:gd name="connsiteX1127" fmla="*/ 1478032 w 2967861"/>
                <a:gd name="connsiteY1127" fmla="*/ 1499764 h 2340761"/>
                <a:gd name="connsiteX1128" fmla="*/ 1485172 w 2967861"/>
                <a:gd name="connsiteY1128" fmla="*/ 1499764 h 2340761"/>
                <a:gd name="connsiteX1129" fmla="*/ 1488277 w 2967861"/>
                <a:gd name="connsiteY1129" fmla="*/ 1497591 h 2340761"/>
                <a:gd name="connsiteX1130" fmla="*/ 1493555 w 2967861"/>
                <a:gd name="connsiteY1130" fmla="*/ 1490140 h 2340761"/>
                <a:gd name="connsiteX1131" fmla="*/ 1497590 w 2967861"/>
                <a:gd name="connsiteY1131" fmla="*/ 1475239 h 2340761"/>
                <a:gd name="connsiteX1132" fmla="*/ 1512181 w 2967861"/>
                <a:gd name="connsiteY1132" fmla="*/ 1475239 h 2340761"/>
                <a:gd name="connsiteX1133" fmla="*/ 1526772 w 2967861"/>
                <a:gd name="connsiteY1133" fmla="*/ 1477412 h 2340761"/>
                <a:gd name="connsiteX1134" fmla="*/ 1543536 w 2967861"/>
                <a:gd name="connsiteY1134" fmla="*/ 1475239 h 2340761"/>
                <a:gd name="connsiteX1135" fmla="*/ 1544468 w 2967861"/>
                <a:gd name="connsiteY1135" fmla="*/ 1473065 h 2340761"/>
                <a:gd name="connsiteX1136" fmla="*/ 1546641 w 2967861"/>
                <a:gd name="connsiteY1136" fmla="*/ 1472134 h 2340761"/>
                <a:gd name="connsiteX1137" fmla="*/ 1548814 w 2967861"/>
                <a:gd name="connsiteY1137" fmla="*/ 1467788 h 2340761"/>
                <a:gd name="connsiteX1138" fmla="*/ 1550987 w 2967861"/>
                <a:gd name="connsiteY1138" fmla="*/ 1465615 h 2340761"/>
                <a:gd name="connsiteX1139" fmla="*/ 1554092 w 2967861"/>
                <a:gd name="connsiteY1139" fmla="*/ 1462510 h 2340761"/>
                <a:gd name="connsiteX1140" fmla="*/ 1565578 w 2967861"/>
                <a:gd name="connsiteY1140" fmla="*/ 1480516 h 2340761"/>
                <a:gd name="connsiteX1141" fmla="*/ 1573960 w 2967861"/>
                <a:gd name="connsiteY1141" fmla="*/ 1495418 h 2340761"/>
                <a:gd name="connsiteX1142" fmla="*/ 1585447 w 2967861"/>
                <a:gd name="connsiteY1142" fmla="*/ 1509077 h 2340761"/>
                <a:gd name="connsiteX1143" fmla="*/ 1592587 w 2967861"/>
                <a:gd name="connsiteY1143" fmla="*/ 1523979 h 2340761"/>
                <a:gd name="connsiteX1144" fmla="*/ 1597864 w 2967861"/>
                <a:gd name="connsiteY1144" fmla="*/ 1541984 h 2340761"/>
                <a:gd name="connsiteX1145" fmla="*/ 1597864 w 2967861"/>
                <a:gd name="connsiteY1145" fmla="*/ 1564337 h 2340761"/>
                <a:gd name="connsiteX1146" fmla="*/ 1600037 w 2967861"/>
                <a:gd name="connsiteY1146" fmla="*/ 1566509 h 2340761"/>
                <a:gd name="connsiteX1147" fmla="*/ 1600969 w 2967861"/>
                <a:gd name="connsiteY1147" fmla="*/ 1566509 h 2340761"/>
                <a:gd name="connsiteX1148" fmla="*/ 1600969 w 2967861"/>
                <a:gd name="connsiteY1148" fmla="*/ 1567441 h 2340761"/>
                <a:gd name="connsiteX1149" fmla="*/ 1603142 w 2967861"/>
                <a:gd name="connsiteY1149" fmla="*/ 1567441 h 2340761"/>
                <a:gd name="connsiteX1150" fmla="*/ 1610282 w 2967861"/>
                <a:gd name="connsiteY1150" fmla="*/ 1567441 h 2340761"/>
                <a:gd name="connsiteX1151" fmla="*/ 1617422 w 2967861"/>
                <a:gd name="connsiteY1151" fmla="*/ 1566509 h 2340761"/>
                <a:gd name="connsiteX1152" fmla="*/ 1621458 w 2967861"/>
                <a:gd name="connsiteY1152" fmla="*/ 1564337 h 2340761"/>
                <a:gd name="connsiteX1153" fmla="*/ 1626736 w 2967861"/>
                <a:gd name="connsiteY1153" fmla="*/ 1559990 h 2340761"/>
                <a:gd name="connsiteX1154" fmla="*/ 1629840 w 2967861"/>
                <a:gd name="connsiteY1154" fmla="*/ 1556886 h 2340761"/>
                <a:gd name="connsiteX1155" fmla="*/ 1641327 w 2967861"/>
                <a:gd name="connsiteY1155" fmla="*/ 1569614 h 2340761"/>
                <a:gd name="connsiteX1156" fmla="*/ 1648467 w 2967861"/>
                <a:gd name="connsiteY1156" fmla="*/ 1586688 h 2340761"/>
                <a:gd name="connsiteX1157" fmla="*/ 1650640 w 2967861"/>
                <a:gd name="connsiteY1157" fmla="*/ 1606867 h 2340761"/>
                <a:gd name="connsiteX1158" fmla="*/ 1650640 w 2967861"/>
                <a:gd name="connsiteY1158" fmla="*/ 1629220 h 2340761"/>
                <a:gd name="connsiteX1159" fmla="*/ 1650640 w 2967861"/>
                <a:gd name="connsiteY1159" fmla="*/ 1649399 h 2340761"/>
                <a:gd name="connsiteX1160" fmla="*/ 1650640 w 2967861"/>
                <a:gd name="connsiteY1160" fmla="*/ 1668336 h 2340761"/>
                <a:gd name="connsiteX1161" fmla="*/ 1653745 w 2967861"/>
                <a:gd name="connsiteY1161" fmla="*/ 1683237 h 2340761"/>
                <a:gd name="connsiteX1162" fmla="*/ 1653745 w 2967861"/>
                <a:gd name="connsiteY1162" fmla="*/ 1686342 h 2340761"/>
                <a:gd name="connsiteX1163" fmla="*/ 1663058 w 2967861"/>
                <a:gd name="connsiteY1163" fmla="*/ 1683237 h 2340761"/>
                <a:gd name="connsiteX1164" fmla="*/ 1663058 w 2967861"/>
                <a:gd name="connsiteY1164" fmla="*/ 1686342 h 2340761"/>
                <a:gd name="connsiteX1165" fmla="*/ 1672371 w 2967861"/>
                <a:gd name="connsiteY1165" fmla="*/ 1699070 h 2340761"/>
                <a:gd name="connsiteX1166" fmla="*/ 1677649 w 2967861"/>
                <a:gd name="connsiteY1166" fmla="*/ 1713971 h 2340761"/>
                <a:gd name="connsiteX1167" fmla="*/ 1682927 w 2967861"/>
                <a:gd name="connsiteY1167" fmla="*/ 1728873 h 2340761"/>
                <a:gd name="connsiteX1168" fmla="*/ 1686962 w 2967861"/>
                <a:gd name="connsiteY1168" fmla="*/ 1745947 h 2340761"/>
                <a:gd name="connsiteX1169" fmla="*/ 1693171 w 2967861"/>
                <a:gd name="connsiteY1169" fmla="*/ 1760849 h 2340761"/>
                <a:gd name="connsiteX1170" fmla="*/ 1702485 w 2967861"/>
                <a:gd name="connsiteY1170" fmla="*/ 1768299 h 2340761"/>
                <a:gd name="connsiteX1171" fmla="*/ 1704658 w 2967861"/>
                <a:gd name="connsiteY1171" fmla="*/ 1770472 h 2340761"/>
                <a:gd name="connsiteX1172" fmla="*/ 1715213 w 2967861"/>
                <a:gd name="connsiteY1172" fmla="*/ 1775750 h 2340761"/>
                <a:gd name="connsiteX1173" fmla="*/ 1726699 w 2967861"/>
                <a:gd name="connsiteY1173" fmla="*/ 1785374 h 2340761"/>
                <a:gd name="connsiteX1174" fmla="*/ 1737255 w 2967861"/>
                <a:gd name="connsiteY1174" fmla="*/ 1785374 h 2340761"/>
                <a:gd name="connsiteX1175" fmla="*/ 1736323 w 2967861"/>
                <a:gd name="connsiteY1175" fmla="*/ 1758986 h 2340761"/>
                <a:gd name="connsiteX1176" fmla="*/ 1729183 w 2967861"/>
                <a:gd name="connsiteY1176" fmla="*/ 1733529 h 2340761"/>
                <a:gd name="connsiteX1177" fmla="*/ 1717696 w 2967861"/>
                <a:gd name="connsiteY1177" fmla="*/ 1711177 h 2340761"/>
                <a:gd name="connsiteX1178" fmla="*/ 1703106 w 2967861"/>
                <a:gd name="connsiteY1178" fmla="*/ 1696276 h 2340761"/>
                <a:gd name="connsiteX1179" fmla="*/ 1700001 w 2967861"/>
                <a:gd name="connsiteY1179" fmla="*/ 1694103 h 2340761"/>
                <a:gd name="connsiteX1180" fmla="*/ 1695965 w 2967861"/>
                <a:gd name="connsiteY1180" fmla="*/ 1694103 h 2340761"/>
                <a:gd name="connsiteX1181" fmla="*/ 1692861 w 2967861"/>
                <a:gd name="connsiteY1181" fmla="*/ 1694103 h 2340761"/>
                <a:gd name="connsiteX1182" fmla="*/ 1688825 w 2967861"/>
                <a:gd name="connsiteY1182" fmla="*/ 1694103 h 2340761"/>
                <a:gd name="connsiteX1183" fmla="*/ 1687894 w 2967861"/>
                <a:gd name="connsiteY1183" fmla="*/ 1691930 h 2340761"/>
                <a:gd name="connsiteX1184" fmla="*/ 1681685 w 2967861"/>
                <a:gd name="connsiteY1184" fmla="*/ 1681374 h 2340761"/>
                <a:gd name="connsiteX1185" fmla="*/ 1680753 w 2967861"/>
                <a:gd name="connsiteY1185" fmla="*/ 1671751 h 2340761"/>
                <a:gd name="connsiteX1186" fmla="*/ 1676718 w 2967861"/>
                <a:gd name="connsiteY1186" fmla="*/ 1664300 h 2340761"/>
                <a:gd name="connsiteX1187" fmla="*/ 1667404 w 2967861"/>
                <a:gd name="connsiteY1187" fmla="*/ 1659022 h 2340761"/>
                <a:gd name="connsiteX1188" fmla="*/ 1676718 w 2967861"/>
                <a:gd name="connsiteY1188" fmla="*/ 1634808 h 2340761"/>
                <a:gd name="connsiteX1189" fmla="*/ 1683858 w 2967861"/>
                <a:gd name="connsiteY1189" fmla="*/ 1605315 h 2340761"/>
                <a:gd name="connsiteX1190" fmla="*/ 1700622 w 2967861"/>
                <a:gd name="connsiteY1190" fmla="*/ 1618975 h 2340761"/>
                <a:gd name="connsiteX1191" fmla="*/ 1716144 w 2967861"/>
                <a:gd name="connsiteY1191" fmla="*/ 1631703 h 2340761"/>
                <a:gd name="connsiteX1192" fmla="*/ 1730735 w 2967861"/>
                <a:gd name="connsiteY1192" fmla="*/ 1644431 h 2340761"/>
                <a:gd name="connsiteX1193" fmla="*/ 1742222 w 2967861"/>
                <a:gd name="connsiteY1193" fmla="*/ 1659333 h 2340761"/>
                <a:gd name="connsiteX1194" fmla="*/ 1747499 w 2967861"/>
                <a:gd name="connsiteY1194" fmla="*/ 1679512 h 2340761"/>
                <a:gd name="connsiteX1195" fmla="*/ 1754640 w 2967861"/>
                <a:gd name="connsiteY1195" fmla="*/ 1679512 h 2340761"/>
                <a:gd name="connsiteX1196" fmla="*/ 1815176 w 2967861"/>
                <a:gd name="connsiteY1196" fmla="*/ 1629841 h 2340761"/>
                <a:gd name="connsiteX1197" fmla="*/ 1813003 w 2967861"/>
                <a:gd name="connsiteY1197" fmla="*/ 1600348 h 2340761"/>
                <a:gd name="connsiteX1198" fmla="*/ 1807726 w 2967861"/>
                <a:gd name="connsiteY1198" fmla="*/ 1576133 h 2340761"/>
                <a:gd name="connsiteX1199" fmla="*/ 1796239 w 2967861"/>
                <a:gd name="connsiteY1199" fmla="*/ 1558128 h 2340761"/>
                <a:gd name="connsiteX1200" fmla="*/ 1783822 w 2967861"/>
                <a:gd name="connsiteY1200" fmla="*/ 1541053 h 2340761"/>
                <a:gd name="connsiteX1201" fmla="*/ 1767057 w 2967861"/>
                <a:gd name="connsiteY1201" fmla="*/ 1525220 h 2340761"/>
                <a:gd name="connsiteX1202" fmla="*/ 1769230 w 2967861"/>
                <a:gd name="connsiteY1202" fmla="*/ 1510319 h 2340761"/>
                <a:gd name="connsiteX1203" fmla="*/ 1774508 w 2967861"/>
                <a:gd name="connsiteY1203" fmla="*/ 1500695 h 2340761"/>
                <a:gd name="connsiteX1204" fmla="*/ 1780717 w 2967861"/>
                <a:gd name="connsiteY1204" fmla="*/ 1495418 h 2340761"/>
                <a:gd name="connsiteX1205" fmla="*/ 1787857 w 2967861"/>
                <a:gd name="connsiteY1205" fmla="*/ 1489209 h 2340761"/>
                <a:gd name="connsiteX1206" fmla="*/ 1794066 w 2967861"/>
                <a:gd name="connsiteY1206" fmla="*/ 1480827 h 2340761"/>
                <a:gd name="connsiteX1207" fmla="*/ 1800275 w 2967861"/>
                <a:gd name="connsiteY1207" fmla="*/ 1480827 h 2340761"/>
                <a:gd name="connsiteX1208" fmla="*/ 1805553 w 2967861"/>
                <a:gd name="connsiteY1208" fmla="*/ 1481758 h 2340761"/>
                <a:gd name="connsiteX1209" fmla="*/ 1807726 w 2967861"/>
                <a:gd name="connsiteY1209" fmla="*/ 1481758 h 2340761"/>
                <a:gd name="connsiteX1210" fmla="*/ 1810830 w 2967861"/>
                <a:gd name="connsiteY1210" fmla="*/ 1483931 h 2340761"/>
                <a:gd name="connsiteX1211" fmla="*/ 1813003 w 2967861"/>
                <a:gd name="connsiteY1211" fmla="*/ 1488277 h 2340761"/>
                <a:gd name="connsiteX1212" fmla="*/ 1816108 w 2967861"/>
                <a:gd name="connsiteY1212" fmla="*/ 1493555 h 2340761"/>
                <a:gd name="connsiteX1213" fmla="*/ 1818281 w 2967861"/>
                <a:gd name="connsiteY1213" fmla="*/ 1496659 h 2340761"/>
                <a:gd name="connsiteX1214" fmla="*/ 1816108 w 2967861"/>
                <a:gd name="connsiteY1214" fmla="*/ 1501006 h 2340761"/>
                <a:gd name="connsiteX1215" fmla="*/ 1815176 w 2967861"/>
                <a:gd name="connsiteY1215" fmla="*/ 1504110 h 2340761"/>
                <a:gd name="connsiteX1216" fmla="*/ 1811141 w 2967861"/>
                <a:gd name="connsiteY1216" fmla="*/ 1506283 h 2340761"/>
                <a:gd name="connsiteX1217" fmla="*/ 1808036 w 2967861"/>
                <a:gd name="connsiteY1217" fmla="*/ 1506283 h 2340761"/>
                <a:gd name="connsiteX1218" fmla="*/ 1804000 w 2967861"/>
                <a:gd name="connsiteY1218" fmla="*/ 1508456 h 2340761"/>
                <a:gd name="connsiteX1219" fmla="*/ 1804000 w 2967861"/>
                <a:gd name="connsiteY1219" fmla="*/ 1518080 h 2340761"/>
                <a:gd name="connsiteX1220" fmla="*/ 1804000 w 2967861"/>
                <a:gd name="connsiteY1220" fmla="*/ 1523358 h 2340761"/>
                <a:gd name="connsiteX1221" fmla="*/ 1806173 w 2967861"/>
                <a:gd name="connsiteY1221" fmla="*/ 1528635 h 2340761"/>
                <a:gd name="connsiteX1222" fmla="*/ 1808346 w 2967861"/>
                <a:gd name="connsiteY1222" fmla="*/ 1533913 h 2340761"/>
                <a:gd name="connsiteX1223" fmla="*/ 1811451 w 2967861"/>
                <a:gd name="connsiteY1223" fmla="*/ 1532981 h 2340761"/>
                <a:gd name="connsiteX1224" fmla="*/ 1813624 w 2967861"/>
                <a:gd name="connsiteY1224" fmla="*/ 1532981 h 2340761"/>
                <a:gd name="connsiteX1225" fmla="*/ 1815797 w 2967861"/>
                <a:gd name="connsiteY1225" fmla="*/ 1532981 h 2340761"/>
                <a:gd name="connsiteX1226" fmla="*/ 1816729 w 2967861"/>
                <a:gd name="connsiteY1226" fmla="*/ 1530808 h 2340761"/>
                <a:gd name="connsiteX1227" fmla="*/ 1818902 w 2967861"/>
                <a:gd name="connsiteY1227" fmla="*/ 1530808 h 2340761"/>
                <a:gd name="connsiteX1228" fmla="*/ 1826042 w 2967861"/>
                <a:gd name="connsiteY1228" fmla="*/ 1526462 h 2340761"/>
                <a:gd name="connsiteX1229" fmla="*/ 1830078 w 2967861"/>
                <a:gd name="connsiteY1229" fmla="*/ 1523358 h 2340761"/>
                <a:gd name="connsiteX1230" fmla="*/ 1831009 w 2967861"/>
                <a:gd name="connsiteY1230" fmla="*/ 1521184 h 2340761"/>
                <a:gd name="connsiteX1231" fmla="*/ 1835045 w 2967861"/>
                <a:gd name="connsiteY1231" fmla="*/ 1518080 h 2340761"/>
                <a:gd name="connsiteX1232" fmla="*/ 1838150 w 2967861"/>
                <a:gd name="connsiteY1232" fmla="*/ 1513734 h 2340761"/>
                <a:gd name="connsiteX1233" fmla="*/ 1837218 w 2967861"/>
                <a:gd name="connsiteY1233" fmla="*/ 1508456 h 2340761"/>
                <a:gd name="connsiteX1234" fmla="*/ 1837218 w 2967861"/>
                <a:gd name="connsiteY1234" fmla="*/ 1503179 h 2340761"/>
                <a:gd name="connsiteX1235" fmla="*/ 1835045 w 2967861"/>
                <a:gd name="connsiteY1235" fmla="*/ 1501006 h 2340761"/>
                <a:gd name="connsiteX1236" fmla="*/ 1835045 w 2967861"/>
                <a:gd name="connsiteY1236" fmla="*/ 1498832 h 2340761"/>
                <a:gd name="connsiteX1237" fmla="*/ 1835045 w 2967861"/>
                <a:gd name="connsiteY1237" fmla="*/ 1495728 h 2340761"/>
                <a:gd name="connsiteX1238" fmla="*/ 1835045 w 2967861"/>
                <a:gd name="connsiteY1238" fmla="*/ 1491382 h 2340761"/>
                <a:gd name="connsiteX1239" fmla="*/ 1835045 w 2967861"/>
                <a:gd name="connsiteY1239" fmla="*/ 1483931 h 2340761"/>
                <a:gd name="connsiteX1240" fmla="*/ 1862054 w 2967861"/>
                <a:gd name="connsiteY1240" fmla="*/ 1478653 h 2340761"/>
                <a:gd name="connsiteX1241" fmla="*/ 1891236 w 2967861"/>
                <a:gd name="connsiteY1241" fmla="*/ 1469030 h 2340761"/>
                <a:gd name="connsiteX1242" fmla="*/ 1916382 w 2967861"/>
                <a:gd name="connsiteY1242" fmla="*/ 1458474 h 2340761"/>
                <a:gd name="connsiteX1243" fmla="*/ 1940286 w 2967861"/>
                <a:gd name="connsiteY1243" fmla="*/ 1443573 h 2340761"/>
                <a:gd name="connsiteX1244" fmla="*/ 1958913 w 2967861"/>
                <a:gd name="connsiteY1244" fmla="*/ 1423394 h 2340761"/>
                <a:gd name="connsiteX1245" fmla="*/ 1967295 w 2967861"/>
                <a:gd name="connsiteY1245" fmla="*/ 1408493 h 2340761"/>
                <a:gd name="connsiteX1246" fmla="*/ 1974435 w 2967861"/>
                <a:gd name="connsiteY1246" fmla="*/ 1394833 h 2340761"/>
                <a:gd name="connsiteX1247" fmla="*/ 1981575 w 2967861"/>
                <a:gd name="connsiteY1247" fmla="*/ 1379932 h 2340761"/>
                <a:gd name="connsiteX1248" fmla="*/ 1993993 w 2967861"/>
                <a:gd name="connsiteY1248" fmla="*/ 1371550 h 2340761"/>
                <a:gd name="connsiteX1249" fmla="*/ 1993993 w 2967861"/>
                <a:gd name="connsiteY1249" fmla="*/ 1351992 h 2340761"/>
                <a:gd name="connsiteX1250" fmla="*/ 1993062 w 2967861"/>
                <a:gd name="connsiteY1250" fmla="*/ 1329639 h 2340761"/>
                <a:gd name="connsiteX1251" fmla="*/ 1989026 w 2967861"/>
                <a:gd name="connsiteY1251" fmla="*/ 1309460 h 2340761"/>
                <a:gd name="connsiteX1252" fmla="*/ 1981886 w 2967861"/>
                <a:gd name="connsiteY1252" fmla="*/ 1289281 h 2340761"/>
                <a:gd name="connsiteX1253" fmla="*/ 1973504 w 2967861"/>
                <a:gd name="connsiteY1253" fmla="*/ 1274380 h 2340761"/>
                <a:gd name="connsiteX1254" fmla="*/ 1958913 w 2967861"/>
                <a:gd name="connsiteY1254" fmla="*/ 1264756 h 2340761"/>
                <a:gd name="connsiteX1255" fmla="*/ 1964190 w 2967861"/>
                <a:gd name="connsiteY1255" fmla="*/ 1252028 h 2340761"/>
                <a:gd name="connsiteX1256" fmla="*/ 1969468 w 2967861"/>
                <a:gd name="connsiteY1256" fmla="*/ 1244577 h 2340761"/>
                <a:gd name="connsiteX1257" fmla="*/ 1976608 w 2967861"/>
                <a:gd name="connsiteY1257" fmla="*/ 1237127 h 2340761"/>
                <a:gd name="connsiteX1258" fmla="*/ 1983748 w 2967861"/>
                <a:gd name="connsiteY1258" fmla="*/ 1227503 h 2340761"/>
                <a:gd name="connsiteX1259" fmla="*/ 2003617 w 2967861"/>
                <a:gd name="connsiteY1259" fmla="*/ 1227503 h 2340761"/>
                <a:gd name="connsiteX1260" fmla="*/ 2003617 w 2967861"/>
                <a:gd name="connsiteY1260" fmla="*/ 1214774 h 2340761"/>
                <a:gd name="connsiteX1261" fmla="*/ 1998339 w 2967861"/>
                <a:gd name="connsiteY1261" fmla="*/ 1214774 h 2340761"/>
                <a:gd name="connsiteX1262" fmla="*/ 1987784 w 2967861"/>
                <a:gd name="connsiteY1262" fmla="*/ 1209497 h 2340761"/>
                <a:gd name="connsiteX1263" fmla="*/ 1978471 w 2967861"/>
                <a:gd name="connsiteY1263" fmla="*/ 1209497 h 2340761"/>
                <a:gd name="connsiteX1264" fmla="*/ 1969157 w 2967861"/>
                <a:gd name="connsiteY1264" fmla="*/ 1212601 h 2340761"/>
                <a:gd name="connsiteX1265" fmla="*/ 1958602 w 2967861"/>
                <a:gd name="connsiteY1265" fmla="*/ 1218810 h 2340761"/>
                <a:gd name="connsiteX1266" fmla="*/ 1954567 w 2967861"/>
                <a:gd name="connsiteY1266" fmla="*/ 1212601 h 2340761"/>
                <a:gd name="connsiteX1267" fmla="*/ 1951462 w 2967861"/>
                <a:gd name="connsiteY1267" fmla="*/ 1209497 h 2340761"/>
                <a:gd name="connsiteX1268" fmla="*/ 1947426 w 2967861"/>
                <a:gd name="connsiteY1268" fmla="*/ 1205151 h 2340761"/>
                <a:gd name="connsiteX1269" fmla="*/ 1942149 w 2967861"/>
                <a:gd name="connsiteY1269" fmla="*/ 1202046 h 2340761"/>
                <a:gd name="connsiteX1270" fmla="*/ 1935008 w 2967861"/>
                <a:gd name="connsiteY1270" fmla="*/ 1197700 h 2340761"/>
                <a:gd name="connsiteX1271" fmla="*/ 1942149 w 2967861"/>
                <a:gd name="connsiteY1271" fmla="*/ 1184972 h 2340761"/>
                <a:gd name="connsiteX1272" fmla="*/ 1954567 w 2967861"/>
                <a:gd name="connsiteY1272" fmla="*/ 1174416 h 2340761"/>
                <a:gd name="connsiteX1273" fmla="*/ 1966985 w 2967861"/>
                <a:gd name="connsiteY1273" fmla="*/ 1164793 h 2340761"/>
                <a:gd name="connsiteX1274" fmla="*/ 1978471 w 2967861"/>
                <a:gd name="connsiteY1274" fmla="*/ 1153306 h 2340761"/>
                <a:gd name="connsiteX1275" fmla="*/ 1983748 w 2967861"/>
                <a:gd name="connsiteY1275" fmla="*/ 1155479 h 2340761"/>
                <a:gd name="connsiteX1276" fmla="*/ 1987784 w 2967861"/>
                <a:gd name="connsiteY1276" fmla="*/ 1155479 h 2340761"/>
                <a:gd name="connsiteX1277" fmla="*/ 1990889 w 2967861"/>
                <a:gd name="connsiteY1277" fmla="*/ 1157652 h 2340761"/>
                <a:gd name="connsiteX1278" fmla="*/ 1993993 w 2967861"/>
                <a:gd name="connsiteY1278" fmla="*/ 1157652 h 2340761"/>
                <a:gd name="connsiteX1279" fmla="*/ 1990889 w 2967861"/>
                <a:gd name="connsiteY1279" fmla="*/ 1165103 h 2340761"/>
                <a:gd name="connsiteX1280" fmla="*/ 1988716 w 2967861"/>
                <a:gd name="connsiteY1280" fmla="*/ 1168208 h 2340761"/>
                <a:gd name="connsiteX1281" fmla="*/ 1987784 w 2967861"/>
                <a:gd name="connsiteY1281" fmla="*/ 1174416 h 2340761"/>
                <a:gd name="connsiteX1282" fmla="*/ 1985611 w 2967861"/>
                <a:gd name="connsiteY1282" fmla="*/ 1177521 h 2340761"/>
                <a:gd name="connsiteX1283" fmla="*/ 1983438 w 2967861"/>
                <a:gd name="connsiteY1283" fmla="*/ 1182799 h 2340761"/>
                <a:gd name="connsiteX1284" fmla="*/ 1983438 w 2967861"/>
                <a:gd name="connsiteY1284" fmla="*/ 1187145 h 2340761"/>
                <a:gd name="connsiteX1285" fmla="*/ 1995856 w 2967861"/>
                <a:gd name="connsiteY1285" fmla="*/ 1181867 h 2340761"/>
                <a:gd name="connsiteX1286" fmla="*/ 2010447 w 2967861"/>
                <a:gd name="connsiteY1286" fmla="*/ 1175658 h 2340761"/>
                <a:gd name="connsiteX1287" fmla="*/ 2022865 w 2967861"/>
                <a:gd name="connsiteY1287" fmla="*/ 1172554 h 2340761"/>
                <a:gd name="connsiteX1288" fmla="*/ 2034351 w 2967861"/>
                <a:gd name="connsiteY1288" fmla="*/ 1174727 h 2340761"/>
                <a:gd name="connsiteX1289" fmla="*/ 2043664 w 2967861"/>
                <a:gd name="connsiteY1289" fmla="*/ 1174727 h 2340761"/>
                <a:gd name="connsiteX1290" fmla="*/ 2039629 w 2967861"/>
                <a:gd name="connsiteY1290" fmla="*/ 1182178 h 2340761"/>
                <a:gd name="connsiteX1291" fmla="*/ 2037456 w 2967861"/>
                <a:gd name="connsiteY1291" fmla="*/ 1187455 h 2340761"/>
                <a:gd name="connsiteX1292" fmla="*/ 2034351 w 2967861"/>
                <a:gd name="connsiteY1292" fmla="*/ 1192733 h 2340761"/>
                <a:gd name="connsiteX1293" fmla="*/ 2030315 w 2967861"/>
                <a:gd name="connsiteY1293" fmla="*/ 1198010 h 2340761"/>
                <a:gd name="connsiteX1294" fmla="*/ 2034351 w 2967861"/>
                <a:gd name="connsiteY1294" fmla="*/ 1204219 h 2340761"/>
                <a:gd name="connsiteX1295" fmla="*/ 2037456 w 2967861"/>
                <a:gd name="connsiteY1295" fmla="*/ 1205151 h 2340761"/>
                <a:gd name="connsiteX1296" fmla="*/ 2039629 w 2967861"/>
                <a:gd name="connsiteY1296" fmla="*/ 1207324 h 2340761"/>
                <a:gd name="connsiteX1297" fmla="*/ 2041802 w 2967861"/>
                <a:gd name="connsiteY1297" fmla="*/ 1207324 h 2340761"/>
                <a:gd name="connsiteX1298" fmla="*/ 2044906 w 2967861"/>
                <a:gd name="connsiteY1298" fmla="*/ 1207324 h 2340761"/>
                <a:gd name="connsiteX1299" fmla="*/ 2048942 w 2967861"/>
                <a:gd name="connsiteY1299" fmla="*/ 1207324 h 2340761"/>
                <a:gd name="connsiteX1300" fmla="*/ 2054220 w 2967861"/>
                <a:gd name="connsiteY1300" fmla="*/ 1207324 h 2340761"/>
                <a:gd name="connsiteX1301" fmla="*/ 2054220 w 2967861"/>
                <a:gd name="connsiteY1301" fmla="*/ 1218810 h 2340761"/>
                <a:gd name="connsiteX1302" fmla="*/ 2052046 w 2967861"/>
                <a:gd name="connsiteY1302" fmla="*/ 1233712 h 2340761"/>
                <a:gd name="connsiteX1303" fmla="*/ 2052046 w 2967861"/>
                <a:gd name="connsiteY1303" fmla="*/ 1246440 h 2340761"/>
                <a:gd name="connsiteX1304" fmla="*/ 2054220 w 2967861"/>
                <a:gd name="connsiteY1304" fmla="*/ 1254822 h 2340761"/>
                <a:gd name="connsiteX1305" fmla="*/ 2054220 w 2967861"/>
                <a:gd name="connsiteY1305" fmla="*/ 1264446 h 2340761"/>
                <a:gd name="connsiteX1306" fmla="*/ 2078124 w 2967861"/>
                <a:gd name="connsiteY1306" fmla="*/ 1261341 h 2340761"/>
                <a:gd name="connsiteX1307" fmla="*/ 2092715 w 2967861"/>
                <a:gd name="connsiteY1307" fmla="*/ 1255132 h 2340761"/>
                <a:gd name="connsiteX1308" fmla="*/ 2099855 w 2967861"/>
                <a:gd name="connsiteY1308" fmla="*/ 1247682 h 2340761"/>
                <a:gd name="connsiteX1309" fmla="*/ 2102960 w 2967861"/>
                <a:gd name="connsiteY1309" fmla="*/ 1239300 h 2340761"/>
                <a:gd name="connsiteX1310" fmla="*/ 2100787 w 2967861"/>
                <a:gd name="connsiteY1310" fmla="*/ 1226571 h 2340761"/>
                <a:gd name="connsiteX1311" fmla="*/ 2097682 w 2967861"/>
                <a:gd name="connsiteY1311" fmla="*/ 1215085 h 2340761"/>
                <a:gd name="connsiteX1312" fmla="*/ 2090542 w 2967861"/>
                <a:gd name="connsiteY1312" fmla="*/ 1202357 h 2340761"/>
                <a:gd name="connsiteX1313" fmla="*/ 2085264 w 2967861"/>
                <a:gd name="connsiteY1313" fmla="*/ 1189628 h 2340761"/>
                <a:gd name="connsiteX1314" fmla="*/ 2078124 w 2967861"/>
                <a:gd name="connsiteY1314" fmla="*/ 1178142 h 2340761"/>
                <a:gd name="connsiteX1315" fmla="*/ 2074088 w 2967861"/>
                <a:gd name="connsiteY1315" fmla="*/ 1167587 h 2340761"/>
                <a:gd name="connsiteX1316" fmla="*/ 2078124 w 2967861"/>
                <a:gd name="connsiteY1316" fmla="*/ 1165414 h 2340761"/>
                <a:gd name="connsiteX1317" fmla="*/ 2081228 w 2967861"/>
                <a:gd name="connsiteY1317" fmla="*/ 1165414 h 2340761"/>
                <a:gd name="connsiteX1318" fmla="*/ 2083402 w 2967861"/>
                <a:gd name="connsiteY1318" fmla="*/ 1165414 h 2340761"/>
                <a:gd name="connsiteX1319" fmla="*/ 2085575 w 2967861"/>
                <a:gd name="connsiteY1319" fmla="*/ 1163241 h 2340761"/>
                <a:gd name="connsiteX1320" fmla="*/ 2087748 w 2967861"/>
                <a:gd name="connsiteY1320" fmla="*/ 1163241 h 2340761"/>
                <a:gd name="connsiteX1321" fmla="*/ 2098303 w 2967861"/>
                <a:gd name="connsiteY1321" fmla="*/ 1155790 h 2340761"/>
                <a:gd name="connsiteX1322" fmla="*/ 2105443 w 2967861"/>
                <a:gd name="connsiteY1322" fmla="*/ 1145235 h 2340761"/>
                <a:gd name="connsiteX1323" fmla="*/ 2110721 w 2967861"/>
                <a:gd name="connsiteY1323" fmla="*/ 1133748 h 2340761"/>
                <a:gd name="connsiteX1324" fmla="*/ 2117861 w 2967861"/>
                <a:gd name="connsiteY1324" fmla="*/ 1123193 h 2340761"/>
                <a:gd name="connsiteX1325" fmla="*/ 2127175 w 2967861"/>
                <a:gd name="connsiteY1325" fmla="*/ 1113569 h 2340761"/>
                <a:gd name="connsiteX1326" fmla="*/ 2137730 w 2967861"/>
                <a:gd name="connsiteY1326" fmla="*/ 1111396 h 2340761"/>
                <a:gd name="connsiteX1327" fmla="*/ 2149216 w 2967861"/>
                <a:gd name="connsiteY1327" fmla="*/ 1111396 h 2340761"/>
                <a:gd name="connsiteX1328" fmla="*/ 2161634 w 2967861"/>
                <a:gd name="connsiteY1328" fmla="*/ 1113569 h 2340761"/>
                <a:gd name="connsiteX1329" fmla="*/ 2174052 w 2967861"/>
                <a:gd name="connsiteY1329" fmla="*/ 1110465 h 2340761"/>
                <a:gd name="connsiteX1330" fmla="*/ 2178088 w 2967861"/>
                <a:gd name="connsiteY1330" fmla="*/ 1106118 h 2340761"/>
                <a:gd name="connsiteX1331" fmla="*/ 2185228 w 2967861"/>
                <a:gd name="connsiteY1331" fmla="*/ 1096495 h 2340761"/>
                <a:gd name="connsiteX1332" fmla="*/ 2195783 w 2967861"/>
                <a:gd name="connsiteY1332" fmla="*/ 1083766 h 2340761"/>
                <a:gd name="connsiteX1333" fmla="*/ 2208201 w 2967861"/>
                <a:gd name="connsiteY1333" fmla="*/ 1071038 h 2340761"/>
                <a:gd name="connsiteX1334" fmla="*/ 2219687 w 2967861"/>
                <a:gd name="connsiteY1334" fmla="*/ 1056137 h 2340761"/>
                <a:gd name="connsiteX1335" fmla="*/ 2230242 w 2967861"/>
                <a:gd name="connsiteY1335" fmla="*/ 1043408 h 2340761"/>
                <a:gd name="connsiteX1336" fmla="*/ 2239556 w 2967861"/>
                <a:gd name="connsiteY1336" fmla="*/ 1031922 h 2340761"/>
                <a:gd name="connsiteX1337" fmla="*/ 2243592 w 2967861"/>
                <a:gd name="connsiteY1337" fmla="*/ 1028817 h 2340761"/>
                <a:gd name="connsiteX1338" fmla="*/ 2250732 w 2967861"/>
                <a:gd name="connsiteY1338" fmla="*/ 1011743 h 2340761"/>
                <a:gd name="connsiteX1339" fmla="*/ 2256010 w 2967861"/>
                <a:gd name="connsiteY1339" fmla="*/ 999015 h 2340761"/>
                <a:gd name="connsiteX1340" fmla="*/ 2263150 w 2967861"/>
                <a:gd name="connsiteY1340" fmla="*/ 986286 h 2340761"/>
                <a:gd name="connsiteX1341" fmla="*/ 2273705 w 2967861"/>
                <a:gd name="connsiteY1341" fmla="*/ 974800 h 2340761"/>
                <a:gd name="connsiteX1342" fmla="*/ 2270600 w 2967861"/>
                <a:gd name="connsiteY1342" fmla="*/ 962072 h 2340761"/>
                <a:gd name="connsiteX1343" fmla="*/ 2266565 w 2967861"/>
                <a:gd name="connsiteY1343" fmla="*/ 952448 h 2340761"/>
                <a:gd name="connsiteX1344" fmla="*/ 2263460 w 2967861"/>
                <a:gd name="connsiteY1344" fmla="*/ 942824 h 2340761"/>
                <a:gd name="connsiteX1345" fmla="*/ 2263460 w 2967861"/>
                <a:gd name="connsiteY1345" fmla="*/ 932269 h 2340761"/>
                <a:gd name="connsiteX1346" fmla="*/ 2265633 w 2967861"/>
                <a:gd name="connsiteY1346" fmla="*/ 922645 h 2340761"/>
                <a:gd name="connsiteX1347" fmla="*/ 2270911 w 2967861"/>
                <a:gd name="connsiteY1347" fmla="*/ 917367 h 2340761"/>
                <a:gd name="connsiteX1348" fmla="*/ 2273084 w 2967861"/>
                <a:gd name="connsiteY1348" fmla="*/ 912090 h 2340761"/>
                <a:gd name="connsiteX1349" fmla="*/ 2270911 w 2967861"/>
                <a:gd name="connsiteY1349" fmla="*/ 902466 h 2340761"/>
                <a:gd name="connsiteX1350" fmla="*/ 2266875 w 2967861"/>
                <a:gd name="connsiteY1350" fmla="*/ 887565 h 2340761"/>
                <a:gd name="connsiteX1351" fmla="*/ 2263771 w 2967861"/>
                <a:gd name="connsiteY1351" fmla="*/ 877941 h 2340761"/>
                <a:gd name="connsiteX1352" fmla="*/ 2258493 w 2967861"/>
                <a:gd name="connsiteY1352" fmla="*/ 870490 h 2340761"/>
                <a:gd name="connsiteX1353" fmla="*/ 2251353 w 2967861"/>
                <a:gd name="connsiteY1353" fmla="*/ 862108 h 2340761"/>
                <a:gd name="connsiteX1354" fmla="*/ 2242039 w 2967861"/>
                <a:gd name="connsiteY1354" fmla="*/ 862108 h 2340761"/>
                <a:gd name="connsiteX1355" fmla="*/ 2236762 w 2967861"/>
                <a:gd name="connsiteY1355" fmla="*/ 862108 h 2340761"/>
                <a:gd name="connsiteX1356" fmla="*/ 2230553 w 2967861"/>
                <a:gd name="connsiteY1356" fmla="*/ 863039 h 2340761"/>
                <a:gd name="connsiteX1357" fmla="*/ 2227448 w 2967861"/>
                <a:gd name="connsiteY1357" fmla="*/ 865213 h 2340761"/>
                <a:gd name="connsiteX1358" fmla="*/ 2223413 w 2967861"/>
                <a:gd name="connsiteY1358" fmla="*/ 869559 h 2340761"/>
                <a:gd name="connsiteX1359" fmla="*/ 2216272 w 2967861"/>
                <a:gd name="connsiteY1359" fmla="*/ 867386 h 2340761"/>
                <a:gd name="connsiteX1360" fmla="*/ 2213168 w 2967861"/>
                <a:gd name="connsiteY1360" fmla="*/ 865213 h 2340761"/>
                <a:gd name="connsiteX1361" fmla="*/ 2209132 w 2967861"/>
                <a:gd name="connsiteY1361" fmla="*/ 862108 h 2340761"/>
                <a:gd name="connsiteX1362" fmla="*/ 2208201 w 2967861"/>
                <a:gd name="connsiteY1362" fmla="*/ 857762 h 2340761"/>
                <a:gd name="connsiteX1363" fmla="*/ 2206028 w 2967861"/>
                <a:gd name="connsiteY1363" fmla="*/ 854657 h 2340761"/>
                <a:gd name="connsiteX1364" fmla="*/ 2203854 w 2967861"/>
                <a:gd name="connsiteY1364" fmla="*/ 848448 h 2340761"/>
                <a:gd name="connsiteX1365" fmla="*/ 2188332 w 2967861"/>
                <a:gd name="connsiteY1365" fmla="*/ 848448 h 2340761"/>
                <a:gd name="connsiteX1366" fmla="*/ 2188332 w 2967861"/>
                <a:gd name="connsiteY1366" fmla="*/ 837893 h 2340761"/>
                <a:gd name="connsiteX1367" fmla="*/ 2200750 w 2967861"/>
                <a:gd name="connsiteY1367" fmla="*/ 828269 h 2340761"/>
                <a:gd name="connsiteX1368" fmla="*/ 2206028 w 2967861"/>
                <a:gd name="connsiteY1368" fmla="*/ 820819 h 2340761"/>
                <a:gd name="connsiteX1369" fmla="*/ 2211305 w 2967861"/>
                <a:gd name="connsiteY1369" fmla="*/ 812437 h 2340761"/>
                <a:gd name="connsiteX1370" fmla="*/ 2218446 w 2967861"/>
                <a:gd name="connsiteY1370" fmla="*/ 804986 h 2340761"/>
                <a:gd name="connsiteX1371" fmla="*/ 2247627 w 2967861"/>
                <a:gd name="connsiteY1371" fmla="*/ 795362 h 2340761"/>
                <a:gd name="connsiteX1372" fmla="*/ 2256941 w 2967861"/>
                <a:gd name="connsiteY1372" fmla="*/ 785738 h 2340761"/>
                <a:gd name="connsiteX1373" fmla="*/ 2264081 w 2967861"/>
                <a:gd name="connsiteY1373" fmla="*/ 773010 h 2340761"/>
                <a:gd name="connsiteX1374" fmla="*/ 2271221 w 2967861"/>
                <a:gd name="connsiteY1374" fmla="*/ 760282 h 2340761"/>
                <a:gd name="connsiteX1375" fmla="*/ 2278361 w 2967861"/>
                <a:gd name="connsiteY1375" fmla="*/ 746622 h 2340761"/>
                <a:gd name="connsiteX1376" fmla="*/ 2290779 w 2967861"/>
                <a:gd name="connsiteY1376" fmla="*/ 736067 h 2340761"/>
                <a:gd name="connsiteX1377" fmla="*/ 2305370 w 2967861"/>
                <a:gd name="connsiteY1377" fmla="*/ 726443 h 2340761"/>
                <a:gd name="connsiteX1378" fmla="*/ 2317788 w 2967861"/>
                <a:gd name="connsiteY1378" fmla="*/ 713715 h 2340761"/>
                <a:gd name="connsiteX1379" fmla="*/ 2354110 w 2967861"/>
                <a:gd name="connsiteY1379" fmla="*/ 718993 h 2340761"/>
                <a:gd name="connsiteX1380" fmla="*/ 2363424 w 2967861"/>
                <a:gd name="connsiteY1380" fmla="*/ 730479 h 2340761"/>
                <a:gd name="connsiteX1381" fmla="*/ 2375841 w 2967861"/>
                <a:gd name="connsiteY1381" fmla="*/ 732652 h 2340761"/>
                <a:gd name="connsiteX1382" fmla="*/ 2390432 w 2967861"/>
                <a:gd name="connsiteY1382" fmla="*/ 726443 h 2340761"/>
                <a:gd name="connsiteX1383" fmla="*/ 2407196 w 2967861"/>
                <a:gd name="connsiteY1383" fmla="*/ 723339 h 2340761"/>
                <a:gd name="connsiteX1384" fmla="*/ 2407196 w 2967861"/>
                <a:gd name="connsiteY1384" fmla="*/ 743518 h 2340761"/>
                <a:gd name="connsiteX1385" fmla="*/ 2422719 w 2967861"/>
                <a:gd name="connsiteY1385" fmla="*/ 743518 h 2340761"/>
                <a:gd name="connsiteX1386" fmla="*/ 2439483 w 2967861"/>
                <a:gd name="connsiteY1386" fmla="*/ 741345 h 2340761"/>
                <a:gd name="connsiteX1387" fmla="*/ 2451901 w 2967861"/>
                <a:gd name="connsiteY1387" fmla="*/ 739171 h 2340761"/>
                <a:gd name="connsiteX1388" fmla="*/ 2463387 w 2967861"/>
                <a:gd name="connsiteY1388" fmla="*/ 733894 h 2340761"/>
                <a:gd name="connsiteX1389" fmla="*/ 2463387 w 2967861"/>
                <a:gd name="connsiteY1389" fmla="*/ 730789 h 2340761"/>
                <a:gd name="connsiteX1390" fmla="*/ 2461214 w 2967861"/>
                <a:gd name="connsiteY1390" fmla="*/ 726443 h 2340761"/>
                <a:gd name="connsiteX1391" fmla="*/ 2459041 w 2967861"/>
                <a:gd name="connsiteY1391" fmla="*/ 721166 h 2340761"/>
                <a:gd name="connsiteX1392" fmla="*/ 2458110 w 2967861"/>
                <a:gd name="connsiteY1392" fmla="*/ 718061 h 2340761"/>
                <a:gd name="connsiteX1393" fmla="*/ 2458110 w 2967861"/>
                <a:gd name="connsiteY1393" fmla="*/ 713715 h 2340761"/>
                <a:gd name="connsiteX1394" fmla="*/ 2458110 w 2967861"/>
                <a:gd name="connsiteY1394" fmla="*/ 710610 h 2340761"/>
                <a:gd name="connsiteX1395" fmla="*/ 2463387 w 2967861"/>
                <a:gd name="connsiteY1395" fmla="*/ 700987 h 2340761"/>
                <a:gd name="connsiteX1396" fmla="*/ 2473942 w 2967861"/>
                <a:gd name="connsiteY1396" fmla="*/ 688258 h 2340761"/>
                <a:gd name="connsiteX1397" fmla="*/ 2485429 w 2967861"/>
                <a:gd name="connsiteY1397" fmla="*/ 674599 h 2340761"/>
                <a:gd name="connsiteX1398" fmla="*/ 2497847 w 2967861"/>
                <a:gd name="connsiteY1398" fmla="*/ 664044 h 2340761"/>
                <a:gd name="connsiteX1399" fmla="*/ 2507160 w 2967861"/>
                <a:gd name="connsiteY1399" fmla="*/ 658766 h 2340761"/>
                <a:gd name="connsiteX1400" fmla="*/ 2510265 w 2967861"/>
                <a:gd name="connsiteY1400" fmla="*/ 656593 h 2340761"/>
                <a:gd name="connsiteX1401" fmla="*/ 2515542 w 2967861"/>
                <a:gd name="connsiteY1401" fmla="*/ 658766 h 2340761"/>
                <a:gd name="connsiteX1402" fmla="*/ 2519578 w 2967861"/>
                <a:gd name="connsiteY1402" fmla="*/ 659697 h 2340761"/>
                <a:gd name="connsiteX1403" fmla="*/ 2524855 w 2967861"/>
                <a:gd name="connsiteY1403" fmla="*/ 661871 h 2340761"/>
                <a:gd name="connsiteX1404" fmla="*/ 2530133 w 2967861"/>
                <a:gd name="connsiteY1404" fmla="*/ 666217 h 2340761"/>
                <a:gd name="connsiteX1405" fmla="*/ 2530133 w 2967861"/>
                <a:gd name="connsiteY1405" fmla="*/ 669321 h 2340761"/>
                <a:gd name="connsiteX1406" fmla="*/ 2529202 w 2967861"/>
                <a:gd name="connsiteY1406" fmla="*/ 673667 h 2340761"/>
                <a:gd name="connsiteX1407" fmla="*/ 2529202 w 2967861"/>
                <a:gd name="connsiteY1407" fmla="*/ 674599 h 2340761"/>
                <a:gd name="connsiteX1408" fmla="*/ 2529202 w 2967861"/>
                <a:gd name="connsiteY1408" fmla="*/ 676772 h 2340761"/>
                <a:gd name="connsiteX1409" fmla="*/ 2527028 w 2967861"/>
                <a:gd name="connsiteY1409" fmla="*/ 678945 h 2340761"/>
                <a:gd name="connsiteX1410" fmla="*/ 2527028 w 2967861"/>
                <a:gd name="connsiteY1410" fmla="*/ 684223 h 2340761"/>
                <a:gd name="connsiteX1411" fmla="*/ 2529202 w 2967861"/>
                <a:gd name="connsiteY1411" fmla="*/ 688569 h 2340761"/>
                <a:gd name="connsiteX1412" fmla="*/ 2529202 w 2967861"/>
                <a:gd name="connsiteY1412" fmla="*/ 689500 h 2340761"/>
                <a:gd name="connsiteX1413" fmla="*/ 2530133 w 2967861"/>
                <a:gd name="connsiteY1413" fmla="*/ 695709 h 2340761"/>
                <a:gd name="connsiteX1414" fmla="*/ 2546897 w 2967861"/>
                <a:gd name="connsiteY1414" fmla="*/ 688258 h 2340761"/>
                <a:gd name="connsiteX1415" fmla="*/ 2559315 w 2967861"/>
                <a:gd name="connsiteY1415" fmla="*/ 678635 h 2340761"/>
                <a:gd name="connsiteX1416" fmla="*/ 2568628 w 2967861"/>
                <a:gd name="connsiteY1416" fmla="*/ 665906 h 2340761"/>
                <a:gd name="connsiteX1417" fmla="*/ 2577942 w 2967861"/>
                <a:gd name="connsiteY1417" fmla="*/ 651005 h 2340761"/>
                <a:gd name="connsiteX1418" fmla="*/ 2587255 w 2967861"/>
                <a:gd name="connsiteY1418" fmla="*/ 637345 h 2340761"/>
                <a:gd name="connsiteX1419" fmla="*/ 2588186 w 2967861"/>
                <a:gd name="connsiteY1419" fmla="*/ 636414 h 2340761"/>
                <a:gd name="connsiteX1420" fmla="*/ 2590359 w 2967861"/>
                <a:gd name="connsiteY1420" fmla="*/ 634241 h 2340761"/>
                <a:gd name="connsiteX1421" fmla="*/ 2593464 w 2967861"/>
                <a:gd name="connsiteY1421" fmla="*/ 632068 h 2340761"/>
                <a:gd name="connsiteX1422" fmla="*/ 2595637 w 2967861"/>
                <a:gd name="connsiteY1422" fmla="*/ 634241 h 2340761"/>
                <a:gd name="connsiteX1423" fmla="*/ 2595637 w 2967861"/>
                <a:gd name="connsiteY1423" fmla="*/ 636414 h 2340761"/>
                <a:gd name="connsiteX1424" fmla="*/ 2597810 w 2967861"/>
                <a:gd name="connsiteY1424" fmla="*/ 636414 h 2340761"/>
                <a:gd name="connsiteX1425" fmla="*/ 2597810 w 2967861"/>
                <a:gd name="connsiteY1425" fmla="*/ 637345 h 2340761"/>
                <a:gd name="connsiteX1426" fmla="*/ 2592533 w 2967861"/>
                <a:gd name="connsiteY1426" fmla="*/ 651005 h 2340761"/>
                <a:gd name="connsiteX1427" fmla="*/ 2588497 w 2967861"/>
                <a:gd name="connsiteY1427" fmla="*/ 665906 h 2340761"/>
                <a:gd name="connsiteX1428" fmla="*/ 2583219 w 2967861"/>
                <a:gd name="connsiteY1428" fmla="*/ 678635 h 2340761"/>
                <a:gd name="connsiteX1429" fmla="*/ 2570802 w 2967861"/>
                <a:gd name="connsiteY1429" fmla="*/ 688258 h 2340761"/>
                <a:gd name="connsiteX1430" fmla="*/ 2558384 w 2967861"/>
                <a:gd name="connsiteY1430" fmla="*/ 696640 h 2340761"/>
                <a:gd name="connsiteX1431" fmla="*/ 2546897 w 2967861"/>
                <a:gd name="connsiteY1431" fmla="*/ 706264 h 2340761"/>
                <a:gd name="connsiteX1432" fmla="*/ 2532306 w 2967861"/>
                <a:gd name="connsiteY1432" fmla="*/ 728616 h 2340761"/>
                <a:gd name="connsiteX1433" fmla="*/ 2517715 w 2967861"/>
                <a:gd name="connsiteY1433" fmla="*/ 750968 h 2340761"/>
                <a:gd name="connsiteX1434" fmla="*/ 2510575 w 2967861"/>
                <a:gd name="connsiteY1434" fmla="*/ 758419 h 2340761"/>
                <a:gd name="connsiteX1435" fmla="*/ 2500020 w 2967861"/>
                <a:gd name="connsiteY1435" fmla="*/ 761524 h 2340761"/>
                <a:gd name="connsiteX1436" fmla="*/ 2490706 w 2967861"/>
                <a:gd name="connsiteY1436" fmla="*/ 765870 h 2340761"/>
                <a:gd name="connsiteX1437" fmla="*/ 2483566 w 2967861"/>
                <a:gd name="connsiteY1437" fmla="*/ 771147 h 2340761"/>
                <a:gd name="connsiteX1438" fmla="*/ 2476426 w 2967861"/>
                <a:gd name="connsiteY1438" fmla="*/ 786049 h 2340761"/>
                <a:gd name="connsiteX1439" fmla="*/ 2478599 w 2967861"/>
                <a:gd name="connsiteY1439" fmla="*/ 798777 h 2340761"/>
                <a:gd name="connsiteX1440" fmla="*/ 2483877 w 2967861"/>
                <a:gd name="connsiteY1440" fmla="*/ 808401 h 2340761"/>
                <a:gd name="connsiteX1441" fmla="*/ 2480772 w 2967861"/>
                <a:gd name="connsiteY1441" fmla="*/ 815852 h 2340761"/>
                <a:gd name="connsiteX1442" fmla="*/ 2478599 w 2967861"/>
                <a:gd name="connsiteY1442" fmla="*/ 821129 h 2340761"/>
                <a:gd name="connsiteX1443" fmla="*/ 2473322 w 2967861"/>
                <a:gd name="connsiteY1443" fmla="*/ 825475 h 2340761"/>
                <a:gd name="connsiteX1444" fmla="*/ 2469286 w 2967861"/>
                <a:gd name="connsiteY1444" fmla="*/ 828580 h 2340761"/>
                <a:gd name="connsiteX1445" fmla="*/ 2464008 w 2967861"/>
                <a:gd name="connsiteY1445" fmla="*/ 832926 h 2340761"/>
                <a:gd name="connsiteX1446" fmla="*/ 2461835 w 2967861"/>
                <a:gd name="connsiteY1446" fmla="*/ 865833 h 2340761"/>
                <a:gd name="connsiteX1447" fmla="*/ 2464008 w 2967861"/>
                <a:gd name="connsiteY1447" fmla="*/ 893463 h 2340761"/>
                <a:gd name="connsiteX1448" fmla="*/ 2473322 w 2967861"/>
                <a:gd name="connsiteY1448" fmla="*/ 917678 h 2340761"/>
                <a:gd name="connsiteX1449" fmla="*/ 2487912 w 2967861"/>
                <a:gd name="connsiteY1449" fmla="*/ 937857 h 2340761"/>
                <a:gd name="connsiteX1450" fmla="*/ 2487912 w 2967861"/>
                <a:gd name="connsiteY1450" fmla="*/ 943134 h 2340761"/>
                <a:gd name="connsiteX1451" fmla="*/ 2494121 w 2967861"/>
                <a:gd name="connsiteY1451" fmla="*/ 943134 h 2340761"/>
                <a:gd name="connsiteX1452" fmla="*/ 2498157 w 2967861"/>
                <a:gd name="connsiteY1452" fmla="*/ 922955 h 2340761"/>
                <a:gd name="connsiteX1453" fmla="*/ 2510575 w 2967861"/>
                <a:gd name="connsiteY1453" fmla="*/ 922955 h 2340761"/>
                <a:gd name="connsiteX1454" fmla="*/ 2515852 w 2967861"/>
                <a:gd name="connsiteY1454" fmla="*/ 904950 h 2340761"/>
                <a:gd name="connsiteX1455" fmla="*/ 2522993 w 2967861"/>
                <a:gd name="connsiteY1455" fmla="*/ 890048 h 2340761"/>
                <a:gd name="connsiteX1456" fmla="*/ 2527028 w 2967861"/>
                <a:gd name="connsiteY1456" fmla="*/ 890048 h 2340761"/>
                <a:gd name="connsiteX1457" fmla="*/ 2529202 w 2967861"/>
                <a:gd name="connsiteY1457" fmla="*/ 890048 h 2340761"/>
                <a:gd name="connsiteX1458" fmla="*/ 2530133 w 2967861"/>
                <a:gd name="connsiteY1458" fmla="*/ 890048 h 2340761"/>
                <a:gd name="connsiteX1459" fmla="*/ 2534169 w 2967861"/>
                <a:gd name="connsiteY1459" fmla="*/ 890048 h 2340761"/>
                <a:gd name="connsiteX1460" fmla="*/ 2537273 w 2967861"/>
                <a:gd name="connsiteY1460" fmla="*/ 890048 h 2340761"/>
                <a:gd name="connsiteX1461" fmla="*/ 2539446 w 2967861"/>
                <a:gd name="connsiteY1461" fmla="*/ 875147 h 2340761"/>
                <a:gd name="connsiteX1462" fmla="*/ 2541620 w 2967861"/>
                <a:gd name="connsiteY1462" fmla="*/ 867696 h 2340761"/>
                <a:gd name="connsiteX1463" fmla="*/ 2546897 w 2967861"/>
                <a:gd name="connsiteY1463" fmla="*/ 860245 h 2340761"/>
                <a:gd name="connsiteX1464" fmla="*/ 2554037 w 2967861"/>
                <a:gd name="connsiteY1464" fmla="*/ 848759 h 2340761"/>
                <a:gd name="connsiteX1465" fmla="*/ 2566455 w 2967861"/>
                <a:gd name="connsiteY1465" fmla="*/ 848759 h 2340761"/>
                <a:gd name="connsiteX1466" fmla="*/ 2566455 w 2967861"/>
                <a:gd name="connsiteY1466" fmla="*/ 840377 h 2340761"/>
                <a:gd name="connsiteX1467" fmla="*/ 2566455 w 2967861"/>
                <a:gd name="connsiteY1467" fmla="*/ 832926 h 2340761"/>
                <a:gd name="connsiteX1468" fmla="*/ 2568628 w 2967861"/>
                <a:gd name="connsiteY1468" fmla="*/ 827649 h 2340761"/>
                <a:gd name="connsiteX1469" fmla="*/ 2570802 w 2967861"/>
                <a:gd name="connsiteY1469" fmla="*/ 821440 h 2340761"/>
                <a:gd name="connsiteX1470" fmla="*/ 2572975 w 2967861"/>
                <a:gd name="connsiteY1470" fmla="*/ 820508 h 2340761"/>
                <a:gd name="connsiteX1471" fmla="*/ 2573906 w 2967861"/>
                <a:gd name="connsiteY1471" fmla="*/ 818335 h 2340761"/>
                <a:gd name="connsiteX1472" fmla="*/ 2576079 w 2967861"/>
                <a:gd name="connsiteY1472" fmla="*/ 818335 h 2340761"/>
                <a:gd name="connsiteX1473" fmla="*/ 2578252 w 2967861"/>
                <a:gd name="connsiteY1473" fmla="*/ 818335 h 2340761"/>
                <a:gd name="connsiteX1474" fmla="*/ 2583530 w 2967861"/>
                <a:gd name="connsiteY1474" fmla="*/ 818335 h 2340761"/>
                <a:gd name="connsiteX1475" fmla="*/ 2580425 w 2967861"/>
                <a:gd name="connsiteY1475" fmla="*/ 794120 h 2340761"/>
                <a:gd name="connsiteX1476" fmla="*/ 2580425 w 2967861"/>
                <a:gd name="connsiteY1476" fmla="*/ 766491 h 2340761"/>
                <a:gd name="connsiteX1477" fmla="*/ 2581356 w 2967861"/>
                <a:gd name="connsiteY1477" fmla="*/ 742276 h 2340761"/>
                <a:gd name="connsiteX1478" fmla="*/ 2590670 w 2967861"/>
                <a:gd name="connsiteY1478" fmla="*/ 719924 h 2340761"/>
                <a:gd name="connsiteX1479" fmla="*/ 2595948 w 2967861"/>
                <a:gd name="connsiteY1479" fmla="*/ 718993 h 2340761"/>
                <a:gd name="connsiteX1480" fmla="*/ 2607434 w 2967861"/>
                <a:gd name="connsiteY1480" fmla="*/ 716819 h 2340761"/>
                <a:gd name="connsiteX1481" fmla="*/ 2619852 w 2967861"/>
                <a:gd name="connsiteY1481" fmla="*/ 716819 h 2340761"/>
                <a:gd name="connsiteX1482" fmla="*/ 2629165 w 2967861"/>
                <a:gd name="connsiteY1482" fmla="*/ 716819 h 2340761"/>
                <a:gd name="connsiteX1483" fmla="*/ 2634443 w 2967861"/>
                <a:gd name="connsiteY1483" fmla="*/ 714646 h 2340761"/>
                <a:gd name="connsiteX1484" fmla="*/ 2634443 w 2967861"/>
                <a:gd name="connsiteY1484" fmla="*/ 707196 h 2340761"/>
                <a:gd name="connsiteX1485" fmla="*/ 2639720 w 2967861"/>
                <a:gd name="connsiteY1485" fmla="*/ 704091 h 2340761"/>
                <a:gd name="connsiteX1486" fmla="*/ 2646861 w 2967861"/>
                <a:gd name="connsiteY1486" fmla="*/ 699745 h 2340761"/>
                <a:gd name="connsiteX1487" fmla="*/ 2656174 w 2967861"/>
                <a:gd name="connsiteY1487" fmla="*/ 697572 h 2340761"/>
                <a:gd name="connsiteX1488" fmla="*/ 2663314 w 2967861"/>
                <a:gd name="connsiteY1488" fmla="*/ 696640 h 2340761"/>
                <a:gd name="connsiteX1489" fmla="*/ 2666419 w 2967861"/>
                <a:gd name="connsiteY1489" fmla="*/ 701918 h 2340761"/>
                <a:gd name="connsiteX1490" fmla="*/ 2672628 w 2967861"/>
                <a:gd name="connsiteY1490" fmla="*/ 707196 h 2340761"/>
                <a:gd name="connsiteX1491" fmla="*/ 2677905 w 2967861"/>
                <a:gd name="connsiteY1491" fmla="*/ 711542 h 2340761"/>
                <a:gd name="connsiteX1492" fmla="*/ 2685045 w 2967861"/>
                <a:gd name="connsiteY1492" fmla="*/ 709369 h 2340761"/>
                <a:gd name="connsiteX1493" fmla="*/ 2692186 w 2967861"/>
                <a:gd name="connsiteY1493" fmla="*/ 705022 h 2340761"/>
                <a:gd name="connsiteX1494" fmla="*/ 2702741 w 2967861"/>
                <a:gd name="connsiteY1494" fmla="*/ 701918 h 2340761"/>
                <a:gd name="connsiteX1495" fmla="*/ 2717332 w 2967861"/>
                <a:gd name="connsiteY1495" fmla="*/ 699745 h 2340761"/>
                <a:gd name="connsiteX1496" fmla="*/ 2724472 w 2967861"/>
                <a:gd name="connsiteY1496" fmla="*/ 689190 h 2340761"/>
                <a:gd name="connsiteX1497" fmla="*/ 2728508 w 2967861"/>
                <a:gd name="connsiteY1497" fmla="*/ 677703 h 2340761"/>
                <a:gd name="connsiteX1498" fmla="*/ 2729439 w 2967861"/>
                <a:gd name="connsiteY1498" fmla="*/ 662802 h 2340761"/>
                <a:gd name="connsiteX1499" fmla="*/ 2744030 w 2967861"/>
                <a:gd name="connsiteY1499" fmla="*/ 657524 h 2340761"/>
                <a:gd name="connsiteX1500" fmla="*/ 2757690 w 2967861"/>
                <a:gd name="connsiteY1500" fmla="*/ 652247 h 2340761"/>
                <a:gd name="connsiteX1501" fmla="*/ 2768245 w 2967861"/>
                <a:gd name="connsiteY1501" fmla="*/ 644796 h 2340761"/>
                <a:gd name="connsiteX1502" fmla="*/ 2773522 w 2967861"/>
                <a:gd name="connsiteY1502" fmla="*/ 629895 h 2340761"/>
                <a:gd name="connsiteX1503" fmla="*/ 2782836 w 2967861"/>
                <a:gd name="connsiteY1503" fmla="*/ 632068 h 2340761"/>
                <a:gd name="connsiteX1504" fmla="*/ 2789976 w 2967861"/>
                <a:gd name="connsiteY1504" fmla="*/ 632999 h 2340761"/>
                <a:gd name="connsiteX1505" fmla="*/ 2795254 w 2967861"/>
                <a:gd name="connsiteY1505" fmla="*/ 637345 h 2340761"/>
                <a:gd name="connsiteX1506" fmla="*/ 2802394 w 2967861"/>
                <a:gd name="connsiteY1506" fmla="*/ 642623 h 2340761"/>
                <a:gd name="connsiteX1507" fmla="*/ 2807671 w 2967861"/>
                <a:gd name="connsiteY1507" fmla="*/ 640450 h 2340761"/>
                <a:gd name="connsiteX1508" fmla="*/ 2811707 w 2967861"/>
                <a:gd name="connsiteY1508" fmla="*/ 640450 h 2340761"/>
                <a:gd name="connsiteX1509" fmla="*/ 2813880 w 2967861"/>
                <a:gd name="connsiteY1509" fmla="*/ 638277 h 2340761"/>
                <a:gd name="connsiteX1510" fmla="*/ 2816985 w 2967861"/>
                <a:gd name="connsiteY1510" fmla="*/ 638277 h 2340761"/>
                <a:gd name="connsiteX1511" fmla="*/ 2811707 w 2967861"/>
                <a:gd name="connsiteY1511" fmla="*/ 612820 h 2340761"/>
                <a:gd name="connsiteX1512" fmla="*/ 2800221 w 2967861"/>
                <a:gd name="connsiteY1512" fmla="*/ 590468 h 2340761"/>
                <a:gd name="connsiteX1513" fmla="*/ 2789666 w 2967861"/>
                <a:gd name="connsiteY1513" fmla="*/ 577740 h 2340761"/>
                <a:gd name="connsiteX1514" fmla="*/ 2792770 w 2967861"/>
                <a:gd name="connsiteY1514" fmla="*/ 572462 h 2340761"/>
                <a:gd name="connsiteX1515" fmla="*/ 2794943 w 2967861"/>
                <a:gd name="connsiteY1515" fmla="*/ 570289 h 2340761"/>
                <a:gd name="connsiteX1516" fmla="*/ 2797116 w 2967861"/>
                <a:gd name="connsiteY1516" fmla="*/ 568116 h 2340761"/>
                <a:gd name="connsiteX1517" fmla="*/ 2799290 w 2967861"/>
                <a:gd name="connsiteY1517" fmla="*/ 568116 h 2340761"/>
                <a:gd name="connsiteX1518" fmla="*/ 2800221 w 2967861"/>
                <a:gd name="connsiteY1518" fmla="*/ 568116 h 2340761"/>
                <a:gd name="connsiteX1519" fmla="*/ 2802394 w 2967861"/>
                <a:gd name="connsiteY1519" fmla="*/ 570289 h 2340761"/>
                <a:gd name="connsiteX1520" fmla="*/ 2804567 w 2967861"/>
                <a:gd name="connsiteY1520" fmla="*/ 570289 h 2340761"/>
                <a:gd name="connsiteX1521" fmla="*/ 2806740 w 2967861"/>
                <a:gd name="connsiteY1521" fmla="*/ 570289 h 2340761"/>
                <a:gd name="connsiteX1522" fmla="*/ 2809845 w 2967861"/>
                <a:gd name="connsiteY1522" fmla="*/ 570289 h 2340761"/>
                <a:gd name="connsiteX1523" fmla="*/ 2813880 w 2967861"/>
                <a:gd name="connsiteY1523" fmla="*/ 568116 h 2340761"/>
                <a:gd name="connsiteX1524" fmla="*/ 2822263 w 2967861"/>
                <a:gd name="connsiteY1524" fmla="*/ 560665 h 2340761"/>
                <a:gd name="connsiteX1525" fmla="*/ 2826298 w 2967861"/>
                <a:gd name="connsiteY1525" fmla="*/ 547937 h 2340761"/>
                <a:gd name="connsiteX1526" fmla="*/ 2829403 w 2967861"/>
                <a:gd name="connsiteY1526" fmla="*/ 533036 h 2340761"/>
                <a:gd name="connsiteX1527" fmla="*/ 2829403 w 2967861"/>
                <a:gd name="connsiteY1527" fmla="*/ 520307 h 2340761"/>
                <a:gd name="connsiteX1528" fmla="*/ 2833439 w 2967861"/>
                <a:gd name="connsiteY1528" fmla="*/ 525585 h 2340761"/>
                <a:gd name="connsiteX1529" fmla="*/ 2838716 w 2967861"/>
                <a:gd name="connsiteY1529" fmla="*/ 533036 h 2340761"/>
                <a:gd name="connsiteX1530" fmla="*/ 2842752 w 2967861"/>
                <a:gd name="connsiteY1530" fmla="*/ 540486 h 2340761"/>
                <a:gd name="connsiteX1531" fmla="*/ 2845856 w 2967861"/>
                <a:gd name="connsiteY1531" fmla="*/ 538313 h 2340761"/>
                <a:gd name="connsiteX1532" fmla="*/ 2848029 w 2967861"/>
                <a:gd name="connsiteY1532" fmla="*/ 538313 h 2340761"/>
                <a:gd name="connsiteX1533" fmla="*/ 2850203 w 2967861"/>
                <a:gd name="connsiteY1533" fmla="*/ 538313 h 2340761"/>
                <a:gd name="connsiteX1534" fmla="*/ 2851134 w 2967861"/>
                <a:gd name="connsiteY1534" fmla="*/ 536140 h 2340761"/>
                <a:gd name="connsiteX1535" fmla="*/ 2853307 w 2967861"/>
                <a:gd name="connsiteY1535" fmla="*/ 536140 h 2340761"/>
                <a:gd name="connsiteX1536" fmla="*/ 2860447 w 2967861"/>
                <a:gd name="connsiteY1536" fmla="*/ 536140 h 2340761"/>
                <a:gd name="connsiteX1537" fmla="*/ 2864483 w 2967861"/>
                <a:gd name="connsiteY1537" fmla="*/ 538313 h 2340761"/>
                <a:gd name="connsiteX1538" fmla="*/ 2865414 w 2967861"/>
                <a:gd name="connsiteY1538" fmla="*/ 540486 h 2340761"/>
                <a:gd name="connsiteX1539" fmla="*/ 2869450 w 2967861"/>
                <a:gd name="connsiteY1539" fmla="*/ 542659 h 2340761"/>
                <a:gd name="connsiteX1540" fmla="*/ 2872555 w 2967861"/>
                <a:gd name="connsiteY1540" fmla="*/ 543591 h 2340761"/>
                <a:gd name="connsiteX1541" fmla="*/ 2872555 w 2967861"/>
                <a:gd name="connsiteY1541" fmla="*/ 557250 h 2340761"/>
                <a:gd name="connsiteX1542" fmla="*/ 2887146 w 2967861"/>
                <a:gd name="connsiteY1542" fmla="*/ 560355 h 2340761"/>
                <a:gd name="connsiteX1543" fmla="*/ 2898632 w 2967861"/>
                <a:gd name="connsiteY1543" fmla="*/ 565632 h 2340761"/>
                <a:gd name="connsiteX1544" fmla="*/ 2905772 w 2967861"/>
                <a:gd name="connsiteY1544" fmla="*/ 577119 h 2340761"/>
                <a:gd name="connsiteX1545" fmla="*/ 2912913 w 2967861"/>
                <a:gd name="connsiteY1545" fmla="*/ 577119 h 2340761"/>
                <a:gd name="connsiteX1546" fmla="*/ 2916017 w 2967861"/>
                <a:gd name="connsiteY1546" fmla="*/ 577119 h 2340761"/>
                <a:gd name="connsiteX1547" fmla="*/ 2920053 w 2967861"/>
                <a:gd name="connsiteY1547" fmla="*/ 577119 h 2340761"/>
                <a:gd name="connsiteX1548" fmla="*/ 2923158 w 2967861"/>
                <a:gd name="connsiteY1548" fmla="*/ 574946 h 2340761"/>
                <a:gd name="connsiteX1549" fmla="*/ 2925330 w 2967861"/>
                <a:gd name="connsiteY1549" fmla="*/ 572773 h 2340761"/>
                <a:gd name="connsiteX1550" fmla="*/ 2928435 w 2967861"/>
                <a:gd name="connsiteY1550" fmla="*/ 567495 h 2340761"/>
                <a:gd name="connsiteX1551" fmla="*/ 2930608 w 2967861"/>
                <a:gd name="connsiteY1551" fmla="*/ 564390 h 2340761"/>
                <a:gd name="connsiteX1552" fmla="*/ 2930608 w 2967861"/>
                <a:gd name="connsiteY1552" fmla="*/ 562217 h 2340761"/>
                <a:gd name="connsiteX1553" fmla="*/ 2928435 w 2967861"/>
                <a:gd name="connsiteY1553" fmla="*/ 557871 h 2340761"/>
                <a:gd name="connsiteX1554" fmla="*/ 2927503 w 2967861"/>
                <a:gd name="connsiteY1554" fmla="*/ 556940 h 2340761"/>
                <a:gd name="connsiteX1555" fmla="*/ 2925330 w 2967861"/>
                <a:gd name="connsiteY1555" fmla="*/ 554767 h 2340761"/>
                <a:gd name="connsiteX1556" fmla="*/ 2921295 w 2967861"/>
                <a:gd name="connsiteY1556" fmla="*/ 552594 h 2340761"/>
                <a:gd name="connsiteX1557" fmla="*/ 2923468 w 2967861"/>
                <a:gd name="connsiteY1557" fmla="*/ 547316 h 2340761"/>
                <a:gd name="connsiteX1558" fmla="*/ 2925641 w 2967861"/>
                <a:gd name="connsiteY1558" fmla="*/ 542038 h 2340761"/>
                <a:gd name="connsiteX1559" fmla="*/ 2927814 w 2967861"/>
                <a:gd name="connsiteY1559" fmla="*/ 539865 h 2340761"/>
                <a:gd name="connsiteX1560" fmla="*/ 2930919 w 2967861"/>
                <a:gd name="connsiteY1560" fmla="*/ 535519 h 2340761"/>
                <a:gd name="connsiteX1561" fmla="*/ 2933092 w 2967861"/>
                <a:gd name="connsiteY1561" fmla="*/ 532415 h 2340761"/>
                <a:gd name="connsiteX1562" fmla="*/ 2969414 w 2967861"/>
                <a:gd name="connsiteY1562" fmla="*/ 532415 h 2340761"/>
                <a:gd name="connsiteX1563" fmla="*/ 2965999 w 2967861"/>
                <a:gd name="connsiteY1563" fmla="*/ 516271 h 2340761"/>
                <a:gd name="connsiteX1564" fmla="*/ 758729 w 2967861"/>
                <a:gd name="connsiteY1564" fmla="*/ 1039993 h 2340761"/>
                <a:gd name="connsiteX1565" fmla="*/ 776425 w 2967861"/>
                <a:gd name="connsiteY1565" fmla="*/ 1034716 h 2340761"/>
                <a:gd name="connsiteX1566" fmla="*/ 791016 w 2967861"/>
                <a:gd name="connsiteY1566" fmla="*/ 1027265 h 2340761"/>
                <a:gd name="connsiteX1567" fmla="*/ 791016 w 2967861"/>
                <a:gd name="connsiteY1567" fmla="*/ 1030370 h 2340761"/>
                <a:gd name="connsiteX1568" fmla="*/ 791016 w 2967861"/>
                <a:gd name="connsiteY1568" fmla="*/ 1034716 h 2340761"/>
                <a:gd name="connsiteX1569" fmla="*/ 791016 w 2967861"/>
                <a:gd name="connsiteY1569" fmla="*/ 1039993 h 2340761"/>
                <a:gd name="connsiteX1570" fmla="*/ 788843 w 2967861"/>
                <a:gd name="connsiteY1570" fmla="*/ 1045271 h 2340761"/>
                <a:gd name="connsiteX1571" fmla="*/ 785738 w 2967861"/>
                <a:gd name="connsiteY1571" fmla="*/ 1050549 h 2340761"/>
                <a:gd name="connsiteX1572" fmla="*/ 785738 w 2967861"/>
                <a:gd name="connsiteY1572" fmla="*/ 1057999 h 2340761"/>
                <a:gd name="connsiteX1573" fmla="*/ 774252 w 2967861"/>
                <a:gd name="connsiteY1573" fmla="*/ 1057999 h 2340761"/>
                <a:gd name="connsiteX1574" fmla="*/ 765870 w 2967861"/>
                <a:gd name="connsiteY1574" fmla="*/ 1057068 h 2340761"/>
                <a:gd name="connsiteX1575" fmla="*/ 758729 w 2967861"/>
                <a:gd name="connsiteY1575" fmla="*/ 1054895 h 2340761"/>
                <a:gd name="connsiteX1576" fmla="*/ 758729 w 2967861"/>
                <a:gd name="connsiteY1576" fmla="*/ 1039993 h 2340761"/>
                <a:gd name="connsiteX1577" fmla="*/ 644175 w 2967861"/>
                <a:gd name="connsiteY1577" fmla="*/ 1152064 h 2340761"/>
                <a:gd name="connsiteX1578" fmla="*/ 645106 w 2967861"/>
                <a:gd name="connsiteY1578" fmla="*/ 1151133 h 2340761"/>
                <a:gd name="connsiteX1579" fmla="*/ 645106 w 2967861"/>
                <a:gd name="connsiteY1579" fmla="*/ 1148960 h 2340761"/>
                <a:gd name="connsiteX1580" fmla="*/ 647279 w 2967861"/>
                <a:gd name="connsiteY1580" fmla="*/ 1148960 h 2340761"/>
                <a:gd name="connsiteX1581" fmla="*/ 649453 w 2967861"/>
                <a:gd name="connsiteY1581" fmla="*/ 1146787 h 2340761"/>
                <a:gd name="connsiteX1582" fmla="*/ 651626 w 2967861"/>
                <a:gd name="connsiteY1582" fmla="*/ 1144614 h 2340761"/>
                <a:gd name="connsiteX1583" fmla="*/ 666217 w 2967861"/>
                <a:gd name="connsiteY1583" fmla="*/ 1144614 h 2340761"/>
                <a:gd name="connsiteX1584" fmla="*/ 662181 w 2967861"/>
                <a:gd name="connsiteY1584" fmla="*/ 1148960 h 2340761"/>
                <a:gd name="connsiteX1585" fmla="*/ 659076 w 2967861"/>
                <a:gd name="connsiteY1585" fmla="*/ 1151133 h 2340761"/>
                <a:gd name="connsiteX1586" fmla="*/ 655041 w 2967861"/>
                <a:gd name="connsiteY1586" fmla="*/ 1152064 h 2340761"/>
                <a:gd name="connsiteX1587" fmla="*/ 651936 w 2967861"/>
                <a:gd name="connsiteY1587" fmla="*/ 1154238 h 2340761"/>
                <a:gd name="connsiteX1588" fmla="*/ 645727 w 2967861"/>
                <a:gd name="connsiteY1588" fmla="*/ 1156411 h 2340761"/>
                <a:gd name="connsiteX1589" fmla="*/ 642623 w 2967861"/>
                <a:gd name="connsiteY1589" fmla="*/ 1156411 h 2340761"/>
                <a:gd name="connsiteX1590" fmla="*/ 644175 w 2967861"/>
                <a:gd name="connsiteY1590" fmla="*/ 1152064 h 2340761"/>
                <a:gd name="connsiteX1591" fmla="*/ 765870 w 2967861"/>
                <a:gd name="connsiteY1591" fmla="*/ 1265377 h 2340761"/>
                <a:gd name="connsiteX1592" fmla="*/ 759661 w 2967861"/>
                <a:gd name="connsiteY1592" fmla="*/ 1282452 h 2340761"/>
                <a:gd name="connsiteX1593" fmla="*/ 752520 w 2967861"/>
                <a:gd name="connsiteY1593" fmla="*/ 1300457 h 2340761"/>
                <a:gd name="connsiteX1594" fmla="*/ 751589 w 2967861"/>
                <a:gd name="connsiteY1594" fmla="*/ 1315359 h 2340761"/>
                <a:gd name="connsiteX1595" fmla="*/ 737930 w 2967861"/>
                <a:gd name="connsiteY1595" fmla="*/ 1319705 h 2340761"/>
                <a:gd name="connsiteX1596" fmla="*/ 725512 w 2967861"/>
                <a:gd name="connsiteY1596" fmla="*/ 1320636 h 2340761"/>
                <a:gd name="connsiteX1597" fmla="*/ 714957 w 2967861"/>
                <a:gd name="connsiteY1597" fmla="*/ 1315359 h 2340761"/>
                <a:gd name="connsiteX1598" fmla="*/ 701297 w 2967861"/>
                <a:gd name="connsiteY1598" fmla="*/ 1312254 h 2340761"/>
                <a:gd name="connsiteX1599" fmla="*/ 696019 w 2967861"/>
                <a:gd name="connsiteY1599" fmla="*/ 1312254 h 2340761"/>
                <a:gd name="connsiteX1600" fmla="*/ 692915 w 2967861"/>
                <a:gd name="connsiteY1600" fmla="*/ 1312254 h 2340761"/>
                <a:gd name="connsiteX1601" fmla="*/ 688879 w 2967861"/>
                <a:gd name="connsiteY1601" fmla="*/ 1313186 h 2340761"/>
                <a:gd name="connsiteX1602" fmla="*/ 685775 w 2967861"/>
                <a:gd name="connsiteY1602" fmla="*/ 1317532 h 2340761"/>
                <a:gd name="connsiteX1603" fmla="*/ 683602 w 2967861"/>
                <a:gd name="connsiteY1603" fmla="*/ 1319705 h 2340761"/>
                <a:gd name="connsiteX1604" fmla="*/ 681428 w 2967861"/>
                <a:gd name="connsiteY1604" fmla="*/ 1322810 h 2340761"/>
                <a:gd name="connsiteX1605" fmla="*/ 678324 w 2967861"/>
                <a:gd name="connsiteY1605" fmla="*/ 1324983 h 2340761"/>
                <a:gd name="connsiteX1606" fmla="*/ 673046 w 2967861"/>
                <a:gd name="connsiteY1606" fmla="*/ 1322810 h 2340761"/>
                <a:gd name="connsiteX1607" fmla="*/ 661560 w 2967861"/>
                <a:gd name="connsiteY1607" fmla="*/ 1320636 h 2340761"/>
                <a:gd name="connsiteX1608" fmla="*/ 646969 w 2967861"/>
                <a:gd name="connsiteY1608" fmla="*/ 1319705 h 2340761"/>
                <a:gd name="connsiteX1609" fmla="*/ 632378 w 2967861"/>
                <a:gd name="connsiteY1609" fmla="*/ 1315359 h 2340761"/>
                <a:gd name="connsiteX1610" fmla="*/ 617787 w 2967861"/>
                <a:gd name="connsiteY1610" fmla="*/ 1313186 h 2340761"/>
                <a:gd name="connsiteX1611" fmla="*/ 610647 w 2967861"/>
                <a:gd name="connsiteY1611" fmla="*/ 1312254 h 2340761"/>
                <a:gd name="connsiteX1612" fmla="*/ 596056 w 2967861"/>
                <a:gd name="connsiteY1612" fmla="*/ 1306046 h 2340761"/>
                <a:gd name="connsiteX1613" fmla="*/ 581465 w 2967861"/>
                <a:gd name="connsiteY1613" fmla="*/ 1298595 h 2340761"/>
                <a:gd name="connsiteX1614" fmla="*/ 566874 w 2967861"/>
                <a:gd name="connsiteY1614" fmla="*/ 1295490 h 2340761"/>
                <a:gd name="connsiteX1615" fmla="*/ 551352 w 2967861"/>
                <a:gd name="connsiteY1615" fmla="*/ 1298595 h 2340761"/>
                <a:gd name="connsiteX1616" fmla="*/ 539865 w 2967861"/>
                <a:gd name="connsiteY1616" fmla="*/ 1306046 h 2340761"/>
                <a:gd name="connsiteX1617" fmla="*/ 536761 w 2967861"/>
                <a:gd name="connsiteY1617" fmla="*/ 1315669 h 2340761"/>
                <a:gd name="connsiteX1618" fmla="*/ 532725 w 2967861"/>
                <a:gd name="connsiteY1618" fmla="*/ 1325293 h 2340761"/>
                <a:gd name="connsiteX1619" fmla="*/ 530552 w 2967861"/>
                <a:gd name="connsiteY1619" fmla="*/ 1335848 h 2340761"/>
                <a:gd name="connsiteX1620" fmla="*/ 523411 w 2967861"/>
                <a:gd name="connsiteY1620" fmla="*/ 1334917 h 2340761"/>
                <a:gd name="connsiteX1621" fmla="*/ 510994 w 2967861"/>
                <a:gd name="connsiteY1621" fmla="*/ 1330571 h 2340761"/>
                <a:gd name="connsiteX1622" fmla="*/ 496403 w 2967861"/>
                <a:gd name="connsiteY1622" fmla="*/ 1327466 h 2340761"/>
                <a:gd name="connsiteX1623" fmla="*/ 485848 w 2967861"/>
                <a:gd name="connsiteY1623" fmla="*/ 1323120 h 2340761"/>
                <a:gd name="connsiteX1624" fmla="*/ 478707 w 2967861"/>
                <a:gd name="connsiteY1624" fmla="*/ 1320016 h 2340761"/>
                <a:gd name="connsiteX1625" fmla="*/ 474671 w 2967861"/>
                <a:gd name="connsiteY1625" fmla="*/ 1305114 h 2340761"/>
                <a:gd name="connsiteX1626" fmla="*/ 460081 w 2967861"/>
                <a:gd name="connsiteY1626" fmla="*/ 1297664 h 2340761"/>
                <a:gd name="connsiteX1627" fmla="*/ 445490 w 2967861"/>
                <a:gd name="connsiteY1627" fmla="*/ 1295490 h 2340761"/>
                <a:gd name="connsiteX1628" fmla="*/ 430899 w 2967861"/>
                <a:gd name="connsiteY1628" fmla="*/ 1295490 h 2340761"/>
                <a:gd name="connsiteX1629" fmla="*/ 418481 w 2967861"/>
                <a:gd name="connsiteY1629" fmla="*/ 1291144 h 2340761"/>
                <a:gd name="connsiteX1630" fmla="*/ 415376 w 2967861"/>
                <a:gd name="connsiteY1630" fmla="*/ 1288040 h 2340761"/>
                <a:gd name="connsiteX1631" fmla="*/ 413203 w 2967861"/>
                <a:gd name="connsiteY1631" fmla="*/ 1285867 h 2340761"/>
                <a:gd name="connsiteX1632" fmla="*/ 409167 w 2967861"/>
                <a:gd name="connsiteY1632" fmla="*/ 1282762 h 2340761"/>
                <a:gd name="connsiteX1633" fmla="*/ 408236 w 2967861"/>
                <a:gd name="connsiteY1633" fmla="*/ 1278416 h 2340761"/>
                <a:gd name="connsiteX1634" fmla="*/ 402027 w 2967861"/>
                <a:gd name="connsiteY1634" fmla="*/ 1275311 h 2340761"/>
                <a:gd name="connsiteX1635" fmla="*/ 406063 w 2967861"/>
                <a:gd name="connsiteY1635" fmla="*/ 1256374 h 2340761"/>
                <a:gd name="connsiteX1636" fmla="*/ 409167 w 2967861"/>
                <a:gd name="connsiteY1636" fmla="*/ 1238368 h 2340761"/>
                <a:gd name="connsiteX1637" fmla="*/ 415376 w 2967861"/>
                <a:gd name="connsiteY1637" fmla="*/ 1221294 h 2340761"/>
                <a:gd name="connsiteX1638" fmla="*/ 410720 w 2967861"/>
                <a:gd name="connsiteY1638" fmla="*/ 1221294 h 2340761"/>
                <a:gd name="connsiteX1639" fmla="*/ 401406 w 2967861"/>
                <a:gd name="connsiteY1639" fmla="*/ 1219121 h 2340761"/>
                <a:gd name="connsiteX1640" fmla="*/ 381538 w 2967861"/>
                <a:gd name="connsiteY1640" fmla="*/ 1218189 h 2340761"/>
                <a:gd name="connsiteX1641" fmla="*/ 358565 w 2967861"/>
                <a:gd name="connsiteY1641" fmla="*/ 1218189 h 2340761"/>
                <a:gd name="connsiteX1642" fmla="*/ 330314 w 2967861"/>
                <a:gd name="connsiteY1642" fmla="*/ 1218189 h 2340761"/>
                <a:gd name="connsiteX1643" fmla="*/ 305168 w 2967861"/>
                <a:gd name="connsiteY1643" fmla="*/ 1219121 h 2340761"/>
                <a:gd name="connsiteX1644" fmla="*/ 281264 w 2967861"/>
                <a:gd name="connsiteY1644" fmla="*/ 1223467 h 2340761"/>
                <a:gd name="connsiteX1645" fmla="*/ 265742 w 2967861"/>
                <a:gd name="connsiteY1645" fmla="*/ 1226571 h 2340761"/>
                <a:gd name="connsiteX1646" fmla="*/ 254255 w 2967861"/>
                <a:gd name="connsiteY1646" fmla="*/ 1234022 h 2340761"/>
                <a:gd name="connsiteX1647" fmla="*/ 239664 w 2967861"/>
                <a:gd name="connsiteY1647" fmla="*/ 1243646 h 2340761"/>
                <a:gd name="connsiteX1648" fmla="*/ 225073 w 2967861"/>
                <a:gd name="connsiteY1648" fmla="*/ 1251097 h 2340761"/>
                <a:gd name="connsiteX1649" fmla="*/ 174160 w 2967861"/>
                <a:gd name="connsiteY1649" fmla="*/ 1243646 h 2340761"/>
                <a:gd name="connsiteX1650" fmla="*/ 174160 w 2967861"/>
                <a:gd name="connsiteY1650" fmla="*/ 1234022 h 2340761"/>
                <a:gd name="connsiteX1651" fmla="*/ 180369 w 2967861"/>
                <a:gd name="connsiteY1651" fmla="*/ 1233091 h 2340761"/>
                <a:gd name="connsiteX1652" fmla="*/ 183473 w 2967861"/>
                <a:gd name="connsiteY1652" fmla="*/ 1230918 h 2340761"/>
                <a:gd name="connsiteX1653" fmla="*/ 187509 w 2967861"/>
                <a:gd name="connsiteY1653" fmla="*/ 1228744 h 2340761"/>
                <a:gd name="connsiteX1654" fmla="*/ 190614 w 2967861"/>
                <a:gd name="connsiteY1654" fmla="*/ 1226571 h 2340761"/>
                <a:gd name="connsiteX1655" fmla="*/ 192787 w 2967861"/>
                <a:gd name="connsiteY1655" fmla="*/ 1226571 h 2340761"/>
                <a:gd name="connsiteX1656" fmla="*/ 195891 w 2967861"/>
                <a:gd name="connsiteY1656" fmla="*/ 1228744 h 2340761"/>
                <a:gd name="connsiteX1657" fmla="*/ 199927 w 2967861"/>
                <a:gd name="connsiteY1657" fmla="*/ 1230918 h 2340761"/>
                <a:gd name="connsiteX1658" fmla="*/ 205205 w 2967861"/>
                <a:gd name="connsiteY1658" fmla="*/ 1233091 h 2340761"/>
                <a:gd name="connsiteX1659" fmla="*/ 208309 w 2967861"/>
                <a:gd name="connsiteY1659" fmla="*/ 1233091 h 2340761"/>
                <a:gd name="connsiteX1660" fmla="*/ 214518 w 2967861"/>
                <a:gd name="connsiteY1660" fmla="*/ 1230918 h 2340761"/>
                <a:gd name="connsiteX1661" fmla="*/ 219796 w 2967861"/>
                <a:gd name="connsiteY1661" fmla="*/ 1225640 h 2340761"/>
                <a:gd name="connsiteX1662" fmla="*/ 222900 w 2967861"/>
                <a:gd name="connsiteY1662" fmla="*/ 1219431 h 2340761"/>
                <a:gd name="connsiteX1663" fmla="*/ 226936 w 2967861"/>
                <a:gd name="connsiteY1663" fmla="*/ 1216327 h 2340761"/>
                <a:gd name="connsiteX1664" fmla="*/ 232213 w 2967861"/>
                <a:gd name="connsiteY1664" fmla="*/ 1211980 h 2340761"/>
                <a:gd name="connsiteX1665" fmla="*/ 244631 w 2967861"/>
                <a:gd name="connsiteY1665" fmla="*/ 1211049 h 2340761"/>
                <a:gd name="connsiteX1666" fmla="*/ 244631 w 2967861"/>
                <a:gd name="connsiteY1666" fmla="*/ 1204840 h 2340761"/>
                <a:gd name="connsiteX1667" fmla="*/ 244631 w 2967861"/>
                <a:gd name="connsiteY1667" fmla="*/ 1202978 h 2340761"/>
                <a:gd name="connsiteX1668" fmla="*/ 244631 w 2967861"/>
                <a:gd name="connsiteY1668" fmla="*/ 1200804 h 2340761"/>
                <a:gd name="connsiteX1669" fmla="*/ 244631 w 2967861"/>
                <a:gd name="connsiteY1669" fmla="*/ 1196458 h 2340761"/>
                <a:gd name="connsiteX1670" fmla="*/ 248667 w 2967861"/>
                <a:gd name="connsiteY1670" fmla="*/ 1195527 h 2340761"/>
                <a:gd name="connsiteX1671" fmla="*/ 250840 w 2967861"/>
                <a:gd name="connsiteY1671" fmla="*/ 1193354 h 2340761"/>
                <a:gd name="connsiteX1672" fmla="*/ 251771 w 2967861"/>
                <a:gd name="connsiteY1672" fmla="*/ 1191181 h 2340761"/>
                <a:gd name="connsiteX1673" fmla="*/ 253945 w 2967861"/>
                <a:gd name="connsiteY1673" fmla="*/ 1191181 h 2340761"/>
                <a:gd name="connsiteX1674" fmla="*/ 256118 w 2967861"/>
                <a:gd name="connsiteY1674" fmla="*/ 1189007 h 2340761"/>
                <a:gd name="connsiteX1675" fmla="*/ 261395 w 2967861"/>
                <a:gd name="connsiteY1675" fmla="*/ 1189007 h 2340761"/>
                <a:gd name="connsiteX1676" fmla="*/ 259222 w 2967861"/>
                <a:gd name="connsiteY1676" fmla="*/ 1185903 h 2340761"/>
                <a:gd name="connsiteX1677" fmla="*/ 256118 w 2967861"/>
                <a:gd name="connsiteY1677" fmla="*/ 1181557 h 2340761"/>
                <a:gd name="connsiteX1678" fmla="*/ 253945 w 2967861"/>
                <a:gd name="connsiteY1678" fmla="*/ 1180625 h 2340761"/>
                <a:gd name="connsiteX1679" fmla="*/ 251771 w 2967861"/>
                <a:gd name="connsiteY1679" fmla="*/ 1178452 h 2340761"/>
                <a:gd name="connsiteX1680" fmla="*/ 251771 w 2967861"/>
                <a:gd name="connsiteY1680" fmla="*/ 1174106 h 2340761"/>
                <a:gd name="connsiteX1681" fmla="*/ 253945 w 2967861"/>
                <a:gd name="connsiteY1681" fmla="*/ 1173175 h 2340761"/>
                <a:gd name="connsiteX1682" fmla="*/ 257980 w 2967861"/>
                <a:gd name="connsiteY1682" fmla="*/ 1159515 h 2340761"/>
                <a:gd name="connsiteX1683" fmla="*/ 263258 w 2967861"/>
                <a:gd name="connsiteY1683" fmla="*/ 1148960 h 2340761"/>
                <a:gd name="connsiteX1684" fmla="*/ 270398 w 2967861"/>
                <a:gd name="connsiteY1684" fmla="*/ 1139336 h 2340761"/>
                <a:gd name="connsiteX1685" fmla="*/ 290267 w 2967861"/>
                <a:gd name="connsiteY1685" fmla="*/ 1139336 h 2340761"/>
                <a:gd name="connsiteX1686" fmla="*/ 295544 w 2967861"/>
                <a:gd name="connsiteY1686" fmla="*/ 1130954 h 2340761"/>
                <a:gd name="connsiteX1687" fmla="*/ 297717 w 2967861"/>
                <a:gd name="connsiteY1687" fmla="*/ 1119468 h 2340761"/>
                <a:gd name="connsiteX1688" fmla="*/ 300822 w 2967861"/>
                <a:gd name="connsiteY1688" fmla="*/ 1108912 h 2340761"/>
                <a:gd name="connsiteX1689" fmla="*/ 310135 w 2967861"/>
                <a:gd name="connsiteY1689" fmla="*/ 1101462 h 2340761"/>
                <a:gd name="connsiteX1690" fmla="*/ 314171 w 2967861"/>
                <a:gd name="connsiteY1690" fmla="*/ 1099289 h 2340761"/>
                <a:gd name="connsiteX1691" fmla="*/ 315102 w 2967861"/>
                <a:gd name="connsiteY1691" fmla="*/ 1099289 h 2340761"/>
                <a:gd name="connsiteX1692" fmla="*/ 319138 w 2967861"/>
                <a:gd name="connsiteY1692" fmla="*/ 1099289 h 2340761"/>
                <a:gd name="connsiteX1693" fmla="*/ 321311 w 2967861"/>
                <a:gd name="connsiteY1693" fmla="*/ 1101462 h 2340761"/>
                <a:gd name="connsiteX1694" fmla="*/ 322243 w 2967861"/>
                <a:gd name="connsiteY1694" fmla="*/ 1104566 h 2340761"/>
                <a:gd name="connsiteX1695" fmla="*/ 324416 w 2967861"/>
                <a:gd name="connsiteY1695" fmla="*/ 1108912 h 2340761"/>
                <a:gd name="connsiteX1696" fmla="*/ 344284 w 2967861"/>
                <a:gd name="connsiteY1696" fmla="*/ 1104566 h 2340761"/>
                <a:gd name="connsiteX1697" fmla="*/ 361048 w 2967861"/>
                <a:gd name="connsiteY1697" fmla="*/ 1094942 h 2340761"/>
                <a:gd name="connsiteX1698" fmla="*/ 373466 w 2967861"/>
                <a:gd name="connsiteY1698" fmla="*/ 1084387 h 2340761"/>
                <a:gd name="connsiteX1699" fmla="*/ 388057 w 2967861"/>
                <a:gd name="connsiteY1699" fmla="*/ 1089665 h 2340761"/>
                <a:gd name="connsiteX1700" fmla="*/ 399544 w 2967861"/>
                <a:gd name="connsiteY1700" fmla="*/ 1101151 h 2340761"/>
                <a:gd name="connsiteX1701" fmla="*/ 406684 w 2967861"/>
                <a:gd name="connsiteY1701" fmla="*/ 1113880 h 2340761"/>
                <a:gd name="connsiteX1702" fmla="*/ 415066 w 2967861"/>
                <a:gd name="connsiteY1702" fmla="*/ 1124435 h 2340761"/>
                <a:gd name="connsiteX1703" fmla="*/ 424379 w 2967861"/>
                <a:gd name="connsiteY1703" fmla="*/ 1135921 h 2340761"/>
                <a:gd name="connsiteX1704" fmla="*/ 453561 w 2967861"/>
                <a:gd name="connsiteY1704" fmla="*/ 1156100 h 2340761"/>
                <a:gd name="connsiteX1705" fmla="*/ 480570 w 2967861"/>
                <a:gd name="connsiteY1705" fmla="*/ 1176279 h 2340761"/>
                <a:gd name="connsiteX1706" fmla="*/ 480570 w 2967861"/>
                <a:gd name="connsiteY1706" fmla="*/ 1180625 h 2340761"/>
                <a:gd name="connsiteX1707" fmla="*/ 480570 w 2967861"/>
                <a:gd name="connsiteY1707" fmla="*/ 1183730 h 2340761"/>
                <a:gd name="connsiteX1708" fmla="*/ 479639 w 2967861"/>
                <a:gd name="connsiteY1708" fmla="*/ 1185903 h 2340761"/>
                <a:gd name="connsiteX1709" fmla="*/ 479639 w 2967861"/>
                <a:gd name="connsiteY1709" fmla="*/ 1188076 h 2340761"/>
                <a:gd name="connsiteX1710" fmla="*/ 477466 w 2967861"/>
                <a:gd name="connsiteY1710" fmla="*/ 1189007 h 2340761"/>
                <a:gd name="connsiteX1711" fmla="*/ 470325 w 2967861"/>
                <a:gd name="connsiteY1711" fmla="*/ 1196458 h 2340761"/>
                <a:gd name="connsiteX1712" fmla="*/ 458839 w 2967861"/>
                <a:gd name="connsiteY1712" fmla="*/ 1200804 h 2340761"/>
                <a:gd name="connsiteX1713" fmla="*/ 444248 w 2967861"/>
                <a:gd name="connsiteY1713" fmla="*/ 1202978 h 2340761"/>
                <a:gd name="connsiteX1714" fmla="*/ 429657 w 2967861"/>
                <a:gd name="connsiteY1714" fmla="*/ 1200804 h 2340761"/>
                <a:gd name="connsiteX1715" fmla="*/ 435866 w 2967861"/>
                <a:gd name="connsiteY1715" fmla="*/ 1213533 h 2340761"/>
                <a:gd name="connsiteX1716" fmla="*/ 444248 w 2967861"/>
                <a:gd name="connsiteY1716" fmla="*/ 1218810 h 2340761"/>
                <a:gd name="connsiteX1717" fmla="*/ 455734 w 2967861"/>
                <a:gd name="connsiteY1717" fmla="*/ 1223157 h 2340761"/>
                <a:gd name="connsiteX1718" fmla="*/ 465048 w 2967861"/>
                <a:gd name="connsiteY1718" fmla="*/ 1230607 h 2340761"/>
                <a:gd name="connsiteX1719" fmla="*/ 473430 w 2967861"/>
                <a:gd name="connsiteY1719" fmla="*/ 1230607 h 2340761"/>
                <a:gd name="connsiteX1720" fmla="*/ 473430 w 2967861"/>
                <a:gd name="connsiteY1720" fmla="*/ 1206082 h 2340761"/>
                <a:gd name="connsiteX1721" fmla="*/ 484916 w 2967861"/>
                <a:gd name="connsiteY1721" fmla="*/ 1206082 h 2340761"/>
                <a:gd name="connsiteX1722" fmla="*/ 488021 w 2967861"/>
                <a:gd name="connsiteY1722" fmla="*/ 1198631 h 2340761"/>
                <a:gd name="connsiteX1723" fmla="*/ 492057 w 2967861"/>
                <a:gd name="connsiteY1723" fmla="*/ 1193354 h 2340761"/>
                <a:gd name="connsiteX1724" fmla="*/ 495161 w 2967861"/>
                <a:gd name="connsiteY1724" fmla="*/ 1189007 h 2340761"/>
                <a:gd name="connsiteX1725" fmla="*/ 500439 w 2967861"/>
                <a:gd name="connsiteY1725" fmla="*/ 1185903 h 2340761"/>
                <a:gd name="connsiteX1726" fmla="*/ 499507 w 2967861"/>
                <a:gd name="connsiteY1726" fmla="*/ 1180625 h 2340761"/>
                <a:gd name="connsiteX1727" fmla="*/ 497334 w 2967861"/>
                <a:gd name="connsiteY1727" fmla="*/ 1176279 h 2340761"/>
                <a:gd name="connsiteX1728" fmla="*/ 497334 w 2967861"/>
                <a:gd name="connsiteY1728" fmla="*/ 1174106 h 2340761"/>
                <a:gd name="connsiteX1729" fmla="*/ 495161 w 2967861"/>
                <a:gd name="connsiteY1729" fmla="*/ 1171002 h 2340761"/>
                <a:gd name="connsiteX1730" fmla="*/ 494230 w 2967861"/>
                <a:gd name="connsiteY1730" fmla="*/ 1166655 h 2340761"/>
                <a:gd name="connsiteX1731" fmla="*/ 494230 w 2967861"/>
                <a:gd name="connsiteY1731" fmla="*/ 1161378 h 2340761"/>
                <a:gd name="connsiteX1732" fmla="*/ 499507 w 2967861"/>
                <a:gd name="connsiteY1732" fmla="*/ 1161378 h 2340761"/>
                <a:gd name="connsiteX1733" fmla="*/ 504785 w 2967861"/>
                <a:gd name="connsiteY1733" fmla="*/ 1163551 h 2340761"/>
                <a:gd name="connsiteX1734" fmla="*/ 507889 w 2967861"/>
                <a:gd name="connsiteY1734" fmla="*/ 1165724 h 2340761"/>
                <a:gd name="connsiteX1735" fmla="*/ 510062 w 2967861"/>
                <a:gd name="connsiteY1735" fmla="*/ 1165724 h 2340761"/>
                <a:gd name="connsiteX1736" fmla="*/ 514098 w 2967861"/>
                <a:gd name="connsiteY1736" fmla="*/ 1165724 h 2340761"/>
                <a:gd name="connsiteX1737" fmla="*/ 517203 w 2967861"/>
                <a:gd name="connsiteY1737" fmla="*/ 1165724 h 2340761"/>
                <a:gd name="connsiteX1738" fmla="*/ 521238 w 2967861"/>
                <a:gd name="connsiteY1738" fmla="*/ 1165724 h 2340761"/>
                <a:gd name="connsiteX1739" fmla="*/ 521238 w 2967861"/>
                <a:gd name="connsiteY1739" fmla="*/ 1161378 h 2340761"/>
                <a:gd name="connsiteX1740" fmla="*/ 509752 w 2967861"/>
                <a:gd name="connsiteY1740" fmla="*/ 1151754 h 2340761"/>
                <a:gd name="connsiteX1741" fmla="*/ 499197 w 2967861"/>
                <a:gd name="connsiteY1741" fmla="*/ 1144303 h 2340761"/>
                <a:gd name="connsiteX1742" fmla="*/ 484606 w 2967861"/>
                <a:gd name="connsiteY1742" fmla="*/ 1139026 h 2340761"/>
                <a:gd name="connsiteX1743" fmla="*/ 484606 w 2967861"/>
                <a:gd name="connsiteY1743" fmla="*/ 1128471 h 2340761"/>
                <a:gd name="connsiteX1744" fmla="*/ 470015 w 2967861"/>
                <a:gd name="connsiteY1744" fmla="*/ 1128471 h 2340761"/>
                <a:gd name="connsiteX1745" fmla="*/ 457597 w 2967861"/>
                <a:gd name="connsiteY1745" fmla="*/ 1109533 h 2340761"/>
                <a:gd name="connsiteX1746" fmla="*/ 443937 w 2967861"/>
                <a:gd name="connsiteY1746" fmla="*/ 1093701 h 2340761"/>
                <a:gd name="connsiteX1747" fmla="*/ 429346 w 2967861"/>
                <a:gd name="connsiteY1747" fmla="*/ 1078799 h 2340761"/>
                <a:gd name="connsiteX1748" fmla="*/ 429346 w 2967861"/>
                <a:gd name="connsiteY1748" fmla="*/ 1072590 h 2340761"/>
                <a:gd name="connsiteX1749" fmla="*/ 429346 w 2967861"/>
                <a:gd name="connsiteY1749" fmla="*/ 1069486 h 2340761"/>
                <a:gd name="connsiteX1750" fmla="*/ 429346 w 2967861"/>
                <a:gd name="connsiteY1750" fmla="*/ 1065140 h 2340761"/>
                <a:gd name="connsiteX1751" fmla="*/ 429346 w 2967861"/>
                <a:gd name="connsiteY1751" fmla="*/ 1064208 h 2340761"/>
                <a:gd name="connsiteX1752" fmla="*/ 433382 w 2967861"/>
                <a:gd name="connsiteY1752" fmla="*/ 1062035 h 2340761"/>
                <a:gd name="connsiteX1753" fmla="*/ 436487 w 2967861"/>
                <a:gd name="connsiteY1753" fmla="*/ 1057689 h 2340761"/>
                <a:gd name="connsiteX1754" fmla="*/ 438660 w 2967861"/>
                <a:gd name="connsiteY1754" fmla="*/ 1057689 h 2340761"/>
                <a:gd name="connsiteX1755" fmla="*/ 438660 w 2967861"/>
                <a:gd name="connsiteY1755" fmla="*/ 1056758 h 2340761"/>
                <a:gd name="connsiteX1756" fmla="*/ 440833 w 2967861"/>
                <a:gd name="connsiteY1756" fmla="*/ 1056758 h 2340761"/>
                <a:gd name="connsiteX1757" fmla="*/ 443006 w 2967861"/>
                <a:gd name="connsiteY1757" fmla="*/ 1056758 h 2340761"/>
                <a:gd name="connsiteX1758" fmla="*/ 443937 w 2967861"/>
                <a:gd name="connsiteY1758" fmla="*/ 1054584 h 2340761"/>
                <a:gd name="connsiteX1759" fmla="*/ 446111 w 2967861"/>
                <a:gd name="connsiteY1759" fmla="*/ 1057689 h 2340761"/>
                <a:gd name="connsiteX1760" fmla="*/ 448284 w 2967861"/>
                <a:gd name="connsiteY1760" fmla="*/ 1062035 h 2340761"/>
                <a:gd name="connsiteX1761" fmla="*/ 448284 w 2967861"/>
                <a:gd name="connsiteY1761" fmla="*/ 1065140 h 2340761"/>
                <a:gd name="connsiteX1762" fmla="*/ 450457 w 2967861"/>
                <a:gd name="connsiteY1762" fmla="*/ 1071349 h 2340761"/>
                <a:gd name="connsiteX1763" fmla="*/ 465048 w 2967861"/>
                <a:gd name="connsiteY1763" fmla="*/ 1067002 h 2340761"/>
                <a:gd name="connsiteX1764" fmla="*/ 472188 w 2967861"/>
                <a:gd name="connsiteY1764" fmla="*/ 1087181 h 2340761"/>
                <a:gd name="connsiteX1765" fmla="*/ 479328 w 2967861"/>
                <a:gd name="connsiteY1765" fmla="*/ 1098668 h 2340761"/>
                <a:gd name="connsiteX1766" fmla="*/ 487710 w 2967861"/>
                <a:gd name="connsiteY1766" fmla="*/ 1103945 h 2340761"/>
                <a:gd name="connsiteX1767" fmla="*/ 497024 w 2967861"/>
                <a:gd name="connsiteY1767" fmla="*/ 1106118 h 2340761"/>
                <a:gd name="connsiteX1768" fmla="*/ 507579 w 2967861"/>
                <a:gd name="connsiteY1768" fmla="*/ 1111396 h 2340761"/>
                <a:gd name="connsiteX1769" fmla="*/ 521238 w 2967861"/>
                <a:gd name="connsiteY1769" fmla="*/ 1121020 h 2340761"/>
                <a:gd name="connsiteX1770" fmla="*/ 526516 w 2967861"/>
                <a:gd name="connsiteY1770" fmla="*/ 1126297 h 2340761"/>
                <a:gd name="connsiteX1771" fmla="*/ 526516 w 2967861"/>
                <a:gd name="connsiteY1771" fmla="*/ 1133748 h 2340761"/>
                <a:gd name="connsiteX1772" fmla="*/ 524343 w 2967861"/>
                <a:gd name="connsiteY1772" fmla="*/ 1141199 h 2340761"/>
                <a:gd name="connsiteX1773" fmla="*/ 522170 w 2967861"/>
                <a:gd name="connsiteY1773" fmla="*/ 1150823 h 2340761"/>
                <a:gd name="connsiteX1774" fmla="*/ 524343 w 2967861"/>
                <a:gd name="connsiteY1774" fmla="*/ 1161378 h 2340761"/>
                <a:gd name="connsiteX1775" fmla="*/ 528379 w 2967861"/>
                <a:gd name="connsiteY1775" fmla="*/ 1165724 h 2340761"/>
                <a:gd name="connsiteX1776" fmla="*/ 531483 w 2967861"/>
                <a:gd name="connsiteY1776" fmla="*/ 1166655 h 2340761"/>
                <a:gd name="connsiteX1777" fmla="*/ 536761 w 2967861"/>
                <a:gd name="connsiteY1777" fmla="*/ 1171002 h 2340761"/>
                <a:gd name="connsiteX1778" fmla="*/ 540797 w 2967861"/>
                <a:gd name="connsiteY1778" fmla="*/ 1174106 h 2340761"/>
                <a:gd name="connsiteX1779" fmla="*/ 543901 w 2967861"/>
                <a:gd name="connsiteY1779" fmla="*/ 1176279 h 2340761"/>
                <a:gd name="connsiteX1780" fmla="*/ 560665 w 2967861"/>
                <a:gd name="connsiteY1780" fmla="*/ 1225951 h 2340761"/>
                <a:gd name="connsiteX1781" fmla="*/ 564701 w 2967861"/>
                <a:gd name="connsiteY1781" fmla="*/ 1225951 h 2340761"/>
                <a:gd name="connsiteX1782" fmla="*/ 565632 w 2967861"/>
                <a:gd name="connsiteY1782" fmla="*/ 1228124 h 2340761"/>
                <a:gd name="connsiteX1783" fmla="*/ 567805 w 2967861"/>
                <a:gd name="connsiteY1783" fmla="*/ 1228124 h 2340761"/>
                <a:gd name="connsiteX1784" fmla="*/ 569978 w 2967861"/>
                <a:gd name="connsiteY1784" fmla="*/ 1230297 h 2340761"/>
                <a:gd name="connsiteX1785" fmla="*/ 575256 w 2967861"/>
                <a:gd name="connsiteY1785" fmla="*/ 1228124 h 2340761"/>
                <a:gd name="connsiteX1786" fmla="*/ 580534 w 2967861"/>
                <a:gd name="connsiteY1786" fmla="*/ 1225951 h 2340761"/>
                <a:gd name="connsiteX1787" fmla="*/ 582707 w 2967861"/>
                <a:gd name="connsiteY1787" fmla="*/ 1225019 h 2340761"/>
                <a:gd name="connsiteX1788" fmla="*/ 584880 w 2967861"/>
                <a:gd name="connsiteY1788" fmla="*/ 1220673 h 2340761"/>
                <a:gd name="connsiteX1789" fmla="*/ 584880 w 2967861"/>
                <a:gd name="connsiteY1789" fmla="*/ 1218500 h 2340761"/>
                <a:gd name="connsiteX1790" fmla="*/ 587053 w 2967861"/>
                <a:gd name="connsiteY1790" fmla="*/ 1215395 h 2340761"/>
                <a:gd name="connsiteX1791" fmla="*/ 587984 w 2967861"/>
                <a:gd name="connsiteY1791" fmla="*/ 1211049 h 2340761"/>
                <a:gd name="connsiteX1792" fmla="*/ 592020 w 2967861"/>
                <a:gd name="connsiteY1792" fmla="*/ 1210118 h 2340761"/>
                <a:gd name="connsiteX1793" fmla="*/ 597298 w 2967861"/>
                <a:gd name="connsiteY1793" fmla="*/ 1205772 h 2340761"/>
                <a:gd name="connsiteX1794" fmla="*/ 594193 w 2967861"/>
                <a:gd name="connsiteY1794" fmla="*/ 1188697 h 2340761"/>
                <a:gd name="connsiteX1795" fmla="*/ 587053 w 2967861"/>
                <a:gd name="connsiteY1795" fmla="*/ 1172864 h 2340761"/>
                <a:gd name="connsiteX1796" fmla="*/ 577740 w 2967861"/>
                <a:gd name="connsiteY1796" fmla="*/ 1161378 h 2340761"/>
                <a:gd name="connsiteX1797" fmla="*/ 577740 w 2967861"/>
                <a:gd name="connsiteY1797" fmla="*/ 1156411 h 2340761"/>
                <a:gd name="connsiteX1798" fmla="*/ 580844 w 2967861"/>
                <a:gd name="connsiteY1798" fmla="*/ 1158584 h 2340761"/>
                <a:gd name="connsiteX1799" fmla="*/ 580844 w 2967861"/>
                <a:gd name="connsiteY1799" fmla="*/ 1159515 h 2340761"/>
                <a:gd name="connsiteX1800" fmla="*/ 583017 w 2967861"/>
                <a:gd name="connsiteY1800" fmla="*/ 1161688 h 2340761"/>
                <a:gd name="connsiteX1801" fmla="*/ 585190 w 2967861"/>
                <a:gd name="connsiteY1801" fmla="*/ 1166035 h 2340761"/>
                <a:gd name="connsiteX1802" fmla="*/ 592331 w 2967861"/>
                <a:gd name="connsiteY1802" fmla="*/ 1163861 h 2340761"/>
                <a:gd name="connsiteX1803" fmla="*/ 595435 w 2967861"/>
                <a:gd name="connsiteY1803" fmla="*/ 1163861 h 2340761"/>
                <a:gd name="connsiteX1804" fmla="*/ 597608 w 2967861"/>
                <a:gd name="connsiteY1804" fmla="*/ 1163861 h 2340761"/>
                <a:gd name="connsiteX1805" fmla="*/ 599781 w 2967861"/>
                <a:gd name="connsiteY1805" fmla="*/ 1161688 h 2340761"/>
                <a:gd name="connsiteX1806" fmla="*/ 599781 w 2967861"/>
                <a:gd name="connsiteY1806" fmla="*/ 1159515 h 2340761"/>
                <a:gd name="connsiteX1807" fmla="*/ 599781 w 2967861"/>
                <a:gd name="connsiteY1807" fmla="*/ 1158584 h 2340761"/>
                <a:gd name="connsiteX1808" fmla="*/ 597608 w 2967861"/>
                <a:gd name="connsiteY1808" fmla="*/ 1154238 h 2340761"/>
                <a:gd name="connsiteX1809" fmla="*/ 597608 w 2967861"/>
                <a:gd name="connsiteY1809" fmla="*/ 1148960 h 2340761"/>
                <a:gd name="connsiteX1810" fmla="*/ 600713 w 2967861"/>
                <a:gd name="connsiteY1810" fmla="*/ 1148960 h 2340761"/>
                <a:gd name="connsiteX1811" fmla="*/ 600713 w 2967861"/>
                <a:gd name="connsiteY1811" fmla="*/ 1144614 h 2340761"/>
                <a:gd name="connsiteX1812" fmla="*/ 604748 w 2967861"/>
                <a:gd name="connsiteY1812" fmla="*/ 1144614 h 2340761"/>
                <a:gd name="connsiteX1813" fmla="*/ 607853 w 2967861"/>
                <a:gd name="connsiteY1813" fmla="*/ 1144614 h 2340761"/>
                <a:gd name="connsiteX1814" fmla="*/ 610026 w 2967861"/>
                <a:gd name="connsiteY1814" fmla="*/ 1146787 h 2340761"/>
                <a:gd name="connsiteX1815" fmla="*/ 612199 w 2967861"/>
                <a:gd name="connsiteY1815" fmla="*/ 1146787 h 2340761"/>
                <a:gd name="connsiteX1816" fmla="*/ 614372 w 2967861"/>
                <a:gd name="connsiteY1816" fmla="*/ 1148960 h 2340761"/>
                <a:gd name="connsiteX1817" fmla="*/ 619650 w 2967861"/>
                <a:gd name="connsiteY1817" fmla="*/ 1151133 h 2340761"/>
                <a:gd name="connsiteX1818" fmla="*/ 622754 w 2967861"/>
                <a:gd name="connsiteY1818" fmla="*/ 1152064 h 2340761"/>
                <a:gd name="connsiteX1819" fmla="*/ 624927 w 2967861"/>
                <a:gd name="connsiteY1819" fmla="*/ 1154238 h 2340761"/>
                <a:gd name="connsiteX1820" fmla="*/ 627100 w 2967861"/>
                <a:gd name="connsiteY1820" fmla="*/ 1156411 h 2340761"/>
                <a:gd name="connsiteX1821" fmla="*/ 630205 w 2967861"/>
                <a:gd name="connsiteY1821" fmla="*/ 1158584 h 2340761"/>
                <a:gd name="connsiteX1822" fmla="*/ 634241 w 2967861"/>
                <a:gd name="connsiteY1822" fmla="*/ 1161688 h 2340761"/>
                <a:gd name="connsiteX1823" fmla="*/ 632068 w 2967861"/>
                <a:gd name="connsiteY1823" fmla="*/ 1166966 h 2340761"/>
                <a:gd name="connsiteX1824" fmla="*/ 629894 w 2967861"/>
                <a:gd name="connsiteY1824" fmla="*/ 1171312 h 2340761"/>
                <a:gd name="connsiteX1825" fmla="*/ 629894 w 2967861"/>
                <a:gd name="connsiteY1825" fmla="*/ 1174416 h 2340761"/>
                <a:gd name="connsiteX1826" fmla="*/ 629894 w 2967861"/>
                <a:gd name="connsiteY1826" fmla="*/ 1178763 h 2340761"/>
                <a:gd name="connsiteX1827" fmla="*/ 629894 w 2967861"/>
                <a:gd name="connsiteY1827" fmla="*/ 1181867 h 2340761"/>
                <a:gd name="connsiteX1828" fmla="*/ 629894 w 2967861"/>
                <a:gd name="connsiteY1828" fmla="*/ 1186213 h 2340761"/>
                <a:gd name="connsiteX1829" fmla="*/ 629894 w 2967861"/>
                <a:gd name="connsiteY1829" fmla="*/ 1189318 h 2340761"/>
                <a:gd name="connsiteX1830" fmla="*/ 636103 w 2967861"/>
                <a:gd name="connsiteY1830" fmla="*/ 1206392 h 2340761"/>
                <a:gd name="connsiteX1831" fmla="*/ 648521 w 2967861"/>
                <a:gd name="connsiteY1831" fmla="*/ 1223467 h 2340761"/>
                <a:gd name="connsiteX1832" fmla="*/ 665285 w 2967861"/>
                <a:gd name="connsiteY1832" fmla="*/ 1234022 h 2340761"/>
                <a:gd name="connsiteX1833" fmla="*/ 680808 w 2967861"/>
                <a:gd name="connsiteY1833" fmla="*/ 1238368 h 2340761"/>
                <a:gd name="connsiteX1834" fmla="*/ 684843 w 2967861"/>
                <a:gd name="connsiteY1834" fmla="*/ 1236195 h 2340761"/>
                <a:gd name="connsiteX1835" fmla="*/ 687948 w 2967861"/>
                <a:gd name="connsiteY1835" fmla="*/ 1233091 h 2340761"/>
                <a:gd name="connsiteX1836" fmla="*/ 690121 w 2967861"/>
                <a:gd name="connsiteY1836" fmla="*/ 1228744 h 2340761"/>
                <a:gd name="connsiteX1837" fmla="*/ 695399 w 2967861"/>
                <a:gd name="connsiteY1837" fmla="*/ 1226571 h 2340761"/>
                <a:gd name="connsiteX1838" fmla="*/ 699434 w 2967861"/>
                <a:gd name="connsiteY1838" fmla="*/ 1225640 h 2340761"/>
                <a:gd name="connsiteX1839" fmla="*/ 704712 w 2967861"/>
                <a:gd name="connsiteY1839" fmla="*/ 1226571 h 2340761"/>
                <a:gd name="connsiteX1840" fmla="*/ 714025 w 2967861"/>
                <a:gd name="connsiteY1840" fmla="*/ 1230918 h 2340761"/>
                <a:gd name="connsiteX1841" fmla="*/ 721165 w 2967861"/>
                <a:gd name="connsiteY1841" fmla="*/ 1234022 h 2340761"/>
                <a:gd name="connsiteX1842" fmla="*/ 728306 w 2967861"/>
                <a:gd name="connsiteY1842" fmla="*/ 1236195 h 2340761"/>
                <a:gd name="connsiteX1843" fmla="*/ 735446 w 2967861"/>
                <a:gd name="connsiteY1843" fmla="*/ 1234022 h 2340761"/>
                <a:gd name="connsiteX1844" fmla="*/ 743828 w 2967861"/>
                <a:gd name="connsiteY1844" fmla="*/ 1226571 h 2340761"/>
                <a:gd name="connsiteX1845" fmla="*/ 750968 w 2967861"/>
                <a:gd name="connsiteY1845" fmla="*/ 1226571 h 2340761"/>
                <a:gd name="connsiteX1846" fmla="*/ 755004 w 2967861"/>
                <a:gd name="connsiteY1846" fmla="*/ 1226571 h 2340761"/>
                <a:gd name="connsiteX1847" fmla="*/ 758109 w 2967861"/>
                <a:gd name="connsiteY1847" fmla="*/ 1226571 h 2340761"/>
                <a:gd name="connsiteX1848" fmla="*/ 760282 w 2967861"/>
                <a:gd name="connsiteY1848" fmla="*/ 1228744 h 2340761"/>
                <a:gd name="connsiteX1849" fmla="*/ 762455 w 2967861"/>
                <a:gd name="connsiteY1849" fmla="*/ 1230918 h 2340761"/>
                <a:gd name="connsiteX1850" fmla="*/ 762455 w 2967861"/>
                <a:gd name="connsiteY1850" fmla="*/ 1234022 h 2340761"/>
                <a:gd name="connsiteX1851" fmla="*/ 764628 w 2967861"/>
                <a:gd name="connsiteY1851" fmla="*/ 1238368 h 2340761"/>
                <a:gd name="connsiteX1852" fmla="*/ 767732 w 2967861"/>
                <a:gd name="connsiteY1852" fmla="*/ 1251097 h 2340761"/>
                <a:gd name="connsiteX1853" fmla="*/ 765870 w 2967861"/>
                <a:gd name="connsiteY1853" fmla="*/ 1265377 h 2340761"/>
                <a:gd name="connsiteX1854" fmla="*/ 845033 w 2967861"/>
                <a:gd name="connsiteY1854" fmla="*/ 1136232 h 2340761"/>
                <a:gd name="connsiteX1855" fmla="*/ 825165 w 2967861"/>
                <a:gd name="connsiteY1855" fmla="*/ 1141509 h 2340761"/>
                <a:gd name="connsiteX1856" fmla="*/ 803434 w 2967861"/>
                <a:gd name="connsiteY1856" fmla="*/ 1143682 h 2340761"/>
                <a:gd name="connsiteX1857" fmla="*/ 781702 w 2967861"/>
                <a:gd name="connsiteY1857" fmla="*/ 1139336 h 2340761"/>
                <a:gd name="connsiteX1858" fmla="*/ 773320 w 2967861"/>
                <a:gd name="connsiteY1858" fmla="*/ 1136232 h 2340761"/>
                <a:gd name="connsiteX1859" fmla="*/ 766180 w 2967861"/>
                <a:gd name="connsiteY1859" fmla="*/ 1130954 h 2340761"/>
                <a:gd name="connsiteX1860" fmla="*/ 756867 w 2967861"/>
                <a:gd name="connsiteY1860" fmla="*/ 1124745 h 2340761"/>
                <a:gd name="connsiteX1861" fmla="*/ 742276 w 2967861"/>
                <a:gd name="connsiteY1861" fmla="*/ 1124745 h 2340761"/>
                <a:gd name="connsiteX1862" fmla="*/ 727685 w 2967861"/>
                <a:gd name="connsiteY1862" fmla="*/ 1126918 h 2340761"/>
                <a:gd name="connsiteX1863" fmla="*/ 713094 w 2967861"/>
                <a:gd name="connsiteY1863" fmla="*/ 1134369 h 2340761"/>
                <a:gd name="connsiteX1864" fmla="*/ 700676 w 2967861"/>
                <a:gd name="connsiteY1864" fmla="*/ 1139647 h 2340761"/>
                <a:gd name="connsiteX1865" fmla="*/ 686085 w 2967861"/>
                <a:gd name="connsiteY1865" fmla="*/ 1141820 h 2340761"/>
                <a:gd name="connsiteX1866" fmla="*/ 671494 w 2967861"/>
                <a:gd name="connsiteY1866" fmla="*/ 1136542 h 2340761"/>
                <a:gd name="connsiteX1867" fmla="*/ 666217 w 2967861"/>
                <a:gd name="connsiteY1867" fmla="*/ 1134369 h 2340761"/>
                <a:gd name="connsiteX1868" fmla="*/ 662181 w 2967861"/>
                <a:gd name="connsiteY1868" fmla="*/ 1132196 h 2340761"/>
                <a:gd name="connsiteX1869" fmla="*/ 659076 w 2967861"/>
                <a:gd name="connsiteY1869" fmla="*/ 1131265 h 2340761"/>
                <a:gd name="connsiteX1870" fmla="*/ 656903 w 2967861"/>
                <a:gd name="connsiteY1870" fmla="*/ 1126918 h 2340761"/>
                <a:gd name="connsiteX1871" fmla="*/ 656903 w 2967861"/>
                <a:gd name="connsiteY1871" fmla="*/ 1123814 h 2340761"/>
                <a:gd name="connsiteX1872" fmla="*/ 654730 w 2967861"/>
                <a:gd name="connsiteY1872" fmla="*/ 1116363 h 2340761"/>
                <a:gd name="connsiteX1873" fmla="*/ 654730 w 2967861"/>
                <a:gd name="connsiteY1873" fmla="*/ 1110154 h 2340761"/>
                <a:gd name="connsiteX1874" fmla="*/ 658766 w 2967861"/>
                <a:gd name="connsiteY1874" fmla="*/ 1099599 h 2340761"/>
                <a:gd name="connsiteX1875" fmla="*/ 665906 w 2967861"/>
                <a:gd name="connsiteY1875" fmla="*/ 1086871 h 2340761"/>
                <a:gd name="connsiteX1876" fmla="*/ 674288 w 2967861"/>
                <a:gd name="connsiteY1876" fmla="*/ 1071969 h 2340761"/>
                <a:gd name="connsiteX1877" fmla="*/ 683602 w 2967861"/>
                <a:gd name="connsiteY1877" fmla="*/ 1057068 h 2340761"/>
                <a:gd name="connsiteX1878" fmla="*/ 690742 w 2967861"/>
                <a:gd name="connsiteY1878" fmla="*/ 1043408 h 2340761"/>
                <a:gd name="connsiteX1879" fmla="*/ 694778 w 2967861"/>
                <a:gd name="connsiteY1879" fmla="*/ 1035026 h 2340761"/>
                <a:gd name="connsiteX1880" fmla="*/ 703160 w 2967861"/>
                <a:gd name="connsiteY1880" fmla="*/ 1037199 h 2340761"/>
                <a:gd name="connsiteX1881" fmla="*/ 710300 w 2967861"/>
                <a:gd name="connsiteY1881" fmla="*/ 1040304 h 2340761"/>
                <a:gd name="connsiteX1882" fmla="*/ 715578 w 2967861"/>
                <a:gd name="connsiteY1882" fmla="*/ 1042477 h 2340761"/>
                <a:gd name="connsiteX1883" fmla="*/ 721786 w 2967861"/>
                <a:gd name="connsiteY1883" fmla="*/ 1047755 h 2340761"/>
                <a:gd name="connsiteX1884" fmla="*/ 724891 w 2967861"/>
                <a:gd name="connsiteY1884" fmla="*/ 1049928 h 2340761"/>
                <a:gd name="connsiteX1885" fmla="*/ 727064 w 2967861"/>
                <a:gd name="connsiteY1885" fmla="*/ 1049928 h 2340761"/>
                <a:gd name="connsiteX1886" fmla="*/ 729237 w 2967861"/>
                <a:gd name="connsiteY1886" fmla="*/ 1049928 h 2340761"/>
                <a:gd name="connsiteX1887" fmla="*/ 730168 w 2967861"/>
                <a:gd name="connsiteY1887" fmla="*/ 1050859 h 2340761"/>
                <a:gd name="connsiteX1888" fmla="*/ 717751 w 2967861"/>
                <a:gd name="connsiteY1888" fmla="*/ 1055205 h 2340761"/>
                <a:gd name="connsiteX1889" fmla="*/ 721786 w 2967861"/>
                <a:gd name="connsiteY1889" fmla="*/ 1064829 h 2340761"/>
                <a:gd name="connsiteX1890" fmla="*/ 728927 w 2967861"/>
                <a:gd name="connsiteY1890" fmla="*/ 1072280 h 2340761"/>
                <a:gd name="connsiteX1891" fmla="*/ 734204 w 2967861"/>
                <a:gd name="connsiteY1891" fmla="*/ 1079731 h 2340761"/>
                <a:gd name="connsiteX1892" fmla="*/ 743518 w 2967861"/>
                <a:gd name="connsiteY1892" fmla="*/ 1080662 h 2340761"/>
                <a:gd name="connsiteX1893" fmla="*/ 755935 w 2967861"/>
                <a:gd name="connsiteY1893" fmla="*/ 1075384 h 2340761"/>
                <a:gd name="connsiteX1894" fmla="*/ 765249 w 2967861"/>
                <a:gd name="connsiteY1894" fmla="*/ 1067934 h 2340761"/>
                <a:gd name="connsiteX1895" fmla="*/ 780771 w 2967861"/>
                <a:gd name="connsiteY1895" fmla="*/ 1073211 h 2340761"/>
                <a:gd name="connsiteX1896" fmla="*/ 800640 w 2967861"/>
                <a:gd name="connsiteY1896" fmla="*/ 1084698 h 2340761"/>
                <a:gd name="connsiteX1897" fmla="*/ 821439 w 2967861"/>
                <a:gd name="connsiteY1897" fmla="*/ 1097426 h 2340761"/>
                <a:gd name="connsiteX1898" fmla="*/ 836030 w 2967861"/>
                <a:gd name="connsiteY1898" fmla="*/ 1110154 h 2340761"/>
                <a:gd name="connsiteX1899" fmla="*/ 844413 w 2967861"/>
                <a:gd name="connsiteY1899" fmla="*/ 1125056 h 2340761"/>
                <a:gd name="connsiteX1900" fmla="*/ 850621 w 2967861"/>
                <a:gd name="connsiteY1900" fmla="*/ 1125056 h 2340761"/>
                <a:gd name="connsiteX1901" fmla="*/ 845033 w 2967861"/>
                <a:gd name="connsiteY1901" fmla="*/ 1136232 h 2340761"/>
                <a:gd name="connsiteX1902" fmla="*/ 1025402 w 2967861"/>
                <a:gd name="connsiteY1902" fmla="*/ 1146787 h 2340761"/>
                <a:gd name="connsiteX1903" fmla="*/ 1022298 w 2967861"/>
                <a:gd name="connsiteY1903" fmla="*/ 1146787 h 2340761"/>
                <a:gd name="connsiteX1904" fmla="*/ 1018262 w 2967861"/>
                <a:gd name="connsiteY1904" fmla="*/ 1146787 h 2340761"/>
                <a:gd name="connsiteX1905" fmla="*/ 1015157 w 2967861"/>
                <a:gd name="connsiteY1905" fmla="*/ 1146787 h 2340761"/>
                <a:gd name="connsiteX1906" fmla="*/ 1011122 w 2967861"/>
                <a:gd name="connsiteY1906" fmla="*/ 1144614 h 2340761"/>
                <a:gd name="connsiteX1907" fmla="*/ 1008949 w 2967861"/>
                <a:gd name="connsiteY1907" fmla="*/ 1161688 h 2340761"/>
                <a:gd name="connsiteX1908" fmla="*/ 1011122 w 2967861"/>
                <a:gd name="connsiteY1908" fmla="*/ 1173175 h 2340761"/>
                <a:gd name="connsiteX1909" fmla="*/ 1016399 w 2967861"/>
                <a:gd name="connsiteY1909" fmla="*/ 1183730 h 2340761"/>
                <a:gd name="connsiteX1910" fmla="*/ 1020435 w 2967861"/>
                <a:gd name="connsiteY1910" fmla="*/ 1196458 h 2340761"/>
                <a:gd name="connsiteX1911" fmla="*/ 1022608 w 2967861"/>
                <a:gd name="connsiteY1911" fmla="*/ 1217569 h 2340761"/>
                <a:gd name="connsiteX1912" fmla="*/ 995600 w 2967861"/>
                <a:gd name="connsiteY1912" fmla="*/ 1218500 h 2340761"/>
                <a:gd name="connsiteX1913" fmla="*/ 976973 w 2967861"/>
                <a:gd name="connsiteY1913" fmla="*/ 1215395 h 2340761"/>
                <a:gd name="connsiteX1914" fmla="*/ 966418 w 2967861"/>
                <a:gd name="connsiteY1914" fmla="*/ 1205772 h 2340761"/>
                <a:gd name="connsiteX1915" fmla="*/ 962382 w 2967861"/>
                <a:gd name="connsiteY1915" fmla="*/ 1188697 h 2340761"/>
                <a:gd name="connsiteX1916" fmla="*/ 962382 w 2967861"/>
                <a:gd name="connsiteY1916" fmla="*/ 1165414 h 2340761"/>
                <a:gd name="connsiteX1917" fmla="*/ 974800 w 2967861"/>
                <a:gd name="connsiteY1917" fmla="*/ 1165414 h 2340761"/>
                <a:gd name="connsiteX1918" fmla="*/ 967660 w 2967861"/>
                <a:gd name="connsiteY1918" fmla="*/ 1151754 h 2340761"/>
                <a:gd name="connsiteX1919" fmla="*/ 955242 w 2967861"/>
                <a:gd name="connsiteY1919" fmla="*/ 1138094 h 2340761"/>
                <a:gd name="connsiteX1920" fmla="*/ 944686 w 2967861"/>
                <a:gd name="connsiteY1920" fmla="*/ 1121020 h 2340761"/>
                <a:gd name="connsiteX1921" fmla="*/ 933200 w 2967861"/>
                <a:gd name="connsiteY1921" fmla="*/ 1103945 h 2340761"/>
                <a:gd name="connsiteX1922" fmla="*/ 927922 w 2967861"/>
                <a:gd name="connsiteY1922" fmla="*/ 1086871 h 2340761"/>
                <a:gd name="connsiteX1923" fmla="*/ 931027 w 2967861"/>
                <a:gd name="connsiteY1923" fmla="*/ 1071038 h 2340761"/>
                <a:gd name="connsiteX1924" fmla="*/ 938167 w 2967861"/>
                <a:gd name="connsiteY1924" fmla="*/ 1059552 h 2340761"/>
                <a:gd name="connsiteX1925" fmla="*/ 949653 w 2967861"/>
                <a:gd name="connsiteY1925" fmla="*/ 1049928 h 2340761"/>
                <a:gd name="connsiteX1926" fmla="*/ 962071 w 2967861"/>
                <a:gd name="connsiteY1926" fmla="*/ 1044650 h 2340761"/>
                <a:gd name="connsiteX1927" fmla="*/ 974489 w 2967861"/>
                <a:gd name="connsiteY1927" fmla="*/ 1039373 h 2340761"/>
                <a:gd name="connsiteX1928" fmla="*/ 985976 w 2967861"/>
                <a:gd name="connsiteY1928" fmla="*/ 1029749 h 2340761"/>
                <a:gd name="connsiteX1929" fmla="*/ 995289 w 2967861"/>
                <a:gd name="connsiteY1929" fmla="*/ 1029749 h 2340761"/>
                <a:gd name="connsiteX1930" fmla="*/ 1000567 w 2967861"/>
                <a:gd name="connsiteY1930" fmla="*/ 1031922 h 2340761"/>
                <a:gd name="connsiteX1931" fmla="*/ 1005844 w 2967861"/>
                <a:gd name="connsiteY1931" fmla="*/ 1031922 h 2340761"/>
                <a:gd name="connsiteX1932" fmla="*/ 1011122 w 2967861"/>
                <a:gd name="connsiteY1932" fmla="*/ 1034095 h 2340761"/>
                <a:gd name="connsiteX1933" fmla="*/ 1008017 w 2967861"/>
                <a:gd name="connsiteY1933" fmla="*/ 1049928 h 2340761"/>
                <a:gd name="connsiteX1934" fmla="*/ 1000877 w 2967861"/>
                <a:gd name="connsiteY1934" fmla="*/ 1063587 h 2340761"/>
                <a:gd name="connsiteX1935" fmla="*/ 986286 w 2967861"/>
                <a:gd name="connsiteY1935" fmla="*/ 1068865 h 2340761"/>
                <a:gd name="connsiteX1936" fmla="*/ 966418 w 2967861"/>
                <a:gd name="connsiteY1936" fmla="*/ 1071038 h 2340761"/>
                <a:gd name="connsiteX1937" fmla="*/ 973558 w 2967861"/>
                <a:gd name="connsiteY1937" fmla="*/ 1086871 h 2340761"/>
                <a:gd name="connsiteX1938" fmla="*/ 985976 w 2967861"/>
                <a:gd name="connsiteY1938" fmla="*/ 1101772 h 2340761"/>
                <a:gd name="connsiteX1939" fmla="*/ 1001498 w 2967861"/>
                <a:gd name="connsiteY1939" fmla="*/ 1111396 h 2340761"/>
                <a:gd name="connsiteX1940" fmla="*/ 1000567 w 2967861"/>
                <a:gd name="connsiteY1940" fmla="*/ 1115742 h 2340761"/>
                <a:gd name="connsiteX1941" fmla="*/ 998394 w 2967861"/>
                <a:gd name="connsiteY1941" fmla="*/ 1116674 h 2340761"/>
                <a:gd name="connsiteX1942" fmla="*/ 996220 w 2967861"/>
                <a:gd name="connsiteY1942" fmla="*/ 1116674 h 2340761"/>
                <a:gd name="connsiteX1943" fmla="*/ 995289 w 2967861"/>
                <a:gd name="connsiteY1943" fmla="*/ 1121020 h 2340761"/>
                <a:gd name="connsiteX1944" fmla="*/ 1000567 w 2967861"/>
                <a:gd name="connsiteY1944" fmla="*/ 1130644 h 2340761"/>
                <a:gd name="connsiteX1945" fmla="*/ 1005844 w 2967861"/>
                <a:gd name="connsiteY1945" fmla="*/ 1139026 h 2340761"/>
                <a:gd name="connsiteX1946" fmla="*/ 1008017 w 2967861"/>
                <a:gd name="connsiteY1946" fmla="*/ 1143372 h 2340761"/>
                <a:gd name="connsiteX1947" fmla="*/ 1008949 w 2967861"/>
                <a:gd name="connsiteY1947" fmla="*/ 1144303 h 2340761"/>
                <a:gd name="connsiteX1948" fmla="*/ 1011122 w 2967861"/>
                <a:gd name="connsiteY1948" fmla="*/ 1143372 h 2340761"/>
                <a:gd name="connsiteX1949" fmla="*/ 1011122 w 2967861"/>
                <a:gd name="connsiteY1949" fmla="*/ 1141199 h 2340761"/>
                <a:gd name="connsiteX1950" fmla="*/ 1013295 w 2967861"/>
                <a:gd name="connsiteY1950" fmla="*/ 1138094 h 2340761"/>
                <a:gd name="connsiteX1951" fmla="*/ 1013295 w 2967861"/>
                <a:gd name="connsiteY1951" fmla="*/ 1133748 h 2340761"/>
                <a:gd name="connsiteX1952" fmla="*/ 1015468 w 2967861"/>
                <a:gd name="connsiteY1952" fmla="*/ 1131575 h 2340761"/>
                <a:gd name="connsiteX1953" fmla="*/ 1018573 w 2967861"/>
                <a:gd name="connsiteY1953" fmla="*/ 1133748 h 2340761"/>
                <a:gd name="connsiteX1954" fmla="*/ 1022608 w 2967861"/>
                <a:gd name="connsiteY1954" fmla="*/ 1138094 h 2340761"/>
                <a:gd name="connsiteX1955" fmla="*/ 1023540 w 2967861"/>
                <a:gd name="connsiteY1955" fmla="*/ 1139026 h 2340761"/>
                <a:gd name="connsiteX1956" fmla="*/ 1027575 w 2967861"/>
                <a:gd name="connsiteY1956" fmla="*/ 1141199 h 2340761"/>
                <a:gd name="connsiteX1957" fmla="*/ 1030680 w 2967861"/>
                <a:gd name="connsiteY1957" fmla="*/ 1144303 h 2340761"/>
                <a:gd name="connsiteX1958" fmla="*/ 1025402 w 2967861"/>
                <a:gd name="connsiteY1958" fmla="*/ 1146787 h 2340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</a:cxnLst>
              <a:rect l="l" t="t" r="r" b="b"/>
              <a:pathLst>
                <a:path w="2967861" h="2340761">
                  <a:moveTo>
                    <a:pt x="2965999" y="516271"/>
                  </a:moveTo>
                  <a:lnTo>
                    <a:pt x="2956685" y="502612"/>
                  </a:lnTo>
                  <a:lnTo>
                    <a:pt x="2945199" y="489883"/>
                  </a:lnTo>
                  <a:lnTo>
                    <a:pt x="2934644" y="477155"/>
                  </a:lnTo>
                  <a:lnTo>
                    <a:pt x="2930608" y="477155"/>
                  </a:lnTo>
                  <a:lnTo>
                    <a:pt x="2929677" y="477155"/>
                  </a:lnTo>
                  <a:lnTo>
                    <a:pt x="2927503" y="479328"/>
                  </a:lnTo>
                  <a:lnTo>
                    <a:pt x="2925330" y="479328"/>
                  </a:lnTo>
                  <a:lnTo>
                    <a:pt x="2923158" y="480260"/>
                  </a:lnTo>
                  <a:lnTo>
                    <a:pt x="2905462" y="477155"/>
                  </a:lnTo>
                  <a:lnTo>
                    <a:pt x="2896149" y="469705"/>
                  </a:lnTo>
                  <a:lnTo>
                    <a:pt x="2889008" y="460081"/>
                  </a:lnTo>
                  <a:lnTo>
                    <a:pt x="2881868" y="449526"/>
                  </a:lnTo>
                  <a:lnTo>
                    <a:pt x="2871313" y="439902"/>
                  </a:lnTo>
                  <a:lnTo>
                    <a:pt x="2866035" y="435555"/>
                  </a:lnTo>
                  <a:lnTo>
                    <a:pt x="2859827" y="435555"/>
                  </a:lnTo>
                  <a:lnTo>
                    <a:pt x="2854549" y="434624"/>
                  </a:lnTo>
                  <a:lnTo>
                    <a:pt x="2849271" y="434624"/>
                  </a:lnTo>
                  <a:lnTo>
                    <a:pt x="2843994" y="430278"/>
                  </a:lnTo>
                  <a:lnTo>
                    <a:pt x="2810776" y="395508"/>
                  </a:lnTo>
                  <a:lnTo>
                    <a:pt x="2751481" y="370051"/>
                  </a:lnTo>
                  <a:lnTo>
                    <a:pt x="2747445" y="370983"/>
                  </a:lnTo>
                  <a:lnTo>
                    <a:pt x="2744340" y="373156"/>
                  </a:lnTo>
                  <a:lnTo>
                    <a:pt x="2740305" y="377502"/>
                  </a:lnTo>
                  <a:lnTo>
                    <a:pt x="2735027" y="378433"/>
                  </a:lnTo>
                  <a:lnTo>
                    <a:pt x="2729750" y="378433"/>
                  </a:lnTo>
                  <a:lnTo>
                    <a:pt x="2723541" y="378433"/>
                  </a:lnTo>
                  <a:lnTo>
                    <a:pt x="2708950" y="373156"/>
                  </a:lnTo>
                  <a:lnTo>
                    <a:pt x="2696532" y="365705"/>
                  </a:lnTo>
                  <a:lnTo>
                    <a:pt x="2678836" y="362601"/>
                  </a:lnTo>
                  <a:lnTo>
                    <a:pt x="2678836" y="367878"/>
                  </a:lnTo>
                  <a:lnTo>
                    <a:pt x="2678836" y="373156"/>
                  </a:lnTo>
                  <a:lnTo>
                    <a:pt x="2676664" y="377502"/>
                  </a:lnTo>
                  <a:lnTo>
                    <a:pt x="2676664" y="380607"/>
                  </a:lnTo>
                  <a:lnTo>
                    <a:pt x="2678836" y="382780"/>
                  </a:lnTo>
                  <a:lnTo>
                    <a:pt x="2681010" y="385884"/>
                  </a:lnTo>
                  <a:lnTo>
                    <a:pt x="2684114" y="392093"/>
                  </a:lnTo>
                  <a:lnTo>
                    <a:pt x="2681941" y="397371"/>
                  </a:lnTo>
                  <a:lnTo>
                    <a:pt x="2681941" y="400475"/>
                  </a:lnTo>
                  <a:lnTo>
                    <a:pt x="2681010" y="404821"/>
                  </a:lnTo>
                  <a:lnTo>
                    <a:pt x="2678836" y="406994"/>
                  </a:lnTo>
                  <a:lnTo>
                    <a:pt x="2678836" y="412272"/>
                  </a:lnTo>
                  <a:lnTo>
                    <a:pt x="2671696" y="406994"/>
                  </a:lnTo>
                  <a:lnTo>
                    <a:pt x="2666419" y="402648"/>
                  </a:lnTo>
                  <a:lnTo>
                    <a:pt x="2660210" y="395198"/>
                  </a:lnTo>
                  <a:lnTo>
                    <a:pt x="2654932" y="389920"/>
                  </a:lnTo>
                  <a:lnTo>
                    <a:pt x="2651828" y="382469"/>
                  </a:lnTo>
                  <a:lnTo>
                    <a:pt x="2616437" y="382469"/>
                  </a:lnTo>
                  <a:lnTo>
                    <a:pt x="2581978" y="382469"/>
                  </a:lnTo>
                  <a:lnTo>
                    <a:pt x="2547518" y="385574"/>
                  </a:lnTo>
                  <a:lnTo>
                    <a:pt x="2544414" y="384642"/>
                  </a:lnTo>
                  <a:lnTo>
                    <a:pt x="2542240" y="380296"/>
                  </a:lnTo>
                  <a:lnTo>
                    <a:pt x="2538205" y="378123"/>
                  </a:lnTo>
                  <a:lnTo>
                    <a:pt x="2535100" y="365395"/>
                  </a:lnTo>
                  <a:lnTo>
                    <a:pt x="2532927" y="350493"/>
                  </a:lnTo>
                  <a:lnTo>
                    <a:pt x="2527650" y="333419"/>
                  </a:lnTo>
                  <a:lnTo>
                    <a:pt x="2515232" y="330314"/>
                  </a:lnTo>
                  <a:lnTo>
                    <a:pt x="2498468" y="327210"/>
                  </a:lnTo>
                  <a:lnTo>
                    <a:pt x="2481703" y="325037"/>
                  </a:lnTo>
                  <a:lnTo>
                    <a:pt x="2464008" y="325037"/>
                  </a:lnTo>
                  <a:lnTo>
                    <a:pt x="2451590" y="330314"/>
                  </a:lnTo>
                  <a:lnTo>
                    <a:pt x="2437931" y="325037"/>
                  </a:lnTo>
                  <a:lnTo>
                    <a:pt x="2427375" y="315413"/>
                  </a:lnTo>
                  <a:lnTo>
                    <a:pt x="2420235" y="304858"/>
                  </a:lnTo>
                  <a:lnTo>
                    <a:pt x="2414958" y="293371"/>
                  </a:lnTo>
                  <a:lnTo>
                    <a:pt x="2401298" y="293371"/>
                  </a:lnTo>
                  <a:lnTo>
                    <a:pt x="2388880" y="293371"/>
                  </a:lnTo>
                  <a:lnTo>
                    <a:pt x="2378325" y="297718"/>
                  </a:lnTo>
                  <a:lnTo>
                    <a:pt x="2373047" y="295544"/>
                  </a:lnTo>
                  <a:lnTo>
                    <a:pt x="2369012" y="293371"/>
                  </a:lnTo>
                  <a:lnTo>
                    <a:pt x="2365907" y="291198"/>
                  </a:lnTo>
                  <a:lnTo>
                    <a:pt x="2365907" y="288094"/>
                  </a:lnTo>
                  <a:lnTo>
                    <a:pt x="2363734" y="285921"/>
                  </a:lnTo>
                  <a:lnTo>
                    <a:pt x="2363734" y="282816"/>
                  </a:lnTo>
                  <a:lnTo>
                    <a:pt x="2361561" y="276607"/>
                  </a:lnTo>
                  <a:lnTo>
                    <a:pt x="2358457" y="273503"/>
                  </a:lnTo>
                  <a:lnTo>
                    <a:pt x="2351316" y="268225"/>
                  </a:lnTo>
                  <a:lnTo>
                    <a:pt x="2334552" y="262016"/>
                  </a:lnTo>
                  <a:lnTo>
                    <a:pt x="2315925" y="256739"/>
                  </a:lnTo>
                  <a:lnTo>
                    <a:pt x="2296057" y="251461"/>
                  </a:lnTo>
                  <a:lnTo>
                    <a:pt x="2276188" y="249288"/>
                  </a:lnTo>
                  <a:lnTo>
                    <a:pt x="2258493" y="249288"/>
                  </a:lnTo>
                  <a:lnTo>
                    <a:pt x="2247007" y="253634"/>
                  </a:lnTo>
                  <a:lnTo>
                    <a:pt x="2234589" y="256739"/>
                  </a:lnTo>
                  <a:lnTo>
                    <a:pt x="2237693" y="273813"/>
                  </a:lnTo>
                  <a:lnTo>
                    <a:pt x="2241729" y="286541"/>
                  </a:lnTo>
                  <a:lnTo>
                    <a:pt x="2243902" y="305479"/>
                  </a:lnTo>
                  <a:lnTo>
                    <a:pt x="2236762" y="305479"/>
                  </a:lnTo>
                  <a:lnTo>
                    <a:pt x="2232726" y="303306"/>
                  </a:lnTo>
                  <a:lnTo>
                    <a:pt x="2227448" y="303306"/>
                  </a:lnTo>
                  <a:lnTo>
                    <a:pt x="2225275" y="303306"/>
                  </a:lnTo>
                  <a:lnTo>
                    <a:pt x="2222171" y="303306"/>
                  </a:lnTo>
                  <a:lnTo>
                    <a:pt x="2218135" y="306410"/>
                  </a:lnTo>
                  <a:lnTo>
                    <a:pt x="2215030" y="310756"/>
                  </a:lnTo>
                  <a:lnTo>
                    <a:pt x="2207890" y="306410"/>
                  </a:lnTo>
                  <a:lnTo>
                    <a:pt x="2201681" y="303306"/>
                  </a:lnTo>
                  <a:lnTo>
                    <a:pt x="2198577" y="298028"/>
                  </a:lnTo>
                  <a:lnTo>
                    <a:pt x="2193299" y="293682"/>
                  </a:lnTo>
                  <a:lnTo>
                    <a:pt x="2188022" y="288404"/>
                  </a:lnTo>
                  <a:lnTo>
                    <a:pt x="2174362" y="310756"/>
                  </a:lnTo>
                  <a:lnTo>
                    <a:pt x="2165980" y="308583"/>
                  </a:lnTo>
                  <a:lnTo>
                    <a:pt x="2158840" y="306410"/>
                  </a:lnTo>
                  <a:lnTo>
                    <a:pt x="2152631" y="303306"/>
                  </a:lnTo>
                  <a:lnTo>
                    <a:pt x="2149526" y="298028"/>
                  </a:lnTo>
                  <a:lnTo>
                    <a:pt x="2147353" y="290577"/>
                  </a:lnTo>
                  <a:lnTo>
                    <a:pt x="2147353" y="280953"/>
                  </a:lnTo>
                  <a:lnTo>
                    <a:pt x="2140213" y="290577"/>
                  </a:lnTo>
                  <a:lnTo>
                    <a:pt x="2137109" y="301132"/>
                  </a:lnTo>
                  <a:lnTo>
                    <a:pt x="2133073" y="312619"/>
                  </a:lnTo>
                  <a:lnTo>
                    <a:pt x="2127795" y="321001"/>
                  </a:lnTo>
                  <a:lnTo>
                    <a:pt x="2125622" y="323174"/>
                  </a:lnTo>
                  <a:lnTo>
                    <a:pt x="2123449" y="325347"/>
                  </a:lnTo>
                  <a:lnTo>
                    <a:pt x="2112894" y="317896"/>
                  </a:lnTo>
                  <a:lnTo>
                    <a:pt x="2100476" y="310446"/>
                  </a:lnTo>
                  <a:lnTo>
                    <a:pt x="2091163" y="300822"/>
                  </a:lnTo>
                  <a:lnTo>
                    <a:pt x="2088989" y="295544"/>
                  </a:lnTo>
                  <a:lnTo>
                    <a:pt x="2088058" y="291198"/>
                  </a:lnTo>
                  <a:lnTo>
                    <a:pt x="2088058" y="288094"/>
                  </a:lnTo>
                  <a:lnTo>
                    <a:pt x="2085885" y="283747"/>
                  </a:lnTo>
                  <a:lnTo>
                    <a:pt x="2083712" y="280643"/>
                  </a:lnTo>
                  <a:lnTo>
                    <a:pt x="2090852" y="261706"/>
                  </a:lnTo>
                  <a:lnTo>
                    <a:pt x="2103270" y="248978"/>
                  </a:lnTo>
                  <a:lnTo>
                    <a:pt x="2093957" y="212034"/>
                  </a:lnTo>
                  <a:lnTo>
                    <a:pt x="2090852" y="212034"/>
                  </a:lnTo>
                  <a:lnTo>
                    <a:pt x="2090852" y="206757"/>
                  </a:lnTo>
                  <a:lnTo>
                    <a:pt x="2070984" y="208930"/>
                  </a:lnTo>
                  <a:lnTo>
                    <a:pt x="2058566" y="214208"/>
                  </a:lnTo>
                  <a:lnTo>
                    <a:pt x="2047079" y="223831"/>
                  </a:lnTo>
                  <a:lnTo>
                    <a:pt x="2036524" y="218554"/>
                  </a:lnTo>
                  <a:lnTo>
                    <a:pt x="2025038" y="212345"/>
                  </a:lnTo>
                  <a:lnTo>
                    <a:pt x="2014482" y="207067"/>
                  </a:lnTo>
                  <a:lnTo>
                    <a:pt x="2012310" y="209240"/>
                  </a:lnTo>
                  <a:lnTo>
                    <a:pt x="2012310" y="211414"/>
                  </a:lnTo>
                  <a:lnTo>
                    <a:pt x="2010136" y="211414"/>
                  </a:lnTo>
                  <a:lnTo>
                    <a:pt x="2007032" y="212345"/>
                  </a:lnTo>
                  <a:lnTo>
                    <a:pt x="2007032" y="218554"/>
                  </a:lnTo>
                  <a:lnTo>
                    <a:pt x="2007032" y="223831"/>
                  </a:lnTo>
                  <a:lnTo>
                    <a:pt x="2007032" y="226936"/>
                  </a:lnTo>
                  <a:lnTo>
                    <a:pt x="2007032" y="229109"/>
                  </a:lnTo>
                  <a:lnTo>
                    <a:pt x="2007032" y="232213"/>
                  </a:lnTo>
                  <a:lnTo>
                    <a:pt x="2002996" y="243700"/>
                  </a:lnTo>
                  <a:lnTo>
                    <a:pt x="1950841" y="239354"/>
                  </a:lnTo>
                  <a:lnTo>
                    <a:pt x="1948668" y="234076"/>
                  </a:lnTo>
                  <a:lnTo>
                    <a:pt x="1948668" y="228799"/>
                  </a:lnTo>
                  <a:lnTo>
                    <a:pt x="1946495" y="223521"/>
                  </a:lnTo>
                  <a:lnTo>
                    <a:pt x="1946495" y="218243"/>
                  </a:lnTo>
                  <a:lnTo>
                    <a:pt x="1946495" y="216070"/>
                  </a:lnTo>
                  <a:lnTo>
                    <a:pt x="1934077" y="206446"/>
                  </a:lnTo>
                  <a:lnTo>
                    <a:pt x="1921659" y="204273"/>
                  </a:lnTo>
                  <a:lnTo>
                    <a:pt x="1904895" y="204273"/>
                  </a:lnTo>
                  <a:lnTo>
                    <a:pt x="1887200" y="206446"/>
                  </a:lnTo>
                  <a:lnTo>
                    <a:pt x="1887200" y="219175"/>
                  </a:lnTo>
                  <a:lnTo>
                    <a:pt x="1877886" y="219175"/>
                  </a:lnTo>
                  <a:lnTo>
                    <a:pt x="1877886" y="218243"/>
                  </a:lnTo>
                  <a:lnTo>
                    <a:pt x="1875713" y="218243"/>
                  </a:lnTo>
                  <a:lnTo>
                    <a:pt x="1873540" y="216070"/>
                  </a:lnTo>
                  <a:lnTo>
                    <a:pt x="1875713" y="206446"/>
                  </a:lnTo>
                  <a:lnTo>
                    <a:pt x="1877886" y="198996"/>
                  </a:lnTo>
                  <a:lnTo>
                    <a:pt x="1880060" y="193718"/>
                  </a:lnTo>
                  <a:lnTo>
                    <a:pt x="1883164" y="188441"/>
                  </a:lnTo>
                  <a:lnTo>
                    <a:pt x="1883164" y="182232"/>
                  </a:lnTo>
                  <a:lnTo>
                    <a:pt x="1873851" y="186578"/>
                  </a:lnTo>
                  <a:lnTo>
                    <a:pt x="1866710" y="191856"/>
                  </a:lnTo>
                  <a:lnTo>
                    <a:pt x="1859570" y="197133"/>
                  </a:lnTo>
                  <a:lnTo>
                    <a:pt x="1854293" y="203342"/>
                  </a:lnTo>
                  <a:lnTo>
                    <a:pt x="1851188" y="201169"/>
                  </a:lnTo>
                  <a:lnTo>
                    <a:pt x="1849015" y="201169"/>
                  </a:lnTo>
                  <a:lnTo>
                    <a:pt x="1849015" y="198996"/>
                  </a:lnTo>
                  <a:lnTo>
                    <a:pt x="1849015" y="196823"/>
                  </a:lnTo>
                  <a:lnTo>
                    <a:pt x="1849015" y="195891"/>
                  </a:lnTo>
                  <a:lnTo>
                    <a:pt x="1851188" y="191545"/>
                  </a:lnTo>
                  <a:lnTo>
                    <a:pt x="1851188" y="188441"/>
                  </a:lnTo>
                  <a:lnTo>
                    <a:pt x="1834424" y="186267"/>
                  </a:lnTo>
                  <a:lnTo>
                    <a:pt x="1819833" y="188441"/>
                  </a:lnTo>
                  <a:lnTo>
                    <a:pt x="1807415" y="195891"/>
                  </a:lnTo>
                  <a:lnTo>
                    <a:pt x="1803379" y="195891"/>
                  </a:lnTo>
                  <a:lnTo>
                    <a:pt x="1815797" y="180990"/>
                  </a:lnTo>
                  <a:lnTo>
                    <a:pt x="1832561" y="169503"/>
                  </a:lnTo>
                  <a:lnTo>
                    <a:pt x="1849325" y="159880"/>
                  </a:lnTo>
                  <a:lnTo>
                    <a:pt x="1863916" y="151498"/>
                  </a:lnTo>
                  <a:lnTo>
                    <a:pt x="1869194" y="141874"/>
                  </a:lnTo>
                  <a:lnTo>
                    <a:pt x="1873230" y="132250"/>
                  </a:lnTo>
                  <a:lnTo>
                    <a:pt x="1878507" y="123868"/>
                  </a:lnTo>
                  <a:lnTo>
                    <a:pt x="1890925" y="114244"/>
                  </a:lnTo>
                  <a:lnTo>
                    <a:pt x="1890925" y="90029"/>
                  </a:lnTo>
                  <a:lnTo>
                    <a:pt x="1881612" y="77301"/>
                  </a:lnTo>
                  <a:lnTo>
                    <a:pt x="1873230" y="65815"/>
                  </a:lnTo>
                  <a:lnTo>
                    <a:pt x="1861743" y="57432"/>
                  </a:lnTo>
                  <a:lnTo>
                    <a:pt x="1847152" y="49982"/>
                  </a:lnTo>
                  <a:lnTo>
                    <a:pt x="1847152" y="47809"/>
                  </a:lnTo>
                  <a:lnTo>
                    <a:pt x="1847152" y="45636"/>
                  </a:lnTo>
                  <a:lnTo>
                    <a:pt x="1844979" y="43462"/>
                  </a:lnTo>
                  <a:lnTo>
                    <a:pt x="1844048" y="45636"/>
                  </a:lnTo>
                  <a:lnTo>
                    <a:pt x="1827284" y="50913"/>
                  </a:lnTo>
                  <a:lnTo>
                    <a:pt x="1812693" y="53086"/>
                  </a:lnTo>
                  <a:lnTo>
                    <a:pt x="1800275" y="55259"/>
                  </a:lnTo>
                  <a:lnTo>
                    <a:pt x="1787857" y="60537"/>
                  </a:lnTo>
                  <a:lnTo>
                    <a:pt x="1780717" y="50913"/>
                  </a:lnTo>
                  <a:lnTo>
                    <a:pt x="1773577" y="43462"/>
                  </a:lnTo>
                  <a:lnTo>
                    <a:pt x="1766436" y="40358"/>
                  </a:lnTo>
                  <a:lnTo>
                    <a:pt x="1751845" y="36012"/>
                  </a:lnTo>
                  <a:lnTo>
                    <a:pt x="1752777" y="30734"/>
                  </a:lnTo>
                  <a:lnTo>
                    <a:pt x="1754950" y="28561"/>
                  </a:lnTo>
                  <a:lnTo>
                    <a:pt x="1757123" y="25457"/>
                  </a:lnTo>
                  <a:lnTo>
                    <a:pt x="1760227" y="23283"/>
                  </a:lnTo>
                  <a:lnTo>
                    <a:pt x="1762401" y="22352"/>
                  </a:lnTo>
                  <a:lnTo>
                    <a:pt x="1767678" y="20179"/>
                  </a:lnTo>
                  <a:lnTo>
                    <a:pt x="1766747" y="14901"/>
                  </a:lnTo>
                  <a:lnTo>
                    <a:pt x="1762711" y="10555"/>
                  </a:lnTo>
                  <a:lnTo>
                    <a:pt x="1760538" y="7451"/>
                  </a:lnTo>
                  <a:lnTo>
                    <a:pt x="1759607" y="5278"/>
                  </a:lnTo>
                  <a:lnTo>
                    <a:pt x="1755571" y="0"/>
                  </a:lnTo>
                  <a:lnTo>
                    <a:pt x="1735702" y="0"/>
                  </a:lnTo>
                  <a:lnTo>
                    <a:pt x="1731666" y="18006"/>
                  </a:lnTo>
                  <a:lnTo>
                    <a:pt x="1721111" y="28561"/>
                  </a:lnTo>
                  <a:lnTo>
                    <a:pt x="1708693" y="38185"/>
                  </a:lnTo>
                  <a:lnTo>
                    <a:pt x="1695034" y="45636"/>
                  </a:lnTo>
                  <a:lnTo>
                    <a:pt x="1679511" y="53086"/>
                  </a:lnTo>
                  <a:lnTo>
                    <a:pt x="1679511" y="73265"/>
                  </a:lnTo>
                  <a:lnTo>
                    <a:pt x="1674234" y="73265"/>
                  </a:lnTo>
                  <a:lnTo>
                    <a:pt x="1668025" y="72334"/>
                  </a:lnTo>
                  <a:lnTo>
                    <a:pt x="1664921" y="72334"/>
                  </a:lnTo>
                  <a:lnTo>
                    <a:pt x="1659643" y="70161"/>
                  </a:lnTo>
                  <a:lnTo>
                    <a:pt x="1653434" y="75438"/>
                  </a:lnTo>
                  <a:lnTo>
                    <a:pt x="1646294" y="82889"/>
                  </a:lnTo>
                  <a:lnTo>
                    <a:pt x="1639153" y="88167"/>
                  </a:lnTo>
                  <a:lnTo>
                    <a:pt x="1632013" y="94376"/>
                  </a:lnTo>
                  <a:lnTo>
                    <a:pt x="1626736" y="94376"/>
                  </a:lnTo>
                  <a:lnTo>
                    <a:pt x="1616181" y="94376"/>
                  </a:lnTo>
                  <a:lnTo>
                    <a:pt x="1601590" y="94376"/>
                  </a:lnTo>
                  <a:lnTo>
                    <a:pt x="1586999" y="94376"/>
                  </a:lnTo>
                  <a:lnTo>
                    <a:pt x="1575512" y="94376"/>
                  </a:lnTo>
                  <a:lnTo>
                    <a:pt x="1572408" y="99653"/>
                  </a:lnTo>
                  <a:lnTo>
                    <a:pt x="1570235" y="104931"/>
                  </a:lnTo>
                  <a:lnTo>
                    <a:pt x="1567130" y="110208"/>
                  </a:lnTo>
                  <a:lnTo>
                    <a:pt x="1564957" y="117659"/>
                  </a:lnTo>
                  <a:lnTo>
                    <a:pt x="1543226" y="117659"/>
                  </a:lnTo>
                  <a:lnTo>
                    <a:pt x="1526462" y="123868"/>
                  </a:lnTo>
                  <a:lnTo>
                    <a:pt x="1511871" y="130077"/>
                  </a:lnTo>
                  <a:lnTo>
                    <a:pt x="1497280" y="141563"/>
                  </a:lnTo>
                  <a:lnTo>
                    <a:pt x="1484862" y="152118"/>
                  </a:lnTo>
                  <a:lnTo>
                    <a:pt x="1468098" y="161742"/>
                  </a:lnTo>
                  <a:lnTo>
                    <a:pt x="1462821" y="180679"/>
                  </a:lnTo>
                  <a:lnTo>
                    <a:pt x="1459716" y="198685"/>
                  </a:lnTo>
                  <a:lnTo>
                    <a:pt x="1455680" y="215760"/>
                  </a:lnTo>
                  <a:lnTo>
                    <a:pt x="1452576" y="215760"/>
                  </a:lnTo>
                  <a:lnTo>
                    <a:pt x="1445436" y="198685"/>
                  </a:lnTo>
                  <a:lnTo>
                    <a:pt x="1419358" y="203963"/>
                  </a:lnTo>
                  <a:lnTo>
                    <a:pt x="1395454" y="211414"/>
                  </a:lnTo>
                  <a:lnTo>
                    <a:pt x="1399490" y="233766"/>
                  </a:lnTo>
                  <a:lnTo>
                    <a:pt x="1404767" y="253945"/>
                  </a:lnTo>
                  <a:lnTo>
                    <a:pt x="1410045" y="275055"/>
                  </a:lnTo>
                  <a:lnTo>
                    <a:pt x="1419358" y="290888"/>
                  </a:lnTo>
                  <a:lnTo>
                    <a:pt x="1431776" y="304547"/>
                  </a:lnTo>
                  <a:lnTo>
                    <a:pt x="1431776" y="312929"/>
                  </a:lnTo>
                  <a:lnTo>
                    <a:pt x="1416254" y="302374"/>
                  </a:lnTo>
                  <a:lnTo>
                    <a:pt x="1399490" y="287473"/>
                  </a:lnTo>
                  <a:lnTo>
                    <a:pt x="1388934" y="272571"/>
                  </a:lnTo>
                  <a:lnTo>
                    <a:pt x="1368135" y="272571"/>
                  </a:lnTo>
                  <a:lnTo>
                    <a:pt x="1352612" y="275676"/>
                  </a:lnTo>
                  <a:lnTo>
                    <a:pt x="1338953" y="283127"/>
                  </a:lnTo>
                  <a:lnTo>
                    <a:pt x="1331812" y="274745"/>
                  </a:lnTo>
                  <a:lnTo>
                    <a:pt x="1328708" y="263258"/>
                  </a:lnTo>
                  <a:lnTo>
                    <a:pt x="1324672" y="252703"/>
                  </a:lnTo>
                  <a:lnTo>
                    <a:pt x="1321568" y="250530"/>
                  </a:lnTo>
                  <a:lnTo>
                    <a:pt x="1321568" y="249909"/>
                  </a:lnTo>
                  <a:lnTo>
                    <a:pt x="1319394" y="249909"/>
                  </a:lnTo>
                  <a:lnTo>
                    <a:pt x="1316290" y="249909"/>
                  </a:lnTo>
                  <a:lnTo>
                    <a:pt x="1312254" y="249909"/>
                  </a:lnTo>
                  <a:lnTo>
                    <a:pt x="1312254" y="284679"/>
                  </a:lnTo>
                  <a:lnTo>
                    <a:pt x="1289281" y="305789"/>
                  </a:lnTo>
                  <a:lnTo>
                    <a:pt x="1294559" y="320691"/>
                  </a:lnTo>
                  <a:lnTo>
                    <a:pt x="1299837" y="331246"/>
                  </a:lnTo>
                  <a:lnTo>
                    <a:pt x="1305114" y="343974"/>
                  </a:lnTo>
                  <a:lnTo>
                    <a:pt x="1309150" y="362911"/>
                  </a:lnTo>
                  <a:lnTo>
                    <a:pt x="1329018" y="370362"/>
                  </a:lnTo>
                  <a:lnTo>
                    <a:pt x="1350750" y="378744"/>
                  </a:lnTo>
                  <a:lnTo>
                    <a:pt x="1368445" y="386195"/>
                  </a:lnTo>
                  <a:lnTo>
                    <a:pt x="1368445" y="392403"/>
                  </a:lnTo>
                  <a:lnTo>
                    <a:pt x="1350750" y="386195"/>
                  </a:lnTo>
                  <a:lnTo>
                    <a:pt x="1332123" y="386195"/>
                  </a:lnTo>
                  <a:lnTo>
                    <a:pt x="1312254" y="386195"/>
                  </a:lnTo>
                  <a:lnTo>
                    <a:pt x="1314427" y="401096"/>
                  </a:lnTo>
                  <a:lnTo>
                    <a:pt x="1316601" y="418170"/>
                  </a:lnTo>
                  <a:lnTo>
                    <a:pt x="1319705" y="435245"/>
                  </a:lnTo>
                  <a:lnTo>
                    <a:pt x="1316601" y="453251"/>
                  </a:lnTo>
                  <a:lnTo>
                    <a:pt x="1310392" y="464737"/>
                  </a:lnTo>
                  <a:lnTo>
                    <a:pt x="1303251" y="479639"/>
                  </a:lnTo>
                  <a:lnTo>
                    <a:pt x="1296111" y="492367"/>
                  </a:lnTo>
                  <a:lnTo>
                    <a:pt x="1293006" y="494540"/>
                  </a:lnTo>
                  <a:lnTo>
                    <a:pt x="1290833" y="495472"/>
                  </a:lnTo>
                  <a:lnTo>
                    <a:pt x="1289902" y="497645"/>
                  </a:lnTo>
                  <a:lnTo>
                    <a:pt x="1269102" y="497645"/>
                  </a:lnTo>
                  <a:lnTo>
                    <a:pt x="1269102" y="492057"/>
                  </a:lnTo>
                  <a:lnTo>
                    <a:pt x="1276243" y="489883"/>
                  </a:lnTo>
                  <a:lnTo>
                    <a:pt x="1282452" y="486779"/>
                  </a:lnTo>
                  <a:lnTo>
                    <a:pt x="1287729" y="484606"/>
                  </a:lnTo>
                  <a:lnTo>
                    <a:pt x="1290833" y="480260"/>
                  </a:lnTo>
                  <a:lnTo>
                    <a:pt x="1296111" y="477155"/>
                  </a:lnTo>
                  <a:lnTo>
                    <a:pt x="1296111" y="460081"/>
                  </a:lnTo>
                  <a:lnTo>
                    <a:pt x="1300147" y="447352"/>
                  </a:lnTo>
                  <a:lnTo>
                    <a:pt x="1305424" y="435866"/>
                  </a:lnTo>
                  <a:lnTo>
                    <a:pt x="1302320" y="429657"/>
                  </a:lnTo>
                  <a:lnTo>
                    <a:pt x="1300147" y="423448"/>
                  </a:lnTo>
                  <a:lnTo>
                    <a:pt x="1296111" y="420344"/>
                  </a:lnTo>
                  <a:lnTo>
                    <a:pt x="1293006" y="415997"/>
                  </a:lnTo>
                  <a:lnTo>
                    <a:pt x="1290833" y="412893"/>
                  </a:lnTo>
                  <a:lnTo>
                    <a:pt x="1289902" y="407615"/>
                  </a:lnTo>
                  <a:lnTo>
                    <a:pt x="1289902" y="400165"/>
                  </a:lnTo>
                  <a:lnTo>
                    <a:pt x="1293006" y="390541"/>
                  </a:lnTo>
                  <a:lnTo>
                    <a:pt x="1296111" y="379054"/>
                  </a:lnTo>
                  <a:lnTo>
                    <a:pt x="1296111" y="366326"/>
                  </a:lnTo>
                  <a:lnTo>
                    <a:pt x="1293006" y="355771"/>
                  </a:lnTo>
                  <a:lnTo>
                    <a:pt x="1289902" y="340870"/>
                  </a:lnTo>
                  <a:lnTo>
                    <a:pt x="1283693" y="328141"/>
                  </a:lnTo>
                  <a:lnTo>
                    <a:pt x="1280589" y="318517"/>
                  </a:lnTo>
                  <a:lnTo>
                    <a:pt x="1282762" y="311067"/>
                  </a:lnTo>
                  <a:lnTo>
                    <a:pt x="1283693" y="299580"/>
                  </a:lnTo>
                  <a:lnTo>
                    <a:pt x="1287729" y="286852"/>
                  </a:lnTo>
                  <a:lnTo>
                    <a:pt x="1290833" y="271951"/>
                  </a:lnTo>
                  <a:lnTo>
                    <a:pt x="1293006" y="257049"/>
                  </a:lnTo>
                  <a:lnTo>
                    <a:pt x="1285866" y="249598"/>
                  </a:lnTo>
                  <a:lnTo>
                    <a:pt x="1280589" y="239975"/>
                  </a:lnTo>
                  <a:lnTo>
                    <a:pt x="1260720" y="239043"/>
                  </a:lnTo>
                  <a:lnTo>
                    <a:pt x="1243956" y="239975"/>
                  </a:lnTo>
                  <a:lnTo>
                    <a:pt x="1234643" y="246184"/>
                  </a:lnTo>
                  <a:lnTo>
                    <a:pt x="1227502" y="254566"/>
                  </a:lnTo>
                  <a:lnTo>
                    <a:pt x="1222225" y="266052"/>
                  </a:lnTo>
                  <a:lnTo>
                    <a:pt x="1218189" y="276607"/>
                  </a:lnTo>
                  <a:lnTo>
                    <a:pt x="1215085" y="290267"/>
                  </a:lnTo>
                  <a:lnTo>
                    <a:pt x="1211049" y="300822"/>
                  </a:lnTo>
                  <a:lnTo>
                    <a:pt x="1203909" y="310446"/>
                  </a:lnTo>
                  <a:lnTo>
                    <a:pt x="1193353" y="317896"/>
                  </a:lnTo>
                  <a:lnTo>
                    <a:pt x="1196458" y="338075"/>
                  </a:lnTo>
                  <a:lnTo>
                    <a:pt x="1198631" y="352977"/>
                  </a:lnTo>
                  <a:lnTo>
                    <a:pt x="1202667" y="370051"/>
                  </a:lnTo>
                  <a:lnTo>
                    <a:pt x="1200494" y="392403"/>
                  </a:lnTo>
                  <a:lnTo>
                    <a:pt x="1217258" y="392403"/>
                  </a:lnTo>
                  <a:lnTo>
                    <a:pt x="1218189" y="399854"/>
                  </a:lnTo>
                  <a:lnTo>
                    <a:pt x="1222225" y="405132"/>
                  </a:lnTo>
                  <a:lnTo>
                    <a:pt x="1224398" y="410409"/>
                  </a:lnTo>
                  <a:lnTo>
                    <a:pt x="1227502" y="414756"/>
                  </a:lnTo>
                  <a:lnTo>
                    <a:pt x="1232780" y="420033"/>
                  </a:lnTo>
                  <a:lnTo>
                    <a:pt x="1231849" y="423138"/>
                  </a:lnTo>
                  <a:lnTo>
                    <a:pt x="1231849" y="425311"/>
                  </a:lnTo>
                  <a:lnTo>
                    <a:pt x="1229676" y="427484"/>
                  </a:lnTo>
                  <a:lnTo>
                    <a:pt x="1220362" y="423138"/>
                  </a:lnTo>
                  <a:lnTo>
                    <a:pt x="1205771" y="415687"/>
                  </a:lnTo>
                  <a:lnTo>
                    <a:pt x="1190249" y="402959"/>
                  </a:lnTo>
                  <a:lnTo>
                    <a:pt x="1171622" y="390230"/>
                  </a:lnTo>
                  <a:lnTo>
                    <a:pt x="1159204" y="377502"/>
                  </a:lnTo>
                  <a:lnTo>
                    <a:pt x="1149891" y="366016"/>
                  </a:lnTo>
                  <a:lnTo>
                    <a:pt x="1142751" y="366016"/>
                  </a:lnTo>
                  <a:lnTo>
                    <a:pt x="1135611" y="366016"/>
                  </a:lnTo>
                  <a:lnTo>
                    <a:pt x="1130333" y="363842"/>
                  </a:lnTo>
                  <a:lnTo>
                    <a:pt x="1126297" y="362911"/>
                  </a:lnTo>
                  <a:lnTo>
                    <a:pt x="1119157" y="366016"/>
                  </a:lnTo>
                  <a:lnTo>
                    <a:pt x="1116052" y="368189"/>
                  </a:lnTo>
                  <a:lnTo>
                    <a:pt x="1112017" y="371293"/>
                  </a:lnTo>
                  <a:lnTo>
                    <a:pt x="1106739" y="375639"/>
                  </a:lnTo>
                  <a:lnTo>
                    <a:pt x="1106739" y="383090"/>
                  </a:lnTo>
                  <a:lnTo>
                    <a:pt x="1106739" y="388368"/>
                  </a:lnTo>
                  <a:lnTo>
                    <a:pt x="1108912" y="392714"/>
                  </a:lnTo>
                  <a:lnTo>
                    <a:pt x="1111085" y="395818"/>
                  </a:lnTo>
                  <a:lnTo>
                    <a:pt x="1114190" y="400165"/>
                  </a:lnTo>
                  <a:lnTo>
                    <a:pt x="1114190" y="405442"/>
                  </a:lnTo>
                  <a:lnTo>
                    <a:pt x="1112017" y="410720"/>
                  </a:lnTo>
                  <a:lnTo>
                    <a:pt x="1112017" y="415066"/>
                  </a:lnTo>
                  <a:lnTo>
                    <a:pt x="1111085" y="415997"/>
                  </a:lnTo>
                  <a:lnTo>
                    <a:pt x="1108912" y="420344"/>
                  </a:lnTo>
                  <a:lnTo>
                    <a:pt x="1106739" y="423448"/>
                  </a:lnTo>
                  <a:lnTo>
                    <a:pt x="1099599" y="422517"/>
                  </a:lnTo>
                  <a:lnTo>
                    <a:pt x="1096495" y="422517"/>
                  </a:lnTo>
                  <a:lnTo>
                    <a:pt x="1094321" y="420344"/>
                  </a:lnTo>
                  <a:lnTo>
                    <a:pt x="1092148" y="418170"/>
                  </a:lnTo>
                  <a:lnTo>
                    <a:pt x="1089044" y="415066"/>
                  </a:lnTo>
                  <a:lnTo>
                    <a:pt x="1086871" y="412893"/>
                  </a:lnTo>
                  <a:lnTo>
                    <a:pt x="1083766" y="412893"/>
                  </a:lnTo>
                  <a:lnTo>
                    <a:pt x="1072280" y="415997"/>
                  </a:lnTo>
                  <a:lnTo>
                    <a:pt x="1061724" y="420344"/>
                  </a:lnTo>
                  <a:lnTo>
                    <a:pt x="1048065" y="425621"/>
                  </a:lnTo>
                  <a:lnTo>
                    <a:pt x="1035647" y="430899"/>
                  </a:lnTo>
                  <a:lnTo>
                    <a:pt x="1030369" y="436176"/>
                  </a:lnTo>
                  <a:lnTo>
                    <a:pt x="1021056" y="436176"/>
                  </a:lnTo>
                  <a:lnTo>
                    <a:pt x="1028196" y="425621"/>
                  </a:lnTo>
                  <a:lnTo>
                    <a:pt x="1035336" y="420344"/>
                  </a:lnTo>
                  <a:lnTo>
                    <a:pt x="1044650" y="415066"/>
                  </a:lnTo>
                  <a:lnTo>
                    <a:pt x="1053963" y="407615"/>
                  </a:lnTo>
                  <a:lnTo>
                    <a:pt x="1040304" y="403269"/>
                  </a:lnTo>
                  <a:lnTo>
                    <a:pt x="1025713" y="400165"/>
                  </a:lnTo>
                  <a:lnTo>
                    <a:pt x="1010190" y="400165"/>
                  </a:lnTo>
                  <a:lnTo>
                    <a:pt x="1008017" y="407615"/>
                  </a:lnTo>
                  <a:lnTo>
                    <a:pt x="1008017" y="412893"/>
                  </a:lnTo>
                  <a:lnTo>
                    <a:pt x="1005844" y="415997"/>
                  </a:lnTo>
                  <a:lnTo>
                    <a:pt x="1003671" y="420344"/>
                  </a:lnTo>
                  <a:lnTo>
                    <a:pt x="1000567" y="423448"/>
                  </a:lnTo>
                  <a:lnTo>
                    <a:pt x="1000567" y="427794"/>
                  </a:lnTo>
                  <a:lnTo>
                    <a:pt x="996531" y="425621"/>
                  </a:lnTo>
                  <a:lnTo>
                    <a:pt x="995600" y="422517"/>
                  </a:lnTo>
                  <a:lnTo>
                    <a:pt x="993426" y="420344"/>
                  </a:lnTo>
                  <a:lnTo>
                    <a:pt x="991253" y="415997"/>
                  </a:lnTo>
                  <a:lnTo>
                    <a:pt x="990322" y="412893"/>
                  </a:lnTo>
                  <a:lnTo>
                    <a:pt x="986286" y="410720"/>
                  </a:lnTo>
                  <a:lnTo>
                    <a:pt x="983182" y="408547"/>
                  </a:lnTo>
                  <a:lnTo>
                    <a:pt x="981009" y="410720"/>
                  </a:lnTo>
                  <a:lnTo>
                    <a:pt x="975731" y="410720"/>
                  </a:lnTo>
                  <a:lnTo>
                    <a:pt x="969522" y="412893"/>
                  </a:lnTo>
                  <a:lnTo>
                    <a:pt x="957104" y="429967"/>
                  </a:lnTo>
                  <a:lnTo>
                    <a:pt x="942513" y="443627"/>
                  </a:lnTo>
                  <a:lnTo>
                    <a:pt x="930095" y="460702"/>
                  </a:lnTo>
                  <a:lnTo>
                    <a:pt x="932269" y="465979"/>
                  </a:lnTo>
                  <a:lnTo>
                    <a:pt x="932269" y="470325"/>
                  </a:lnTo>
                  <a:lnTo>
                    <a:pt x="932269" y="475603"/>
                  </a:lnTo>
                  <a:lnTo>
                    <a:pt x="932269" y="479949"/>
                  </a:lnTo>
                  <a:lnTo>
                    <a:pt x="930095" y="485227"/>
                  </a:lnTo>
                  <a:lnTo>
                    <a:pt x="926060" y="487400"/>
                  </a:lnTo>
                  <a:lnTo>
                    <a:pt x="925128" y="487400"/>
                  </a:lnTo>
                  <a:lnTo>
                    <a:pt x="922955" y="488331"/>
                  </a:lnTo>
                  <a:lnTo>
                    <a:pt x="920782" y="488331"/>
                  </a:lnTo>
                  <a:lnTo>
                    <a:pt x="915504" y="488331"/>
                  </a:lnTo>
                  <a:lnTo>
                    <a:pt x="911469" y="487400"/>
                  </a:lnTo>
                  <a:lnTo>
                    <a:pt x="908364" y="485227"/>
                  </a:lnTo>
                  <a:lnTo>
                    <a:pt x="906191" y="483054"/>
                  </a:lnTo>
                  <a:lnTo>
                    <a:pt x="900914" y="480881"/>
                  </a:lnTo>
                  <a:lnTo>
                    <a:pt x="900914" y="460702"/>
                  </a:lnTo>
                  <a:lnTo>
                    <a:pt x="908054" y="460702"/>
                  </a:lnTo>
                  <a:lnTo>
                    <a:pt x="911158" y="458528"/>
                  </a:lnTo>
                  <a:lnTo>
                    <a:pt x="913331" y="458528"/>
                  </a:lnTo>
                  <a:lnTo>
                    <a:pt x="917367" y="457597"/>
                  </a:lnTo>
                  <a:lnTo>
                    <a:pt x="917367" y="447973"/>
                  </a:lnTo>
                  <a:lnTo>
                    <a:pt x="911158" y="438349"/>
                  </a:lnTo>
                  <a:lnTo>
                    <a:pt x="904018" y="427794"/>
                  </a:lnTo>
                  <a:lnTo>
                    <a:pt x="896878" y="420344"/>
                  </a:lnTo>
                  <a:lnTo>
                    <a:pt x="866765" y="420344"/>
                  </a:lnTo>
                  <a:lnTo>
                    <a:pt x="873905" y="464737"/>
                  </a:lnTo>
                  <a:lnTo>
                    <a:pt x="877009" y="504785"/>
                  </a:lnTo>
                  <a:lnTo>
                    <a:pt x="869869" y="502612"/>
                  </a:lnTo>
                  <a:lnTo>
                    <a:pt x="862729" y="501680"/>
                  </a:lnTo>
                  <a:lnTo>
                    <a:pt x="855588" y="499507"/>
                  </a:lnTo>
                  <a:lnTo>
                    <a:pt x="850311" y="497334"/>
                  </a:lnTo>
                  <a:lnTo>
                    <a:pt x="840997" y="510062"/>
                  </a:lnTo>
                  <a:lnTo>
                    <a:pt x="830442" y="521549"/>
                  </a:lnTo>
                  <a:lnTo>
                    <a:pt x="813678" y="529000"/>
                  </a:lnTo>
                  <a:lnTo>
                    <a:pt x="815851" y="534277"/>
                  </a:lnTo>
                  <a:lnTo>
                    <a:pt x="815851" y="537382"/>
                  </a:lnTo>
                  <a:lnTo>
                    <a:pt x="815851" y="539555"/>
                  </a:lnTo>
                  <a:lnTo>
                    <a:pt x="818025" y="541728"/>
                  </a:lnTo>
                  <a:lnTo>
                    <a:pt x="818956" y="543901"/>
                  </a:lnTo>
                  <a:lnTo>
                    <a:pt x="821129" y="544832"/>
                  </a:lnTo>
                  <a:lnTo>
                    <a:pt x="821129" y="551041"/>
                  </a:lnTo>
                  <a:lnTo>
                    <a:pt x="818956" y="556319"/>
                  </a:lnTo>
                  <a:lnTo>
                    <a:pt x="818025" y="558492"/>
                  </a:lnTo>
                  <a:lnTo>
                    <a:pt x="815851" y="561596"/>
                  </a:lnTo>
                  <a:lnTo>
                    <a:pt x="813678" y="565943"/>
                  </a:lnTo>
                  <a:lnTo>
                    <a:pt x="799087" y="559734"/>
                  </a:lnTo>
                  <a:lnTo>
                    <a:pt x="786669" y="552283"/>
                  </a:lnTo>
                  <a:lnTo>
                    <a:pt x="774252" y="544832"/>
                  </a:lnTo>
                  <a:lnTo>
                    <a:pt x="774252" y="549179"/>
                  </a:lnTo>
                  <a:lnTo>
                    <a:pt x="767732" y="549179"/>
                  </a:lnTo>
                  <a:lnTo>
                    <a:pt x="767732" y="559734"/>
                  </a:lnTo>
                  <a:lnTo>
                    <a:pt x="769906" y="569358"/>
                  </a:lnTo>
                  <a:lnTo>
                    <a:pt x="772079" y="582086"/>
                  </a:lnTo>
                  <a:lnTo>
                    <a:pt x="764938" y="581155"/>
                  </a:lnTo>
                  <a:lnTo>
                    <a:pt x="760903" y="576808"/>
                  </a:lnTo>
                  <a:lnTo>
                    <a:pt x="755625" y="574635"/>
                  </a:lnTo>
                  <a:lnTo>
                    <a:pt x="752520" y="569358"/>
                  </a:lnTo>
                  <a:lnTo>
                    <a:pt x="748485" y="559734"/>
                  </a:lnTo>
                  <a:lnTo>
                    <a:pt x="745380" y="544832"/>
                  </a:lnTo>
                  <a:lnTo>
                    <a:pt x="743207" y="526827"/>
                  </a:lnTo>
                  <a:lnTo>
                    <a:pt x="741034" y="509752"/>
                  </a:lnTo>
                  <a:lnTo>
                    <a:pt x="738861" y="497024"/>
                  </a:lnTo>
                  <a:lnTo>
                    <a:pt x="753452" y="502301"/>
                  </a:lnTo>
                  <a:lnTo>
                    <a:pt x="768043" y="509752"/>
                  </a:lnTo>
                  <a:lnTo>
                    <a:pt x="784807" y="517203"/>
                  </a:lnTo>
                  <a:lnTo>
                    <a:pt x="802502" y="517203"/>
                  </a:lnTo>
                  <a:lnTo>
                    <a:pt x="819266" y="508821"/>
                  </a:lnTo>
                  <a:lnTo>
                    <a:pt x="831684" y="495161"/>
                  </a:lnTo>
                  <a:lnTo>
                    <a:pt x="833857" y="479328"/>
                  </a:lnTo>
                  <a:lnTo>
                    <a:pt x="830753" y="462254"/>
                  </a:lnTo>
                  <a:lnTo>
                    <a:pt x="819266" y="445179"/>
                  </a:lnTo>
                  <a:lnTo>
                    <a:pt x="806848" y="429347"/>
                  </a:lnTo>
                  <a:lnTo>
                    <a:pt x="792258" y="414445"/>
                  </a:lnTo>
                  <a:lnTo>
                    <a:pt x="777667" y="402959"/>
                  </a:lnTo>
                  <a:lnTo>
                    <a:pt x="765249" y="395508"/>
                  </a:lnTo>
                  <a:lnTo>
                    <a:pt x="732031" y="392403"/>
                  </a:lnTo>
                  <a:lnTo>
                    <a:pt x="726753" y="386195"/>
                  </a:lnTo>
                  <a:lnTo>
                    <a:pt x="721476" y="380917"/>
                  </a:lnTo>
                  <a:lnTo>
                    <a:pt x="719303" y="375639"/>
                  </a:lnTo>
                  <a:lnTo>
                    <a:pt x="717130" y="371293"/>
                  </a:lnTo>
                  <a:lnTo>
                    <a:pt x="711852" y="371293"/>
                  </a:lnTo>
                  <a:lnTo>
                    <a:pt x="704712" y="373466"/>
                  </a:lnTo>
                  <a:lnTo>
                    <a:pt x="692294" y="378744"/>
                  </a:lnTo>
                  <a:lnTo>
                    <a:pt x="690121" y="375639"/>
                  </a:lnTo>
                  <a:lnTo>
                    <a:pt x="689190" y="373466"/>
                  </a:lnTo>
                  <a:lnTo>
                    <a:pt x="687016" y="373466"/>
                  </a:lnTo>
                  <a:lnTo>
                    <a:pt x="684843" y="370362"/>
                  </a:lnTo>
                  <a:lnTo>
                    <a:pt x="684843" y="366016"/>
                  </a:lnTo>
                  <a:lnTo>
                    <a:pt x="687016" y="363842"/>
                  </a:lnTo>
                  <a:lnTo>
                    <a:pt x="687016" y="362911"/>
                  </a:lnTo>
                  <a:lnTo>
                    <a:pt x="689190" y="362911"/>
                  </a:lnTo>
                  <a:lnTo>
                    <a:pt x="690121" y="360738"/>
                  </a:lnTo>
                  <a:lnTo>
                    <a:pt x="692294" y="358565"/>
                  </a:lnTo>
                  <a:lnTo>
                    <a:pt x="689190" y="343664"/>
                  </a:lnTo>
                  <a:lnTo>
                    <a:pt x="682981" y="336213"/>
                  </a:lnTo>
                  <a:lnTo>
                    <a:pt x="675840" y="334040"/>
                  </a:lnTo>
                  <a:lnTo>
                    <a:pt x="668700" y="333108"/>
                  </a:lnTo>
                  <a:lnTo>
                    <a:pt x="660318" y="328762"/>
                  </a:lnTo>
                  <a:lnTo>
                    <a:pt x="653178" y="321311"/>
                  </a:lnTo>
                  <a:lnTo>
                    <a:pt x="636414" y="323485"/>
                  </a:lnTo>
                  <a:lnTo>
                    <a:pt x="619650" y="327831"/>
                  </a:lnTo>
                  <a:lnTo>
                    <a:pt x="607232" y="330935"/>
                  </a:lnTo>
                  <a:lnTo>
                    <a:pt x="595745" y="340559"/>
                  </a:lnTo>
                  <a:lnTo>
                    <a:pt x="589536" y="355460"/>
                  </a:lnTo>
                  <a:lnTo>
                    <a:pt x="583328" y="351114"/>
                  </a:lnTo>
                  <a:lnTo>
                    <a:pt x="581465" y="351114"/>
                  </a:lnTo>
                  <a:lnTo>
                    <a:pt x="579292" y="348941"/>
                  </a:lnTo>
                  <a:lnTo>
                    <a:pt x="577119" y="348941"/>
                  </a:lnTo>
                  <a:lnTo>
                    <a:pt x="574014" y="348941"/>
                  </a:lnTo>
                  <a:lnTo>
                    <a:pt x="569978" y="348941"/>
                  </a:lnTo>
                  <a:lnTo>
                    <a:pt x="564701" y="348941"/>
                  </a:lnTo>
                  <a:lnTo>
                    <a:pt x="564701" y="362601"/>
                  </a:lnTo>
                  <a:lnTo>
                    <a:pt x="560665" y="360428"/>
                  </a:lnTo>
                  <a:lnTo>
                    <a:pt x="559734" y="360428"/>
                  </a:lnTo>
                  <a:lnTo>
                    <a:pt x="557561" y="360428"/>
                  </a:lnTo>
                  <a:lnTo>
                    <a:pt x="555387" y="358254"/>
                  </a:lnTo>
                  <a:lnTo>
                    <a:pt x="535519" y="363532"/>
                  </a:lnTo>
                  <a:lnTo>
                    <a:pt x="520928" y="375019"/>
                  </a:lnTo>
                  <a:lnTo>
                    <a:pt x="511615" y="392093"/>
                  </a:lnTo>
                  <a:lnTo>
                    <a:pt x="494850" y="392093"/>
                  </a:lnTo>
                  <a:lnTo>
                    <a:pt x="494850" y="406994"/>
                  </a:lnTo>
                  <a:lnTo>
                    <a:pt x="479328" y="415377"/>
                  </a:lnTo>
                  <a:lnTo>
                    <a:pt x="466910" y="430278"/>
                  </a:lnTo>
                  <a:lnTo>
                    <a:pt x="453251" y="452630"/>
                  </a:lnTo>
                  <a:lnTo>
                    <a:pt x="442696" y="476845"/>
                  </a:lnTo>
                  <a:lnTo>
                    <a:pt x="431209" y="501060"/>
                  </a:lnTo>
                  <a:lnTo>
                    <a:pt x="420654" y="524343"/>
                  </a:lnTo>
                  <a:lnTo>
                    <a:pt x="408236" y="544522"/>
                  </a:lnTo>
                  <a:lnTo>
                    <a:pt x="394577" y="561596"/>
                  </a:lnTo>
                  <a:lnTo>
                    <a:pt x="396750" y="565943"/>
                  </a:lnTo>
                  <a:lnTo>
                    <a:pt x="396750" y="569047"/>
                  </a:lnTo>
                  <a:lnTo>
                    <a:pt x="396750" y="571220"/>
                  </a:lnTo>
                  <a:lnTo>
                    <a:pt x="398923" y="571220"/>
                  </a:lnTo>
                  <a:lnTo>
                    <a:pt x="401096" y="571220"/>
                  </a:lnTo>
                  <a:lnTo>
                    <a:pt x="404200" y="573393"/>
                  </a:lnTo>
                  <a:lnTo>
                    <a:pt x="394887" y="581775"/>
                  </a:lnTo>
                  <a:lnTo>
                    <a:pt x="384332" y="586122"/>
                  </a:lnTo>
                  <a:lnTo>
                    <a:pt x="371914" y="593572"/>
                  </a:lnTo>
                  <a:lnTo>
                    <a:pt x="369741" y="596677"/>
                  </a:lnTo>
                  <a:lnTo>
                    <a:pt x="367568" y="602886"/>
                  </a:lnTo>
                  <a:lnTo>
                    <a:pt x="366636" y="605990"/>
                  </a:lnTo>
                  <a:lnTo>
                    <a:pt x="364463" y="610336"/>
                  </a:lnTo>
                  <a:lnTo>
                    <a:pt x="360427" y="613441"/>
                  </a:lnTo>
                  <a:lnTo>
                    <a:pt x="359496" y="611268"/>
                  </a:lnTo>
                  <a:lnTo>
                    <a:pt x="357323" y="610336"/>
                  </a:lnTo>
                  <a:lnTo>
                    <a:pt x="355150" y="608163"/>
                  </a:lnTo>
                  <a:lnTo>
                    <a:pt x="352045" y="605990"/>
                  </a:lnTo>
                  <a:lnTo>
                    <a:pt x="345836" y="611268"/>
                  </a:lnTo>
                  <a:lnTo>
                    <a:pt x="340559" y="617477"/>
                  </a:lnTo>
                  <a:lnTo>
                    <a:pt x="335281" y="622754"/>
                  </a:lnTo>
                  <a:lnTo>
                    <a:pt x="331246" y="625859"/>
                  </a:lnTo>
                  <a:lnTo>
                    <a:pt x="325968" y="640760"/>
                  </a:lnTo>
                  <a:lnTo>
                    <a:pt x="323795" y="652247"/>
                  </a:lnTo>
                  <a:lnTo>
                    <a:pt x="320690" y="660629"/>
                  </a:lnTo>
                  <a:lnTo>
                    <a:pt x="311377" y="670252"/>
                  </a:lnTo>
                  <a:lnTo>
                    <a:pt x="313550" y="692605"/>
                  </a:lnTo>
                  <a:lnTo>
                    <a:pt x="316655" y="709679"/>
                  </a:lnTo>
                  <a:lnTo>
                    <a:pt x="320690" y="724581"/>
                  </a:lnTo>
                  <a:lnTo>
                    <a:pt x="322864" y="742586"/>
                  </a:lnTo>
                  <a:lnTo>
                    <a:pt x="323795" y="764938"/>
                  </a:lnTo>
                  <a:lnTo>
                    <a:pt x="327831" y="764938"/>
                  </a:lnTo>
                  <a:lnTo>
                    <a:pt x="330004" y="767112"/>
                  </a:lnTo>
                  <a:lnTo>
                    <a:pt x="330935" y="767112"/>
                  </a:lnTo>
                  <a:lnTo>
                    <a:pt x="333108" y="767112"/>
                  </a:lnTo>
                  <a:lnTo>
                    <a:pt x="335281" y="769285"/>
                  </a:lnTo>
                  <a:lnTo>
                    <a:pt x="352977" y="764938"/>
                  </a:lnTo>
                  <a:lnTo>
                    <a:pt x="364463" y="759661"/>
                  </a:lnTo>
                  <a:lnTo>
                    <a:pt x="375018" y="752210"/>
                  </a:lnTo>
                  <a:lnTo>
                    <a:pt x="384332" y="742586"/>
                  </a:lnTo>
                  <a:lnTo>
                    <a:pt x="398923" y="735136"/>
                  </a:lnTo>
                  <a:lnTo>
                    <a:pt x="409478" y="762765"/>
                  </a:lnTo>
                  <a:lnTo>
                    <a:pt x="415687" y="786980"/>
                  </a:lnTo>
                  <a:lnTo>
                    <a:pt x="424069" y="809332"/>
                  </a:lnTo>
                  <a:lnTo>
                    <a:pt x="438660" y="829511"/>
                  </a:lnTo>
                  <a:lnTo>
                    <a:pt x="438660" y="833857"/>
                  </a:lnTo>
                  <a:lnTo>
                    <a:pt x="444869" y="833857"/>
                  </a:lnTo>
                  <a:lnTo>
                    <a:pt x="453251" y="818956"/>
                  </a:lnTo>
                  <a:lnTo>
                    <a:pt x="462564" y="807470"/>
                  </a:lnTo>
                  <a:lnTo>
                    <a:pt x="474051" y="796914"/>
                  </a:lnTo>
                  <a:lnTo>
                    <a:pt x="481191" y="784186"/>
                  </a:lnTo>
                  <a:lnTo>
                    <a:pt x="488331" y="767112"/>
                  </a:lnTo>
                  <a:lnTo>
                    <a:pt x="491436" y="744759"/>
                  </a:lnTo>
                  <a:lnTo>
                    <a:pt x="515340" y="735136"/>
                  </a:lnTo>
                  <a:lnTo>
                    <a:pt x="516271" y="734204"/>
                  </a:lnTo>
                  <a:lnTo>
                    <a:pt x="516271" y="729858"/>
                  </a:lnTo>
                  <a:lnTo>
                    <a:pt x="518444" y="727685"/>
                  </a:lnTo>
                  <a:lnTo>
                    <a:pt x="518444" y="726754"/>
                  </a:lnTo>
                  <a:lnTo>
                    <a:pt x="520618" y="724581"/>
                  </a:lnTo>
                  <a:lnTo>
                    <a:pt x="522791" y="722407"/>
                  </a:lnTo>
                  <a:lnTo>
                    <a:pt x="528068" y="720234"/>
                  </a:lnTo>
                  <a:lnTo>
                    <a:pt x="524032" y="704402"/>
                  </a:lnTo>
                  <a:lnTo>
                    <a:pt x="516892" y="690742"/>
                  </a:lnTo>
                  <a:lnTo>
                    <a:pt x="506337" y="680187"/>
                  </a:lnTo>
                  <a:lnTo>
                    <a:pt x="494850" y="670563"/>
                  </a:lnTo>
                  <a:lnTo>
                    <a:pt x="501059" y="645106"/>
                  </a:lnTo>
                  <a:lnTo>
                    <a:pt x="509441" y="622754"/>
                  </a:lnTo>
                  <a:lnTo>
                    <a:pt x="523101" y="603817"/>
                  </a:lnTo>
                  <a:lnTo>
                    <a:pt x="537692" y="587984"/>
                  </a:lnTo>
                  <a:lnTo>
                    <a:pt x="550110" y="570910"/>
                  </a:lnTo>
                  <a:lnTo>
                    <a:pt x="559423" y="550731"/>
                  </a:lnTo>
                  <a:lnTo>
                    <a:pt x="564701" y="524343"/>
                  </a:lnTo>
                  <a:lnTo>
                    <a:pt x="581465" y="523412"/>
                  </a:lnTo>
                  <a:lnTo>
                    <a:pt x="595125" y="521238"/>
                  </a:lnTo>
                  <a:lnTo>
                    <a:pt x="601334" y="526516"/>
                  </a:lnTo>
                  <a:lnTo>
                    <a:pt x="606611" y="531794"/>
                  </a:lnTo>
                  <a:lnTo>
                    <a:pt x="611889" y="537071"/>
                  </a:lnTo>
                  <a:lnTo>
                    <a:pt x="602575" y="554146"/>
                  </a:lnTo>
                  <a:lnTo>
                    <a:pt x="590157" y="569047"/>
                  </a:lnTo>
                  <a:lnTo>
                    <a:pt x="575566" y="583949"/>
                  </a:lnTo>
                  <a:lnTo>
                    <a:pt x="560976" y="596677"/>
                  </a:lnTo>
                  <a:lnTo>
                    <a:pt x="552593" y="615614"/>
                  </a:lnTo>
                  <a:lnTo>
                    <a:pt x="550420" y="628342"/>
                  </a:lnTo>
                  <a:lnTo>
                    <a:pt x="552593" y="643244"/>
                  </a:lnTo>
                  <a:lnTo>
                    <a:pt x="553525" y="655972"/>
                  </a:lnTo>
                  <a:lnTo>
                    <a:pt x="552593" y="667458"/>
                  </a:lnTo>
                  <a:lnTo>
                    <a:pt x="553525" y="682360"/>
                  </a:lnTo>
                  <a:lnTo>
                    <a:pt x="557561" y="690742"/>
                  </a:lnTo>
                  <a:lnTo>
                    <a:pt x="562838" y="698193"/>
                  </a:lnTo>
                  <a:lnTo>
                    <a:pt x="568116" y="705643"/>
                  </a:lnTo>
                  <a:lnTo>
                    <a:pt x="572152" y="715267"/>
                  </a:lnTo>
                  <a:lnTo>
                    <a:pt x="593883" y="712163"/>
                  </a:lnTo>
                  <a:lnTo>
                    <a:pt x="613751" y="705954"/>
                  </a:lnTo>
                  <a:lnTo>
                    <a:pt x="631447" y="697572"/>
                  </a:lnTo>
                  <a:lnTo>
                    <a:pt x="638587" y="697572"/>
                  </a:lnTo>
                  <a:lnTo>
                    <a:pt x="644796" y="698503"/>
                  </a:lnTo>
                  <a:lnTo>
                    <a:pt x="647900" y="700676"/>
                  </a:lnTo>
                  <a:lnTo>
                    <a:pt x="653178" y="702849"/>
                  </a:lnTo>
                  <a:lnTo>
                    <a:pt x="659387" y="705022"/>
                  </a:lnTo>
                  <a:lnTo>
                    <a:pt x="652246" y="715578"/>
                  </a:lnTo>
                  <a:lnTo>
                    <a:pt x="642933" y="719924"/>
                  </a:lnTo>
                  <a:lnTo>
                    <a:pt x="633620" y="717751"/>
                  </a:lnTo>
                  <a:lnTo>
                    <a:pt x="621202" y="715578"/>
                  </a:lnTo>
                  <a:lnTo>
                    <a:pt x="608784" y="715578"/>
                  </a:lnTo>
                  <a:lnTo>
                    <a:pt x="601644" y="719924"/>
                  </a:lnTo>
                  <a:lnTo>
                    <a:pt x="595435" y="723028"/>
                  </a:lnTo>
                  <a:lnTo>
                    <a:pt x="589226" y="727375"/>
                  </a:lnTo>
                  <a:lnTo>
                    <a:pt x="579913" y="728306"/>
                  </a:lnTo>
                  <a:lnTo>
                    <a:pt x="583017" y="745380"/>
                  </a:lnTo>
                  <a:lnTo>
                    <a:pt x="585190" y="755004"/>
                  </a:lnTo>
                  <a:lnTo>
                    <a:pt x="589226" y="762455"/>
                  </a:lnTo>
                  <a:lnTo>
                    <a:pt x="590157" y="773010"/>
                  </a:lnTo>
                  <a:lnTo>
                    <a:pt x="592331" y="790085"/>
                  </a:lnTo>
                  <a:lnTo>
                    <a:pt x="587053" y="787911"/>
                  </a:lnTo>
                  <a:lnTo>
                    <a:pt x="581775" y="785738"/>
                  </a:lnTo>
                  <a:lnTo>
                    <a:pt x="579602" y="784807"/>
                  </a:lnTo>
                  <a:lnTo>
                    <a:pt x="577429" y="780461"/>
                  </a:lnTo>
                  <a:lnTo>
                    <a:pt x="575256" y="777356"/>
                  </a:lnTo>
                  <a:lnTo>
                    <a:pt x="572152" y="773010"/>
                  </a:lnTo>
                  <a:lnTo>
                    <a:pt x="572152" y="769906"/>
                  </a:lnTo>
                  <a:lnTo>
                    <a:pt x="566874" y="770837"/>
                  </a:lnTo>
                  <a:lnTo>
                    <a:pt x="562838" y="773010"/>
                  </a:lnTo>
                  <a:lnTo>
                    <a:pt x="559734" y="777356"/>
                  </a:lnTo>
                  <a:lnTo>
                    <a:pt x="555698" y="778288"/>
                  </a:lnTo>
                  <a:lnTo>
                    <a:pt x="552593" y="782634"/>
                  </a:lnTo>
                  <a:lnTo>
                    <a:pt x="548558" y="808090"/>
                  </a:lnTo>
                  <a:lnTo>
                    <a:pt x="548558" y="839756"/>
                  </a:lnTo>
                  <a:lnTo>
                    <a:pt x="543280" y="841929"/>
                  </a:lnTo>
                  <a:lnTo>
                    <a:pt x="539244" y="841929"/>
                  </a:lnTo>
                  <a:lnTo>
                    <a:pt x="536140" y="842860"/>
                  </a:lnTo>
                  <a:lnTo>
                    <a:pt x="532104" y="847207"/>
                  </a:lnTo>
                  <a:lnTo>
                    <a:pt x="531173" y="849380"/>
                  </a:lnTo>
                  <a:lnTo>
                    <a:pt x="528999" y="854657"/>
                  </a:lnTo>
                  <a:lnTo>
                    <a:pt x="509131" y="850311"/>
                  </a:lnTo>
                  <a:lnTo>
                    <a:pt x="494540" y="849380"/>
                  </a:lnTo>
                  <a:lnTo>
                    <a:pt x="485227" y="852484"/>
                  </a:lnTo>
                  <a:lnTo>
                    <a:pt x="478086" y="856830"/>
                  </a:lnTo>
                  <a:lnTo>
                    <a:pt x="472809" y="862108"/>
                  </a:lnTo>
                  <a:lnTo>
                    <a:pt x="463495" y="867386"/>
                  </a:lnTo>
                  <a:lnTo>
                    <a:pt x="452940" y="871732"/>
                  </a:lnTo>
                  <a:lnTo>
                    <a:pt x="443627" y="871732"/>
                  </a:lnTo>
                  <a:lnTo>
                    <a:pt x="436487" y="865523"/>
                  </a:lnTo>
                  <a:lnTo>
                    <a:pt x="431209" y="862418"/>
                  </a:lnTo>
                  <a:lnTo>
                    <a:pt x="423138" y="862418"/>
                  </a:lnTo>
                  <a:lnTo>
                    <a:pt x="411651" y="867696"/>
                  </a:lnTo>
                  <a:lnTo>
                    <a:pt x="406373" y="864592"/>
                  </a:lnTo>
                  <a:lnTo>
                    <a:pt x="402338" y="862418"/>
                  </a:lnTo>
                  <a:lnTo>
                    <a:pt x="401406" y="860245"/>
                  </a:lnTo>
                  <a:lnTo>
                    <a:pt x="397371" y="858072"/>
                  </a:lnTo>
                  <a:lnTo>
                    <a:pt x="392093" y="854968"/>
                  </a:lnTo>
                  <a:lnTo>
                    <a:pt x="392093" y="842239"/>
                  </a:lnTo>
                  <a:lnTo>
                    <a:pt x="394266" y="825165"/>
                  </a:lnTo>
                  <a:lnTo>
                    <a:pt x="395197" y="807159"/>
                  </a:lnTo>
                  <a:lnTo>
                    <a:pt x="397371" y="793500"/>
                  </a:lnTo>
                  <a:lnTo>
                    <a:pt x="399544" y="786049"/>
                  </a:lnTo>
                  <a:lnTo>
                    <a:pt x="399544" y="777667"/>
                  </a:lnTo>
                  <a:lnTo>
                    <a:pt x="387126" y="780771"/>
                  </a:lnTo>
                  <a:lnTo>
                    <a:pt x="375639" y="785117"/>
                  </a:lnTo>
                  <a:lnTo>
                    <a:pt x="360117" y="786049"/>
                  </a:lnTo>
                  <a:lnTo>
                    <a:pt x="361048" y="803123"/>
                  </a:lnTo>
                  <a:lnTo>
                    <a:pt x="361048" y="823302"/>
                  </a:lnTo>
                  <a:lnTo>
                    <a:pt x="365084" y="845654"/>
                  </a:lnTo>
                  <a:lnTo>
                    <a:pt x="372224" y="864592"/>
                  </a:lnTo>
                  <a:lnTo>
                    <a:pt x="370051" y="865523"/>
                  </a:lnTo>
                  <a:lnTo>
                    <a:pt x="370051" y="867696"/>
                  </a:lnTo>
                  <a:lnTo>
                    <a:pt x="370051" y="869869"/>
                  </a:lnTo>
                  <a:lnTo>
                    <a:pt x="367878" y="872042"/>
                  </a:lnTo>
                  <a:lnTo>
                    <a:pt x="353287" y="877320"/>
                  </a:lnTo>
                  <a:lnTo>
                    <a:pt x="337765" y="882597"/>
                  </a:lnTo>
                  <a:lnTo>
                    <a:pt x="324105" y="887875"/>
                  </a:lnTo>
                  <a:lnTo>
                    <a:pt x="313550" y="895326"/>
                  </a:lnTo>
                  <a:lnTo>
                    <a:pt x="308273" y="906812"/>
                  </a:lnTo>
                  <a:lnTo>
                    <a:pt x="306099" y="917367"/>
                  </a:lnTo>
                  <a:lnTo>
                    <a:pt x="298959" y="928854"/>
                  </a:lnTo>
                  <a:lnTo>
                    <a:pt x="264500" y="939409"/>
                  </a:lnTo>
                  <a:lnTo>
                    <a:pt x="262327" y="943755"/>
                  </a:lnTo>
                  <a:lnTo>
                    <a:pt x="260154" y="946860"/>
                  </a:lnTo>
                  <a:lnTo>
                    <a:pt x="260154" y="951206"/>
                  </a:lnTo>
                  <a:lnTo>
                    <a:pt x="260154" y="954310"/>
                  </a:lnTo>
                  <a:lnTo>
                    <a:pt x="260154" y="958657"/>
                  </a:lnTo>
                  <a:lnTo>
                    <a:pt x="259222" y="961761"/>
                  </a:lnTo>
                  <a:lnTo>
                    <a:pt x="257049" y="963934"/>
                  </a:lnTo>
                  <a:lnTo>
                    <a:pt x="251771" y="966107"/>
                  </a:lnTo>
                  <a:lnTo>
                    <a:pt x="247736" y="967039"/>
                  </a:lnTo>
                  <a:lnTo>
                    <a:pt x="242458" y="969212"/>
                  </a:lnTo>
                  <a:lnTo>
                    <a:pt x="238422" y="973558"/>
                  </a:lnTo>
                  <a:lnTo>
                    <a:pt x="235318" y="971385"/>
                  </a:lnTo>
                  <a:lnTo>
                    <a:pt x="231282" y="969212"/>
                  </a:lnTo>
                  <a:lnTo>
                    <a:pt x="228178" y="969212"/>
                  </a:lnTo>
                  <a:lnTo>
                    <a:pt x="226004" y="967039"/>
                  </a:lnTo>
                  <a:lnTo>
                    <a:pt x="220727" y="966107"/>
                  </a:lnTo>
                  <a:lnTo>
                    <a:pt x="215449" y="966107"/>
                  </a:lnTo>
                  <a:lnTo>
                    <a:pt x="215449" y="986286"/>
                  </a:lnTo>
                  <a:lnTo>
                    <a:pt x="209240" y="986286"/>
                  </a:lnTo>
                  <a:lnTo>
                    <a:pt x="203963" y="986286"/>
                  </a:lnTo>
                  <a:lnTo>
                    <a:pt x="198685" y="988459"/>
                  </a:lnTo>
                  <a:lnTo>
                    <a:pt x="194650" y="989391"/>
                  </a:lnTo>
                  <a:lnTo>
                    <a:pt x="188441" y="989391"/>
                  </a:lnTo>
                  <a:lnTo>
                    <a:pt x="184405" y="991564"/>
                  </a:lnTo>
                  <a:lnTo>
                    <a:pt x="181300" y="991564"/>
                  </a:lnTo>
                  <a:lnTo>
                    <a:pt x="179127" y="993737"/>
                  </a:lnTo>
                  <a:lnTo>
                    <a:pt x="175091" y="995910"/>
                  </a:lnTo>
                  <a:lnTo>
                    <a:pt x="171987" y="996842"/>
                  </a:lnTo>
                  <a:lnTo>
                    <a:pt x="181300" y="1006465"/>
                  </a:lnTo>
                  <a:lnTo>
                    <a:pt x="193718" y="1013916"/>
                  </a:lnTo>
                  <a:lnTo>
                    <a:pt x="206136" y="1018262"/>
                  </a:lnTo>
                  <a:lnTo>
                    <a:pt x="218554" y="1021367"/>
                  </a:lnTo>
                  <a:lnTo>
                    <a:pt x="220727" y="1040304"/>
                  </a:lnTo>
                  <a:lnTo>
                    <a:pt x="222900" y="1056137"/>
                  </a:lnTo>
                  <a:lnTo>
                    <a:pt x="222900" y="1073211"/>
                  </a:lnTo>
                  <a:lnTo>
                    <a:pt x="218864" y="1088113"/>
                  </a:lnTo>
                  <a:lnTo>
                    <a:pt x="218864" y="1090286"/>
                  </a:lnTo>
                  <a:lnTo>
                    <a:pt x="218864" y="1091217"/>
                  </a:lnTo>
                  <a:lnTo>
                    <a:pt x="216691" y="1091217"/>
                  </a:lnTo>
                  <a:lnTo>
                    <a:pt x="216691" y="1093390"/>
                  </a:lnTo>
                  <a:lnTo>
                    <a:pt x="215760" y="1095563"/>
                  </a:lnTo>
                  <a:lnTo>
                    <a:pt x="202100" y="1100841"/>
                  </a:lnTo>
                  <a:lnTo>
                    <a:pt x="184405" y="1105187"/>
                  </a:lnTo>
                  <a:lnTo>
                    <a:pt x="166709" y="1105187"/>
                  </a:lnTo>
                  <a:lnTo>
                    <a:pt x="149945" y="1100841"/>
                  </a:lnTo>
                  <a:lnTo>
                    <a:pt x="135354" y="1095563"/>
                  </a:lnTo>
                  <a:lnTo>
                    <a:pt x="130077" y="1095563"/>
                  </a:lnTo>
                  <a:lnTo>
                    <a:pt x="126041" y="1097736"/>
                  </a:lnTo>
                  <a:lnTo>
                    <a:pt x="122936" y="1097736"/>
                  </a:lnTo>
                  <a:lnTo>
                    <a:pt x="120763" y="1097736"/>
                  </a:lnTo>
                  <a:lnTo>
                    <a:pt x="118590" y="1098668"/>
                  </a:lnTo>
                  <a:lnTo>
                    <a:pt x="116417" y="1103014"/>
                  </a:lnTo>
                  <a:lnTo>
                    <a:pt x="115796" y="1106739"/>
                  </a:lnTo>
                  <a:lnTo>
                    <a:pt x="111760" y="1119468"/>
                  </a:lnTo>
                  <a:lnTo>
                    <a:pt x="111760" y="1140578"/>
                  </a:lnTo>
                  <a:lnTo>
                    <a:pt x="111760" y="1163861"/>
                  </a:lnTo>
                  <a:lnTo>
                    <a:pt x="113934" y="1188076"/>
                  </a:lnTo>
                  <a:lnTo>
                    <a:pt x="116107" y="1208255"/>
                  </a:lnTo>
                  <a:lnTo>
                    <a:pt x="116107" y="1223157"/>
                  </a:lnTo>
                  <a:lnTo>
                    <a:pt x="119211" y="1223157"/>
                  </a:lnTo>
                  <a:lnTo>
                    <a:pt x="119211" y="1228434"/>
                  </a:lnTo>
                  <a:lnTo>
                    <a:pt x="126351" y="1228434"/>
                  </a:lnTo>
                  <a:lnTo>
                    <a:pt x="131629" y="1227503"/>
                  </a:lnTo>
                  <a:lnTo>
                    <a:pt x="135665" y="1227503"/>
                  </a:lnTo>
                  <a:lnTo>
                    <a:pt x="138769" y="1223157"/>
                  </a:lnTo>
                  <a:lnTo>
                    <a:pt x="144978" y="1225330"/>
                  </a:lnTo>
                  <a:lnTo>
                    <a:pt x="148083" y="1225330"/>
                  </a:lnTo>
                  <a:lnTo>
                    <a:pt x="152118" y="1227503"/>
                  </a:lnTo>
                  <a:lnTo>
                    <a:pt x="155223" y="1228434"/>
                  </a:lnTo>
                  <a:lnTo>
                    <a:pt x="157396" y="1230607"/>
                  </a:lnTo>
                  <a:lnTo>
                    <a:pt x="157396" y="1232780"/>
                  </a:lnTo>
                  <a:lnTo>
                    <a:pt x="157396" y="1234953"/>
                  </a:lnTo>
                  <a:lnTo>
                    <a:pt x="159569" y="1234953"/>
                  </a:lnTo>
                  <a:lnTo>
                    <a:pt x="159569" y="1235885"/>
                  </a:lnTo>
                  <a:lnTo>
                    <a:pt x="153360" y="1252959"/>
                  </a:lnTo>
                  <a:lnTo>
                    <a:pt x="142805" y="1265688"/>
                  </a:lnTo>
                  <a:lnTo>
                    <a:pt x="130387" y="1277174"/>
                  </a:lnTo>
                  <a:lnTo>
                    <a:pt x="116728" y="1287729"/>
                  </a:lnTo>
                  <a:lnTo>
                    <a:pt x="104310" y="1299216"/>
                  </a:lnTo>
                  <a:lnTo>
                    <a:pt x="94996" y="1314117"/>
                  </a:lnTo>
                  <a:lnTo>
                    <a:pt x="94065" y="1324672"/>
                  </a:lnTo>
                  <a:lnTo>
                    <a:pt x="94996" y="1337401"/>
                  </a:lnTo>
                  <a:lnTo>
                    <a:pt x="94996" y="1348887"/>
                  </a:lnTo>
                  <a:lnTo>
                    <a:pt x="91892" y="1357269"/>
                  </a:lnTo>
                  <a:lnTo>
                    <a:pt x="77301" y="1366893"/>
                  </a:lnTo>
                  <a:lnTo>
                    <a:pt x="62710" y="1374344"/>
                  </a:lnTo>
                  <a:lnTo>
                    <a:pt x="48119" y="1383967"/>
                  </a:lnTo>
                  <a:lnTo>
                    <a:pt x="35701" y="1394523"/>
                  </a:lnTo>
                  <a:lnTo>
                    <a:pt x="31666" y="1401973"/>
                  </a:lnTo>
                  <a:lnTo>
                    <a:pt x="24525" y="1415633"/>
                  </a:lnTo>
                  <a:lnTo>
                    <a:pt x="17385" y="1431466"/>
                  </a:lnTo>
                  <a:lnTo>
                    <a:pt x="10245" y="1450403"/>
                  </a:lnTo>
                  <a:lnTo>
                    <a:pt x="3104" y="1466236"/>
                  </a:lnTo>
                  <a:lnTo>
                    <a:pt x="0" y="1481137"/>
                  </a:lnTo>
                  <a:lnTo>
                    <a:pt x="0" y="1492623"/>
                  </a:lnTo>
                  <a:lnTo>
                    <a:pt x="3104" y="1500074"/>
                  </a:lnTo>
                  <a:lnTo>
                    <a:pt x="9313" y="1509698"/>
                  </a:lnTo>
                  <a:lnTo>
                    <a:pt x="12418" y="1518080"/>
                  </a:lnTo>
                  <a:lnTo>
                    <a:pt x="12418" y="1532981"/>
                  </a:lnTo>
                  <a:lnTo>
                    <a:pt x="10245" y="1542605"/>
                  </a:lnTo>
                  <a:lnTo>
                    <a:pt x="7140" y="1555334"/>
                  </a:lnTo>
                  <a:lnTo>
                    <a:pt x="3104" y="1570235"/>
                  </a:lnTo>
                  <a:lnTo>
                    <a:pt x="2173" y="1587309"/>
                  </a:lnTo>
                  <a:lnTo>
                    <a:pt x="5278" y="1597865"/>
                  </a:lnTo>
                  <a:lnTo>
                    <a:pt x="5278" y="1622079"/>
                  </a:lnTo>
                  <a:lnTo>
                    <a:pt x="14591" y="1633566"/>
                  </a:lnTo>
                  <a:lnTo>
                    <a:pt x="29182" y="1646294"/>
                  </a:lnTo>
                  <a:lnTo>
                    <a:pt x="45946" y="1659022"/>
                  </a:lnTo>
                  <a:lnTo>
                    <a:pt x="56501" y="1671751"/>
                  </a:lnTo>
                  <a:lnTo>
                    <a:pt x="65815" y="1695965"/>
                  </a:lnTo>
                  <a:lnTo>
                    <a:pt x="78232" y="1705589"/>
                  </a:lnTo>
                  <a:lnTo>
                    <a:pt x="92823" y="1713040"/>
                  </a:lnTo>
                  <a:lnTo>
                    <a:pt x="107414" y="1720491"/>
                  </a:lnTo>
                  <a:lnTo>
                    <a:pt x="122005" y="1727941"/>
                  </a:lnTo>
                  <a:lnTo>
                    <a:pt x="132560" y="1740670"/>
                  </a:lnTo>
                  <a:lnTo>
                    <a:pt x="139701" y="1738497"/>
                  </a:lnTo>
                  <a:lnTo>
                    <a:pt x="145910" y="1736323"/>
                  </a:lnTo>
                  <a:lnTo>
                    <a:pt x="149014" y="1733219"/>
                  </a:lnTo>
                  <a:lnTo>
                    <a:pt x="153050" y="1731046"/>
                  </a:lnTo>
                  <a:lnTo>
                    <a:pt x="161432" y="1733219"/>
                  </a:lnTo>
                  <a:lnTo>
                    <a:pt x="172918" y="1736323"/>
                  </a:lnTo>
                  <a:lnTo>
                    <a:pt x="185336" y="1736323"/>
                  </a:lnTo>
                  <a:lnTo>
                    <a:pt x="189372" y="1723595"/>
                  </a:lnTo>
                  <a:lnTo>
                    <a:pt x="224763" y="1731046"/>
                  </a:lnTo>
                  <a:lnTo>
                    <a:pt x="239354" y="1725768"/>
                  </a:lnTo>
                  <a:lnTo>
                    <a:pt x="257980" y="1718318"/>
                  </a:lnTo>
                  <a:lnTo>
                    <a:pt x="275676" y="1710867"/>
                  </a:lnTo>
                  <a:lnTo>
                    <a:pt x="290267" y="1713040"/>
                  </a:lnTo>
                  <a:lnTo>
                    <a:pt x="302685" y="1713971"/>
                  </a:lnTo>
                  <a:lnTo>
                    <a:pt x="316344" y="1716144"/>
                  </a:lnTo>
                  <a:lnTo>
                    <a:pt x="336213" y="1747810"/>
                  </a:lnTo>
                  <a:lnTo>
                    <a:pt x="343353" y="1747810"/>
                  </a:lnTo>
                  <a:lnTo>
                    <a:pt x="348631" y="1747810"/>
                  </a:lnTo>
                  <a:lnTo>
                    <a:pt x="353908" y="1745637"/>
                  </a:lnTo>
                  <a:lnTo>
                    <a:pt x="356081" y="1743464"/>
                  </a:lnTo>
                  <a:lnTo>
                    <a:pt x="360117" y="1740359"/>
                  </a:lnTo>
                  <a:lnTo>
                    <a:pt x="367257" y="1742532"/>
                  </a:lnTo>
                  <a:lnTo>
                    <a:pt x="372535" y="1742532"/>
                  </a:lnTo>
                  <a:lnTo>
                    <a:pt x="375639" y="1743464"/>
                  </a:lnTo>
                  <a:lnTo>
                    <a:pt x="379675" y="1747810"/>
                  </a:lnTo>
                  <a:lnTo>
                    <a:pt x="382780" y="1749983"/>
                  </a:lnTo>
                  <a:lnTo>
                    <a:pt x="388989" y="1753088"/>
                  </a:lnTo>
                  <a:lnTo>
                    <a:pt x="382780" y="1775440"/>
                  </a:lnTo>
                  <a:lnTo>
                    <a:pt x="377502" y="1795619"/>
                  </a:lnTo>
                  <a:lnTo>
                    <a:pt x="372224" y="1817971"/>
                  </a:lnTo>
                  <a:lnTo>
                    <a:pt x="388989" y="1835045"/>
                  </a:lnTo>
                  <a:lnTo>
                    <a:pt x="404511" y="1855224"/>
                  </a:lnTo>
                  <a:lnTo>
                    <a:pt x="421275" y="1877576"/>
                  </a:lnTo>
                  <a:lnTo>
                    <a:pt x="431830" y="1899928"/>
                  </a:lnTo>
                  <a:lnTo>
                    <a:pt x="435866" y="1917003"/>
                  </a:lnTo>
                  <a:lnTo>
                    <a:pt x="435866" y="1929731"/>
                  </a:lnTo>
                  <a:lnTo>
                    <a:pt x="438039" y="1942459"/>
                  </a:lnTo>
                  <a:lnTo>
                    <a:pt x="445179" y="1957361"/>
                  </a:lnTo>
                  <a:lnTo>
                    <a:pt x="438970" y="1972262"/>
                  </a:lnTo>
                  <a:lnTo>
                    <a:pt x="431830" y="1989337"/>
                  </a:lnTo>
                  <a:lnTo>
                    <a:pt x="421275" y="2009516"/>
                  </a:lnTo>
                  <a:lnTo>
                    <a:pt x="414135" y="2027522"/>
                  </a:lnTo>
                  <a:lnTo>
                    <a:pt x="410099" y="2048632"/>
                  </a:lnTo>
                  <a:lnTo>
                    <a:pt x="412272" y="2066638"/>
                  </a:lnTo>
                  <a:lnTo>
                    <a:pt x="419412" y="2081539"/>
                  </a:lnTo>
                  <a:lnTo>
                    <a:pt x="430899" y="2096441"/>
                  </a:lnTo>
                  <a:lnTo>
                    <a:pt x="441454" y="2113515"/>
                  </a:lnTo>
                  <a:lnTo>
                    <a:pt x="448594" y="2128416"/>
                  </a:lnTo>
                  <a:lnTo>
                    <a:pt x="448594" y="2133694"/>
                  </a:lnTo>
                  <a:lnTo>
                    <a:pt x="448594" y="2138972"/>
                  </a:lnTo>
                  <a:lnTo>
                    <a:pt x="446421" y="2143318"/>
                  </a:lnTo>
                  <a:lnTo>
                    <a:pt x="445490" y="2148595"/>
                  </a:lnTo>
                  <a:lnTo>
                    <a:pt x="445490" y="2151700"/>
                  </a:lnTo>
                  <a:lnTo>
                    <a:pt x="445490" y="2156046"/>
                  </a:lnTo>
                  <a:lnTo>
                    <a:pt x="452630" y="2159151"/>
                  </a:lnTo>
                  <a:lnTo>
                    <a:pt x="450457" y="2163497"/>
                  </a:lnTo>
                  <a:lnTo>
                    <a:pt x="448284" y="2166601"/>
                  </a:lnTo>
                  <a:lnTo>
                    <a:pt x="448284" y="2170948"/>
                  </a:lnTo>
                  <a:lnTo>
                    <a:pt x="446111" y="2176225"/>
                  </a:lnTo>
                  <a:lnTo>
                    <a:pt x="448284" y="2181503"/>
                  </a:lnTo>
                  <a:lnTo>
                    <a:pt x="450457" y="2181503"/>
                  </a:lnTo>
                  <a:lnTo>
                    <a:pt x="452630" y="2185849"/>
                  </a:lnTo>
                  <a:lnTo>
                    <a:pt x="455734" y="2186780"/>
                  </a:lnTo>
                  <a:lnTo>
                    <a:pt x="459770" y="2191127"/>
                  </a:lnTo>
                  <a:lnTo>
                    <a:pt x="459770" y="2193300"/>
                  </a:lnTo>
                  <a:lnTo>
                    <a:pt x="455734" y="2206028"/>
                  </a:lnTo>
                  <a:lnTo>
                    <a:pt x="465048" y="2224034"/>
                  </a:lnTo>
                  <a:lnTo>
                    <a:pt x="479639" y="2242971"/>
                  </a:lnTo>
                  <a:lnTo>
                    <a:pt x="494230" y="2260046"/>
                  </a:lnTo>
                  <a:lnTo>
                    <a:pt x="504785" y="2278051"/>
                  </a:lnTo>
                  <a:lnTo>
                    <a:pt x="506958" y="2290780"/>
                  </a:lnTo>
                  <a:lnTo>
                    <a:pt x="506958" y="2303508"/>
                  </a:lnTo>
                  <a:lnTo>
                    <a:pt x="506958" y="2314994"/>
                  </a:lnTo>
                  <a:lnTo>
                    <a:pt x="509131" y="2324618"/>
                  </a:lnTo>
                  <a:lnTo>
                    <a:pt x="512236" y="2327723"/>
                  </a:lnTo>
                  <a:lnTo>
                    <a:pt x="516271" y="2333000"/>
                  </a:lnTo>
                  <a:lnTo>
                    <a:pt x="519376" y="2335173"/>
                  </a:lnTo>
                  <a:lnTo>
                    <a:pt x="523411" y="2339520"/>
                  </a:lnTo>
                  <a:lnTo>
                    <a:pt x="528689" y="2342624"/>
                  </a:lnTo>
                  <a:lnTo>
                    <a:pt x="553835" y="2337347"/>
                  </a:lnTo>
                  <a:lnTo>
                    <a:pt x="582086" y="2332069"/>
                  </a:lnTo>
                  <a:lnTo>
                    <a:pt x="609095" y="2324618"/>
                  </a:lnTo>
                  <a:lnTo>
                    <a:pt x="636103" y="2317168"/>
                  </a:lnTo>
                  <a:lnTo>
                    <a:pt x="657834" y="2303508"/>
                  </a:lnTo>
                  <a:lnTo>
                    <a:pt x="675530" y="2287675"/>
                  </a:lnTo>
                  <a:lnTo>
                    <a:pt x="684843" y="2270601"/>
                  </a:lnTo>
                  <a:lnTo>
                    <a:pt x="691984" y="2253526"/>
                  </a:lnTo>
                  <a:lnTo>
                    <a:pt x="715888" y="2233347"/>
                  </a:lnTo>
                  <a:lnTo>
                    <a:pt x="718992" y="2218446"/>
                  </a:lnTo>
                  <a:lnTo>
                    <a:pt x="721165" y="2203544"/>
                  </a:lnTo>
                  <a:lnTo>
                    <a:pt x="723339" y="2188643"/>
                  </a:lnTo>
                  <a:lnTo>
                    <a:pt x="728616" y="2175915"/>
                  </a:lnTo>
                  <a:lnTo>
                    <a:pt x="748485" y="2171568"/>
                  </a:lnTo>
                  <a:lnTo>
                    <a:pt x="752520" y="2168464"/>
                  </a:lnTo>
                  <a:lnTo>
                    <a:pt x="753452" y="2164118"/>
                  </a:lnTo>
                  <a:lnTo>
                    <a:pt x="757488" y="2161013"/>
                  </a:lnTo>
                  <a:lnTo>
                    <a:pt x="759661" y="2158840"/>
                  </a:lnTo>
                  <a:lnTo>
                    <a:pt x="762765" y="2155736"/>
                  </a:lnTo>
                  <a:lnTo>
                    <a:pt x="768043" y="2151390"/>
                  </a:lnTo>
                  <a:lnTo>
                    <a:pt x="764938" y="2131211"/>
                  </a:lnTo>
                  <a:lnTo>
                    <a:pt x="757798" y="2114136"/>
                  </a:lnTo>
                  <a:lnTo>
                    <a:pt x="748485" y="2103581"/>
                  </a:lnTo>
                  <a:lnTo>
                    <a:pt x="757798" y="2084644"/>
                  </a:lnTo>
                  <a:lnTo>
                    <a:pt x="772389" y="2071915"/>
                  </a:lnTo>
                  <a:lnTo>
                    <a:pt x="790084" y="2062291"/>
                  </a:lnTo>
                  <a:lnTo>
                    <a:pt x="808711" y="2053909"/>
                  </a:lnTo>
                  <a:lnTo>
                    <a:pt x="824234" y="2042423"/>
                  </a:lnTo>
                  <a:lnTo>
                    <a:pt x="835720" y="2019140"/>
                  </a:lnTo>
                  <a:lnTo>
                    <a:pt x="837893" y="1996787"/>
                  </a:lnTo>
                  <a:lnTo>
                    <a:pt x="831684" y="1974435"/>
                  </a:lnTo>
                  <a:lnTo>
                    <a:pt x="824544" y="1952083"/>
                  </a:lnTo>
                  <a:lnTo>
                    <a:pt x="817404" y="1931904"/>
                  </a:lnTo>
                  <a:lnTo>
                    <a:pt x="810263" y="1909552"/>
                  </a:lnTo>
                  <a:lnTo>
                    <a:pt x="807159" y="1887200"/>
                  </a:lnTo>
                  <a:lnTo>
                    <a:pt x="812437" y="1862985"/>
                  </a:lnTo>
                  <a:lnTo>
                    <a:pt x="827027" y="1837529"/>
                  </a:lnTo>
                  <a:lnTo>
                    <a:pt x="845654" y="1815177"/>
                  </a:lnTo>
                  <a:lnTo>
                    <a:pt x="867385" y="1794066"/>
                  </a:lnTo>
                  <a:lnTo>
                    <a:pt x="890358" y="1776060"/>
                  </a:lnTo>
                  <a:lnTo>
                    <a:pt x="912090" y="1757123"/>
                  </a:lnTo>
                  <a:lnTo>
                    <a:pt x="931958" y="1736944"/>
                  </a:lnTo>
                  <a:lnTo>
                    <a:pt x="945618" y="1718938"/>
                  </a:lnTo>
                  <a:lnTo>
                    <a:pt x="958036" y="1696586"/>
                  </a:lnTo>
                  <a:lnTo>
                    <a:pt x="968591" y="1674234"/>
                  </a:lnTo>
                  <a:lnTo>
                    <a:pt x="975731" y="1655297"/>
                  </a:lnTo>
                  <a:lnTo>
                    <a:pt x="979767" y="1642569"/>
                  </a:lnTo>
                  <a:lnTo>
                    <a:pt x="979767" y="1631393"/>
                  </a:lnTo>
                  <a:lnTo>
                    <a:pt x="985044" y="1621769"/>
                  </a:lnTo>
                  <a:lnTo>
                    <a:pt x="985044" y="1618665"/>
                  </a:lnTo>
                  <a:lnTo>
                    <a:pt x="963313" y="1621769"/>
                  </a:lnTo>
                  <a:lnTo>
                    <a:pt x="939409" y="1627046"/>
                  </a:lnTo>
                  <a:lnTo>
                    <a:pt x="914263" y="1633255"/>
                  </a:lnTo>
                  <a:lnTo>
                    <a:pt x="895636" y="1641637"/>
                  </a:lnTo>
                  <a:lnTo>
                    <a:pt x="880114" y="1640706"/>
                  </a:lnTo>
                  <a:lnTo>
                    <a:pt x="874836" y="1634497"/>
                  </a:lnTo>
                  <a:lnTo>
                    <a:pt x="872663" y="1629220"/>
                  </a:lnTo>
                  <a:lnTo>
                    <a:pt x="872663" y="1623942"/>
                  </a:lnTo>
                  <a:lnTo>
                    <a:pt x="872663" y="1616491"/>
                  </a:lnTo>
                  <a:lnTo>
                    <a:pt x="868627" y="1611214"/>
                  </a:lnTo>
                  <a:lnTo>
                    <a:pt x="854036" y="1599727"/>
                  </a:lnTo>
                  <a:lnTo>
                    <a:pt x="836341" y="1589172"/>
                  </a:lnTo>
                  <a:lnTo>
                    <a:pt x="819577" y="1577686"/>
                  </a:lnTo>
                  <a:lnTo>
                    <a:pt x="809022" y="1564957"/>
                  </a:lnTo>
                  <a:lnTo>
                    <a:pt x="804986" y="1553471"/>
                  </a:lnTo>
                  <a:lnTo>
                    <a:pt x="802813" y="1545089"/>
                  </a:lnTo>
                  <a:lnTo>
                    <a:pt x="799708" y="1533602"/>
                  </a:lnTo>
                  <a:lnTo>
                    <a:pt x="797535" y="1530498"/>
                  </a:lnTo>
                  <a:lnTo>
                    <a:pt x="792258" y="1526152"/>
                  </a:lnTo>
                  <a:lnTo>
                    <a:pt x="786980" y="1523047"/>
                  </a:lnTo>
                  <a:lnTo>
                    <a:pt x="782944" y="1517770"/>
                  </a:lnTo>
                  <a:lnTo>
                    <a:pt x="779840" y="1513423"/>
                  </a:lnTo>
                  <a:lnTo>
                    <a:pt x="779840" y="1476480"/>
                  </a:lnTo>
                  <a:lnTo>
                    <a:pt x="777667" y="1471203"/>
                  </a:lnTo>
                  <a:lnTo>
                    <a:pt x="772389" y="1466856"/>
                  </a:lnTo>
                  <a:lnTo>
                    <a:pt x="768353" y="1463752"/>
                  </a:lnTo>
                  <a:lnTo>
                    <a:pt x="763076" y="1459406"/>
                  </a:lnTo>
                  <a:lnTo>
                    <a:pt x="759971" y="1456301"/>
                  </a:lnTo>
                  <a:lnTo>
                    <a:pt x="750658" y="1436122"/>
                  </a:lnTo>
                  <a:lnTo>
                    <a:pt x="743518" y="1415943"/>
                  </a:lnTo>
                  <a:lnTo>
                    <a:pt x="736377" y="1393591"/>
                  </a:lnTo>
                  <a:lnTo>
                    <a:pt x="724891" y="1374654"/>
                  </a:lnTo>
                  <a:lnTo>
                    <a:pt x="712473" y="1357580"/>
                  </a:lnTo>
                  <a:lnTo>
                    <a:pt x="712473" y="1350129"/>
                  </a:lnTo>
                  <a:lnTo>
                    <a:pt x="716509" y="1350129"/>
                  </a:lnTo>
                  <a:lnTo>
                    <a:pt x="719613" y="1357580"/>
                  </a:lnTo>
                  <a:lnTo>
                    <a:pt x="723649" y="1363788"/>
                  </a:lnTo>
                  <a:lnTo>
                    <a:pt x="726753" y="1366893"/>
                  </a:lnTo>
                  <a:lnTo>
                    <a:pt x="730789" y="1369066"/>
                  </a:lnTo>
                  <a:lnTo>
                    <a:pt x="733894" y="1371239"/>
                  </a:lnTo>
                  <a:lnTo>
                    <a:pt x="737930" y="1372170"/>
                  </a:lnTo>
                  <a:lnTo>
                    <a:pt x="738861" y="1376517"/>
                  </a:lnTo>
                  <a:lnTo>
                    <a:pt x="745070" y="1378690"/>
                  </a:lnTo>
                  <a:lnTo>
                    <a:pt x="755625" y="1386141"/>
                  </a:lnTo>
                  <a:lnTo>
                    <a:pt x="762765" y="1396696"/>
                  </a:lnTo>
                  <a:lnTo>
                    <a:pt x="768043" y="1409424"/>
                  </a:lnTo>
                  <a:lnTo>
                    <a:pt x="774252" y="1423084"/>
                  </a:lnTo>
                  <a:lnTo>
                    <a:pt x="779529" y="1435812"/>
                  </a:lnTo>
                  <a:lnTo>
                    <a:pt x="799398" y="1448540"/>
                  </a:lnTo>
                  <a:lnTo>
                    <a:pt x="804675" y="1459095"/>
                  </a:lnTo>
                  <a:lnTo>
                    <a:pt x="806848" y="1472755"/>
                  </a:lnTo>
                  <a:lnTo>
                    <a:pt x="809022" y="1485483"/>
                  </a:lnTo>
                  <a:lnTo>
                    <a:pt x="812126" y="1496038"/>
                  </a:lnTo>
                  <a:lnTo>
                    <a:pt x="824544" y="1510940"/>
                  </a:lnTo>
                  <a:lnTo>
                    <a:pt x="838204" y="1525841"/>
                  </a:lnTo>
                  <a:lnTo>
                    <a:pt x="850621" y="1542916"/>
                  </a:lnTo>
                  <a:lnTo>
                    <a:pt x="859935" y="1560922"/>
                  </a:lnTo>
                  <a:lnTo>
                    <a:pt x="860866" y="1572408"/>
                  </a:lnTo>
                  <a:lnTo>
                    <a:pt x="860866" y="1582963"/>
                  </a:lnTo>
                  <a:lnTo>
                    <a:pt x="863039" y="1594450"/>
                  </a:lnTo>
                  <a:lnTo>
                    <a:pt x="868317" y="1605005"/>
                  </a:lnTo>
                  <a:lnTo>
                    <a:pt x="870490" y="1609351"/>
                  </a:lnTo>
                  <a:lnTo>
                    <a:pt x="872663" y="1611524"/>
                  </a:lnTo>
                  <a:lnTo>
                    <a:pt x="874836" y="1612456"/>
                  </a:lnTo>
                  <a:lnTo>
                    <a:pt x="875767" y="1612456"/>
                  </a:lnTo>
                  <a:lnTo>
                    <a:pt x="879803" y="1614629"/>
                  </a:lnTo>
                  <a:lnTo>
                    <a:pt x="889117" y="1614629"/>
                  </a:lnTo>
                  <a:lnTo>
                    <a:pt x="901534" y="1611524"/>
                  </a:lnTo>
                  <a:lnTo>
                    <a:pt x="913952" y="1604074"/>
                  </a:lnTo>
                  <a:lnTo>
                    <a:pt x="928543" y="1597865"/>
                  </a:lnTo>
                  <a:lnTo>
                    <a:pt x="946239" y="1592587"/>
                  </a:lnTo>
                  <a:lnTo>
                    <a:pt x="963003" y="1589483"/>
                  </a:lnTo>
                  <a:lnTo>
                    <a:pt x="979767" y="1582032"/>
                  </a:lnTo>
                  <a:lnTo>
                    <a:pt x="992185" y="1572408"/>
                  </a:lnTo>
                  <a:lnTo>
                    <a:pt x="1002740" y="1560922"/>
                  </a:lnTo>
                  <a:lnTo>
                    <a:pt x="1016399" y="1553471"/>
                  </a:lnTo>
                  <a:lnTo>
                    <a:pt x="1039372" y="1553471"/>
                  </a:lnTo>
                  <a:lnTo>
                    <a:pt x="1039372" y="1544468"/>
                  </a:lnTo>
                  <a:lnTo>
                    <a:pt x="1057999" y="1531740"/>
                  </a:lnTo>
                  <a:lnTo>
                    <a:pt x="1075694" y="1520253"/>
                  </a:lnTo>
                  <a:lnTo>
                    <a:pt x="1075694" y="1500074"/>
                  </a:lnTo>
                  <a:lnTo>
                    <a:pt x="1089354" y="1494797"/>
                  </a:lnTo>
                  <a:lnTo>
                    <a:pt x="1095563" y="1487346"/>
                  </a:lnTo>
                  <a:lnTo>
                    <a:pt x="1101772" y="1477722"/>
                  </a:lnTo>
                  <a:lnTo>
                    <a:pt x="1108912" y="1468098"/>
                  </a:lnTo>
                  <a:lnTo>
                    <a:pt x="1087181" y="1450092"/>
                  </a:lnTo>
                  <a:lnTo>
                    <a:pt x="1060172" y="1435191"/>
                  </a:lnTo>
                  <a:lnTo>
                    <a:pt x="1057999" y="1420290"/>
                  </a:lnTo>
                  <a:lnTo>
                    <a:pt x="1055826" y="1401352"/>
                  </a:lnTo>
                  <a:lnTo>
                    <a:pt x="1035958" y="1416254"/>
                  </a:lnTo>
                  <a:lnTo>
                    <a:pt x="1019193" y="1435191"/>
                  </a:lnTo>
                  <a:lnTo>
                    <a:pt x="1008638" y="1435191"/>
                  </a:lnTo>
                  <a:lnTo>
                    <a:pt x="999325" y="1437364"/>
                  </a:lnTo>
                  <a:lnTo>
                    <a:pt x="992185" y="1438295"/>
                  </a:lnTo>
                  <a:lnTo>
                    <a:pt x="990011" y="1433018"/>
                  </a:lnTo>
                  <a:lnTo>
                    <a:pt x="989080" y="1427740"/>
                  </a:lnTo>
                  <a:lnTo>
                    <a:pt x="989080" y="1422463"/>
                  </a:lnTo>
                  <a:lnTo>
                    <a:pt x="986907" y="1416254"/>
                  </a:lnTo>
                  <a:lnTo>
                    <a:pt x="984734" y="1410976"/>
                  </a:lnTo>
                  <a:lnTo>
                    <a:pt x="979456" y="1408803"/>
                  </a:lnTo>
                  <a:lnTo>
                    <a:pt x="977283" y="1408803"/>
                  </a:lnTo>
                  <a:lnTo>
                    <a:pt x="975110" y="1408803"/>
                  </a:lnTo>
                  <a:lnTo>
                    <a:pt x="975110" y="1410976"/>
                  </a:lnTo>
                  <a:lnTo>
                    <a:pt x="974179" y="1413149"/>
                  </a:lnTo>
                  <a:lnTo>
                    <a:pt x="972006" y="1418427"/>
                  </a:lnTo>
                  <a:lnTo>
                    <a:pt x="964865" y="1407872"/>
                  </a:lnTo>
                  <a:lnTo>
                    <a:pt x="957725" y="1392970"/>
                  </a:lnTo>
                  <a:lnTo>
                    <a:pt x="948412" y="1375896"/>
                  </a:lnTo>
                  <a:lnTo>
                    <a:pt x="943134" y="1358821"/>
                  </a:lnTo>
                  <a:lnTo>
                    <a:pt x="939098" y="1343920"/>
                  </a:lnTo>
                  <a:lnTo>
                    <a:pt x="946239" y="1343920"/>
                  </a:lnTo>
                  <a:lnTo>
                    <a:pt x="950274" y="1343920"/>
                  </a:lnTo>
                  <a:lnTo>
                    <a:pt x="952448" y="1343920"/>
                  </a:lnTo>
                  <a:lnTo>
                    <a:pt x="953379" y="1343920"/>
                  </a:lnTo>
                  <a:lnTo>
                    <a:pt x="955552" y="1343920"/>
                  </a:lnTo>
                  <a:lnTo>
                    <a:pt x="967039" y="1353544"/>
                  </a:lnTo>
                  <a:lnTo>
                    <a:pt x="972316" y="1363167"/>
                  </a:lnTo>
                  <a:lnTo>
                    <a:pt x="975421" y="1373723"/>
                  </a:lnTo>
                  <a:lnTo>
                    <a:pt x="984734" y="1381173"/>
                  </a:lnTo>
                  <a:lnTo>
                    <a:pt x="997152" y="1388624"/>
                  </a:lnTo>
                  <a:lnTo>
                    <a:pt x="1008638" y="1393902"/>
                  </a:lnTo>
                  <a:lnTo>
                    <a:pt x="1019193" y="1401352"/>
                  </a:lnTo>
                  <a:lnTo>
                    <a:pt x="1031611" y="1401352"/>
                  </a:lnTo>
                  <a:lnTo>
                    <a:pt x="1040925" y="1400421"/>
                  </a:lnTo>
                  <a:lnTo>
                    <a:pt x="1048065" y="1398248"/>
                  </a:lnTo>
                  <a:lnTo>
                    <a:pt x="1059551" y="1393902"/>
                  </a:lnTo>
                  <a:lnTo>
                    <a:pt x="1066692" y="1407561"/>
                  </a:lnTo>
                  <a:lnTo>
                    <a:pt x="1071969" y="1418116"/>
                  </a:lnTo>
                  <a:lnTo>
                    <a:pt x="1102082" y="1420290"/>
                  </a:lnTo>
                  <a:lnTo>
                    <a:pt x="1133438" y="1422463"/>
                  </a:lnTo>
                  <a:lnTo>
                    <a:pt x="1164793" y="1422463"/>
                  </a:lnTo>
                  <a:lnTo>
                    <a:pt x="1194906" y="1418116"/>
                  </a:lnTo>
                  <a:lnTo>
                    <a:pt x="1206392" y="1429603"/>
                  </a:lnTo>
                  <a:lnTo>
                    <a:pt x="1218810" y="1437985"/>
                  </a:lnTo>
                  <a:lnTo>
                    <a:pt x="1231228" y="1447609"/>
                  </a:lnTo>
                  <a:lnTo>
                    <a:pt x="1238368" y="1458164"/>
                  </a:lnTo>
                  <a:lnTo>
                    <a:pt x="1235264" y="1471824"/>
                  </a:lnTo>
                  <a:lnTo>
                    <a:pt x="1238368" y="1474928"/>
                  </a:lnTo>
                  <a:lnTo>
                    <a:pt x="1242404" y="1479274"/>
                  </a:lnTo>
                  <a:lnTo>
                    <a:pt x="1247681" y="1482379"/>
                  </a:lnTo>
                  <a:lnTo>
                    <a:pt x="1251717" y="1486725"/>
                  </a:lnTo>
                  <a:lnTo>
                    <a:pt x="1262273" y="1487656"/>
                  </a:lnTo>
                  <a:lnTo>
                    <a:pt x="1271586" y="1487656"/>
                  </a:lnTo>
                  <a:lnTo>
                    <a:pt x="1284004" y="1486725"/>
                  </a:lnTo>
                  <a:lnTo>
                    <a:pt x="1288039" y="1524910"/>
                  </a:lnTo>
                  <a:lnTo>
                    <a:pt x="1296422" y="1556575"/>
                  </a:lnTo>
                  <a:lnTo>
                    <a:pt x="1308840" y="1586068"/>
                  </a:lnTo>
                  <a:lnTo>
                    <a:pt x="1327466" y="1613697"/>
                  </a:lnTo>
                  <a:lnTo>
                    <a:pt x="1327466" y="1615870"/>
                  </a:lnTo>
                  <a:lnTo>
                    <a:pt x="1325293" y="1618044"/>
                  </a:lnTo>
                  <a:lnTo>
                    <a:pt x="1323120" y="1621148"/>
                  </a:lnTo>
                  <a:lnTo>
                    <a:pt x="1322188" y="1625494"/>
                  </a:lnTo>
                  <a:lnTo>
                    <a:pt x="1323120" y="1628599"/>
                  </a:lnTo>
                  <a:lnTo>
                    <a:pt x="1329329" y="1645673"/>
                  </a:lnTo>
                  <a:lnTo>
                    <a:pt x="1339884" y="1665852"/>
                  </a:lnTo>
                  <a:lnTo>
                    <a:pt x="1351370" y="1678581"/>
                  </a:lnTo>
                  <a:lnTo>
                    <a:pt x="1352302" y="1680754"/>
                  </a:lnTo>
                  <a:lnTo>
                    <a:pt x="1354475" y="1680754"/>
                  </a:lnTo>
                  <a:lnTo>
                    <a:pt x="1356648" y="1682927"/>
                  </a:lnTo>
                  <a:lnTo>
                    <a:pt x="1358821" y="1682927"/>
                  </a:lnTo>
                  <a:lnTo>
                    <a:pt x="1378690" y="1658712"/>
                  </a:lnTo>
                  <a:lnTo>
                    <a:pt x="1391108" y="1633255"/>
                  </a:lnTo>
                  <a:lnTo>
                    <a:pt x="1400421" y="1601590"/>
                  </a:lnTo>
                  <a:lnTo>
                    <a:pt x="1403525" y="1564647"/>
                  </a:lnTo>
                  <a:lnTo>
                    <a:pt x="1415943" y="1557196"/>
                  </a:lnTo>
                  <a:lnTo>
                    <a:pt x="1425257" y="1547572"/>
                  </a:lnTo>
                  <a:lnTo>
                    <a:pt x="1434570" y="1540122"/>
                  </a:lnTo>
                  <a:lnTo>
                    <a:pt x="1451334" y="1540122"/>
                  </a:lnTo>
                  <a:lnTo>
                    <a:pt x="1463752" y="1507214"/>
                  </a:lnTo>
                  <a:lnTo>
                    <a:pt x="1470892" y="1501937"/>
                  </a:lnTo>
                  <a:lnTo>
                    <a:pt x="1478032" y="1499764"/>
                  </a:lnTo>
                  <a:lnTo>
                    <a:pt x="1485172" y="1499764"/>
                  </a:lnTo>
                  <a:lnTo>
                    <a:pt x="1488277" y="1497591"/>
                  </a:lnTo>
                  <a:lnTo>
                    <a:pt x="1493555" y="1490140"/>
                  </a:lnTo>
                  <a:lnTo>
                    <a:pt x="1497590" y="1475239"/>
                  </a:lnTo>
                  <a:lnTo>
                    <a:pt x="1512181" y="1475239"/>
                  </a:lnTo>
                  <a:lnTo>
                    <a:pt x="1526772" y="1477412"/>
                  </a:lnTo>
                  <a:lnTo>
                    <a:pt x="1543536" y="1475239"/>
                  </a:lnTo>
                  <a:lnTo>
                    <a:pt x="1544468" y="1473065"/>
                  </a:lnTo>
                  <a:lnTo>
                    <a:pt x="1546641" y="1472134"/>
                  </a:lnTo>
                  <a:lnTo>
                    <a:pt x="1548814" y="1467788"/>
                  </a:lnTo>
                  <a:lnTo>
                    <a:pt x="1550987" y="1465615"/>
                  </a:lnTo>
                  <a:lnTo>
                    <a:pt x="1554092" y="1462510"/>
                  </a:lnTo>
                  <a:lnTo>
                    <a:pt x="1565578" y="1480516"/>
                  </a:lnTo>
                  <a:lnTo>
                    <a:pt x="1573960" y="1495418"/>
                  </a:lnTo>
                  <a:lnTo>
                    <a:pt x="1585447" y="1509077"/>
                  </a:lnTo>
                  <a:lnTo>
                    <a:pt x="1592587" y="1523979"/>
                  </a:lnTo>
                  <a:lnTo>
                    <a:pt x="1597864" y="1541984"/>
                  </a:lnTo>
                  <a:lnTo>
                    <a:pt x="1597864" y="1564337"/>
                  </a:lnTo>
                  <a:lnTo>
                    <a:pt x="1600037" y="1566509"/>
                  </a:lnTo>
                  <a:lnTo>
                    <a:pt x="1600969" y="1566509"/>
                  </a:lnTo>
                  <a:lnTo>
                    <a:pt x="1600969" y="1567441"/>
                  </a:lnTo>
                  <a:lnTo>
                    <a:pt x="1603142" y="1567441"/>
                  </a:lnTo>
                  <a:lnTo>
                    <a:pt x="1610282" y="1567441"/>
                  </a:lnTo>
                  <a:lnTo>
                    <a:pt x="1617422" y="1566509"/>
                  </a:lnTo>
                  <a:lnTo>
                    <a:pt x="1621458" y="1564337"/>
                  </a:lnTo>
                  <a:lnTo>
                    <a:pt x="1626736" y="1559990"/>
                  </a:lnTo>
                  <a:lnTo>
                    <a:pt x="1629840" y="1556886"/>
                  </a:lnTo>
                  <a:lnTo>
                    <a:pt x="1641327" y="1569614"/>
                  </a:lnTo>
                  <a:lnTo>
                    <a:pt x="1648467" y="1586688"/>
                  </a:lnTo>
                  <a:lnTo>
                    <a:pt x="1650640" y="1606867"/>
                  </a:lnTo>
                  <a:lnTo>
                    <a:pt x="1650640" y="1629220"/>
                  </a:lnTo>
                  <a:lnTo>
                    <a:pt x="1650640" y="1649399"/>
                  </a:lnTo>
                  <a:lnTo>
                    <a:pt x="1650640" y="1668336"/>
                  </a:lnTo>
                  <a:lnTo>
                    <a:pt x="1653745" y="1683237"/>
                  </a:lnTo>
                  <a:lnTo>
                    <a:pt x="1653745" y="1686342"/>
                  </a:lnTo>
                  <a:lnTo>
                    <a:pt x="1663058" y="1683237"/>
                  </a:lnTo>
                  <a:lnTo>
                    <a:pt x="1663058" y="1686342"/>
                  </a:lnTo>
                  <a:lnTo>
                    <a:pt x="1672371" y="1699070"/>
                  </a:lnTo>
                  <a:lnTo>
                    <a:pt x="1677649" y="1713971"/>
                  </a:lnTo>
                  <a:lnTo>
                    <a:pt x="1682927" y="1728873"/>
                  </a:lnTo>
                  <a:lnTo>
                    <a:pt x="1686962" y="1745947"/>
                  </a:lnTo>
                  <a:lnTo>
                    <a:pt x="1693171" y="1760849"/>
                  </a:lnTo>
                  <a:lnTo>
                    <a:pt x="1702485" y="1768299"/>
                  </a:lnTo>
                  <a:lnTo>
                    <a:pt x="1704658" y="1770472"/>
                  </a:lnTo>
                  <a:lnTo>
                    <a:pt x="1715213" y="1775750"/>
                  </a:lnTo>
                  <a:lnTo>
                    <a:pt x="1726699" y="1785374"/>
                  </a:lnTo>
                  <a:lnTo>
                    <a:pt x="1737255" y="1785374"/>
                  </a:lnTo>
                  <a:lnTo>
                    <a:pt x="1736323" y="1758986"/>
                  </a:lnTo>
                  <a:lnTo>
                    <a:pt x="1729183" y="1733529"/>
                  </a:lnTo>
                  <a:lnTo>
                    <a:pt x="1717696" y="1711177"/>
                  </a:lnTo>
                  <a:lnTo>
                    <a:pt x="1703106" y="1696276"/>
                  </a:lnTo>
                  <a:lnTo>
                    <a:pt x="1700001" y="1694103"/>
                  </a:lnTo>
                  <a:lnTo>
                    <a:pt x="1695965" y="1694103"/>
                  </a:lnTo>
                  <a:lnTo>
                    <a:pt x="1692861" y="1694103"/>
                  </a:lnTo>
                  <a:lnTo>
                    <a:pt x="1688825" y="1694103"/>
                  </a:lnTo>
                  <a:lnTo>
                    <a:pt x="1687894" y="1691930"/>
                  </a:lnTo>
                  <a:lnTo>
                    <a:pt x="1681685" y="1681374"/>
                  </a:lnTo>
                  <a:lnTo>
                    <a:pt x="1680753" y="1671751"/>
                  </a:lnTo>
                  <a:lnTo>
                    <a:pt x="1676718" y="1664300"/>
                  </a:lnTo>
                  <a:lnTo>
                    <a:pt x="1667404" y="1659022"/>
                  </a:lnTo>
                  <a:lnTo>
                    <a:pt x="1676718" y="1634808"/>
                  </a:lnTo>
                  <a:lnTo>
                    <a:pt x="1683858" y="1605315"/>
                  </a:lnTo>
                  <a:lnTo>
                    <a:pt x="1700622" y="1618975"/>
                  </a:lnTo>
                  <a:lnTo>
                    <a:pt x="1716144" y="1631703"/>
                  </a:lnTo>
                  <a:lnTo>
                    <a:pt x="1730735" y="1644431"/>
                  </a:lnTo>
                  <a:lnTo>
                    <a:pt x="1742222" y="1659333"/>
                  </a:lnTo>
                  <a:lnTo>
                    <a:pt x="1747499" y="1679512"/>
                  </a:lnTo>
                  <a:lnTo>
                    <a:pt x="1754640" y="1679512"/>
                  </a:lnTo>
                  <a:lnTo>
                    <a:pt x="1815176" y="1629841"/>
                  </a:lnTo>
                  <a:lnTo>
                    <a:pt x="1813003" y="1600348"/>
                  </a:lnTo>
                  <a:lnTo>
                    <a:pt x="1807726" y="1576133"/>
                  </a:lnTo>
                  <a:lnTo>
                    <a:pt x="1796239" y="1558128"/>
                  </a:lnTo>
                  <a:lnTo>
                    <a:pt x="1783822" y="1541053"/>
                  </a:lnTo>
                  <a:lnTo>
                    <a:pt x="1767057" y="1525220"/>
                  </a:lnTo>
                  <a:lnTo>
                    <a:pt x="1769230" y="1510319"/>
                  </a:lnTo>
                  <a:lnTo>
                    <a:pt x="1774508" y="1500695"/>
                  </a:lnTo>
                  <a:lnTo>
                    <a:pt x="1780717" y="1495418"/>
                  </a:lnTo>
                  <a:lnTo>
                    <a:pt x="1787857" y="1489209"/>
                  </a:lnTo>
                  <a:lnTo>
                    <a:pt x="1794066" y="1480827"/>
                  </a:lnTo>
                  <a:lnTo>
                    <a:pt x="1800275" y="1480827"/>
                  </a:lnTo>
                  <a:lnTo>
                    <a:pt x="1805553" y="1481758"/>
                  </a:lnTo>
                  <a:lnTo>
                    <a:pt x="1807726" y="1481758"/>
                  </a:lnTo>
                  <a:lnTo>
                    <a:pt x="1810830" y="1483931"/>
                  </a:lnTo>
                  <a:lnTo>
                    <a:pt x="1813003" y="1488277"/>
                  </a:lnTo>
                  <a:lnTo>
                    <a:pt x="1816108" y="1493555"/>
                  </a:lnTo>
                  <a:lnTo>
                    <a:pt x="1818281" y="1496659"/>
                  </a:lnTo>
                  <a:lnTo>
                    <a:pt x="1816108" y="1501006"/>
                  </a:lnTo>
                  <a:lnTo>
                    <a:pt x="1815176" y="1504110"/>
                  </a:lnTo>
                  <a:lnTo>
                    <a:pt x="1811141" y="1506283"/>
                  </a:lnTo>
                  <a:lnTo>
                    <a:pt x="1808036" y="1506283"/>
                  </a:lnTo>
                  <a:lnTo>
                    <a:pt x="1804000" y="1508456"/>
                  </a:lnTo>
                  <a:lnTo>
                    <a:pt x="1804000" y="1518080"/>
                  </a:lnTo>
                  <a:lnTo>
                    <a:pt x="1804000" y="1523358"/>
                  </a:lnTo>
                  <a:lnTo>
                    <a:pt x="1806173" y="1528635"/>
                  </a:lnTo>
                  <a:lnTo>
                    <a:pt x="1808346" y="1533913"/>
                  </a:lnTo>
                  <a:lnTo>
                    <a:pt x="1811451" y="1532981"/>
                  </a:lnTo>
                  <a:lnTo>
                    <a:pt x="1813624" y="1532981"/>
                  </a:lnTo>
                  <a:lnTo>
                    <a:pt x="1815797" y="1532981"/>
                  </a:lnTo>
                  <a:lnTo>
                    <a:pt x="1816729" y="1530808"/>
                  </a:lnTo>
                  <a:lnTo>
                    <a:pt x="1818902" y="1530808"/>
                  </a:lnTo>
                  <a:lnTo>
                    <a:pt x="1826042" y="1526462"/>
                  </a:lnTo>
                  <a:lnTo>
                    <a:pt x="1830078" y="1523358"/>
                  </a:lnTo>
                  <a:lnTo>
                    <a:pt x="1831009" y="1521184"/>
                  </a:lnTo>
                  <a:lnTo>
                    <a:pt x="1835045" y="1518080"/>
                  </a:lnTo>
                  <a:lnTo>
                    <a:pt x="1838150" y="1513734"/>
                  </a:lnTo>
                  <a:lnTo>
                    <a:pt x="1837218" y="1508456"/>
                  </a:lnTo>
                  <a:lnTo>
                    <a:pt x="1837218" y="1503179"/>
                  </a:lnTo>
                  <a:lnTo>
                    <a:pt x="1835045" y="1501006"/>
                  </a:lnTo>
                  <a:lnTo>
                    <a:pt x="1835045" y="1498832"/>
                  </a:lnTo>
                  <a:lnTo>
                    <a:pt x="1835045" y="1495728"/>
                  </a:lnTo>
                  <a:lnTo>
                    <a:pt x="1835045" y="1491382"/>
                  </a:lnTo>
                  <a:lnTo>
                    <a:pt x="1835045" y="1483931"/>
                  </a:lnTo>
                  <a:lnTo>
                    <a:pt x="1862054" y="1478653"/>
                  </a:lnTo>
                  <a:lnTo>
                    <a:pt x="1891236" y="1469030"/>
                  </a:lnTo>
                  <a:lnTo>
                    <a:pt x="1916382" y="1458474"/>
                  </a:lnTo>
                  <a:lnTo>
                    <a:pt x="1940286" y="1443573"/>
                  </a:lnTo>
                  <a:lnTo>
                    <a:pt x="1958913" y="1423394"/>
                  </a:lnTo>
                  <a:lnTo>
                    <a:pt x="1967295" y="1408493"/>
                  </a:lnTo>
                  <a:lnTo>
                    <a:pt x="1974435" y="1394833"/>
                  </a:lnTo>
                  <a:lnTo>
                    <a:pt x="1981575" y="1379932"/>
                  </a:lnTo>
                  <a:lnTo>
                    <a:pt x="1993993" y="1371550"/>
                  </a:lnTo>
                  <a:lnTo>
                    <a:pt x="1993993" y="1351992"/>
                  </a:lnTo>
                  <a:lnTo>
                    <a:pt x="1993062" y="1329639"/>
                  </a:lnTo>
                  <a:lnTo>
                    <a:pt x="1989026" y="1309460"/>
                  </a:lnTo>
                  <a:lnTo>
                    <a:pt x="1981886" y="1289281"/>
                  </a:lnTo>
                  <a:lnTo>
                    <a:pt x="1973504" y="1274380"/>
                  </a:lnTo>
                  <a:lnTo>
                    <a:pt x="1958913" y="1264756"/>
                  </a:lnTo>
                  <a:lnTo>
                    <a:pt x="1964190" y="1252028"/>
                  </a:lnTo>
                  <a:lnTo>
                    <a:pt x="1969468" y="1244577"/>
                  </a:lnTo>
                  <a:lnTo>
                    <a:pt x="1976608" y="1237127"/>
                  </a:lnTo>
                  <a:lnTo>
                    <a:pt x="1983748" y="1227503"/>
                  </a:lnTo>
                  <a:lnTo>
                    <a:pt x="2003617" y="1227503"/>
                  </a:lnTo>
                  <a:lnTo>
                    <a:pt x="2003617" y="1214774"/>
                  </a:lnTo>
                  <a:lnTo>
                    <a:pt x="1998339" y="1214774"/>
                  </a:lnTo>
                  <a:lnTo>
                    <a:pt x="1987784" y="1209497"/>
                  </a:lnTo>
                  <a:lnTo>
                    <a:pt x="1978471" y="1209497"/>
                  </a:lnTo>
                  <a:lnTo>
                    <a:pt x="1969157" y="1212601"/>
                  </a:lnTo>
                  <a:lnTo>
                    <a:pt x="1958602" y="1218810"/>
                  </a:lnTo>
                  <a:lnTo>
                    <a:pt x="1954567" y="1212601"/>
                  </a:lnTo>
                  <a:lnTo>
                    <a:pt x="1951462" y="1209497"/>
                  </a:lnTo>
                  <a:lnTo>
                    <a:pt x="1947426" y="1205151"/>
                  </a:lnTo>
                  <a:lnTo>
                    <a:pt x="1942149" y="1202046"/>
                  </a:lnTo>
                  <a:lnTo>
                    <a:pt x="1935008" y="1197700"/>
                  </a:lnTo>
                  <a:lnTo>
                    <a:pt x="1942149" y="1184972"/>
                  </a:lnTo>
                  <a:lnTo>
                    <a:pt x="1954567" y="1174416"/>
                  </a:lnTo>
                  <a:lnTo>
                    <a:pt x="1966985" y="1164793"/>
                  </a:lnTo>
                  <a:lnTo>
                    <a:pt x="1978471" y="1153306"/>
                  </a:lnTo>
                  <a:lnTo>
                    <a:pt x="1983748" y="1155479"/>
                  </a:lnTo>
                  <a:lnTo>
                    <a:pt x="1987784" y="1155479"/>
                  </a:lnTo>
                  <a:lnTo>
                    <a:pt x="1990889" y="1157652"/>
                  </a:lnTo>
                  <a:lnTo>
                    <a:pt x="1993993" y="1157652"/>
                  </a:lnTo>
                  <a:lnTo>
                    <a:pt x="1990889" y="1165103"/>
                  </a:lnTo>
                  <a:lnTo>
                    <a:pt x="1988716" y="1168208"/>
                  </a:lnTo>
                  <a:lnTo>
                    <a:pt x="1987784" y="1174416"/>
                  </a:lnTo>
                  <a:lnTo>
                    <a:pt x="1985611" y="1177521"/>
                  </a:lnTo>
                  <a:lnTo>
                    <a:pt x="1983438" y="1182799"/>
                  </a:lnTo>
                  <a:lnTo>
                    <a:pt x="1983438" y="1187145"/>
                  </a:lnTo>
                  <a:lnTo>
                    <a:pt x="1995856" y="1181867"/>
                  </a:lnTo>
                  <a:lnTo>
                    <a:pt x="2010447" y="1175658"/>
                  </a:lnTo>
                  <a:lnTo>
                    <a:pt x="2022865" y="1172554"/>
                  </a:lnTo>
                  <a:lnTo>
                    <a:pt x="2034351" y="1174727"/>
                  </a:lnTo>
                  <a:lnTo>
                    <a:pt x="2043664" y="1174727"/>
                  </a:lnTo>
                  <a:lnTo>
                    <a:pt x="2039629" y="1182178"/>
                  </a:lnTo>
                  <a:lnTo>
                    <a:pt x="2037456" y="1187455"/>
                  </a:lnTo>
                  <a:lnTo>
                    <a:pt x="2034351" y="1192733"/>
                  </a:lnTo>
                  <a:lnTo>
                    <a:pt x="2030315" y="1198010"/>
                  </a:lnTo>
                  <a:lnTo>
                    <a:pt x="2034351" y="1204219"/>
                  </a:lnTo>
                  <a:lnTo>
                    <a:pt x="2037456" y="1205151"/>
                  </a:lnTo>
                  <a:lnTo>
                    <a:pt x="2039629" y="1207324"/>
                  </a:lnTo>
                  <a:lnTo>
                    <a:pt x="2041802" y="1207324"/>
                  </a:lnTo>
                  <a:lnTo>
                    <a:pt x="2044906" y="1207324"/>
                  </a:lnTo>
                  <a:lnTo>
                    <a:pt x="2048942" y="1207324"/>
                  </a:lnTo>
                  <a:lnTo>
                    <a:pt x="2054220" y="1207324"/>
                  </a:lnTo>
                  <a:lnTo>
                    <a:pt x="2054220" y="1218810"/>
                  </a:lnTo>
                  <a:lnTo>
                    <a:pt x="2052046" y="1233712"/>
                  </a:lnTo>
                  <a:lnTo>
                    <a:pt x="2052046" y="1246440"/>
                  </a:lnTo>
                  <a:lnTo>
                    <a:pt x="2054220" y="1254822"/>
                  </a:lnTo>
                  <a:lnTo>
                    <a:pt x="2054220" y="1264446"/>
                  </a:lnTo>
                  <a:lnTo>
                    <a:pt x="2078124" y="1261341"/>
                  </a:lnTo>
                  <a:lnTo>
                    <a:pt x="2092715" y="1255132"/>
                  </a:lnTo>
                  <a:lnTo>
                    <a:pt x="2099855" y="1247682"/>
                  </a:lnTo>
                  <a:lnTo>
                    <a:pt x="2102960" y="1239300"/>
                  </a:lnTo>
                  <a:lnTo>
                    <a:pt x="2100787" y="1226571"/>
                  </a:lnTo>
                  <a:lnTo>
                    <a:pt x="2097682" y="1215085"/>
                  </a:lnTo>
                  <a:lnTo>
                    <a:pt x="2090542" y="1202357"/>
                  </a:lnTo>
                  <a:lnTo>
                    <a:pt x="2085264" y="1189628"/>
                  </a:lnTo>
                  <a:lnTo>
                    <a:pt x="2078124" y="1178142"/>
                  </a:lnTo>
                  <a:lnTo>
                    <a:pt x="2074088" y="1167587"/>
                  </a:lnTo>
                  <a:lnTo>
                    <a:pt x="2078124" y="1165414"/>
                  </a:lnTo>
                  <a:lnTo>
                    <a:pt x="2081228" y="1165414"/>
                  </a:lnTo>
                  <a:lnTo>
                    <a:pt x="2083402" y="1165414"/>
                  </a:lnTo>
                  <a:lnTo>
                    <a:pt x="2085575" y="1163241"/>
                  </a:lnTo>
                  <a:lnTo>
                    <a:pt x="2087748" y="1163241"/>
                  </a:lnTo>
                  <a:lnTo>
                    <a:pt x="2098303" y="1155790"/>
                  </a:lnTo>
                  <a:lnTo>
                    <a:pt x="2105443" y="1145235"/>
                  </a:lnTo>
                  <a:lnTo>
                    <a:pt x="2110721" y="1133748"/>
                  </a:lnTo>
                  <a:lnTo>
                    <a:pt x="2117861" y="1123193"/>
                  </a:lnTo>
                  <a:lnTo>
                    <a:pt x="2127175" y="1113569"/>
                  </a:lnTo>
                  <a:lnTo>
                    <a:pt x="2137730" y="1111396"/>
                  </a:lnTo>
                  <a:lnTo>
                    <a:pt x="2149216" y="1111396"/>
                  </a:lnTo>
                  <a:lnTo>
                    <a:pt x="2161634" y="1113569"/>
                  </a:lnTo>
                  <a:lnTo>
                    <a:pt x="2174052" y="1110465"/>
                  </a:lnTo>
                  <a:lnTo>
                    <a:pt x="2178088" y="1106118"/>
                  </a:lnTo>
                  <a:lnTo>
                    <a:pt x="2185228" y="1096495"/>
                  </a:lnTo>
                  <a:lnTo>
                    <a:pt x="2195783" y="1083766"/>
                  </a:lnTo>
                  <a:lnTo>
                    <a:pt x="2208201" y="1071038"/>
                  </a:lnTo>
                  <a:lnTo>
                    <a:pt x="2219687" y="1056137"/>
                  </a:lnTo>
                  <a:lnTo>
                    <a:pt x="2230242" y="1043408"/>
                  </a:lnTo>
                  <a:lnTo>
                    <a:pt x="2239556" y="1031922"/>
                  </a:lnTo>
                  <a:lnTo>
                    <a:pt x="2243592" y="1028817"/>
                  </a:lnTo>
                  <a:lnTo>
                    <a:pt x="2250732" y="1011743"/>
                  </a:lnTo>
                  <a:lnTo>
                    <a:pt x="2256010" y="999015"/>
                  </a:lnTo>
                  <a:lnTo>
                    <a:pt x="2263150" y="986286"/>
                  </a:lnTo>
                  <a:lnTo>
                    <a:pt x="2273705" y="974800"/>
                  </a:lnTo>
                  <a:lnTo>
                    <a:pt x="2270600" y="962072"/>
                  </a:lnTo>
                  <a:lnTo>
                    <a:pt x="2266565" y="952448"/>
                  </a:lnTo>
                  <a:lnTo>
                    <a:pt x="2263460" y="942824"/>
                  </a:lnTo>
                  <a:lnTo>
                    <a:pt x="2263460" y="932269"/>
                  </a:lnTo>
                  <a:lnTo>
                    <a:pt x="2265633" y="922645"/>
                  </a:lnTo>
                  <a:lnTo>
                    <a:pt x="2270911" y="917367"/>
                  </a:lnTo>
                  <a:lnTo>
                    <a:pt x="2273084" y="912090"/>
                  </a:lnTo>
                  <a:lnTo>
                    <a:pt x="2270911" y="902466"/>
                  </a:lnTo>
                  <a:lnTo>
                    <a:pt x="2266875" y="887565"/>
                  </a:lnTo>
                  <a:lnTo>
                    <a:pt x="2263771" y="877941"/>
                  </a:lnTo>
                  <a:lnTo>
                    <a:pt x="2258493" y="870490"/>
                  </a:lnTo>
                  <a:lnTo>
                    <a:pt x="2251353" y="862108"/>
                  </a:lnTo>
                  <a:lnTo>
                    <a:pt x="2242039" y="862108"/>
                  </a:lnTo>
                  <a:lnTo>
                    <a:pt x="2236762" y="862108"/>
                  </a:lnTo>
                  <a:lnTo>
                    <a:pt x="2230553" y="863039"/>
                  </a:lnTo>
                  <a:lnTo>
                    <a:pt x="2227448" y="865213"/>
                  </a:lnTo>
                  <a:lnTo>
                    <a:pt x="2223413" y="869559"/>
                  </a:lnTo>
                  <a:lnTo>
                    <a:pt x="2216272" y="867386"/>
                  </a:lnTo>
                  <a:lnTo>
                    <a:pt x="2213168" y="865213"/>
                  </a:lnTo>
                  <a:lnTo>
                    <a:pt x="2209132" y="862108"/>
                  </a:lnTo>
                  <a:lnTo>
                    <a:pt x="2208201" y="857762"/>
                  </a:lnTo>
                  <a:lnTo>
                    <a:pt x="2206028" y="854657"/>
                  </a:lnTo>
                  <a:lnTo>
                    <a:pt x="2203854" y="848448"/>
                  </a:lnTo>
                  <a:lnTo>
                    <a:pt x="2188332" y="848448"/>
                  </a:lnTo>
                  <a:lnTo>
                    <a:pt x="2188332" y="837893"/>
                  </a:lnTo>
                  <a:lnTo>
                    <a:pt x="2200750" y="828269"/>
                  </a:lnTo>
                  <a:lnTo>
                    <a:pt x="2206028" y="820819"/>
                  </a:lnTo>
                  <a:lnTo>
                    <a:pt x="2211305" y="812437"/>
                  </a:lnTo>
                  <a:lnTo>
                    <a:pt x="2218446" y="804986"/>
                  </a:lnTo>
                  <a:lnTo>
                    <a:pt x="2247627" y="795362"/>
                  </a:lnTo>
                  <a:lnTo>
                    <a:pt x="2256941" y="785738"/>
                  </a:lnTo>
                  <a:lnTo>
                    <a:pt x="2264081" y="773010"/>
                  </a:lnTo>
                  <a:lnTo>
                    <a:pt x="2271221" y="760282"/>
                  </a:lnTo>
                  <a:lnTo>
                    <a:pt x="2278361" y="746622"/>
                  </a:lnTo>
                  <a:lnTo>
                    <a:pt x="2290779" y="736067"/>
                  </a:lnTo>
                  <a:lnTo>
                    <a:pt x="2305370" y="726443"/>
                  </a:lnTo>
                  <a:lnTo>
                    <a:pt x="2317788" y="713715"/>
                  </a:lnTo>
                  <a:lnTo>
                    <a:pt x="2354110" y="718993"/>
                  </a:lnTo>
                  <a:lnTo>
                    <a:pt x="2363424" y="730479"/>
                  </a:lnTo>
                  <a:lnTo>
                    <a:pt x="2375841" y="732652"/>
                  </a:lnTo>
                  <a:lnTo>
                    <a:pt x="2390432" y="726443"/>
                  </a:lnTo>
                  <a:lnTo>
                    <a:pt x="2407196" y="723339"/>
                  </a:lnTo>
                  <a:lnTo>
                    <a:pt x="2407196" y="743518"/>
                  </a:lnTo>
                  <a:lnTo>
                    <a:pt x="2422719" y="743518"/>
                  </a:lnTo>
                  <a:lnTo>
                    <a:pt x="2439483" y="741345"/>
                  </a:lnTo>
                  <a:lnTo>
                    <a:pt x="2451901" y="739171"/>
                  </a:lnTo>
                  <a:lnTo>
                    <a:pt x="2463387" y="733894"/>
                  </a:lnTo>
                  <a:lnTo>
                    <a:pt x="2463387" y="730789"/>
                  </a:lnTo>
                  <a:lnTo>
                    <a:pt x="2461214" y="726443"/>
                  </a:lnTo>
                  <a:lnTo>
                    <a:pt x="2459041" y="721166"/>
                  </a:lnTo>
                  <a:lnTo>
                    <a:pt x="2458110" y="718061"/>
                  </a:lnTo>
                  <a:lnTo>
                    <a:pt x="2458110" y="713715"/>
                  </a:lnTo>
                  <a:lnTo>
                    <a:pt x="2458110" y="710610"/>
                  </a:lnTo>
                  <a:lnTo>
                    <a:pt x="2463387" y="700987"/>
                  </a:lnTo>
                  <a:lnTo>
                    <a:pt x="2473942" y="688258"/>
                  </a:lnTo>
                  <a:lnTo>
                    <a:pt x="2485429" y="674599"/>
                  </a:lnTo>
                  <a:lnTo>
                    <a:pt x="2497847" y="664044"/>
                  </a:lnTo>
                  <a:lnTo>
                    <a:pt x="2507160" y="658766"/>
                  </a:lnTo>
                  <a:lnTo>
                    <a:pt x="2510265" y="656593"/>
                  </a:lnTo>
                  <a:lnTo>
                    <a:pt x="2515542" y="658766"/>
                  </a:lnTo>
                  <a:lnTo>
                    <a:pt x="2519578" y="659697"/>
                  </a:lnTo>
                  <a:lnTo>
                    <a:pt x="2524855" y="661871"/>
                  </a:lnTo>
                  <a:lnTo>
                    <a:pt x="2530133" y="666217"/>
                  </a:lnTo>
                  <a:lnTo>
                    <a:pt x="2530133" y="669321"/>
                  </a:lnTo>
                  <a:lnTo>
                    <a:pt x="2529202" y="673667"/>
                  </a:lnTo>
                  <a:lnTo>
                    <a:pt x="2529202" y="674599"/>
                  </a:lnTo>
                  <a:lnTo>
                    <a:pt x="2529202" y="676772"/>
                  </a:lnTo>
                  <a:lnTo>
                    <a:pt x="2527028" y="678945"/>
                  </a:lnTo>
                  <a:lnTo>
                    <a:pt x="2527028" y="684223"/>
                  </a:lnTo>
                  <a:lnTo>
                    <a:pt x="2529202" y="688569"/>
                  </a:lnTo>
                  <a:lnTo>
                    <a:pt x="2529202" y="689500"/>
                  </a:lnTo>
                  <a:lnTo>
                    <a:pt x="2530133" y="695709"/>
                  </a:lnTo>
                  <a:lnTo>
                    <a:pt x="2546897" y="688258"/>
                  </a:lnTo>
                  <a:lnTo>
                    <a:pt x="2559315" y="678635"/>
                  </a:lnTo>
                  <a:lnTo>
                    <a:pt x="2568628" y="665906"/>
                  </a:lnTo>
                  <a:lnTo>
                    <a:pt x="2577942" y="651005"/>
                  </a:lnTo>
                  <a:lnTo>
                    <a:pt x="2587255" y="637345"/>
                  </a:lnTo>
                  <a:lnTo>
                    <a:pt x="2588186" y="636414"/>
                  </a:lnTo>
                  <a:lnTo>
                    <a:pt x="2590359" y="634241"/>
                  </a:lnTo>
                  <a:lnTo>
                    <a:pt x="2593464" y="632068"/>
                  </a:lnTo>
                  <a:lnTo>
                    <a:pt x="2595637" y="634241"/>
                  </a:lnTo>
                  <a:lnTo>
                    <a:pt x="2595637" y="636414"/>
                  </a:lnTo>
                  <a:lnTo>
                    <a:pt x="2597810" y="636414"/>
                  </a:lnTo>
                  <a:lnTo>
                    <a:pt x="2597810" y="637345"/>
                  </a:lnTo>
                  <a:lnTo>
                    <a:pt x="2592533" y="651005"/>
                  </a:lnTo>
                  <a:lnTo>
                    <a:pt x="2588497" y="665906"/>
                  </a:lnTo>
                  <a:lnTo>
                    <a:pt x="2583219" y="678635"/>
                  </a:lnTo>
                  <a:lnTo>
                    <a:pt x="2570802" y="688258"/>
                  </a:lnTo>
                  <a:lnTo>
                    <a:pt x="2558384" y="696640"/>
                  </a:lnTo>
                  <a:lnTo>
                    <a:pt x="2546897" y="706264"/>
                  </a:lnTo>
                  <a:lnTo>
                    <a:pt x="2532306" y="728616"/>
                  </a:lnTo>
                  <a:lnTo>
                    <a:pt x="2517715" y="750968"/>
                  </a:lnTo>
                  <a:lnTo>
                    <a:pt x="2510575" y="758419"/>
                  </a:lnTo>
                  <a:lnTo>
                    <a:pt x="2500020" y="761524"/>
                  </a:lnTo>
                  <a:lnTo>
                    <a:pt x="2490706" y="765870"/>
                  </a:lnTo>
                  <a:lnTo>
                    <a:pt x="2483566" y="771147"/>
                  </a:lnTo>
                  <a:lnTo>
                    <a:pt x="2476426" y="786049"/>
                  </a:lnTo>
                  <a:lnTo>
                    <a:pt x="2478599" y="798777"/>
                  </a:lnTo>
                  <a:lnTo>
                    <a:pt x="2483877" y="808401"/>
                  </a:lnTo>
                  <a:lnTo>
                    <a:pt x="2480772" y="815852"/>
                  </a:lnTo>
                  <a:lnTo>
                    <a:pt x="2478599" y="821129"/>
                  </a:lnTo>
                  <a:lnTo>
                    <a:pt x="2473322" y="825475"/>
                  </a:lnTo>
                  <a:lnTo>
                    <a:pt x="2469286" y="828580"/>
                  </a:lnTo>
                  <a:lnTo>
                    <a:pt x="2464008" y="832926"/>
                  </a:lnTo>
                  <a:lnTo>
                    <a:pt x="2461835" y="865833"/>
                  </a:lnTo>
                  <a:lnTo>
                    <a:pt x="2464008" y="893463"/>
                  </a:lnTo>
                  <a:lnTo>
                    <a:pt x="2473322" y="917678"/>
                  </a:lnTo>
                  <a:lnTo>
                    <a:pt x="2487912" y="937857"/>
                  </a:lnTo>
                  <a:lnTo>
                    <a:pt x="2487912" y="943134"/>
                  </a:lnTo>
                  <a:lnTo>
                    <a:pt x="2494121" y="943134"/>
                  </a:lnTo>
                  <a:lnTo>
                    <a:pt x="2498157" y="922955"/>
                  </a:lnTo>
                  <a:lnTo>
                    <a:pt x="2510575" y="922955"/>
                  </a:lnTo>
                  <a:lnTo>
                    <a:pt x="2515852" y="904950"/>
                  </a:lnTo>
                  <a:lnTo>
                    <a:pt x="2522993" y="890048"/>
                  </a:lnTo>
                  <a:lnTo>
                    <a:pt x="2527028" y="890048"/>
                  </a:lnTo>
                  <a:lnTo>
                    <a:pt x="2529202" y="890048"/>
                  </a:lnTo>
                  <a:lnTo>
                    <a:pt x="2530133" y="890048"/>
                  </a:lnTo>
                  <a:lnTo>
                    <a:pt x="2534169" y="890048"/>
                  </a:lnTo>
                  <a:lnTo>
                    <a:pt x="2537273" y="890048"/>
                  </a:lnTo>
                  <a:lnTo>
                    <a:pt x="2539446" y="875147"/>
                  </a:lnTo>
                  <a:lnTo>
                    <a:pt x="2541620" y="867696"/>
                  </a:lnTo>
                  <a:lnTo>
                    <a:pt x="2546897" y="860245"/>
                  </a:lnTo>
                  <a:lnTo>
                    <a:pt x="2554037" y="848759"/>
                  </a:lnTo>
                  <a:lnTo>
                    <a:pt x="2566455" y="848759"/>
                  </a:lnTo>
                  <a:lnTo>
                    <a:pt x="2566455" y="840377"/>
                  </a:lnTo>
                  <a:lnTo>
                    <a:pt x="2566455" y="832926"/>
                  </a:lnTo>
                  <a:lnTo>
                    <a:pt x="2568628" y="827649"/>
                  </a:lnTo>
                  <a:lnTo>
                    <a:pt x="2570802" y="821440"/>
                  </a:lnTo>
                  <a:lnTo>
                    <a:pt x="2572975" y="820508"/>
                  </a:lnTo>
                  <a:lnTo>
                    <a:pt x="2573906" y="818335"/>
                  </a:lnTo>
                  <a:lnTo>
                    <a:pt x="2576079" y="818335"/>
                  </a:lnTo>
                  <a:lnTo>
                    <a:pt x="2578252" y="818335"/>
                  </a:lnTo>
                  <a:lnTo>
                    <a:pt x="2583530" y="818335"/>
                  </a:lnTo>
                  <a:lnTo>
                    <a:pt x="2580425" y="794120"/>
                  </a:lnTo>
                  <a:lnTo>
                    <a:pt x="2580425" y="766491"/>
                  </a:lnTo>
                  <a:lnTo>
                    <a:pt x="2581356" y="742276"/>
                  </a:lnTo>
                  <a:lnTo>
                    <a:pt x="2590670" y="719924"/>
                  </a:lnTo>
                  <a:lnTo>
                    <a:pt x="2595948" y="718993"/>
                  </a:lnTo>
                  <a:lnTo>
                    <a:pt x="2607434" y="716819"/>
                  </a:lnTo>
                  <a:lnTo>
                    <a:pt x="2619852" y="716819"/>
                  </a:lnTo>
                  <a:lnTo>
                    <a:pt x="2629165" y="716819"/>
                  </a:lnTo>
                  <a:lnTo>
                    <a:pt x="2634443" y="714646"/>
                  </a:lnTo>
                  <a:lnTo>
                    <a:pt x="2634443" y="707196"/>
                  </a:lnTo>
                  <a:lnTo>
                    <a:pt x="2639720" y="704091"/>
                  </a:lnTo>
                  <a:lnTo>
                    <a:pt x="2646861" y="699745"/>
                  </a:lnTo>
                  <a:lnTo>
                    <a:pt x="2656174" y="697572"/>
                  </a:lnTo>
                  <a:lnTo>
                    <a:pt x="2663314" y="696640"/>
                  </a:lnTo>
                  <a:lnTo>
                    <a:pt x="2666419" y="701918"/>
                  </a:lnTo>
                  <a:lnTo>
                    <a:pt x="2672628" y="707196"/>
                  </a:lnTo>
                  <a:lnTo>
                    <a:pt x="2677905" y="711542"/>
                  </a:lnTo>
                  <a:lnTo>
                    <a:pt x="2685045" y="709369"/>
                  </a:lnTo>
                  <a:lnTo>
                    <a:pt x="2692186" y="705022"/>
                  </a:lnTo>
                  <a:lnTo>
                    <a:pt x="2702741" y="701918"/>
                  </a:lnTo>
                  <a:lnTo>
                    <a:pt x="2717332" y="699745"/>
                  </a:lnTo>
                  <a:lnTo>
                    <a:pt x="2724472" y="689190"/>
                  </a:lnTo>
                  <a:lnTo>
                    <a:pt x="2728508" y="677703"/>
                  </a:lnTo>
                  <a:lnTo>
                    <a:pt x="2729439" y="662802"/>
                  </a:lnTo>
                  <a:lnTo>
                    <a:pt x="2744030" y="657524"/>
                  </a:lnTo>
                  <a:lnTo>
                    <a:pt x="2757690" y="652247"/>
                  </a:lnTo>
                  <a:lnTo>
                    <a:pt x="2768245" y="644796"/>
                  </a:lnTo>
                  <a:lnTo>
                    <a:pt x="2773522" y="629895"/>
                  </a:lnTo>
                  <a:lnTo>
                    <a:pt x="2782836" y="632068"/>
                  </a:lnTo>
                  <a:lnTo>
                    <a:pt x="2789976" y="632999"/>
                  </a:lnTo>
                  <a:lnTo>
                    <a:pt x="2795254" y="637345"/>
                  </a:lnTo>
                  <a:lnTo>
                    <a:pt x="2802394" y="642623"/>
                  </a:lnTo>
                  <a:lnTo>
                    <a:pt x="2807671" y="640450"/>
                  </a:lnTo>
                  <a:lnTo>
                    <a:pt x="2811707" y="640450"/>
                  </a:lnTo>
                  <a:lnTo>
                    <a:pt x="2813880" y="638277"/>
                  </a:lnTo>
                  <a:lnTo>
                    <a:pt x="2816985" y="638277"/>
                  </a:lnTo>
                  <a:lnTo>
                    <a:pt x="2811707" y="612820"/>
                  </a:lnTo>
                  <a:lnTo>
                    <a:pt x="2800221" y="590468"/>
                  </a:lnTo>
                  <a:lnTo>
                    <a:pt x="2789666" y="577740"/>
                  </a:lnTo>
                  <a:lnTo>
                    <a:pt x="2792770" y="572462"/>
                  </a:lnTo>
                  <a:lnTo>
                    <a:pt x="2794943" y="570289"/>
                  </a:lnTo>
                  <a:lnTo>
                    <a:pt x="2797116" y="568116"/>
                  </a:lnTo>
                  <a:lnTo>
                    <a:pt x="2799290" y="568116"/>
                  </a:lnTo>
                  <a:lnTo>
                    <a:pt x="2800221" y="568116"/>
                  </a:lnTo>
                  <a:lnTo>
                    <a:pt x="2802394" y="570289"/>
                  </a:lnTo>
                  <a:lnTo>
                    <a:pt x="2804567" y="570289"/>
                  </a:lnTo>
                  <a:lnTo>
                    <a:pt x="2806740" y="570289"/>
                  </a:lnTo>
                  <a:lnTo>
                    <a:pt x="2809845" y="570289"/>
                  </a:lnTo>
                  <a:lnTo>
                    <a:pt x="2813880" y="568116"/>
                  </a:lnTo>
                  <a:lnTo>
                    <a:pt x="2822263" y="560665"/>
                  </a:lnTo>
                  <a:lnTo>
                    <a:pt x="2826298" y="547937"/>
                  </a:lnTo>
                  <a:lnTo>
                    <a:pt x="2829403" y="533036"/>
                  </a:lnTo>
                  <a:lnTo>
                    <a:pt x="2829403" y="520307"/>
                  </a:lnTo>
                  <a:lnTo>
                    <a:pt x="2833439" y="525585"/>
                  </a:lnTo>
                  <a:lnTo>
                    <a:pt x="2838716" y="533036"/>
                  </a:lnTo>
                  <a:lnTo>
                    <a:pt x="2842752" y="540486"/>
                  </a:lnTo>
                  <a:lnTo>
                    <a:pt x="2845856" y="538313"/>
                  </a:lnTo>
                  <a:lnTo>
                    <a:pt x="2848029" y="538313"/>
                  </a:lnTo>
                  <a:lnTo>
                    <a:pt x="2850203" y="538313"/>
                  </a:lnTo>
                  <a:lnTo>
                    <a:pt x="2851134" y="536140"/>
                  </a:lnTo>
                  <a:lnTo>
                    <a:pt x="2853307" y="536140"/>
                  </a:lnTo>
                  <a:lnTo>
                    <a:pt x="2860447" y="536140"/>
                  </a:lnTo>
                  <a:lnTo>
                    <a:pt x="2864483" y="538313"/>
                  </a:lnTo>
                  <a:lnTo>
                    <a:pt x="2865414" y="540486"/>
                  </a:lnTo>
                  <a:lnTo>
                    <a:pt x="2869450" y="542659"/>
                  </a:lnTo>
                  <a:lnTo>
                    <a:pt x="2872555" y="543591"/>
                  </a:lnTo>
                  <a:lnTo>
                    <a:pt x="2872555" y="557250"/>
                  </a:lnTo>
                  <a:lnTo>
                    <a:pt x="2887146" y="560355"/>
                  </a:lnTo>
                  <a:lnTo>
                    <a:pt x="2898632" y="565632"/>
                  </a:lnTo>
                  <a:lnTo>
                    <a:pt x="2905772" y="577119"/>
                  </a:lnTo>
                  <a:lnTo>
                    <a:pt x="2912913" y="577119"/>
                  </a:lnTo>
                  <a:lnTo>
                    <a:pt x="2916017" y="577119"/>
                  </a:lnTo>
                  <a:lnTo>
                    <a:pt x="2920053" y="577119"/>
                  </a:lnTo>
                  <a:lnTo>
                    <a:pt x="2923158" y="574946"/>
                  </a:lnTo>
                  <a:lnTo>
                    <a:pt x="2925330" y="572773"/>
                  </a:lnTo>
                  <a:lnTo>
                    <a:pt x="2928435" y="567495"/>
                  </a:lnTo>
                  <a:lnTo>
                    <a:pt x="2930608" y="564390"/>
                  </a:lnTo>
                  <a:lnTo>
                    <a:pt x="2930608" y="562217"/>
                  </a:lnTo>
                  <a:lnTo>
                    <a:pt x="2928435" y="557871"/>
                  </a:lnTo>
                  <a:lnTo>
                    <a:pt x="2927503" y="556940"/>
                  </a:lnTo>
                  <a:lnTo>
                    <a:pt x="2925330" y="554767"/>
                  </a:lnTo>
                  <a:lnTo>
                    <a:pt x="2921295" y="552594"/>
                  </a:lnTo>
                  <a:lnTo>
                    <a:pt x="2923468" y="547316"/>
                  </a:lnTo>
                  <a:lnTo>
                    <a:pt x="2925641" y="542038"/>
                  </a:lnTo>
                  <a:lnTo>
                    <a:pt x="2927814" y="539865"/>
                  </a:lnTo>
                  <a:lnTo>
                    <a:pt x="2930919" y="535519"/>
                  </a:lnTo>
                  <a:lnTo>
                    <a:pt x="2933092" y="532415"/>
                  </a:lnTo>
                  <a:lnTo>
                    <a:pt x="2969414" y="532415"/>
                  </a:lnTo>
                  <a:lnTo>
                    <a:pt x="2965999" y="516271"/>
                  </a:lnTo>
                  <a:close/>
                  <a:moveTo>
                    <a:pt x="758729" y="1039993"/>
                  </a:moveTo>
                  <a:lnTo>
                    <a:pt x="776425" y="1034716"/>
                  </a:lnTo>
                  <a:lnTo>
                    <a:pt x="791016" y="1027265"/>
                  </a:lnTo>
                  <a:lnTo>
                    <a:pt x="791016" y="1030370"/>
                  </a:lnTo>
                  <a:lnTo>
                    <a:pt x="791016" y="1034716"/>
                  </a:lnTo>
                  <a:lnTo>
                    <a:pt x="791016" y="1039993"/>
                  </a:lnTo>
                  <a:lnTo>
                    <a:pt x="788843" y="1045271"/>
                  </a:lnTo>
                  <a:lnTo>
                    <a:pt x="785738" y="1050549"/>
                  </a:lnTo>
                  <a:lnTo>
                    <a:pt x="785738" y="1057999"/>
                  </a:lnTo>
                  <a:lnTo>
                    <a:pt x="774252" y="1057999"/>
                  </a:lnTo>
                  <a:lnTo>
                    <a:pt x="765870" y="1057068"/>
                  </a:lnTo>
                  <a:lnTo>
                    <a:pt x="758729" y="1054895"/>
                  </a:lnTo>
                  <a:lnTo>
                    <a:pt x="758729" y="1039993"/>
                  </a:lnTo>
                  <a:close/>
                  <a:moveTo>
                    <a:pt x="644175" y="1152064"/>
                  </a:moveTo>
                  <a:lnTo>
                    <a:pt x="645106" y="1151133"/>
                  </a:lnTo>
                  <a:lnTo>
                    <a:pt x="645106" y="1148960"/>
                  </a:lnTo>
                  <a:lnTo>
                    <a:pt x="647279" y="1148960"/>
                  </a:lnTo>
                  <a:lnTo>
                    <a:pt x="649453" y="1146787"/>
                  </a:lnTo>
                  <a:lnTo>
                    <a:pt x="651626" y="1144614"/>
                  </a:lnTo>
                  <a:lnTo>
                    <a:pt x="666217" y="1144614"/>
                  </a:lnTo>
                  <a:lnTo>
                    <a:pt x="662181" y="1148960"/>
                  </a:lnTo>
                  <a:lnTo>
                    <a:pt x="659076" y="1151133"/>
                  </a:lnTo>
                  <a:lnTo>
                    <a:pt x="655041" y="1152064"/>
                  </a:lnTo>
                  <a:lnTo>
                    <a:pt x="651936" y="1154238"/>
                  </a:lnTo>
                  <a:lnTo>
                    <a:pt x="645727" y="1156411"/>
                  </a:lnTo>
                  <a:lnTo>
                    <a:pt x="642623" y="1156411"/>
                  </a:lnTo>
                  <a:lnTo>
                    <a:pt x="644175" y="1152064"/>
                  </a:lnTo>
                  <a:close/>
                  <a:moveTo>
                    <a:pt x="765870" y="1265377"/>
                  </a:moveTo>
                  <a:lnTo>
                    <a:pt x="759661" y="1282452"/>
                  </a:lnTo>
                  <a:lnTo>
                    <a:pt x="752520" y="1300457"/>
                  </a:lnTo>
                  <a:lnTo>
                    <a:pt x="751589" y="1315359"/>
                  </a:lnTo>
                  <a:lnTo>
                    <a:pt x="737930" y="1319705"/>
                  </a:lnTo>
                  <a:lnTo>
                    <a:pt x="725512" y="1320636"/>
                  </a:lnTo>
                  <a:lnTo>
                    <a:pt x="714957" y="1315359"/>
                  </a:lnTo>
                  <a:lnTo>
                    <a:pt x="701297" y="1312254"/>
                  </a:lnTo>
                  <a:lnTo>
                    <a:pt x="696019" y="1312254"/>
                  </a:lnTo>
                  <a:lnTo>
                    <a:pt x="692915" y="1312254"/>
                  </a:lnTo>
                  <a:lnTo>
                    <a:pt x="688879" y="1313186"/>
                  </a:lnTo>
                  <a:lnTo>
                    <a:pt x="685775" y="1317532"/>
                  </a:lnTo>
                  <a:lnTo>
                    <a:pt x="683602" y="1319705"/>
                  </a:lnTo>
                  <a:lnTo>
                    <a:pt x="681428" y="1322810"/>
                  </a:lnTo>
                  <a:lnTo>
                    <a:pt x="678324" y="1324983"/>
                  </a:lnTo>
                  <a:lnTo>
                    <a:pt x="673046" y="1322810"/>
                  </a:lnTo>
                  <a:lnTo>
                    <a:pt x="661560" y="1320636"/>
                  </a:lnTo>
                  <a:lnTo>
                    <a:pt x="646969" y="1319705"/>
                  </a:lnTo>
                  <a:lnTo>
                    <a:pt x="632378" y="1315359"/>
                  </a:lnTo>
                  <a:lnTo>
                    <a:pt x="617787" y="1313186"/>
                  </a:lnTo>
                  <a:lnTo>
                    <a:pt x="610647" y="1312254"/>
                  </a:lnTo>
                  <a:lnTo>
                    <a:pt x="596056" y="1306046"/>
                  </a:lnTo>
                  <a:lnTo>
                    <a:pt x="581465" y="1298595"/>
                  </a:lnTo>
                  <a:lnTo>
                    <a:pt x="566874" y="1295490"/>
                  </a:lnTo>
                  <a:lnTo>
                    <a:pt x="551352" y="1298595"/>
                  </a:lnTo>
                  <a:lnTo>
                    <a:pt x="539865" y="1306046"/>
                  </a:lnTo>
                  <a:lnTo>
                    <a:pt x="536761" y="1315669"/>
                  </a:lnTo>
                  <a:lnTo>
                    <a:pt x="532725" y="1325293"/>
                  </a:lnTo>
                  <a:lnTo>
                    <a:pt x="530552" y="1335848"/>
                  </a:lnTo>
                  <a:lnTo>
                    <a:pt x="523411" y="1334917"/>
                  </a:lnTo>
                  <a:lnTo>
                    <a:pt x="510994" y="1330571"/>
                  </a:lnTo>
                  <a:lnTo>
                    <a:pt x="496403" y="1327466"/>
                  </a:lnTo>
                  <a:lnTo>
                    <a:pt x="485848" y="1323120"/>
                  </a:lnTo>
                  <a:lnTo>
                    <a:pt x="478707" y="1320016"/>
                  </a:lnTo>
                  <a:lnTo>
                    <a:pt x="474671" y="1305114"/>
                  </a:lnTo>
                  <a:lnTo>
                    <a:pt x="460081" y="1297664"/>
                  </a:lnTo>
                  <a:lnTo>
                    <a:pt x="445490" y="1295490"/>
                  </a:lnTo>
                  <a:lnTo>
                    <a:pt x="430899" y="1295490"/>
                  </a:lnTo>
                  <a:lnTo>
                    <a:pt x="418481" y="1291144"/>
                  </a:lnTo>
                  <a:lnTo>
                    <a:pt x="415376" y="1288040"/>
                  </a:lnTo>
                  <a:lnTo>
                    <a:pt x="413203" y="1285867"/>
                  </a:lnTo>
                  <a:lnTo>
                    <a:pt x="409167" y="1282762"/>
                  </a:lnTo>
                  <a:lnTo>
                    <a:pt x="408236" y="1278416"/>
                  </a:lnTo>
                  <a:lnTo>
                    <a:pt x="402027" y="1275311"/>
                  </a:lnTo>
                  <a:lnTo>
                    <a:pt x="406063" y="1256374"/>
                  </a:lnTo>
                  <a:lnTo>
                    <a:pt x="409167" y="1238368"/>
                  </a:lnTo>
                  <a:lnTo>
                    <a:pt x="415376" y="1221294"/>
                  </a:lnTo>
                  <a:lnTo>
                    <a:pt x="410720" y="1221294"/>
                  </a:lnTo>
                  <a:lnTo>
                    <a:pt x="401406" y="1219121"/>
                  </a:lnTo>
                  <a:lnTo>
                    <a:pt x="381538" y="1218189"/>
                  </a:lnTo>
                  <a:lnTo>
                    <a:pt x="358565" y="1218189"/>
                  </a:lnTo>
                  <a:lnTo>
                    <a:pt x="330314" y="1218189"/>
                  </a:lnTo>
                  <a:lnTo>
                    <a:pt x="305168" y="1219121"/>
                  </a:lnTo>
                  <a:lnTo>
                    <a:pt x="281264" y="1223467"/>
                  </a:lnTo>
                  <a:lnTo>
                    <a:pt x="265742" y="1226571"/>
                  </a:lnTo>
                  <a:lnTo>
                    <a:pt x="254255" y="1234022"/>
                  </a:lnTo>
                  <a:lnTo>
                    <a:pt x="239664" y="1243646"/>
                  </a:lnTo>
                  <a:lnTo>
                    <a:pt x="225073" y="1251097"/>
                  </a:lnTo>
                  <a:lnTo>
                    <a:pt x="174160" y="1243646"/>
                  </a:lnTo>
                  <a:lnTo>
                    <a:pt x="174160" y="1234022"/>
                  </a:lnTo>
                  <a:lnTo>
                    <a:pt x="180369" y="1233091"/>
                  </a:lnTo>
                  <a:lnTo>
                    <a:pt x="183473" y="1230918"/>
                  </a:lnTo>
                  <a:lnTo>
                    <a:pt x="187509" y="1228744"/>
                  </a:lnTo>
                  <a:lnTo>
                    <a:pt x="190614" y="1226571"/>
                  </a:lnTo>
                  <a:lnTo>
                    <a:pt x="192787" y="1226571"/>
                  </a:lnTo>
                  <a:lnTo>
                    <a:pt x="195891" y="1228744"/>
                  </a:lnTo>
                  <a:lnTo>
                    <a:pt x="199927" y="1230918"/>
                  </a:lnTo>
                  <a:lnTo>
                    <a:pt x="205205" y="1233091"/>
                  </a:lnTo>
                  <a:lnTo>
                    <a:pt x="208309" y="1233091"/>
                  </a:lnTo>
                  <a:lnTo>
                    <a:pt x="214518" y="1230918"/>
                  </a:lnTo>
                  <a:lnTo>
                    <a:pt x="219796" y="1225640"/>
                  </a:lnTo>
                  <a:lnTo>
                    <a:pt x="222900" y="1219431"/>
                  </a:lnTo>
                  <a:lnTo>
                    <a:pt x="226936" y="1216327"/>
                  </a:lnTo>
                  <a:lnTo>
                    <a:pt x="232213" y="1211980"/>
                  </a:lnTo>
                  <a:lnTo>
                    <a:pt x="244631" y="1211049"/>
                  </a:lnTo>
                  <a:lnTo>
                    <a:pt x="244631" y="1204840"/>
                  </a:lnTo>
                  <a:lnTo>
                    <a:pt x="244631" y="1202978"/>
                  </a:lnTo>
                  <a:lnTo>
                    <a:pt x="244631" y="1200804"/>
                  </a:lnTo>
                  <a:lnTo>
                    <a:pt x="244631" y="1196458"/>
                  </a:lnTo>
                  <a:lnTo>
                    <a:pt x="248667" y="1195527"/>
                  </a:lnTo>
                  <a:lnTo>
                    <a:pt x="250840" y="1193354"/>
                  </a:lnTo>
                  <a:lnTo>
                    <a:pt x="251771" y="1191181"/>
                  </a:lnTo>
                  <a:lnTo>
                    <a:pt x="253945" y="1191181"/>
                  </a:lnTo>
                  <a:lnTo>
                    <a:pt x="256118" y="1189007"/>
                  </a:lnTo>
                  <a:lnTo>
                    <a:pt x="261395" y="1189007"/>
                  </a:lnTo>
                  <a:lnTo>
                    <a:pt x="259222" y="1185903"/>
                  </a:lnTo>
                  <a:lnTo>
                    <a:pt x="256118" y="1181557"/>
                  </a:lnTo>
                  <a:lnTo>
                    <a:pt x="253945" y="1180625"/>
                  </a:lnTo>
                  <a:lnTo>
                    <a:pt x="251771" y="1178452"/>
                  </a:lnTo>
                  <a:lnTo>
                    <a:pt x="251771" y="1174106"/>
                  </a:lnTo>
                  <a:lnTo>
                    <a:pt x="253945" y="1173175"/>
                  </a:lnTo>
                  <a:lnTo>
                    <a:pt x="257980" y="1159515"/>
                  </a:lnTo>
                  <a:lnTo>
                    <a:pt x="263258" y="1148960"/>
                  </a:lnTo>
                  <a:lnTo>
                    <a:pt x="270398" y="1139336"/>
                  </a:lnTo>
                  <a:lnTo>
                    <a:pt x="290267" y="1139336"/>
                  </a:lnTo>
                  <a:lnTo>
                    <a:pt x="295544" y="1130954"/>
                  </a:lnTo>
                  <a:lnTo>
                    <a:pt x="297717" y="1119468"/>
                  </a:lnTo>
                  <a:lnTo>
                    <a:pt x="300822" y="1108912"/>
                  </a:lnTo>
                  <a:lnTo>
                    <a:pt x="310135" y="1101462"/>
                  </a:lnTo>
                  <a:lnTo>
                    <a:pt x="314171" y="1099289"/>
                  </a:lnTo>
                  <a:lnTo>
                    <a:pt x="315102" y="1099289"/>
                  </a:lnTo>
                  <a:lnTo>
                    <a:pt x="319138" y="1099289"/>
                  </a:lnTo>
                  <a:lnTo>
                    <a:pt x="321311" y="1101462"/>
                  </a:lnTo>
                  <a:lnTo>
                    <a:pt x="322243" y="1104566"/>
                  </a:lnTo>
                  <a:lnTo>
                    <a:pt x="324416" y="1108912"/>
                  </a:lnTo>
                  <a:lnTo>
                    <a:pt x="344284" y="1104566"/>
                  </a:lnTo>
                  <a:lnTo>
                    <a:pt x="361048" y="1094942"/>
                  </a:lnTo>
                  <a:lnTo>
                    <a:pt x="373466" y="1084387"/>
                  </a:lnTo>
                  <a:lnTo>
                    <a:pt x="388057" y="1089665"/>
                  </a:lnTo>
                  <a:lnTo>
                    <a:pt x="399544" y="1101151"/>
                  </a:lnTo>
                  <a:lnTo>
                    <a:pt x="406684" y="1113880"/>
                  </a:lnTo>
                  <a:lnTo>
                    <a:pt x="415066" y="1124435"/>
                  </a:lnTo>
                  <a:lnTo>
                    <a:pt x="424379" y="1135921"/>
                  </a:lnTo>
                  <a:lnTo>
                    <a:pt x="453561" y="1156100"/>
                  </a:lnTo>
                  <a:lnTo>
                    <a:pt x="480570" y="1176279"/>
                  </a:lnTo>
                  <a:lnTo>
                    <a:pt x="480570" y="1180625"/>
                  </a:lnTo>
                  <a:lnTo>
                    <a:pt x="480570" y="1183730"/>
                  </a:lnTo>
                  <a:lnTo>
                    <a:pt x="479639" y="1185903"/>
                  </a:lnTo>
                  <a:lnTo>
                    <a:pt x="479639" y="1188076"/>
                  </a:lnTo>
                  <a:lnTo>
                    <a:pt x="477466" y="1189007"/>
                  </a:lnTo>
                  <a:lnTo>
                    <a:pt x="470325" y="1196458"/>
                  </a:lnTo>
                  <a:lnTo>
                    <a:pt x="458839" y="1200804"/>
                  </a:lnTo>
                  <a:lnTo>
                    <a:pt x="444248" y="1202978"/>
                  </a:lnTo>
                  <a:lnTo>
                    <a:pt x="429657" y="1200804"/>
                  </a:lnTo>
                  <a:lnTo>
                    <a:pt x="435866" y="1213533"/>
                  </a:lnTo>
                  <a:lnTo>
                    <a:pt x="444248" y="1218810"/>
                  </a:lnTo>
                  <a:lnTo>
                    <a:pt x="455734" y="1223157"/>
                  </a:lnTo>
                  <a:lnTo>
                    <a:pt x="465048" y="1230607"/>
                  </a:lnTo>
                  <a:lnTo>
                    <a:pt x="473430" y="1230607"/>
                  </a:lnTo>
                  <a:lnTo>
                    <a:pt x="473430" y="1206082"/>
                  </a:lnTo>
                  <a:lnTo>
                    <a:pt x="484916" y="1206082"/>
                  </a:lnTo>
                  <a:lnTo>
                    <a:pt x="488021" y="1198631"/>
                  </a:lnTo>
                  <a:lnTo>
                    <a:pt x="492057" y="1193354"/>
                  </a:lnTo>
                  <a:lnTo>
                    <a:pt x="495161" y="1189007"/>
                  </a:lnTo>
                  <a:lnTo>
                    <a:pt x="500439" y="1185903"/>
                  </a:lnTo>
                  <a:lnTo>
                    <a:pt x="499507" y="1180625"/>
                  </a:lnTo>
                  <a:lnTo>
                    <a:pt x="497334" y="1176279"/>
                  </a:lnTo>
                  <a:lnTo>
                    <a:pt x="497334" y="1174106"/>
                  </a:lnTo>
                  <a:lnTo>
                    <a:pt x="495161" y="1171002"/>
                  </a:lnTo>
                  <a:lnTo>
                    <a:pt x="494230" y="1166655"/>
                  </a:lnTo>
                  <a:lnTo>
                    <a:pt x="494230" y="1161378"/>
                  </a:lnTo>
                  <a:lnTo>
                    <a:pt x="499507" y="1161378"/>
                  </a:lnTo>
                  <a:lnTo>
                    <a:pt x="504785" y="1163551"/>
                  </a:lnTo>
                  <a:lnTo>
                    <a:pt x="507889" y="1165724"/>
                  </a:lnTo>
                  <a:lnTo>
                    <a:pt x="510062" y="1165724"/>
                  </a:lnTo>
                  <a:lnTo>
                    <a:pt x="514098" y="1165724"/>
                  </a:lnTo>
                  <a:lnTo>
                    <a:pt x="517203" y="1165724"/>
                  </a:lnTo>
                  <a:lnTo>
                    <a:pt x="521238" y="1165724"/>
                  </a:lnTo>
                  <a:lnTo>
                    <a:pt x="521238" y="1161378"/>
                  </a:lnTo>
                  <a:lnTo>
                    <a:pt x="509752" y="1151754"/>
                  </a:lnTo>
                  <a:lnTo>
                    <a:pt x="499197" y="1144303"/>
                  </a:lnTo>
                  <a:lnTo>
                    <a:pt x="484606" y="1139026"/>
                  </a:lnTo>
                  <a:lnTo>
                    <a:pt x="484606" y="1128471"/>
                  </a:lnTo>
                  <a:lnTo>
                    <a:pt x="470015" y="1128471"/>
                  </a:lnTo>
                  <a:lnTo>
                    <a:pt x="457597" y="1109533"/>
                  </a:lnTo>
                  <a:lnTo>
                    <a:pt x="443937" y="1093701"/>
                  </a:lnTo>
                  <a:lnTo>
                    <a:pt x="429346" y="1078799"/>
                  </a:lnTo>
                  <a:lnTo>
                    <a:pt x="429346" y="1072590"/>
                  </a:lnTo>
                  <a:lnTo>
                    <a:pt x="429346" y="1069486"/>
                  </a:lnTo>
                  <a:lnTo>
                    <a:pt x="429346" y="1065140"/>
                  </a:lnTo>
                  <a:lnTo>
                    <a:pt x="429346" y="1064208"/>
                  </a:lnTo>
                  <a:lnTo>
                    <a:pt x="433382" y="1062035"/>
                  </a:lnTo>
                  <a:lnTo>
                    <a:pt x="436487" y="1057689"/>
                  </a:lnTo>
                  <a:lnTo>
                    <a:pt x="438660" y="1057689"/>
                  </a:lnTo>
                  <a:lnTo>
                    <a:pt x="438660" y="1056758"/>
                  </a:lnTo>
                  <a:lnTo>
                    <a:pt x="440833" y="1056758"/>
                  </a:lnTo>
                  <a:lnTo>
                    <a:pt x="443006" y="1056758"/>
                  </a:lnTo>
                  <a:lnTo>
                    <a:pt x="443937" y="1054584"/>
                  </a:lnTo>
                  <a:lnTo>
                    <a:pt x="446111" y="1057689"/>
                  </a:lnTo>
                  <a:lnTo>
                    <a:pt x="448284" y="1062035"/>
                  </a:lnTo>
                  <a:lnTo>
                    <a:pt x="448284" y="1065140"/>
                  </a:lnTo>
                  <a:lnTo>
                    <a:pt x="450457" y="1071349"/>
                  </a:lnTo>
                  <a:lnTo>
                    <a:pt x="465048" y="1067002"/>
                  </a:lnTo>
                  <a:lnTo>
                    <a:pt x="472188" y="1087181"/>
                  </a:lnTo>
                  <a:lnTo>
                    <a:pt x="479328" y="1098668"/>
                  </a:lnTo>
                  <a:lnTo>
                    <a:pt x="487710" y="1103945"/>
                  </a:lnTo>
                  <a:lnTo>
                    <a:pt x="497024" y="1106118"/>
                  </a:lnTo>
                  <a:lnTo>
                    <a:pt x="507579" y="1111396"/>
                  </a:lnTo>
                  <a:lnTo>
                    <a:pt x="521238" y="1121020"/>
                  </a:lnTo>
                  <a:lnTo>
                    <a:pt x="526516" y="1126297"/>
                  </a:lnTo>
                  <a:lnTo>
                    <a:pt x="526516" y="1133748"/>
                  </a:lnTo>
                  <a:lnTo>
                    <a:pt x="524343" y="1141199"/>
                  </a:lnTo>
                  <a:lnTo>
                    <a:pt x="522170" y="1150823"/>
                  </a:lnTo>
                  <a:lnTo>
                    <a:pt x="524343" y="1161378"/>
                  </a:lnTo>
                  <a:lnTo>
                    <a:pt x="528379" y="1165724"/>
                  </a:lnTo>
                  <a:lnTo>
                    <a:pt x="531483" y="1166655"/>
                  </a:lnTo>
                  <a:lnTo>
                    <a:pt x="536761" y="1171002"/>
                  </a:lnTo>
                  <a:lnTo>
                    <a:pt x="540797" y="1174106"/>
                  </a:lnTo>
                  <a:lnTo>
                    <a:pt x="543901" y="1176279"/>
                  </a:lnTo>
                  <a:lnTo>
                    <a:pt x="560665" y="1225951"/>
                  </a:lnTo>
                  <a:lnTo>
                    <a:pt x="564701" y="1225951"/>
                  </a:lnTo>
                  <a:lnTo>
                    <a:pt x="565632" y="1228124"/>
                  </a:lnTo>
                  <a:lnTo>
                    <a:pt x="567805" y="1228124"/>
                  </a:lnTo>
                  <a:lnTo>
                    <a:pt x="569978" y="1230297"/>
                  </a:lnTo>
                  <a:lnTo>
                    <a:pt x="575256" y="1228124"/>
                  </a:lnTo>
                  <a:lnTo>
                    <a:pt x="580534" y="1225951"/>
                  </a:lnTo>
                  <a:lnTo>
                    <a:pt x="582707" y="1225019"/>
                  </a:lnTo>
                  <a:lnTo>
                    <a:pt x="584880" y="1220673"/>
                  </a:lnTo>
                  <a:lnTo>
                    <a:pt x="584880" y="1218500"/>
                  </a:lnTo>
                  <a:lnTo>
                    <a:pt x="587053" y="1215395"/>
                  </a:lnTo>
                  <a:lnTo>
                    <a:pt x="587984" y="1211049"/>
                  </a:lnTo>
                  <a:lnTo>
                    <a:pt x="592020" y="1210118"/>
                  </a:lnTo>
                  <a:lnTo>
                    <a:pt x="597298" y="1205772"/>
                  </a:lnTo>
                  <a:lnTo>
                    <a:pt x="594193" y="1188697"/>
                  </a:lnTo>
                  <a:lnTo>
                    <a:pt x="587053" y="1172864"/>
                  </a:lnTo>
                  <a:lnTo>
                    <a:pt x="577740" y="1161378"/>
                  </a:lnTo>
                  <a:lnTo>
                    <a:pt x="577740" y="1156411"/>
                  </a:lnTo>
                  <a:lnTo>
                    <a:pt x="580844" y="1158584"/>
                  </a:lnTo>
                  <a:lnTo>
                    <a:pt x="580844" y="1159515"/>
                  </a:lnTo>
                  <a:lnTo>
                    <a:pt x="583017" y="1161688"/>
                  </a:lnTo>
                  <a:lnTo>
                    <a:pt x="585190" y="1166035"/>
                  </a:lnTo>
                  <a:lnTo>
                    <a:pt x="592331" y="1163861"/>
                  </a:lnTo>
                  <a:lnTo>
                    <a:pt x="595435" y="1163861"/>
                  </a:lnTo>
                  <a:lnTo>
                    <a:pt x="597608" y="1163861"/>
                  </a:lnTo>
                  <a:lnTo>
                    <a:pt x="599781" y="1161688"/>
                  </a:lnTo>
                  <a:lnTo>
                    <a:pt x="599781" y="1159515"/>
                  </a:lnTo>
                  <a:lnTo>
                    <a:pt x="599781" y="1158584"/>
                  </a:lnTo>
                  <a:lnTo>
                    <a:pt x="597608" y="1154238"/>
                  </a:lnTo>
                  <a:lnTo>
                    <a:pt x="597608" y="1148960"/>
                  </a:lnTo>
                  <a:lnTo>
                    <a:pt x="600713" y="1148960"/>
                  </a:lnTo>
                  <a:lnTo>
                    <a:pt x="600713" y="1144614"/>
                  </a:lnTo>
                  <a:lnTo>
                    <a:pt x="604748" y="1144614"/>
                  </a:lnTo>
                  <a:lnTo>
                    <a:pt x="607853" y="1144614"/>
                  </a:lnTo>
                  <a:lnTo>
                    <a:pt x="610026" y="1146787"/>
                  </a:lnTo>
                  <a:lnTo>
                    <a:pt x="612199" y="1146787"/>
                  </a:lnTo>
                  <a:lnTo>
                    <a:pt x="614372" y="1148960"/>
                  </a:lnTo>
                  <a:lnTo>
                    <a:pt x="619650" y="1151133"/>
                  </a:lnTo>
                  <a:lnTo>
                    <a:pt x="622754" y="1152064"/>
                  </a:lnTo>
                  <a:lnTo>
                    <a:pt x="624927" y="1154238"/>
                  </a:lnTo>
                  <a:lnTo>
                    <a:pt x="627100" y="1156411"/>
                  </a:lnTo>
                  <a:lnTo>
                    <a:pt x="630205" y="1158584"/>
                  </a:lnTo>
                  <a:lnTo>
                    <a:pt x="634241" y="1161688"/>
                  </a:lnTo>
                  <a:lnTo>
                    <a:pt x="632068" y="1166966"/>
                  </a:lnTo>
                  <a:lnTo>
                    <a:pt x="629894" y="1171312"/>
                  </a:lnTo>
                  <a:lnTo>
                    <a:pt x="629894" y="1174416"/>
                  </a:lnTo>
                  <a:lnTo>
                    <a:pt x="629894" y="1178763"/>
                  </a:lnTo>
                  <a:lnTo>
                    <a:pt x="629894" y="1181867"/>
                  </a:lnTo>
                  <a:lnTo>
                    <a:pt x="629894" y="1186213"/>
                  </a:lnTo>
                  <a:lnTo>
                    <a:pt x="629894" y="1189318"/>
                  </a:lnTo>
                  <a:lnTo>
                    <a:pt x="636103" y="1206392"/>
                  </a:lnTo>
                  <a:lnTo>
                    <a:pt x="648521" y="1223467"/>
                  </a:lnTo>
                  <a:lnTo>
                    <a:pt x="665285" y="1234022"/>
                  </a:lnTo>
                  <a:lnTo>
                    <a:pt x="680808" y="1238368"/>
                  </a:lnTo>
                  <a:lnTo>
                    <a:pt x="684843" y="1236195"/>
                  </a:lnTo>
                  <a:lnTo>
                    <a:pt x="687948" y="1233091"/>
                  </a:lnTo>
                  <a:lnTo>
                    <a:pt x="690121" y="1228744"/>
                  </a:lnTo>
                  <a:lnTo>
                    <a:pt x="695399" y="1226571"/>
                  </a:lnTo>
                  <a:lnTo>
                    <a:pt x="699434" y="1225640"/>
                  </a:lnTo>
                  <a:lnTo>
                    <a:pt x="704712" y="1226571"/>
                  </a:lnTo>
                  <a:lnTo>
                    <a:pt x="714025" y="1230918"/>
                  </a:lnTo>
                  <a:lnTo>
                    <a:pt x="721165" y="1234022"/>
                  </a:lnTo>
                  <a:lnTo>
                    <a:pt x="728306" y="1236195"/>
                  </a:lnTo>
                  <a:lnTo>
                    <a:pt x="735446" y="1234022"/>
                  </a:lnTo>
                  <a:lnTo>
                    <a:pt x="743828" y="1226571"/>
                  </a:lnTo>
                  <a:lnTo>
                    <a:pt x="750968" y="1226571"/>
                  </a:lnTo>
                  <a:lnTo>
                    <a:pt x="755004" y="1226571"/>
                  </a:lnTo>
                  <a:lnTo>
                    <a:pt x="758109" y="1226571"/>
                  </a:lnTo>
                  <a:lnTo>
                    <a:pt x="760282" y="1228744"/>
                  </a:lnTo>
                  <a:lnTo>
                    <a:pt x="762455" y="1230918"/>
                  </a:lnTo>
                  <a:lnTo>
                    <a:pt x="762455" y="1234022"/>
                  </a:lnTo>
                  <a:lnTo>
                    <a:pt x="764628" y="1238368"/>
                  </a:lnTo>
                  <a:lnTo>
                    <a:pt x="767732" y="1251097"/>
                  </a:lnTo>
                  <a:lnTo>
                    <a:pt x="765870" y="1265377"/>
                  </a:lnTo>
                  <a:close/>
                  <a:moveTo>
                    <a:pt x="845033" y="1136232"/>
                  </a:moveTo>
                  <a:lnTo>
                    <a:pt x="825165" y="1141509"/>
                  </a:lnTo>
                  <a:lnTo>
                    <a:pt x="803434" y="1143682"/>
                  </a:lnTo>
                  <a:lnTo>
                    <a:pt x="781702" y="1139336"/>
                  </a:lnTo>
                  <a:lnTo>
                    <a:pt x="773320" y="1136232"/>
                  </a:lnTo>
                  <a:lnTo>
                    <a:pt x="766180" y="1130954"/>
                  </a:lnTo>
                  <a:lnTo>
                    <a:pt x="756867" y="1124745"/>
                  </a:lnTo>
                  <a:lnTo>
                    <a:pt x="742276" y="1124745"/>
                  </a:lnTo>
                  <a:lnTo>
                    <a:pt x="727685" y="1126918"/>
                  </a:lnTo>
                  <a:lnTo>
                    <a:pt x="713094" y="1134369"/>
                  </a:lnTo>
                  <a:lnTo>
                    <a:pt x="700676" y="1139647"/>
                  </a:lnTo>
                  <a:lnTo>
                    <a:pt x="686085" y="1141820"/>
                  </a:lnTo>
                  <a:lnTo>
                    <a:pt x="671494" y="1136542"/>
                  </a:lnTo>
                  <a:lnTo>
                    <a:pt x="666217" y="1134369"/>
                  </a:lnTo>
                  <a:lnTo>
                    <a:pt x="662181" y="1132196"/>
                  </a:lnTo>
                  <a:lnTo>
                    <a:pt x="659076" y="1131265"/>
                  </a:lnTo>
                  <a:lnTo>
                    <a:pt x="656903" y="1126918"/>
                  </a:lnTo>
                  <a:lnTo>
                    <a:pt x="656903" y="1123814"/>
                  </a:lnTo>
                  <a:lnTo>
                    <a:pt x="654730" y="1116363"/>
                  </a:lnTo>
                  <a:lnTo>
                    <a:pt x="654730" y="1110154"/>
                  </a:lnTo>
                  <a:lnTo>
                    <a:pt x="658766" y="1099599"/>
                  </a:lnTo>
                  <a:lnTo>
                    <a:pt x="665906" y="1086871"/>
                  </a:lnTo>
                  <a:lnTo>
                    <a:pt x="674288" y="1071969"/>
                  </a:lnTo>
                  <a:lnTo>
                    <a:pt x="683602" y="1057068"/>
                  </a:lnTo>
                  <a:lnTo>
                    <a:pt x="690742" y="1043408"/>
                  </a:lnTo>
                  <a:lnTo>
                    <a:pt x="694778" y="1035026"/>
                  </a:lnTo>
                  <a:lnTo>
                    <a:pt x="703160" y="1037199"/>
                  </a:lnTo>
                  <a:lnTo>
                    <a:pt x="710300" y="1040304"/>
                  </a:lnTo>
                  <a:lnTo>
                    <a:pt x="715578" y="1042477"/>
                  </a:lnTo>
                  <a:lnTo>
                    <a:pt x="721786" y="1047755"/>
                  </a:lnTo>
                  <a:lnTo>
                    <a:pt x="724891" y="1049928"/>
                  </a:lnTo>
                  <a:lnTo>
                    <a:pt x="727064" y="1049928"/>
                  </a:lnTo>
                  <a:lnTo>
                    <a:pt x="729237" y="1049928"/>
                  </a:lnTo>
                  <a:lnTo>
                    <a:pt x="730168" y="1050859"/>
                  </a:lnTo>
                  <a:lnTo>
                    <a:pt x="717751" y="1055205"/>
                  </a:lnTo>
                  <a:lnTo>
                    <a:pt x="721786" y="1064829"/>
                  </a:lnTo>
                  <a:lnTo>
                    <a:pt x="728927" y="1072280"/>
                  </a:lnTo>
                  <a:lnTo>
                    <a:pt x="734204" y="1079731"/>
                  </a:lnTo>
                  <a:lnTo>
                    <a:pt x="743518" y="1080662"/>
                  </a:lnTo>
                  <a:lnTo>
                    <a:pt x="755935" y="1075384"/>
                  </a:lnTo>
                  <a:lnTo>
                    <a:pt x="765249" y="1067934"/>
                  </a:lnTo>
                  <a:lnTo>
                    <a:pt x="780771" y="1073211"/>
                  </a:lnTo>
                  <a:lnTo>
                    <a:pt x="800640" y="1084698"/>
                  </a:lnTo>
                  <a:lnTo>
                    <a:pt x="821439" y="1097426"/>
                  </a:lnTo>
                  <a:lnTo>
                    <a:pt x="836030" y="1110154"/>
                  </a:lnTo>
                  <a:lnTo>
                    <a:pt x="844413" y="1125056"/>
                  </a:lnTo>
                  <a:lnTo>
                    <a:pt x="850621" y="1125056"/>
                  </a:lnTo>
                  <a:lnTo>
                    <a:pt x="845033" y="1136232"/>
                  </a:lnTo>
                  <a:close/>
                  <a:moveTo>
                    <a:pt x="1025402" y="1146787"/>
                  </a:moveTo>
                  <a:lnTo>
                    <a:pt x="1022298" y="1146787"/>
                  </a:lnTo>
                  <a:lnTo>
                    <a:pt x="1018262" y="1146787"/>
                  </a:lnTo>
                  <a:lnTo>
                    <a:pt x="1015157" y="1146787"/>
                  </a:lnTo>
                  <a:lnTo>
                    <a:pt x="1011122" y="1144614"/>
                  </a:lnTo>
                  <a:lnTo>
                    <a:pt x="1008949" y="1161688"/>
                  </a:lnTo>
                  <a:lnTo>
                    <a:pt x="1011122" y="1173175"/>
                  </a:lnTo>
                  <a:lnTo>
                    <a:pt x="1016399" y="1183730"/>
                  </a:lnTo>
                  <a:lnTo>
                    <a:pt x="1020435" y="1196458"/>
                  </a:lnTo>
                  <a:lnTo>
                    <a:pt x="1022608" y="1217569"/>
                  </a:lnTo>
                  <a:lnTo>
                    <a:pt x="995600" y="1218500"/>
                  </a:lnTo>
                  <a:lnTo>
                    <a:pt x="976973" y="1215395"/>
                  </a:lnTo>
                  <a:lnTo>
                    <a:pt x="966418" y="1205772"/>
                  </a:lnTo>
                  <a:lnTo>
                    <a:pt x="962382" y="1188697"/>
                  </a:lnTo>
                  <a:lnTo>
                    <a:pt x="962382" y="1165414"/>
                  </a:lnTo>
                  <a:lnTo>
                    <a:pt x="974800" y="1165414"/>
                  </a:lnTo>
                  <a:lnTo>
                    <a:pt x="967660" y="1151754"/>
                  </a:lnTo>
                  <a:lnTo>
                    <a:pt x="955242" y="1138094"/>
                  </a:lnTo>
                  <a:lnTo>
                    <a:pt x="944686" y="1121020"/>
                  </a:lnTo>
                  <a:lnTo>
                    <a:pt x="933200" y="1103945"/>
                  </a:lnTo>
                  <a:lnTo>
                    <a:pt x="927922" y="1086871"/>
                  </a:lnTo>
                  <a:lnTo>
                    <a:pt x="931027" y="1071038"/>
                  </a:lnTo>
                  <a:lnTo>
                    <a:pt x="938167" y="1059552"/>
                  </a:lnTo>
                  <a:lnTo>
                    <a:pt x="949653" y="1049928"/>
                  </a:lnTo>
                  <a:lnTo>
                    <a:pt x="962071" y="1044650"/>
                  </a:lnTo>
                  <a:lnTo>
                    <a:pt x="974489" y="1039373"/>
                  </a:lnTo>
                  <a:lnTo>
                    <a:pt x="985976" y="1029749"/>
                  </a:lnTo>
                  <a:lnTo>
                    <a:pt x="995289" y="1029749"/>
                  </a:lnTo>
                  <a:lnTo>
                    <a:pt x="1000567" y="1031922"/>
                  </a:lnTo>
                  <a:lnTo>
                    <a:pt x="1005844" y="1031922"/>
                  </a:lnTo>
                  <a:lnTo>
                    <a:pt x="1011122" y="1034095"/>
                  </a:lnTo>
                  <a:lnTo>
                    <a:pt x="1008017" y="1049928"/>
                  </a:lnTo>
                  <a:lnTo>
                    <a:pt x="1000877" y="1063587"/>
                  </a:lnTo>
                  <a:lnTo>
                    <a:pt x="986286" y="1068865"/>
                  </a:lnTo>
                  <a:lnTo>
                    <a:pt x="966418" y="1071038"/>
                  </a:lnTo>
                  <a:lnTo>
                    <a:pt x="973558" y="1086871"/>
                  </a:lnTo>
                  <a:lnTo>
                    <a:pt x="985976" y="1101772"/>
                  </a:lnTo>
                  <a:lnTo>
                    <a:pt x="1001498" y="1111396"/>
                  </a:lnTo>
                  <a:lnTo>
                    <a:pt x="1000567" y="1115742"/>
                  </a:lnTo>
                  <a:lnTo>
                    <a:pt x="998394" y="1116674"/>
                  </a:lnTo>
                  <a:lnTo>
                    <a:pt x="996220" y="1116674"/>
                  </a:lnTo>
                  <a:lnTo>
                    <a:pt x="995289" y="1121020"/>
                  </a:lnTo>
                  <a:lnTo>
                    <a:pt x="1000567" y="1130644"/>
                  </a:lnTo>
                  <a:lnTo>
                    <a:pt x="1005844" y="1139026"/>
                  </a:lnTo>
                  <a:lnTo>
                    <a:pt x="1008017" y="1143372"/>
                  </a:lnTo>
                  <a:lnTo>
                    <a:pt x="1008949" y="1144303"/>
                  </a:lnTo>
                  <a:lnTo>
                    <a:pt x="1011122" y="1143372"/>
                  </a:lnTo>
                  <a:lnTo>
                    <a:pt x="1011122" y="1141199"/>
                  </a:lnTo>
                  <a:lnTo>
                    <a:pt x="1013295" y="1138094"/>
                  </a:lnTo>
                  <a:lnTo>
                    <a:pt x="1013295" y="1133748"/>
                  </a:lnTo>
                  <a:lnTo>
                    <a:pt x="1015468" y="1131575"/>
                  </a:lnTo>
                  <a:lnTo>
                    <a:pt x="1018573" y="1133748"/>
                  </a:lnTo>
                  <a:lnTo>
                    <a:pt x="1022608" y="1138094"/>
                  </a:lnTo>
                  <a:lnTo>
                    <a:pt x="1023540" y="1139026"/>
                  </a:lnTo>
                  <a:lnTo>
                    <a:pt x="1027575" y="1141199"/>
                  </a:lnTo>
                  <a:lnTo>
                    <a:pt x="1030680" y="1144303"/>
                  </a:lnTo>
                  <a:lnTo>
                    <a:pt x="1025402" y="114678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xmlns="" id="{EE8FD2A5-78B5-4CAB-8EC6-09FE9A5AD80A}"/>
                </a:ext>
              </a:extLst>
            </p:cNvPr>
            <p:cNvSpPr/>
            <p:nvPr/>
          </p:nvSpPr>
          <p:spPr>
            <a:xfrm>
              <a:off x="3690211" y="4196454"/>
              <a:ext cx="74507" cy="99343"/>
            </a:xfrm>
            <a:custGeom>
              <a:avLst/>
              <a:gdLst>
                <a:gd name="connsiteX0" fmla="*/ 60226 w 74506"/>
                <a:gd name="connsiteY0" fmla="*/ 0 h 99342"/>
                <a:gd name="connsiteX1" fmla="*/ 43462 w 74506"/>
                <a:gd name="connsiteY1" fmla="*/ 0 h 99342"/>
                <a:gd name="connsiteX2" fmla="*/ 23904 w 74506"/>
                <a:gd name="connsiteY2" fmla="*/ 2173 h 99342"/>
                <a:gd name="connsiteX3" fmla="*/ 4036 w 74506"/>
                <a:gd name="connsiteY3" fmla="*/ 4346 h 99342"/>
                <a:gd name="connsiteX4" fmla="*/ 4967 w 74506"/>
                <a:gd name="connsiteY4" fmla="*/ 11797 h 99342"/>
                <a:gd name="connsiteX5" fmla="*/ 7140 w 74506"/>
                <a:gd name="connsiteY5" fmla="*/ 14901 h 99342"/>
                <a:gd name="connsiteX6" fmla="*/ 11176 w 74506"/>
                <a:gd name="connsiteY6" fmla="*/ 19248 h 99342"/>
                <a:gd name="connsiteX7" fmla="*/ 14281 w 74506"/>
                <a:gd name="connsiteY7" fmla="*/ 20179 h 99342"/>
                <a:gd name="connsiteX8" fmla="*/ 18627 w 74506"/>
                <a:gd name="connsiteY8" fmla="*/ 22352 h 99342"/>
                <a:gd name="connsiteX9" fmla="*/ 23904 w 74506"/>
                <a:gd name="connsiteY9" fmla="*/ 24525 h 99342"/>
                <a:gd name="connsiteX10" fmla="*/ 18627 w 74506"/>
                <a:gd name="connsiteY10" fmla="*/ 31976 h 99342"/>
                <a:gd name="connsiteX11" fmla="*/ 11176 w 74506"/>
                <a:gd name="connsiteY11" fmla="*/ 37253 h 99342"/>
                <a:gd name="connsiteX12" fmla="*/ 4036 w 74506"/>
                <a:gd name="connsiteY12" fmla="*/ 40358 h 99342"/>
                <a:gd name="connsiteX13" fmla="*/ 0 w 74506"/>
                <a:gd name="connsiteY13" fmla="*/ 74197 h 99342"/>
                <a:gd name="connsiteX14" fmla="*/ 23904 w 74506"/>
                <a:gd name="connsiteY14" fmla="*/ 77301 h 99342"/>
                <a:gd name="connsiteX15" fmla="*/ 23904 w 74506"/>
                <a:gd name="connsiteY15" fmla="*/ 89098 h 99342"/>
                <a:gd name="connsiteX16" fmla="*/ 31045 w 74506"/>
                <a:gd name="connsiteY16" fmla="*/ 92202 h 99342"/>
                <a:gd name="connsiteX17" fmla="*/ 38495 w 74506"/>
                <a:gd name="connsiteY17" fmla="*/ 98411 h 99342"/>
                <a:gd name="connsiteX18" fmla="*/ 43462 w 74506"/>
                <a:gd name="connsiteY18" fmla="*/ 101826 h 99342"/>
                <a:gd name="connsiteX19" fmla="*/ 48740 w 74506"/>
                <a:gd name="connsiteY19" fmla="*/ 99653 h 99342"/>
                <a:gd name="connsiteX20" fmla="*/ 50913 w 74506"/>
                <a:gd name="connsiteY20" fmla="*/ 96549 h 99342"/>
                <a:gd name="connsiteX21" fmla="*/ 53086 w 74506"/>
                <a:gd name="connsiteY21" fmla="*/ 94376 h 99342"/>
                <a:gd name="connsiteX22" fmla="*/ 53086 w 74506"/>
                <a:gd name="connsiteY22" fmla="*/ 92202 h 99342"/>
                <a:gd name="connsiteX23" fmla="*/ 53086 w 74506"/>
                <a:gd name="connsiteY23" fmla="*/ 89098 h 99342"/>
                <a:gd name="connsiteX24" fmla="*/ 53086 w 74506"/>
                <a:gd name="connsiteY24" fmla="*/ 84752 h 99342"/>
                <a:gd name="connsiteX25" fmla="*/ 56191 w 74506"/>
                <a:gd name="connsiteY25" fmla="*/ 81647 h 99342"/>
                <a:gd name="connsiteX26" fmla="*/ 67677 w 74506"/>
                <a:gd name="connsiteY26" fmla="*/ 84752 h 99342"/>
                <a:gd name="connsiteX27" fmla="*/ 72644 w 74506"/>
                <a:gd name="connsiteY27" fmla="*/ 77301 h 99342"/>
                <a:gd name="connsiteX28" fmla="*/ 76991 w 74506"/>
                <a:gd name="connsiteY28" fmla="*/ 77301 h 99342"/>
                <a:gd name="connsiteX29" fmla="*/ 69540 w 74506"/>
                <a:gd name="connsiteY29" fmla="*/ 37253 h 99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4506" h="99342">
                  <a:moveTo>
                    <a:pt x="60226" y="0"/>
                  </a:moveTo>
                  <a:lnTo>
                    <a:pt x="43462" y="0"/>
                  </a:lnTo>
                  <a:lnTo>
                    <a:pt x="23904" y="2173"/>
                  </a:lnTo>
                  <a:lnTo>
                    <a:pt x="4036" y="4346"/>
                  </a:lnTo>
                  <a:lnTo>
                    <a:pt x="4967" y="11797"/>
                  </a:lnTo>
                  <a:lnTo>
                    <a:pt x="7140" y="14901"/>
                  </a:lnTo>
                  <a:lnTo>
                    <a:pt x="11176" y="19248"/>
                  </a:lnTo>
                  <a:lnTo>
                    <a:pt x="14281" y="20179"/>
                  </a:lnTo>
                  <a:lnTo>
                    <a:pt x="18627" y="22352"/>
                  </a:lnTo>
                  <a:lnTo>
                    <a:pt x="23904" y="24525"/>
                  </a:lnTo>
                  <a:lnTo>
                    <a:pt x="18627" y="31976"/>
                  </a:lnTo>
                  <a:lnTo>
                    <a:pt x="11176" y="37253"/>
                  </a:lnTo>
                  <a:lnTo>
                    <a:pt x="4036" y="40358"/>
                  </a:lnTo>
                  <a:lnTo>
                    <a:pt x="0" y="74197"/>
                  </a:lnTo>
                  <a:lnTo>
                    <a:pt x="23904" y="77301"/>
                  </a:lnTo>
                  <a:lnTo>
                    <a:pt x="23904" y="89098"/>
                  </a:lnTo>
                  <a:lnTo>
                    <a:pt x="31045" y="92202"/>
                  </a:lnTo>
                  <a:lnTo>
                    <a:pt x="38495" y="98411"/>
                  </a:lnTo>
                  <a:lnTo>
                    <a:pt x="43462" y="101826"/>
                  </a:lnTo>
                  <a:lnTo>
                    <a:pt x="48740" y="99653"/>
                  </a:lnTo>
                  <a:lnTo>
                    <a:pt x="50913" y="96549"/>
                  </a:lnTo>
                  <a:lnTo>
                    <a:pt x="53086" y="94376"/>
                  </a:lnTo>
                  <a:lnTo>
                    <a:pt x="53086" y="92202"/>
                  </a:lnTo>
                  <a:lnTo>
                    <a:pt x="53086" y="89098"/>
                  </a:lnTo>
                  <a:lnTo>
                    <a:pt x="53086" y="84752"/>
                  </a:lnTo>
                  <a:lnTo>
                    <a:pt x="56191" y="81647"/>
                  </a:lnTo>
                  <a:lnTo>
                    <a:pt x="67677" y="84752"/>
                  </a:lnTo>
                  <a:lnTo>
                    <a:pt x="72644" y="77301"/>
                  </a:lnTo>
                  <a:lnTo>
                    <a:pt x="76991" y="77301"/>
                  </a:lnTo>
                  <a:lnTo>
                    <a:pt x="69540" y="3725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xmlns="" id="{42FC7A22-146E-42D0-8F2A-C3A4FBCB3CBE}"/>
                </a:ext>
              </a:extLst>
            </p:cNvPr>
            <p:cNvSpPr/>
            <p:nvPr/>
          </p:nvSpPr>
          <p:spPr>
            <a:xfrm>
              <a:off x="3753542" y="4135296"/>
              <a:ext cx="40358" cy="34149"/>
            </a:xfrm>
            <a:custGeom>
              <a:avLst/>
              <a:gdLst>
                <a:gd name="connsiteX0" fmla="*/ 22042 w 40357"/>
                <a:gd name="connsiteY0" fmla="*/ 36012 h 34149"/>
                <a:gd name="connsiteX1" fmla="*/ 27009 w 40357"/>
                <a:gd name="connsiteY1" fmla="*/ 31665 h 34149"/>
                <a:gd name="connsiteX2" fmla="*/ 31355 w 40357"/>
                <a:gd name="connsiteY2" fmla="*/ 29492 h 34149"/>
                <a:gd name="connsiteX3" fmla="*/ 34460 w 40357"/>
                <a:gd name="connsiteY3" fmla="*/ 28561 h 34149"/>
                <a:gd name="connsiteX4" fmla="*/ 40668 w 40357"/>
                <a:gd name="connsiteY4" fmla="*/ 24215 h 34149"/>
                <a:gd name="connsiteX5" fmla="*/ 36633 w 40357"/>
                <a:gd name="connsiteY5" fmla="*/ 0 h 34149"/>
                <a:gd name="connsiteX6" fmla="*/ 23904 w 40357"/>
                <a:gd name="connsiteY6" fmla="*/ 2173 h 34149"/>
                <a:gd name="connsiteX7" fmla="*/ 16764 w 40357"/>
                <a:gd name="connsiteY7" fmla="*/ 6209 h 34149"/>
                <a:gd name="connsiteX8" fmla="*/ 9313 w 40357"/>
                <a:gd name="connsiteY8" fmla="*/ 11486 h 34149"/>
                <a:gd name="connsiteX9" fmla="*/ 0 w 40357"/>
                <a:gd name="connsiteY9" fmla="*/ 16764 h 34149"/>
                <a:gd name="connsiteX10" fmla="*/ 0 w 40357"/>
                <a:gd name="connsiteY10" fmla="*/ 24215 h 34149"/>
                <a:gd name="connsiteX11" fmla="*/ 2173 w 40357"/>
                <a:gd name="connsiteY11" fmla="*/ 26388 h 34149"/>
                <a:gd name="connsiteX12" fmla="*/ 2173 w 40357"/>
                <a:gd name="connsiteY12" fmla="*/ 28561 h 34149"/>
                <a:gd name="connsiteX13" fmla="*/ 4346 w 40357"/>
                <a:gd name="connsiteY13" fmla="*/ 28561 h 34149"/>
                <a:gd name="connsiteX14" fmla="*/ 4346 w 40357"/>
                <a:gd name="connsiteY14" fmla="*/ 29492 h 34149"/>
                <a:gd name="connsiteX15" fmla="*/ 4346 w 40357"/>
                <a:gd name="connsiteY15" fmla="*/ 33839 h 34149"/>
                <a:gd name="connsiteX16" fmla="*/ 9313 w 40357"/>
                <a:gd name="connsiteY16" fmla="*/ 33839 h 34149"/>
                <a:gd name="connsiteX17" fmla="*/ 11487 w 40357"/>
                <a:gd name="connsiteY17" fmla="*/ 33839 h 34149"/>
                <a:gd name="connsiteX18" fmla="*/ 13660 w 40357"/>
                <a:gd name="connsiteY18" fmla="*/ 36012 h 34149"/>
                <a:gd name="connsiteX19" fmla="*/ 14591 w 40357"/>
                <a:gd name="connsiteY19" fmla="*/ 36012 h 34149"/>
                <a:gd name="connsiteX20" fmla="*/ 16764 w 40357"/>
                <a:gd name="connsiteY20" fmla="*/ 36943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357" h="34149">
                  <a:moveTo>
                    <a:pt x="22042" y="36012"/>
                  </a:moveTo>
                  <a:lnTo>
                    <a:pt x="27009" y="31665"/>
                  </a:lnTo>
                  <a:lnTo>
                    <a:pt x="31355" y="29492"/>
                  </a:lnTo>
                  <a:lnTo>
                    <a:pt x="34460" y="28561"/>
                  </a:lnTo>
                  <a:lnTo>
                    <a:pt x="40668" y="24215"/>
                  </a:lnTo>
                  <a:lnTo>
                    <a:pt x="36633" y="0"/>
                  </a:lnTo>
                  <a:lnTo>
                    <a:pt x="23904" y="2173"/>
                  </a:lnTo>
                  <a:lnTo>
                    <a:pt x="16764" y="6209"/>
                  </a:lnTo>
                  <a:lnTo>
                    <a:pt x="9313" y="11486"/>
                  </a:lnTo>
                  <a:lnTo>
                    <a:pt x="0" y="16764"/>
                  </a:lnTo>
                  <a:lnTo>
                    <a:pt x="0" y="24215"/>
                  </a:lnTo>
                  <a:lnTo>
                    <a:pt x="2173" y="26388"/>
                  </a:lnTo>
                  <a:lnTo>
                    <a:pt x="2173" y="28561"/>
                  </a:lnTo>
                  <a:lnTo>
                    <a:pt x="4346" y="28561"/>
                  </a:lnTo>
                  <a:lnTo>
                    <a:pt x="4346" y="29492"/>
                  </a:lnTo>
                  <a:lnTo>
                    <a:pt x="4346" y="33839"/>
                  </a:lnTo>
                  <a:lnTo>
                    <a:pt x="9313" y="33839"/>
                  </a:lnTo>
                  <a:lnTo>
                    <a:pt x="11487" y="33839"/>
                  </a:lnTo>
                  <a:lnTo>
                    <a:pt x="13660" y="36012"/>
                  </a:lnTo>
                  <a:lnTo>
                    <a:pt x="14591" y="36012"/>
                  </a:lnTo>
                  <a:lnTo>
                    <a:pt x="16764" y="3694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xmlns="" id="{9F28D74E-4533-4EAE-8D99-90F0C165BF81}"/>
                </a:ext>
              </a:extLst>
            </p:cNvPr>
            <p:cNvSpPr/>
            <p:nvPr/>
          </p:nvSpPr>
          <p:spPr>
            <a:xfrm>
              <a:off x="3770306" y="4179690"/>
              <a:ext cx="55880" cy="96238"/>
            </a:xfrm>
            <a:custGeom>
              <a:avLst/>
              <a:gdLst>
                <a:gd name="connsiteX0" fmla="*/ 54018 w 55880"/>
                <a:gd name="connsiteY0" fmla="*/ 13660 h 96238"/>
                <a:gd name="connsiteX1" fmla="*/ 53086 w 55880"/>
                <a:gd name="connsiteY1" fmla="*/ 9624 h 96238"/>
                <a:gd name="connsiteX2" fmla="*/ 43773 w 55880"/>
                <a:gd name="connsiteY2" fmla="*/ 6209 h 96238"/>
                <a:gd name="connsiteX3" fmla="*/ 31045 w 55880"/>
                <a:gd name="connsiteY3" fmla="*/ 4346 h 96238"/>
                <a:gd name="connsiteX4" fmla="*/ 16454 w 55880"/>
                <a:gd name="connsiteY4" fmla="*/ 2173 h 96238"/>
                <a:gd name="connsiteX5" fmla="*/ 3104 w 55880"/>
                <a:gd name="connsiteY5" fmla="*/ 0 h 96238"/>
                <a:gd name="connsiteX6" fmla="*/ 0 w 55880"/>
                <a:gd name="connsiteY6" fmla="*/ 16764 h 96238"/>
                <a:gd name="connsiteX7" fmla="*/ 2173 w 55880"/>
                <a:gd name="connsiteY7" fmla="*/ 31665 h 96238"/>
                <a:gd name="connsiteX8" fmla="*/ 3104 w 55880"/>
                <a:gd name="connsiteY8" fmla="*/ 48740 h 96238"/>
                <a:gd name="connsiteX9" fmla="*/ 7140 w 55880"/>
                <a:gd name="connsiteY9" fmla="*/ 63331 h 96238"/>
                <a:gd name="connsiteX10" fmla="*/ 7140 w 55880"/>
                <a:gd name="connsiteY10" fmla="*/ 76059 h 96238"/>
                <a:gd name="connsiteX11" fmla="*/ 3104 w 55880"/>
                <a:gd name="connsiteY11" fmla="*/ 86614 h 96238"/>
                <a:gd name="connsiteX12" fmla="*/ 7140 w 55880"/>
                <a:gd name="connsiteY12" fmla="*/ 98411 h 96238"/>
                <a:gd name="connsiteX13" fmla="*/ 14591 w 55880"/>
                <a:gd name="connsiteY13" fmla="*/ 98411 h 96238"/>
                <a:gd name="connsiteX14" fmla="*/ 19869 w 55880"/>
                <a:gd name="connsiteY14" fmla="*/ 98411 h 96238"/>
                <a:gd name="connsiteX15" fmla="*/ 23904 w 55880"/>
                <a:gd name="connsiteY15" fmla="*/ 96238 h 96238"/>
                <a:gd name="connsiteX16" fmla="*/ 27009 w 55880"/>
                <a:gd name="connsiteY16" fmla="*/ 94065 h 96238"/>
                <a:gd name="connsiteX17" fmla="*/ 31045 w 55880"/>
                <a:gd name="connsiteY17" fmla="*/ 88788 h 96238"/>
                <a:gd name="connsiteX18" fmla="*/ 32286 w 55880"/>
                <a:gd name="connsiteY18" fmla="*/ 81337 h 96238"/>
                <a:gd name="connsiteX19" fmla="*/ 34460 w 55880"/>
                <a:gd name="connsiteY19" fmla="*/ 70782 h 96238"/>
                <a:gd name="connsiteX20" fmla="*/ 32286 w 55880"/>
                <a:gd name="connsiteY20" fmla="*/ 61468 h 96238"/>
                <a:gd name="connsiteX21" fmla="*/ 34460 w 55880"/>
                <a:gd name="connsiteY21" fmla="*/ 57122 h 96238"/>
                <a:gd name="connsiteX22" fmla="*/ 38495 w 55880"/>
                <a:gd name="connsiteY22" fmla="*/ 56191 h 96238"/>
                <a:gd name="connsiteX23" fmla="*/ 39427 w 55880"/>
                <a:gd name="connsiteY23" fmla="*/ 54018 h 96238"/>
                <a:gd name="connsiteX24" fmla="*/ 43773 w 55880"/>
                <a:gd name="connsiteY24" fmla="*/ 51844 h 96238"/>
                <a:gd name="connsiteX25" fmla="*/ 46877 w 55880"/>
                <a:gd name="connsiteY25" fmla="*/ 49671 h 96238"/>
                <a:gd name="connsiteX26" fmla="*/ 50913 w 55880"/>
                <a:gd name="connsiteY26" fmla="*/ 46567 h 96238"/>
                <a:gd name="connsiteX27" fmla="*/ 53086 w 55880"/>
                <a:gd name="connsiteY27" fmla="*/ 41289 h 96238"/>
                <a:gd name="connsiteX28" fmla="*/ 54018 w 55880"/>
                <a:gd name="connsiteY28" fmla="*/ 36943 h 96238"/>
                <a:gd name="connsiteX29" fmla="*/ 56191 w 55880"/>
                <a:gd name="connsiteY29" fmla="*/ 33839 h 96238"/>
                <a:gd name="connsiteX30" fmla="*/ 56191 w 55880"/>
                <a:gd name="connsiteY30" fmla="*/ 26388 h 96238"/>
                <a:gd name="connsiteX31" fmla="*/ 54018 w 55880"/>
                <a:gd name="connsiteY31" fmla="*/ 18937 h 96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5880" h="96238">
                  <a:moveTo>
                    <a:pt x="54018" y="13660"/>
                  </a:moveTo>
                  <a:lnTo>
                    <a:pt x="53086" y="9624"/>
                  </a:lnTo>
                  <a:lnTo>
                    <a:pt x="43773" y="6209"/>
                  </a:lnTo>
                  <a:lnTo>
                    <a:pt x="31045" y="4346"/>
                  </a:lnTo>
                  <a:lnTo>
                    <a:pt x="16454" y="2173"/>
                  </a:lnTo>
                  <a:lnTo>
                    <a:pt x="3104" y="0"/>
                  </a:lnTo>
                  <a:lnTo>
                    <a:pt x="0" y="16764"/>
                  </a:lnTo>
                  <a:lnTo>
                    <a:pt x="2173" y="31665"/>
                  </a:lnTo>
                  <a:lnTo>
                    <a:pt x="3104" y="48740"/>
                  </a:lnTo>
                  <a:lnTo>
                    <a:pt x="7140" y="63331"/>
                  </a:lnTo>
                  <a:lnTo>
                    <a:pt x="7140" y="76059"/>
                  </a:lnTo>
                  <a:lnTo>
                    <a:pt x="3104" y="86614"/>
                  </a:lnTo>
                  <a:lnTo>
                    <a:pt x="7140" y="98411"/>
                  </a:lnTo>
                  <a:lnTo>
                    <a:pt x="14591" y="98411"/>
                  </a:lnTo>
                  <a:lnTo>
                    <a:pt x="19869" y="98411"/>
                  </a:lnTo>
                  <a:lnTo>
                    <a:pt x="23904" y="96238"/>
                  </a:lnTo>
                  <a:lnTo>
                    <a:pt x="27009" y="94065"/>
                  </a:lnTo>
                  <a:lnTo>
                    <a:pt x="31045" y="88788"/>
                  </a:lnTo>
                  <a:lnTo>
                    <a:pt x="32286" y="81337"/>
                  </a:lnTo>
                  <a:lnTo>
                    <a:pt x="34460" y="70782"/>
                  </a:lnTo>
                  <a:lnTo>
                    <a:pt x="32286" y="61468"/>
                  </a:lnTo>
                  <a:lnTo>
                    <a:pt x="34460" y="57122"/>
                  </a:lnTo>
                  <a:lnTo>
                    <a:pt x="38495" y="56191"/>
                  </a:lnTo>
                  <a:lnTo>
                    <a:pt x="39427" y="54018"/>
                  </a:lnTo>
                  <a:lnTo>
                    <a:pt x="43773" y="51844"/>
                  </a:lnTo>
                  <a:lnTo>
                    <a:pt x="46877" y="49671"/>
                  </a:lnTo>
                  <a:lnTo>
                    <a:pt x="50913" y="46567"/>
                  </a:lnTo>
                  <a:lnTo>
                    <a:pt x="53086" y="41289"/>
                  </a:lnTo>
                  <a:lnTo>
                    <a:pt x="54018" y="36943"/>
                  </a:lnTo>
                  <a:lnTo>
                    <a:pt x="56191" y="33839"/>
                  </a:lnTo>
                  <a:lnTo>
                    <a:pt x="56191" y="26388"/>
                  </a:lnTo>
                  <a:lnTo>
                    <a:pt x="54018" y="1893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xmlns="" id="{E576F6B0-BD83-47FC-9CC2-4E3CEC9382E7}"/>
                </a:ext>
              </a:extLst>
            </p:cNvPr>
            <p:cNvSpPr/>
            <p:nvPr/>
          </p:nvSpPr>
          <p:spPr>
            <a:xfrm>
              <a:off x="3630606" y="4070724"/>
              <a:ext cx="21731" cy="27940"/>
            </a:xfrm>
            <a:custGeom>
              <a:avLst/>
              <a:gdLst>
                <a:gd name="connsiteX0" fmla="*/ 22973 w 21731"/>
                <a:gd name="connsiteY0" fmla="*/ 28561 h 27940"/>
                <a:gd name="connsiteX1" fmla="*/ 22042 w 21731"/>
                <a:gd name="connsiteY1" fmla="*/ 21110 h 27940"/>
                <a:gd name="connsiteX2" fmla="*/ 17695 w 21731"/>
                <a:gd name="connsiteY2" fmla="*/ 13660 h 27940"/>
                <a:gd name="connsiteX3" fmla="*/ 14591 w 21731"/>
                <a:gd name="connsiteY3" fmla="*/ 7451 h 27940"/>
                <a:gd name="connsiteX4" fmla="*/ 7451 w 21731"/>
                <a:gd name="connsiteY4" fmla="*/ 4346 h 27940"/>
                <a:gd name="connsiteX5" fmla="*/ 0 w 21731"/>
                <a:gd name="connsiteY5" fmla="*/ 0 h 27940"/>
                <a:gd name="connsiteX6" fmla="*/ 1242 w 21731"/>
                <a:gd name="connsiteY6" fmla="*/ 7451 h 27940"/>
                <a:gd name="connsiteX7" fmla="*/ 3104 w 21731"/>
                <a:gd name="connsiteY7" fmla="*/ 13660 h 27940"/>
                <a:gd name="connsiteX8" fmla="*/ 5278 w 21731"/>
                <a:gd name="connsiteY8" fmla="*/ 16764 h 27940"/>
                <a:gd name="connsiteX9" fmla="*/ 7451 w 21731"/>
                <a:gd name="connsiteY9" fmla="*/ 21110 h 27940"/>
                <a:gd name="connsiteX10" fmla="*/ 12728 w 21731"/>
                <a:gd name="connsiteY10" fmla="*/ 24215 h 27940"/>
                <a:gd name="connsiteX11" fmla="*/ 12728 w 21731"/>
                <a:gd name="connsiteY11" fmla="*/ 28561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731" h="27940">
                  <a:moveTo>
                    <a:pt x="22973" y="28561"/>
                  </a:moveTo>
                  <a:lnTo>
                    <a:pt x="22042" y="21110"/>
                  </a:lnTo>
                  <a:lnTo>
                    <a:pt x="17695" y="13660"/>
                  </a:lnTo>
                  <a:lnTo>
                    <a:pt x="14591" y="7451"/>
                  </a:lnTo>
                  <a:lnTo>
                    <a:pt x="7451" y="4346"/>
                  </a:lnTo>
                  <a:lnTo>
                    <a:pt x="0" y="0"/>
                  </a:lnTo>
                  <a:lnTo>
                    <a:pt x="1242" y="7451"/>
                  </a:lnTo>
                  <a:lnTo>
                    <a:pt x="3104" y="13660"/>
                  </a:lnTo>
                  <a:lnTo>
                    <a:pt x="5278" y="16764"/>
                  </a:lnTo>
                  <a:lnTo>
                    <a:pt x="7451" y="21110"/>
                  </a:lnTo>
                  <a:lnTo>
                    <a:pt x="12728" y="24215"/>
                  </a:lnTo>
                  <a:lnTo>
                    <a:pt x="12728" y="2856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xmlns="" id="{1D204C62-C3F7-4DD5-BC01-67BA7B4990E1}"/>
                </a:ext>
              </a:extLst>
            </p:cNvPr>
            <p:cNvSpPr/>
            <p:nvPr/>
          </p:nvSpPr>
          <p:spPr>
            <a:xfrm>
              <a:off x="3646438" y="4107667"/>
              <a:ext cx="86925" cy="68298"/>
            </a:xfrm>
            <a:custGeom>
              <a:avLst/>
              <a:gdLst>
                <a:gd name="connsiteX0" fmla="*/ 50913 w 86924"/>
                <a:gd name="connsiteY0" fmla="*/ 44394 h 68298"/>
                <a:gd name="connsiteX1" fmla="*/ 54949 w 86924"/>
                <a:gd name="connsiteY1" fmla="*/ 48740 h 68298"/>
                <a:gd name="connsiteX2" fmla="*/ 54949 w 86924"/>
                <a:gd name="connsiteY2" fmla="*/ 51844 h 68298"/>
                <a:gd name="connsiteX3" fmla="*/ 54949 w 86924"/>
                <a:gd name="connsiteY3" fmla="*/ 57122 h 68298"/>
                <a:gd name="connsiteX4" fmla="*/ 56191 w 86924"/>
                <a:gd name="connsiteY4" fmla="*/ 61468 h 68298"/>
                <a:gd name="connsiteX5" fmla="*/ 60226 w 86924"/>
                <a:gd name="connsiteY5" fmla="*/ 64573 h 68298"/>
                <a:gd name="connsiteX6" fmla="*/ 62400 w 86924"/>
                <a:gd name="connsiteY6" fmla="*/ 66746 h 68298"/>
                <a:gd name="connsiteX7" fmla="*/ 63331 w 86924"/>
                <a:gd name="connsiteY7" fmla="*/ 66746 h 68298"/>
                <a:gd name="connsiteX8" fmla="*/ 63331 w 86924"/>
                <a:gd name="connsiteY8" fmla="*/ 68919 h 68298"/>
                <a:gd name="connsiteX9" fmla="*/ 67677 w 86924"/>
                <a:gd name="connsiteY9" fmla="*/ 68919 h 68298"/>
                <a:gd name="connsiteX10" fmla="*/ 70782 w 86924"/>
                <a:gd name="connsiteY10" fmla="*/ 64573 h 68298"/>
                <a:gd name="connsiteX11" fmla="*/ 74817 w 86924"/>
                <a:gd name="connsiteY11" fmla="*/ 63641 h 68298"/>
                <a:gd name="connsiteX12" fmla="*/ 80095 w 86924"/>
                <a:gd name="connsiteY12" fmla="*/ 61468 h 68298"/>
                <a:gd name="connsiteX13" fmla="*/ 82268 w 86924"/>
                <a:gd name="connsiteY13" fmla="*/ 48740 h 68298"/>
                <a:gd name="connsiteX14" fmla="*/ 84131 w 86924"/>
                <a:gd name="connsiteY14" fmla="*/ 31665 h 68298"/>
                <a:gd name="connsiteX15" fmla="*/ 87235 w 86924"/>
                <a:gd name="connsiteY15" fmla="*/ 20179 h 68298"/>
                <a:gd name="connsiteX16" fmla="*/ 87235 w 86924"/>
                <a:gd name="connsiteY16" fmla="*/ 14901 h 68298"/>
                <a:gd name="connsiteX17" fmla="*/ 87235 w 86924"/>
                <a:gd name="connsiteY17" fmla="*/ 9624 h 68298"/>
                <a:gd name="connsiteX18" fmla="*/ 85373 w 86924"/>
                <a:gd name="connsiteY18" fmla="*/ 7451 h 68298"/>
                <a:gd name="connsiteX19" fmla="*/ 84131 w 86924"/>
                <a:gd name="connsiteY19" fmla="*/ 4346 h 68298"/>
                <a:gd name="connsiteX20" fmla="*/ 82268 w 86924"/>
                <a:gd name="connsiteY20" fmla="*/ 2173 h 68298"/>
                <a:gd name="connsiteX21" fmla="*/ 80095 w 86924"/>
                <a:gd name="connsiteY21" fmla="*/ 2173 h 68298"/>
                <a:gd name="connsiteX22" fmla="*/ 77922 w 86924"/>
                <a:gd name="connsiteY22" fmla="*/ 0 h 68298"/>
                <a:gd name="connsiteX23" fmla="*/ 76991 w 86924"/>
                <a:gd name="connsiteY23" fmla="*/ 0 h 68298"/>
                <a:gd name="connsiteX24" fmla="*/ 70782 w 86924"/>
                <a:gd name="connsiteY24" fmla="*/ 0 h 68298"/>
                <a:gd name="connsiteX25" fmla="*/ 70782 w 86924"/>
                <a:gd name="connsiteY25" fmla="*/ 11797 h 68298"/>
                <a:gd name="connsiteX26" fmla="*/ 58053 w 86924"/>
                <a:gd name="connsiteY26" fmla="*/ 11797 h 68298"/>
                <a:gd name="connsiteX27" fmla="*/ 43773 w 86924"/>
                <a:gd name="connsiteY27" fmla="*/ 13970 h 68298"/>
                <a:gd name="connsiteX28" fmla="*/ 31045 w 86924"/>
                <a:gd name="connsiteY28" fmla="*/ 14901 h 68298"/>
                <a:gd name="connsiteX29" fmla="*/ 20800 w 86924"/>
                <a:gd name="connsiteY29" fmla="*/ 11797 h 68298"/>
                <a:gd name="connsiteX30" fmla="*/ 14591 w 86924"/>
                <a:gd name="connsiteY30" fmla="*/ 13970 h 68298"/>
                <a:gd name="connsiteX31" fmla="*/ 11487 w 86924"/>
                <a:gd name="connsiteY31" fmla="*/ 13970 h 68298"/>
                <a:gd name="connsiteX32" fmla="*/ 9313 w 86924"/>
                <a:gd name="connsiteY32" fmla="*/ 13970 h 68298"/>
                <a:gd name="connsiteX33" fmla="*/ 7140 w 86924"/>
                <a:gd name="connsiteY33" fmla="*/ 13970 h 68298"/>
                <a:gd name="connsiteX34" fmla="*/ 7140 w 86924"/>
                <a:gd name="connsiteY34" fmla="*/ 14901 h 68298"/>
                <a:gd name="connsiteX35" fmla="*/ 6209 w 86924"/>
                <a:gd name="connsiteY35" fmla="*/ 17075 h 68298"/>
                <a:gd name="connsiteX36" fmla="*/ 4036 w 86924"/>
                <a:gd name="connsiteY36" fmla="*/ 20179 h 68298"/>
                <a:gd name="connsiteX37" fmla="*/ 0 w 86924"/>
                <a:gd name="connsiteY37" fmla="*/ 20179 h 68298"/>
                <a:gd name="connsiteX38" fmla="*/ 7140 w 86924"/>
                <a:gd name="connsiteY38" fmla="*/ 31665 h 68298"/>
                <a:gd name="connsiteX39" fmla="*/ 16454 w 86924"/>
                <a:gd name="connsiteY39" fmla="*/ 36943 h 68298"/>
                <a:gd name="connsiteX40" fmla="*/ 26077 w 86924"/>
                <a:gd name="connsiteY40" fmla="*/ 39116 h 68298"/>
                <a:gd name="connsiteX41" fmla="*/ 34149 w 86924"/>
                <a:gd name="connsiteY41" fmla="*/ 36943 h 68298"/>
                <a:gd name="connsiteX42" fmla="*/ 43773 w 86924"/>
                <a:gd name="connsiteY42" fmla="*/ 39116 h 6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86924" h="68298">
                  <a:moveTo>
                    <a:pt x="50913" y="44394"/>
                  </a:moveTo>
                  <a:lnTo>
                    <a:pt x="54949" y="48740"/>
                  </a:lnTo>
                  <a:lnTo>
                    <a:pt x="54949" y="51844"/>
                  </a:lnTo>
                  <a:lnTo>
                    <a:pt x="54949" y="57122"/>
                  </a:lnTo>
                  <a:lnTo>
                    <a:pt x="56191" y="61468"/>
                  </a:lnTo>
                  <a:lnTo>
                    <a:pt x="60226" y="64573"/>
                  </a:lnTo>
                  <a:lnTo>
                    <a:pt x="62400" y="66746"/>
                  </a:lnTo>
                  <a:lnTo>
                    <a:pt x="63331" y="66746"/>
                  </a:lnTo>
                  <a:lnTo>
                    <a:pt x="63331" y="68919"/>
                  </a:lnTo>
                  <a:lnTo>
                    <a:pt x="67677" y="68919"/>
                  </a:lnTo>
                  <a:lnTo>
                    <a:pt x="70782" y="64573"/>
                  </a:lnTo>
                  <a:lnTo>
                    <a:pt x="74817" y="63641"/>
                  </a:lnTo>
                  <a:lnTo>
                    <a:pt x="80095" y="61468"/>
                  </a:lnTo>
                  <a:lnTo>
                    <a:pt x="82268" y="48740"/>
                  </a:lnTo>
                  <a:lnTo>
                    <a:pt x="84131" y="31665"/>
                  </a:lnTo>
                  <a:lnTo>
                    <a:pt x="87235" y="20179"/>
                  </a:lnTo>
                  <a:lnTo>
                    <a:pt x="87235" y="14901"/>
                  </a:lnTo>
                  <a:lnTo>
                    <a:pt x="87235" y="9624"/>
                  </a:lnTo>
                  <a:lnTo>
                    <a:pt x="85373" y="7451"/>
                  </a:lnTo>
                  <a:lnTo>
                    <a:pt x="84131" y="4346"/>
                  </a:lnTo>
                  <a:lnTo>
                    <a:pt x="82268" y="2173"/>
                  </a:lnTo>
                  <a:lnTo>
                    <a:pt x="80095" y="2173"/>
                  </a:lnTo>
                  <a:lnTo>
                    <a:pt x="77922" y="0"/>
                  </a:lnTo>
                  <a:lnTo>
                    <a:pt x="76991" y="0"/>
                  </a:lnTo>
                  <a:lnTo>
                    <a:pt x="70782" y="0"/>
                  </a:lnTo>
                  <a:lnTo>
                    <a:pt x="70782" y="11797"/>
                  </a:lnTo>
                  <a:lnTo>
                    <a:pt x="58053" y="11797"/>
                  </a:lnTo>
                  <a:lnTo>
                    <a:pt x="43773" y="13970"/>
                  </a:lnTo>
                  <a:lnTo>
                    <a:pt x="31045" y="14901"/>
                  </a:lnTo>
                  <a:lnTo>
                    <a:pt x="20800" y="11797"/>
                  </a:lnTo>
                  <a:lnTo>
                    <a:pt x="14591" y="13970"/>
                  </a:lnTo>
                  <a:lnTo>
                    <a:pt x="11487" y="13970"/>
                  </a:lnTo>
                  <a:lnTo>
                    <a:pt x="9313" y="13970"/>
                  </a:lnTo>
                  <a:lnTo>
                    <a:pt x="7140" y="13970"/>
                  </a:lnTo>
                  <a:lnTo>
                    <a:pt x="7140" y="14901"/>
                  </a:lnTo>
                  <a:lnTo>
                    <a:pt x="6209" y="17075"/>
                  </a:lnTo>
                  <a:lnTo>
                    <a:pt x="4036" y="20179"/>
                  </a:lnTo>
                  <a:lnTo>
                    <a:pt x="0" y="20179"/>
                  </a:lnTo>
                  <a:lnTo>
                    <a:pt x="7140" y="31665"/>
                  </a:lnTo>
                  <a:lnTo>
                    <a:pt x="16454" y="36943"/>
                  </a:lnTo>
                  <a:lnTo>
                    <a:pt x="26077" y="39116"/>
                  </a:lnTo>
                  <a:lnTo>
                    <a:pt x="34149" y="36943"/>
                  </a:lnTo>
                  <a:lnTo>
                    <a:pt x="43773" y="3911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xmlns="" id="{82213C61-928C-4D5F-83E8-D71D621B4C3B}"/>
                </a:ext>
              </a:extLst>
            </p:cNvPr>
            <p:cNvSpPr/>
            <p:nvPr/>
          </p:nvSpPr>
          <p:spPr>
            <a:xfrm>
              <a:off x="3750438" y="4075070"/>
              <a:ext cx="235939" cy="102447"/>
            </a:xfrm>
            <a:custGeom>
              <a:avLst/>
              <a:gdLst>
                <a:gd name="connsiteX0" fmla="*/ 97790 w 235938"/>
                <a:gd name="connsiteY0" fmla="*/ 86614 h 102447"/>
                <a:gd name="connsiteX1" fmla="*/ 97790 w 235938"/>
                <a:gd name="connsiteY1" fmla="*/ 88787 h 102447"/>
                <a:gd name="connsiteX2" fmla="*/ 97790 w 235938"/>
                <a:gd name="connsiteY2" fmla="*/ 89719 h 102447"/>
                <a:gd name="connsiteX3" fmla="*/ 99964 w 235938"/>
                <a:gd name="connsiteY3" fmla="*/ 91892 h 102447"/>
                <a:gd name="connsiteX4" fmla="*/ 103068 w 235938"/>
                <a:gd name="connsiteY4" fmla="*/ 94065 h 102447"/>
                <a:gd name="connsiteX5" fmla="*/ 107414 w 235938"/>
                <a:gd name="connsiteY5" fmla="*/ 96238 h 102447"/>
                <a:gd name="connsiteX6" fmla="*/ 110519 w 235938"/>
                <a:gd name="connsiteY6" fmla="*/ 96238 h 102447"/>
                <a:gd name="connsiteX7" fmla="*/ 112381 w 235938"/>
                <a:gd name="connsiteY7" fmla="*/ 94065 h 102447"/>
                <a:gd name="connsiteX8" fmla="*/ 114554 w 235938"/>
                <a:gd name="connsiteY8" fmla="*/ 89719 h 102447"/>
                <a:gd name="connsiteX9" fmla="*/ 116728 w 235938"/>
                <a:gd name="connsiteY9" fmla="*/ 84441 h 102447"/>
                <a:gd name="connsiteX10" fmla="*/ 119832 w 235938"/>
                <a:gd name="connsiteY10" fmla="*/ 91892 h 102447"/>
                <a:gd name="connsiteX11" fmla="*/ 122937 w 235938"/>
                <a:gd name="connsiteY11" fmla="*/ 99343 h 102447"/>
                <a:gd name="connsiteX12" fmla="*/ 126972 w 235938"/>
                <a:gd name="connsiteY12" fmla="*/ 104620 h 102447"/>
                <a:gd name="connsiteX13" fmla="*/ 136596 w 235938"/>
                <a:gd name="connsiteY13" fmla="*/ 104620 h 102447"/>
                <a:gd name="connsiteX14" fmla="*/ 137527 w 235938"/>
                <a:gd name="connsiteY14" fmla="*/ 101516 h 102447"/>
                <a:gd name="connsiteX15" fmla="*/ 139701 w 235938"/>
                <a:gd name="connsiteY15" fmla="*/ 97170 h 102447"/>
                <a:gd name="connsiteX16" fmla="*/ 143736 w 235938"/>
                <a:gd name="connsiteY16" fmla="*/ 94065 h 102447"/>
                <a:gd name="connsiteX17" fmla="*/ 143736 w 235938"/>
                <a:gd name="connsiteY17" fmla="*/ 89719 h 102447"/>
                <a:gd name="connsiteX18" fmla="*/ 146841 w 235938"/>
                <a:gd name="connsiteY18" fmla="*/ 94065 h 102447"/>
                <a:gd name="connsiteX19" fmla="*/ 149014 w 235938"/>
                <a:gd name="connsiteY19" fmla="*/ 99343 h 102447"/>
                <a:gd name="connsiteX20" fmla="*/ 152118 w 235938"/>
                <a:gd name="connsiteY20" fmla="*/ 104620 h 102447"/>
                <a:gd name="connsiteX21" fmla="*/ 158327 w 235938"/>
                <a:gd name="connsiteY21" fmla="*/ 104620 h 102447"/>
                <a:gd name="connsiteX22" fmla="*/ 163605 w 235938"/>
                <a:gd name="connsiteY22" fmla="*/ 104620 h 102447"/>
                <a:gd name="connsiteX23" fmla="*/ 166709 w 235938"/>
                <a:gd name="connsiteY23" fmla="*/ 103689 h 102447"/>
                <a:gd name="connsiteX24" fmla="*/ 172918 w 235938"/>
                <a:gd name="connsiteY24" fmla="*/ 101516 h 102447"/>
                <a:gd name="connsiteX25" fmla="*/ 178196 w 235938"/>
                <a:gd name="connsiteY25" fmla="*/ 101516 h 102447"/>
                <a:gd name="connsiteX26" fmla="*/ 183163 w 235938"/>
                <a:gd name="connsiteY26" fmla="*/ 99343 h 102447"/>
                <a:gd name="connsiteX27" fmla="*/ 185336 w 235938"/>
                <a:gd name="connsiteY27" fmla="*/ 97170 h 102447"/>
                <a:gd name="connsiteX28" fmla="*/ 188441 w 235938"/>
                <a:gd name="connsiteY28" fmla="*/ 97170 h 102447"/>
                <a:gd name="connsiteX29" fmla="*/ 190614 w 235938"/>
                <a:gd name="connsiteY29" fmla="*/ 96238 h 102447"/>
                <a:gd name="connsiteX30" fmla="*/ 192787 w 235938"/>
                <a:gd name="connsiteY30" fmla="*/ 91892 h 102447"/>
                <a:gd name="connsiteX31" fmla="*/ 195891 w 235938"/>
                <a:gd name="connsiteY31" fmla="*/ 89719 h 102447"/>
                <a:gd name="connsiteX32" fmla="*/ 199927 w 235938"/>
                <a:gd name="connsiteY32" fmla="*/ 89719 h 102447"/>
                <a:gd name="connsiteX33" fmla="*/ 209240 w 235938"/>
                <a:gd name="connsiteY33" fmla="*/ 91892 h 102447"/>
                <a:gd name="connsiteX34" fmla="*/ 221969 w 235938"/>
                <a:gd name="connsiteY34" fmla="*/ 94065 h 102447"/>
                <a:gd name="connsiteX35" fmla="*/ 232213 w 235938"/>
                <a:gd name="connsiteY35" fmla="*/ 94065 h 102447"/>
                <a:gd name="connsiteX36" fmla="*/ 236560 w 235938"/>
                <a:gd name="connsiteY36" fmla="*/ 81337 h 102447"/>
                <a:gd name="connsiteX37" fmla="*/ 236560 w 235938"/>
                <a:gd name="connsiteY37" fmla="*/ 76991 h 102447"/>
                <a:gd name="connsiteX38" fmla="*/ 236560 w 235938"/>
                <a:gd name="connsiteY38" fmla="*/ 73886 h 102447"/>
                <a:gd name="connsiteX39" fmla="*/ 236560 w 235938"/>
                <a:gd name="connsiteY39" fmla="*/ 71713 h 102447"/>
                <a:gd name="connsiteX40" fmla="*/ 234387 w 235938"/>
                <a:gd name="connsiteY40" fmla="*/ 67677 h 102447"/>
                <a:gd name="connsiteX41" fmla="*/ 232213 w 235938"/>
                <a:gd name="connsiteY41" fmla="*/ 62400 h 102447"/>
                <a:gd name="connsiteX42" fmla="*/ 232213 w 235938"/>
                <a:gd name="connsiteY42" fmla="*/ 57122 h 102447"/>
                <a:gd name="connsiteX43" fmla="*/ 209240 w 235938"/>
                <a:gd name="connsiteY43" fmla="*/ 54949 h 102447"/>
                <a:gd name="connsiteX44" fmla="*/ 181300 w 235938"/>
                <a:gd name="connsiteY44" fmla="*/ 57122 h 102447"/>
                <a:gd name="connsiteX45" fmla="*/ 156154 w 235938"/>
                <a:gd name="connsiteY45" fmla="*/ 57122 h 102447"/>
                <a:gd name="connsiteX46" fmla="*/ 130077 w 235938"/>
                <a:gd name="connsiteY46" fmla="*/ 57122 h 102447"/>
                <a:gd name="connsiteX47" fmla="*/ 107414 w 235938"/>
                <a:gd name="connsiteY47" fmla="*/ 51844 h 102447"/>
                <a:gd name="connsiteX48" fmla="*/ 87546 w 235938"/>
                <a:gd name="connsiteY48" fmla="*/ 40047 h 102447"/>
                <a:gd name="connsiteX49" fmla="*/ 87546 w 235938"/>
                <a:gd name="connsiteY49" fmla="*/ 36943 h 102447"/>
                <a:gd name="connsiteX50" fmla="*/ 87546 w 235938"/>
                <a:gd name="connsiteY50" fmla="*/ 31665 h 102447"/>
                <a:gd name="connsiteX51" fmla="*/ 87546 w 235938"/>
                <a:gd name="connsiteY51" fmla="*/ 27319 h 102447"/>
                <a:gd name="connsiteX52" fmla="*/ 85373 w 235938"/>
                <a:gd name="connsiteY52" fmla="*/ 22042 h 102447"/>
                <a:gd name="connsiteX53" fmla="*/ 83199 w 235938"/>
                <a:gd name="connsiteY53" fmla="*/ 16764 h 102447"/>
                <a:gd name="connsiteX54" fmla="*/ 83199 w 235938"/>
                <a:gd name="connsiteY54" fmla="*/ 12418 h 102447"/>
                <a:gd name="connsiteX55" fmla="*/ 65504 w 235938"/>
                <a:gd name="connsiteY55" fmla="*/ 14591 h 102447"/>
                <a:gd name="connsiteX56" fmla="*/ 54328 w 235938"/>
                <a:gd name="connsiteY56" fmla="*/ 14591 h 102447"/>
                <a:gd name="connsiteX57" fmla="*/ 46877 w 235938"/>
                <a:gd name="connsiteY57" fmla="*/ 10555 h 102447"/>
                <a:gd name="connsiteX58" fmla="*/ 43773 w 235938"/>
                <a:gd name="connsiteY58" fmla="*/ 0 h 102447"/>
                <a:gd name="connsiteX59" fmla="*/ 37564 w 235938"/>
                <a:gd name="connsiteY59" fmla="*/ 0 h 102447"/>
                <a:gd name="connsiteX60" fmla="*/ 34460 w 235938"/>
                <a:gd name="connsiteY60" fmla="*/ 1863 h 102447"/>
                <a:gd name="connsiteX61" fmla="*/ 30113 w 235938"/>
                <a:gd name="connsiteY61" fmla="*/ 1863 h 102447"/>
                <a:gd name="connsiteX62" fmla="*/ 27009 w 235938"/>
                <a:gd name="connsiteY62" fmla="*/ 3104 h 102447"/>
                <a:gd name="connsiteX63" fmla="*/ 16764 w 235938"/>
                <a:gd name="connsiteY63" fmla="*/ 5278 h 102447"/>
                <a:gd name="connsiteX64" fmla="*/ 7451 w 235938"/>
                <a:gd name="connsiteY64" fmla="*/ 5278 h 102447"/>
                <a:gd name="connsiteX65" fmla="*/ 0 w 235938"/>
                <a:gd name="connsiteY65" fmla="*/ 7140 h 102447"/>
                <a:gd name="connsiteX66" fmla="*/ 0 w 235938"/>
                <a:gd name="connsiteY66" fmla="*/ 12418 h 102447"/>
                <a:gd name="connsiteX67" fmla="*/ 2173 w 235938"/>
                <a:gd name="connsiteY67" fmla="*/ 14591 h 102447"/>
                <a:gd name="connsiteX68" fmla="*/ 2173 w 235938"/>
                <a:gd name="connsiteY68" fmla="*/ 16764 h 102447"/>
                <a:gd name="connsiteX69" fmla="*/ 2173 w 235938"/>
                <a:gd name="connsiteY69" fmla="*/ 18006 h 102447"/>
                <a:gd name="connsiteX70" fmla="*/ 3104 w 235938"/>
                <a:gd name="connsiteY70" fmla="*/ 19869 h 102447"/>
                <a:gd name="connsiteX71" fmla="*/ 17695 w 235938"/>
                <a:gd name="connsiteY71" fmla="*/ 25146 h 102447"/>
                <a:gd name="connsiteX72" fmla="*/ 34460 w 235938"/>
                <a:gd name="connsiteY72" fmla="*/ 31665 h 102447"/>
                <a:gd name="connsiteX73" fmla="*/ 52155 w 235938"/>
                <a:gd name="connsiteY73" fmla="*/ 32597 h 102447"/>
                <a:gd name="connsiteX74" fmla="*/ 52155 w 235938"/>
                <a:gd name="connsiteY74" fmla="*/ 44394 h 102447"/>
                <a:gd name="connsiteX75" fmla="*/ 56191 w 235938"/>
                <a:gd name="connsiteY75" fmla="*/ 52776 h 102447"/>
                <a:gd name="connsiteX76" fmla="*/ 59295 w 235938"/>
                <a:gd name="connsiteY76" fmla="*/ 58985 h 102447"/>
                <a:gd name="connsiteX77" fmla="*/ 61468 w 235938"/>
                <a:gd name="connsiteY77" fmla="*/ 66435 h 102447"/>
                <a:gd name="connsiteX78" fmla="*/ 59295 w 235938"/>
                <a:gd name="connsiteY78" fmla="*/ 76991 h 102447"/>
                <a:gd name="connsiteX79" fmla="*/ 61468 w 235938"/>
                <a:gd name="connsiteY79" fmla="*/ 79164 h 102447"/>
                <a:gd name="connsiteX80" fmla="*/ 65504 w 235938"/>
                <a:gd name="connsiteY80" fmla="*/ 81337 h 102447"/>
                <a:gd name="connsiteX81" fmla="*/ 66746 w 235938"/>
                <a:gd name="connsiteY81" fmla="*/ 82268 h 102447"/>
                <a:gd name="connsiteX82" fmla="*/ 70782 w 235938"/>
                <a:gd name="connsiteY82" fmla="*/ 84441 h 102447"/>
                <a:gd name="connsiteX83" fmla="*/ 72955 w 235938"/>
                <a:gd name="connsiteY83" fmla="*/ 84441 h 102447"/>
                <a:gd name="connsiteX84" fmla="*/ 73886 w 235938"/>
                <a:gd name="connsiteY84" fmla="*/ 86614 h 102447"/>
                <a:gd name="connsiteX85" fmla="*/ 80095 w 235938"/>
                <a:gd name="connsiteY85" fmla="*/ 84441 h 102447"/>
                <a:gd name="connsiteX86" fmla="*/ 83199 w 235938"/>
                <a:gd name="connsiteY86" fmla="*/ 84441 h 102447"/>
                <a:gd name="connsiteX87" fmla="*/ 88477 w 235938"/>
                <a:gd name="connsiteY87" fmla="*/ 82268 h 102447"/>
                <a:gd name="connsiteX88" fmla="*/ 92823 w 235938"/>
                <a:gd name="connsiteY88" fmla="*/ 82268 h 102447"/>
                <a:gd name="connsiteX89" fmla="*/ 94686 w 235938"/>
                <a:gd name="connsiteY89" fmla="*/ 81337 h 102447"/>
                <a:gd name="connsiteX90" fmla="*/ 95928 w 235938"/>
                <a:gd name="connsiteY90" fmla="*/ 81337 h 102447"/>
                <a:gd name="connsiteX91" fmla="*/ 97790 w 235938"/>
                <a:gd name="connsiteY91" fmla="*/ 82268 h 102447"/>
                <a:gd name="connsiteX92" fmla="*/ 97790 w 235938"/>
                <a:gd name="connsiteY92" fmla="*/ 84441 h 102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235938" h="102447">
                  <a:moveTo>
                    <a:pt x="97790" y="86614"/>
                  </a:moveTo>
                  <a:lnTo>
                    <a:pt x="97790" y="88787"/>
                  </a:lnTo>
                  <a:lnTo>
                    <a:pt x="97790" y="89719"/>
                  </a:lnTo>
                  <a:lnTo>
                    <a:pt x="99964" y="91892"/>
                  </a:lnTo>
                  <a:lnTo>
                    <a:pt x="103068" y="94065"/>
                  </a:lnTo>
                  <a:lnTo>
                    <a:pt x="107414" y="96238"/>
                  </a:lnTo>
                  <a:lnTo>
                    <a:pt x="110519" y="96238"/>
                  </a:lnTo>
                  <a:lnTo>
                    <a:pt x="112381" y="94065"/>
                  </a:lnTo>
                  <a:lnTo>
                    <a:pt x="114554" y="89719"/>
                  </a:lnTo>
                  <a:lnTo>
                    <a:pt x="116728" y="84441"/>
                  </a:lnTo>
                  <a:lnTo>
                    <a:pt x="119832" y="91892"/>
                  </a:lnTo>
                  <a:lnTo>
                    <a:pt x="122937" y="99343"/>
                  </a:lnTo>
                  <a:lnTo>
                    <a:pt x="126972" y="104620"/>
                  </a:lnTo>
                  <a:lnTo>
                    <a:pt x="136596" y="104620"/>
                  </a:lnTo>
                  <a:lnTo>
                    <a:pt x="137527" y="101516"/>
                  </a:lnTo>
                  <a:lnTo>
                    <a:pt x="139701" y="97170"/>
                  </a:lnTo>
                  <a:lnTo>
                    <a:pt x="143736" y="94065"/>
                  </a:lnTo>
                  <a:lnTo>
                    <a:pt x="143736" y="89719"/>
                  </a:lnTo>
                  <a:lnTo>
                    <a:pt x="146841" y="94065"/>
                  </a:lnTo>
                  <a:lnTo>
                    <a:pt x="149014" y="99343"/>
                  </a:lnTo>
                  <a:lnTo>
                    <a:pt x="152118" y="104620"/>
                  </a:lnTo>
                  <a:lnTo>
                    <a:pt x="158327" y="104620"/>
                  </a:lnTo>
                  <a:lnTo>
                    <a:pt x="163605" y="104620"/>
                  </a:lnTo>
                  <a:lnTo>
                    <a:pt x="166709" y="103689"/>
                  </a:lnTo>
                  <a:lnTo>
                    <a:pt x="172918" y="101516"/>
                  </a:lnTo>
                  <a:lnTo>
                    <a:pt x="178196" y="101516"/>
                  </a:lnTo>
                  <a:lnTo>
                    <a:pt x="183163" y="99343"/>
                  </a:lnTo>
                  <a:lnTo>
                    <a:pt x="185336" y="97170"/>
                  </a:lnTo>
                  <a:lnTo>
                    <a:pt x="188441" y="97170"/>
                  </a:lnTo>
                  <a:lnTo>
                    <a:pt x="190614" y="96238"/>
                  </a:lnTo>
                  <a:lnTo>
                    <a:pt x="192787" y="91892"/>
                  </a:lnTo>
                  <a:lnTo>
                    <a:pt x="195891" y="89719"/>
                  </a:lnTo>
                  <a:lnTo>
                    <a:pt x="199927" y="89719"/>
                  </a:lnTo>
                  <a:lnTo>
                    <a:pt x="209240" y="91892"/>
                  </a:lnTo>
                  <a:lnTo>
                    <a:pt x="221969" y="94065"/>
                  </a:lnTo>
                  <a:lnTo>
                    <a:pt x="232213" y="94065"/>
                  </a:lnTo>
                  <a:lnTo>
                    <a:pt x="236560" y="81337"/>
                  </a:lnTo>
                  <a:lnTo>
                    <a:pt x="236560" y="76991"/>
                  </a:lnTo>
                  <a:lnTo>
                    <a:pt x="236560" y="73886"/>
                  </a:lnTo>
                  <a:lnTo>
                    <a:pt x="236560" y="71713"/>
                  </a:lnTo>
                  <a:lnTo>
                    <a:pt x="234387" y="67677"/>
                  </a:lnTo>
                  <a:lnTo>
                    <a:pt x="232213" y="62400"/>
                  </a:lnTo>
                  <a:lnTo>
                    <a:pt x="232213" y="57122"/>
                  </a:lnTo>
                  <a:lnTo>
                    <a:pt x="209240" y="54949"/>
                  </a:lnTo>
                  <a:lnTo>
                    <a:pt x="181300" y="57122"/>
                  </a:lnTo>
                  <a:lnTo>
                    <a:pt x="156154" y="57122"/>
                  </a:lnTo>
                  <a:lnTo>
                    <a:pt x="130077" y="57122"/>
                  </a:lnTo>
                  <a:lnTo>
                    <a:pt x="107414" y="51844"/>
                  </a:lnTo>
                  <a:lnTo>
                    <a:pt x="87546" y="40047"/>
                  </a:lnTo>
                  <a:lnTo>
                    <a:pt x="87546" y="36943"/>
                  </a:lnTo>
                  <a:lnTo>
                    <a:pt x="87546" y="31665"/>
                  </a:lnTo>
                  <a:lnTo>
                    <a:pt x="87546" y="27319"/>
                  </a:lnTo>
                  <a:lnTo>
                    <a:pt x="85373" y="22042"/>
                  </a:lnTo>
                  <a:lnTo>
                    <a:pt x="83199" y="16764"/>
                  </a:lnTo>
                  <a:lnTo>
                    <a:pt x="83199" y="12418"/>
                  </a:lnTo>
                  <a:lnTo>
                    <a:pt x="65504" y="14591"/>
                  </a:lnTo>
                  <a:lnTo>
                    <a:pt x="54328" y="14591"/>
                  </a:lnTo>
                  <a:lnTo>
                    <a:pt x="46877" y="10555"/>
                  </a:lnTo>
                  <a:lnTo>
                    <a:pt x="43773" y="0"/>
                  </a:lnTo>
                  <a:lnTo>
                    <a:pt x="37564" y="0"/>
                  </a:lnTo>
                  <a:lnTo>
                    <a:pt x="34460" y="1863"/>
                  </a:lnTo>
                  <a:lnTo>
                    <a:pt x="30113" y="1863"/>
                  </a:lnTo>
                  <a:lnTo>
                    <a:pt x="27009" y="3104"/>
                  </a:lnTo>
                  <a:lnTo>
                    <a:pt x="16764" y="5278"/>
                  </a:lnTo>
                  <a:lnTo>
                    <a:pt x="7451" y="5278"/>
                  </a:lnTo>
                  <a:lnTo>
                    <a:pt x="0" y="7140"/>
                  </a:lnTo>
                  <a:lnTo>
                    <a:pt x="0" y="12418"/>
                  </a:lnTo>
                  <a:lnTo>
                    <a:pt x="2173" y="14591"/>
                  </a:lnTo>
                  <a:lnTo>
                    <a:pt x="2173" y="16764"/>
                  </a:lnTo>
                  <a:lnTo>
                    <a:pt x="2173" y="18006"/>
                  </a:lnTo>
                  <a:lnTo>
                    <a:pt x="3104" y="19869"/>
                  </a:lnTo>
                  <a:lnTo>
                    <a:pt x="17695" y="25146"/>
                  </a:lnTo>
                  <a:lnTo>
                    <a:pt x="34460" y="31665"/>
                  </a:lnTo>
                  <a:lnTo>
                    <a:pt x="52155" y="32597"/>
                  </a:lnTo>
                  <a:lnTo>
                    <a:pt x="52155" y="44394"/>
                  </a:lnTo>
                  <a:lnTo>
                    <a:pt x="56191" y="52776"/>
                  </a:lnTo>
                  <a:lnTo>
                    <a:pt x="59295" y="58985"/>
                  </a:lnTo>
                  <a:lnTo>
                    <a:pt x="61468" y="66435"/>
                  </a:lnTo>
                  <a:lnTo>
                    <a:pt x="59295" y="76991"/>
                  </a:lnTo>
                  <a:lnTo>
                    <a:pt x="61468" y="79164"/>
                  </a:lnTo>
                  <a:lnTo>
                    <a:pt x="65504" y="81337"/>
                  </a:lnTo>
                  <a:lnTo>
                    <a:pt x="66746" y="82268"/>
                  </a:lnTo>
                  <a:lnTo>
                    <a:pt x="70782" y="84441"/>
                  </a:lnTo>
                  <a:lnTo>
                    <a:pt x="72955" y="84441"/>
                  </a:lnTo>
                  <a:lnTo>
                    <a:pt x="73886" y="86614"/>
                  </a:lnTo>
                  <a:lnTo>
                    <a:pt x="80095" y="84441"/>
                  </a:lnTo>
                  <a:lnTo>
                    <a:pt x="83199" y="84441"/>
                  </a:lnTo>
                  <a:lnTo>
                    <a:pt x="88477" y="82268"/>
                  </a:lnTo>
                  <a:lnTo>
                    <a:pt x="92823" y="82268"/>
                  </a:lnTo>
                  <a:lnTo>
                    <a:pt x="94686" y="81337"/>
                  </a:lnTo>
                  <a:lnTo>
                    <a:pt x="95928" y="81337"/>
                  </a:lnTo>
                  <a:lnTo>
                    <a:pt x="97790" y="82268"/>
                  </a:lnTo>
                  <a:lnTo>
                    <a:pt x="97790" y="8444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xmlns="" id="{85936586-401F-47D9-B1C6-FDCAF1CABE86}"/>
                </a:ext>
              </a:extLst>
            </p:cNvPr>
            <p:cNvSpPr/>
            <p:nvPr/>
          </p:nvSpPr>
          <p:spPr>
            <a:xfrm>
              <a:off x="6856448" y="5409987"/>
              <a:ext cx="24836" cy="58985"/>
            </a:xfrm>
            <a:custGeom>
              <a:avLst/>
              <a:gdLst>
                <a:gd name="connsiteX0" fmla="*/ 5277 w 24835"/>
                <a:gd name="connsiteY0" fmla="*/ 50913 h 58984"/>
                <a:gd name="connsiteX1" fmla="*/ 12418 w 24835"/>
                <a:gd name="connsiteY1" fmla="*/ 60227 h 58984"/>
                <a:gd name="connsiteX2" fmla="*/ 27009 w 24835"/>
                <a:gd name="connsiteY2" fmla="*/ 23283 h 58984"/>
                <a:gd name="connsiteX3" fmla="*/ 27009 w 24835"/>
                <a:gd name="connsiteY3" fmla="*/ 15833 h 58984"/>
                <a:gd name="connsiteX4" fmla="*/ 27009 w 24835"/>
                <a:gd name="connsiteY4" fmla="*/ 10555 h 58984"/>
                <a:gd name="connsiteX5" fmla="*/ 25146 w 24835"/>
                <a:gd name="connsiteY5" fmla="*/ 7451 h 58984"/>
                <a:gd name="connsiteX6" fmla="*/ 22973 w 24835"/>
                <a:gd name="connsiteY6" fmla="*/ 3104 h 58984"/>
                <a:gd name="connsiteX7" fmla="*/ 19869 w 24835"/>
                <a:gd name="connsiteY7" fmla="*/ 0 h 58984"/>
                <a:gd name="connsiteX8" fmla="*/ 0 w 24835"/>
                <a:gd name="connsiteY8" fmla="*/ 27630 h 58984"/>
                <a:gd name="connsiteX9" fmla="*/ 2173 w 24835"/>
                <a:gd name="connsiteY9" fmla="*/ 42531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835" h="58984">
                  <a:moveTo>
                    <a:pt x="5277" y="50913"/>
                  </a:moveTo>
                  <a:lnTo>
                    <a:pt x="12418" y="60227"/>
                  </a:lnTo>
                  <a:lnTo>
                    <a:pt x="27009" y="23283"/>
                  </a:lnTo>
                  <a:lnTo>
                    <a:pt x="27009" y="15833"/>
                  </a:lnTo>
                  <a:lnTo>
                    <a:pt x="27009" y="10555"/>
                  </a:lnTo>
                  <a:lnTo>
                    <a:pt x="25146" y="7451"/>
                  </a:lnTo>
                  <a:lnTo>
                    <a:pt x="22973" y="3104"/>
                  </a:lnTo>
                  <a:lnTo>
                    <a:pt x="19869" y="0"/>
                  </a:lnTo>
                  <a:lnTo>
                    <a:pt x="0" y="27630"/>
                  </a:lnTo>
                  <a:lnTo>
                    <a:pt x="2173" y="4253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xmlns="" id="{97FE6AB0-1F8D-4CF7-8B94-1072A9B53007}"/>
                </a:ext>
              </a:extLst>
            </p:cNvPr>
            <p:cNvSpPr/>
            <p:nvPr/>
          </p:nvSpPr>
          <p:spPr>
            <a:xfrm>
              <a:off x="6876316" y="5644063"/>
              <a:ext cx="68298" cy="65194"/>
            </a:xfrm>
            <a:custGeom>
              <a:avLst/>
              <a:gdLst>
                <a:gd name="connsiteX0" fmla="*/ 43773 w 68298"/>
                <a:gd name="connsiteY0" fmla="*/ 12418 h 65193"/>
                <a:gd name="connsiteX1" fmla="*/ 31355 w 68298"/>
                <a:gd name="connsiteY1" fmla="*/ 19868 h 65193"/>
                <a:gd name="connsiteX2" fmla="*/ 17695 w 68298"/>
                <a:gd name="connsiteY2" fmla="*/ 24215 h 65193"/>
                <a:gd name="connsiteX3" fmla="*/ 3104 w 68298"/>
                <a:gd name="connsiteY3" fmla="*/ 29492 h 65193"/>
                <a:gd name="connsiteX4" fmla="*/ 3104 w 68298"/>
                <a:gd name="connsiteY4" fmla="*/ 33838 h 65193"/>
                <a:gd name="connsiteX5" fmla="*/ 2173 w 68298"/>
                <a:gd name="connsiteY5" fmla="*/ 33838 h 65193"/>
                <a:gd name="connsiteX6" fmla="*/ 2173 w 68298"/>
                <a:gd name="connsiteY6" fmla="*/ 34770 h 65193"/>
                <a:gd name="connsiteX7" fmla="*/ 0 w 68298"/>
                <a:gd name="connsiteY7" fmla="*/ 36943 h 65193"/>
                <a:gd name="connsiteX8" fmla="*/ 0 w 68298"/>
                <a:gd name="connsiteY8" fmla="*/ 46567 h 65193"/>
                <a:gd name="connsiteX9" fmla="*/ 7140 w 68298"/>
                <a:gd name="connsiteY9" fmla="*/ 42221 h 65193"/>
                <a:gd name="connsiteX10" fmla="*/ 14591 w 68298"/>
                <a:gd name="connsiteY10" fmla="*/ 40979 h 65193"/>
                <a:gd name="connsiteX11" fmla="*/ 21731 w 68298"/>
                <a:gd name="connsiteY11" fmla="*/ 36943 h 65193"/>
                <a:gd name="connsiteX12" fmla="*/ 27009 w 68298"/>
                <a:gd name="connsiteY12" fmla="*/ 33838 h 65193"/>
                <a:gd name="connsiteX13" fmla="*/ 31355 w 68298"/>
                <a:gd name="connsiteY13" fmla="*/ 40979 h 65193"/>
                <a:gd name="connsiteX14" fmla="*/ 32286 w 68298"/>
                <a:gd name="connsiteY14" fmla="*/ 46567 h 65193"/>
                <a:gd name="connsiteX15" fmla="*/ 34459 w 68298"/>
                <a:gd name="connsiteY15" fmla="*/ 51844 h 65193"/>
                <a:gd name="connsiteX16" fmla="*/ 36322 w 68298"/>
                <a:gd name="connsiteY16" fmla="*/ 55880 h 65193"/>
                <a:gd name="connsiteX17" fmla="*/ 41600 w 68298"/>
                <a:gd name="connsiteY17" fmla="*/ 58985 h 65193"/>
                <a:gd name="connsiteX18" fmla="*/ 46877 w 68298"/>
                <a:gd name="connsiteY18" fmla="*/ 61158 h 65193"/>
                <a:gd name="connsiteX19" fmla="*/ 46877 w 68298"/>
                <a:gd name="connsiteY19" fmla="*/ 66435 h 65193"/>
                <a:gd name="connsiteX20" fmla="*/ 56191 w 68298"/>
                <a:gd name="connsiteY20" fmla="*/ 66435 h 65193"/>
                <a:gd name="connsiteX21" fmla="*/ 56191 w 68298"/>
                <a:gd name="connsiteY21" fmla="*/ 61158 h 65193"/>
                <a:gd name="connsiteX22" fmla="*/ 56191 w 68298"/>
                <a:gd name="connsiteY22" fmla="*/ 58985 h 65193"/>
                <a:gd name="connsiteX23" fmla="*/ 56191 w 68298"/>
                <a:gd name="connsiteY23" fmla="*/ 57122 h 65193"/>
                <a:gd name="connsiteX24" fmla="*/ 58364 w 68298"/>
                <a:gd name="connsiteY24" fmla="*/ 55880 h 65193"/>
                <a:gd name="connsiteX25" fmla="*/ 56191 w 68298"/>
                <a:gd name="connsiteY25" fmla="*/ 53707 h 65193"/>
                <a:gd name="connsiteX26" fmla="*/ 54018 w 68298"/>
                <a:gd name="connsiteY26" fmla="*/ 51844 h 65193"/>
                <a:gd name="connsiteX27" fmla="*/ 53086 w 68298"/>
                <a:gd name="connsiteY27" fmla="*/ 49671 h 65193"/>
                <a:gd name="connsiteX28" fmla="*/ 53086 w 68298"/>
                <a:gd name="connsiteY28" fmla="*/ 46567 h 65193"/>
                <a:gd name="connsiteX29" fmla="*/ 54018 w 68298"/>
                <a:gd name="connsiteY29" fmla="*/ 48429 h 65193"/>
                <a:gd name="connsiteX30" fmla="*/ 56191 w 68298"/>
                <a:gd name="connsiteY30" fmla="*/ 48429 h 65193"/>
                <a:gd name="connsiteX31" fmla="*/ 58364 w 68298"/>
                <a:gd name="connsiteY31" fmla="*/ 48429 h 65193"/>
                <a:gd name="connsiteX32" fmla="*/ 58364 w 68298"/>
                <a:gd name="connsiteY32" fmla="*/ 49671 h 65193"/>
                <a:gd name="connsiteX33" fmla="*/ 60227 w 68298"/>
                <a:gd name="connsiteY33" fmla="*/ 53707 h 65193"/>
                <a:gd name="connsiteX34" fmla="*/ 63641 w 68298"/>
                <a:gd name="connsiteY34" fmla="*/ 51844 h 65193"/>
                <a:gd name="connsiteX35" fmla="*/ 65504 w 68298"/>
                <a:gd name="connsiteY35" fmla="*/ 51844 h 65193"/>
                <a:gd name="connsiteX36" fmla="*/ 65504 w 68298"/>
                <a:gd name="connsiteY36" fmla="*/ 49671 h 65193"/>
                <a:gd name="connsiteX37" fmla="*/ 67677 w 68298"/>
                <a:gd name="connsiteY37" fmla="*/ 49671 h 65193"/>
                <a:gd name="connsiteX38" fmla="*/ 67677 w 68298"/>
                <a:gd name="connsiteY38" fmla="*/ 46567 h 65193"/>
                <a:gd name="connsiteX39" fmla="*/ 68608 w 68298"/>
                <a:gd name="connsiteY39" fmla="*/ 42221 h 65193"/>
                <a:gd name="connsiteX40" fmla="*/ 70781 w 68298"/>
                <a:gd name="connsiteY40" fmla="*/ 42221 h 65193"/>
                <a:gd name="connsiteX41" fmla="*/ 70781 w 68298"/>
                <a:gd name="connsiteY41" fmla="*/ 40979 h 65193"/>
                <a:gd name="connsiteX42" fmla="*/ 68608 w 68298"/>
                <a:gd name="connsiteY42" fmla="*/ 40979 h 65193"/>
                <a:gd name="connsiteX43" fmla="*/ 67677 w 68298"/>
                <a:gd name="connsiteY43" fmla="*/ 36943 h 65193"/>
                <a:gd name="connsiteX44" fmla="*/ 67677 w 68298"/>
                <a:gd name="connsiteY44" fmla="*/ 19868 h 65193"/>
                <a:gd name="connsiteX45" fmla="*/ 61468 w 68298"/>
                <a:gd name="connsiteY45" fmla="*/ 9313 h 65193"/>
                <a:gd name="connsiteX46" fmla="*/ 53086 w 68298"/>
                <a:gd name="connsiteY46" fmla="*/ 0 h 65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8298" h="65193">
                  <a:moveTo>
                    <a:pt x="43773" y="12418"/>
                  </a:moveTo>
                  <a:lnTo>
                    <a:pt x="31355" y="19868"/>
                  </a:lnTo>
                  <a:lnTo>
                    <a:pt x="17695" y="24215"/>
                  </a:lnTo>
                  <a:lnTo>
                    <a:pt x="3104" y="29492"/>
                  </a:lnTo>
                  <a:lnTo>
                    <a:pt x="3104" y="33838"/>
                  </a:lnTo>
                  <a:lnTo>
                    <a:pt x="2173" y="33838"/>
                  </a:lnTo>
                  <a:lnTo>
                    <a:pt x="2173" y="34770"/>
                  </a:lnTo>
                  <a:lnTo>
                    <a:pt x="0" y="36943"/>
                  </a:lnTo>
                  <a:lnTo>
                    <a:pt x="0" y="46567"/>
                  </a:lnTo>
                  <a:lnTo>
                    <a:pt x="7140" y="42221"/>
                  </a:lnTo>
                  <a:lnTo>
                    <a:pt x="14591" y="40979"/>
                  </a:lnTo>
                  <a:lnTo>
                    <a:pt x="21731" y="36943"/>
                  </a:lnTo>
                  <a:lnTo>
                    <a:pt x="27009" y="33838"/>
                  </a:lnTo>
                  <a:lnTo>
                    <a:pt x="31355" y="40979"/>
                  </a:lnTo>
                  <a:lnTo>
                    <a:pt x="32286" y="46567"/>
                  </a:lnTo>
                  <a:lnTo>
                    <a:pt x="34459" y="51844"/>
                  </a:lnTo>
                  <a:lnTo>
                    <a:pt x="36322" y="55880"/>
                  </a:lnTo>
                  <a:lnTo>
                    <a:pt x="41600" y="58985"/>
                  </a:lnTo>
                  <a:lnTo>
                    <a:pt x="46877" y="61158"/>
                  </a:lnTo>
                  <a:lnTo>
                    <a:pt x="46877" y="66435"/>
                  </a:lnTo>
                  <a:lnTo>
                    <a:pt x="56191" y="66435"/>
                  </a:lnTo>
                  <a:lnTo>
                    <a:pt x="56191" y="61158"/>
                  </a:lnTo>
                  <a:lnTo>
                    <a:pt x="56191" y="58985"/>
                  </a:lnTo>
                  <a:lnTo>
                    <a:pt x="56191" y="57122"/>
                  </a:lnTo>
                  <a:lnTo>
                    <a:pt x="58364" y="55880"/>
                  </a:lnTo>
                  <a:lnTo>
                    <a:pt x="56191" y="53707"/>
                  </a:lnTo>
                  <a:lnTo>
                    <a:pt x="54018" y="51844"/>
                  </a:lnTo>
                  <a:lnTo>
                    <a:pt x="53086" y="49671"/>
                  </a:lnTo>
                  <a:lnTo>
                    <a:pt x="53086" y="46567"/>
                  </a:lnTo>
                  <a:lnTo>
                    <a:pt x="54018" y="48429"/>
                  </a:lnTo>
                  <a:lnTo>
                    <a:pt x="56191" y="48429"/>
                  </a:lnTo>
                  <a:lnTo>
                    <a:pt x="58364" y="48429"/>
                  </a:lnTo>
                  <a:lnTo>
                    <a:pt x="58364" y="49671"/>
                  </a:lnTo>
                  <a:lnTo>
                    <a:pt x="60227" y="53707"/>
                  </a:lnTo>
                  <a:lnTo>
                    <a:pt x="63641" y="51844"/>
                  </a:lnTo>
                  <a:lnTo>
                    <a:pt x="65504" y="51844"/>
                  </a:lnTo>
                  <a:lnTo>
                    <a:pt x="65504" y="49671"/>
                  </a:lnTo>
                  <a:lnTo>
                    <a:pt x="67677" y="49671"/>
                  </a:lnTo>
                  <a:lnTo>
                    <a:pt x="67677" y="46567"/>
                  </a:lnTo>
                  <a:lnTo>
                    <a:pt x="68608" y="42221"/>
                  </a:lnTo>
                  <a:lnTo>
                    <a:pt x="70781" y="42221"/>
                  </a:lnTo>
                  <a:lnTo>
                    <a:pt x="70781" y="40979"/>
                  </a:lnTo>
                  <a:lnTo>
                    <a:pt x="68608" y="40979"/>
                  </a:lnTo>
                  <a:lnTo>
                    <a:pt x="67677" y="36943"/>
                  </a:lnTo>
                  <a:lnTo>
                    <a:pt x="67677" y="19868"/>
                  </a:lnTo>
                  <a:lnTo>
                    <a:pt x="61468" y="9313"/>
                  </a:lnTo>
                  <a:lnTo>
                    <a:pt x="53086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xmlns="" id="{BD70AABE-7D3E-4575-AFAF-662D275AABFC}"/>
                </a:ext>
              </a:extLst>
            </p:cNvPr>
            <p:cNvSpPr/>
            <p:nvPr/>
          </p:nvSpPr>
          <p:spPr>
            <a:xfrm>
              <a:off x="6851170" y="5514917"/>
              <a:ext cx="83820" cy="139701"/>
            </a:xfrm>
            <a:custGeom>
              <a:avLst/>
              <a:gdLst>
                <a:gd name="connsiteX0" fmla="*/ 7450 w 83820"/>
                <a:gd name="connsiteY0" fmla="*/ 76991 h 139700"/>
                <a:gd name="connsiteX1" fmla="*/ 12728 w 83820"/>
                <a:gd name="connsiteY1" fmla="*/ 90961 h 139700"/>
                <a:gd name="connsiteX2" fmla="*/ 14591 w 83820"/>
                <a:gd name="connsiteY2" fmla="*/ 91892 h 139700"/>
                <a:gd name="connsiteX3" fmla="*/ 14591 w 83820"/>
                <a:gd name="connsiteY3" fmla="*/ 94065 h 139700"/>
                <a:gd name="connsiteX4" fmla="*/ 15833 w 83820"/>
                <a:gd name="connsiteY4" fmla="*/ 96238 h 139700"/>
                <a:gd name="connsiteX5" fmla="*/ 17695 w 83820"/>
                <a:gd name="connsiteY5" fmla="*/ 98411 h 139700"/>
                <a:gd name="connsiteX6" fmla="*/ 17695 w 83820"/>
                <a:gd name="connsiteY6" fmla="*/ 91892 h 139700"/>
                <a:gd name="connsiteX7" fmla="*/ 19868 w 83820"/>
                <a:gd name="connsiteY7" fmla="*/ 86614 h 139700"/>
                <a:gd name="connsiteX8" fmla="*/ 22042 w 83820"/>
                <a:gd name="connsiteY8" fmla="*/ 81337 h 139700"/>
                <a:gd name="connsiteX9" fmla="*/ 22042 w 83820"/>
                <a:gd name="connsiteY9" fmla="*/ 73886 h 139700"/>
                <a:gd name="connsiteX10" fmla="*/ 42841 w 83820"/>
                <a:gd name="connsiteY10" fmla="*/ 83510 h 139700"/>
                <a:gd name="connsiteX11" fmla="*/ 61468 w 83820"/>
                <a:gd name="connsiteY11" fmla="*/ 98411 h 139700"/>
                <a:gd name="connsiteX12" fmla="*/ 64572 w 83820"/>
                <a:gd name="connsiteY12" fmla="*/ 98411 h 139700"/>
                <a:gd name="connsiteX13" fmla="*/ 63641 w 83820"/>
                <a:gd name="connsiteY13" fmla="*/ 101516 h 139700"/>
                <a:gd name="connsiteX14" fmla="*/ 61468 w 83820"/>
                <a:gd name="connsiteY14" fmla="*/ 103689 h 139700"/>
                <a:gd name="connsiteX15" fmla="*/ 61468 w 83820"/>
                <a:gd name="connsiteY15" fmla="*/ 105862 h 139700"/>
                <a:gd name="connsiteX16" fmla="*/ 59605 w 83820"/>
                <a:gd name="connsiteY16" fmla="*/ 106793 h 139700"/>
                <a:gd name="connsiteX17" fmla="*/ 57432 w 83820"/>
                <a:gd name="connsiteY17" fmla="*/ 111140 h 139700"/>
                <a:gd name="connsiteX18" fmla="*/ 57432 w 83820"/>
                <a:gd name="connsiteY18" fmla="*/ 114244 h 139700"/>
                <a:gd name="connsiteX19" fmla="*/ 45015 w 83820"/>
                <a:gd name="connsiteY19" fmla="*/ 114244 h 139700"/>
                <a:gd name="connsiteX20" fmla="*/ 45015 w 83820"/>
                <a:gd name="connsiteY20" fmla="*/ 101516 h 139700"/>
                <a:gd name="connsiteX21" fmla="*/ 37564 w 83820"/>
                <a:gd name="connsiteY21" fmla="*/ 101516 h 139700"/>
                <a:gd name="connsiteX22" fmla="*/ 32286 w 83820"/>
                <a:gd name="connsiteY22" fmla="*/ 103689 h 139700"/>
                <a:gd name="connsiteX23" fmla="*/ 28250 w 83820"/>
                <a:gd name="connsiteY23" fmla="*/ 103689 h 139700"/>
                <a:gd name="connsiteX24" fmla="*/ 27319 w 83820"/>
                <a:gd name="connsiteY24" fmla="*/ 105862 h 139700"/>
                <a:gd name="connsiteX25" fmla="*/ 27319 w 83820"/>
                <a:gd name="connsiteY25" fmla="*/ 106793 h 139700"/>
                <a:gd name="connsiteX26" fmla="*/ 25146 w 83820"/>
                <a:gd name="connsiteY26" fmla="*/ 111140 h 139700"/>
                <a:gd name="connsiteX27" fmla="*/ 25146 w 83820"/>
                <a:gd name="connsiteY27" fmla="*/ 116417 h 139700"/>
                <a:gd name="connsiteX28" fmla="*/ 25146 w 83820"/>
                <a:gd name="connsiteY28" fmla="*/ 121695 h 139700"/>
                <a:gd name="connsiteX29" fmla="*/ 30423 w 83820"/>
                <a:gd name="connsiteY29" fmla="*/ 123558 h 139700"/>
                <a:gd name="connsiteX30" fmla="*/ 32286 w 83820"/>
                <a:gd name="connsiteY30" fmla="*/ 123558 h 139700"/>
                <a:gd name="connsiteX31" fmla="*/ 34459 w 83820"/>
                <a:gd name="connsiteY31" fmla="*/ 125731 h 139700"/>
                <a:gd name="connsiteX32" fmla="*/ 34459 w 83820"/>
                <a:gd name="connsiteY32" fmla="*/ 127904 h 139700"/>
                <a:gd name="connsiteX33" fmla="*/ 34459 w 83820"/>
                <a:gd name="connsiteY33" fmla="*/ 129146 h 139700"/>
                <a:gd name="connsiteX34" fmla="*/ 34459 w 83820"/>
                <a:gd name="connsiteY34" fmla="*/ 131008 h 139700"/>
                <a:gd name="connsiteX35" fmla="*/ 34459 w 83820"/>
                <a:gd name="connsiteY35" fmla="*/ 134423 h 139700"/>
                <a:gd name="connsiteX36" fmla="*/ 37564 w 83820"/>
                <a:gd name="connsiteY36" fmla="*/ 138459 h 139700"/>
                <a:gd name="connsiteX37" fmla="*/ 37564 w 83820"/>
                <a:gd name="connsiteY37" fmla="*/ 141563 h 139700"/>
                <a:gd name="connsiteX38" fmla="*/ 42841 w 83820"/>
                <a:gd name="connsiteY38" fmla="*/ 138459 h 139700"/>
                <a:gd name="connsiteX39" fmla="*/ 49050 w 83820"/>
                <a:gd name="connsiteY39" fmla="*/ 136286 h 139700"/>
                <a:gd name="connsiteX40" fmla="*/ 52155 w 83820"/>
                <a:gd name="connsiteY40" fmla="*/ 131008 h 139700"/>
                <a:gd name="connsiteX41" fmla="*/ 54328 w 83820"/>
                <a:gd name="connsiteY41" fmla="*/ 125731 h 139700"/>
                <a:gd name="connsiteX42" fmla="*/ 57432 w 83820"/>
                <a:gd name="connsiteY42" fmla="*/ 118280 h 139700"/>
                <a:gd name="connsiteX43" fmla="*/ 59605 w 83820"/>
                <a:gd name="connsiteY43" fmla="*/ 120453 h 139700"/>
                <a:gd name="connsiteX44" fmla="*/ 61468 w 83820"/>
                <a:gd name="connsiteY44" fmla="*/ 120453 h 139700"/>
                <a:gd name="connsiteX45" fmla="*/ 63641 w 83820"/>
                <a:gd name="connsiteY45" fmla="*/ 120453 h 139700"/>
                <a:gd name="connsiteX46" fmla="*/ 63641 w 83820"/>
                <a:gd name="connsiteY46" fmla="*/ 121695 h 139700"/>
                <a:gd name="connsiteX47" fmla="*/ 64572 w 83820"/>
                <a:gd name="connsiteY47" fmla="*/ 125731 h 139700"/>
                <a:gd name="connsiteX48" fmla="*/ 70781 w 83820"/>
                <a:gd name="connsiteY48" fmla="*/ 123558 h 139700"/>
                <a:gd name="connsiteX49" fmla="*/ 74196 w 83820"/>
                <a:gd name="connsiteY49" fmla="*/ 123558 h 139700"/>
                <a:gd name="connsiteX50" fmla="*/ 74196 w 83820"/>
                <a:gd name="connsiteY50" fmla="*/ 121695 h 139700"/>
                <a:gd name="connsiteX51" fmla="*/ 74196 w 83820"/>
                <a:gd name="connsiteY51" fmla="*/ 120453 h 139700"/>
                <a:gd name="connsiteX52" fmla="*/ 74196 w 83820"/>
                <a:gd name="connsiteY52" fmla="*/ 118280 h 139700"/>
                <a:gd name="connsiteX53" fmla="*/ 76059 w 83820"/>
                <a:gd name="connsiteY53" fmla="*/ 118280 h 139700"/>
                <a:gd name="connsiteX54" fmla="*/ 79164 w 83820"/>
                <a:gd name="connsiteY54" fmla="*/ 116417 h 139700"/>
                <a:gd name="connsiteX55" fmla="*/ 85373 w 83820"/>
                <a:gd name="connsiteY55" fmla="*/ 114244 h 139700"/>
                <a:gd name="connsiteX56" fmla="*/ 78232 w 83820"/>
                <a:gd name="connsiteY56" fmla="*/ 101516 h 139700"/>
                <a:gd name="connsiteX57" fmla="*/ 68919 w 83820"/>
                <a:gd name="connsiteY57" fmla="*/ 91892 h 139700"/>
                <a:gd name="connsiteX58" fmla="*/ 61468 w 83820"/>
                <a:gd name="connsiteY58" fmla="*/ 83510 h 139700"/>
                <a:gd name="connsiteX59" fmla="*/ 57432 w 83820"/>
                <a:gd name="connsiteY59" fmla="*/ 69850 h 139700"/>
                <a:gd name="connsiteX60" fmla="*/ 49982 w 83820"/>
                <a:gd name="connsiteY60" fmla="*/ 68609 h 139700"/>
                <a:gd name="connsiteX61" fmla="*/ 46877 w 83820"/>
                <a:gd name="connsiteY61" fmla="*/ 66435 h 139700"/>
                <a:gd name="connsiteX62" fmla="*/ 42841 w 83820"/>
                <a:gd name="connsiteY62" fmla="*/ 64573 h 139700"/>
                <a:gd name="connsiteX63" fmla="*/ 39737 w 83820"/>
                <a:gd name="connsiteY63" fmla="*/ 64573 h 139700"/>
                <a:gd name="connsiteX64" fmla="*/ 35391 w 83820"/>
                <a:gd name="connsiteY64" fmla="*/ 64573 h 139700"/>
                <a:gd name="connsiteX65" fmla="*/ 28250 w 83820"/>
                <a:gd name="connsiteY65" fmla="*/ 64573 h 139700"/>
                <a:gd name="connsiteX66" fmla="*/ 28250 w 83820"/>
                <a:gd name="connsiteY66" fmla="*/ 61158 h 139700"/>
                <a:gd name="connsiteX67" fmla="*/ 25146 w 83820"/>
                <a:gd name="connsiteY67" fmla="*/ 61158 h 139700"/>
                <a:gd name="connsiteX68" fmla="*/ 27319 w 83820"/>
                <a:gd name="connsiteY68" fmla="*/ 42221 h 139700"/>
                <a:gd name="connsiteX69" fmla="*/ 30423 w 83820"/>
                <a:gd name="connsiteY69" fmla="*/ 31666 h 139700"/>
                <a:gd name="connsiteX70" fmla="*/ 32286 w 83820"/>
                <a:gd name="connsiteY70" fmla="*/ 18937 h 139700"/>
                <a:gd name="connsiteX71" fmla="*/ 32286 w 83820"/>
                <a:gd name="connsiteY71" fmla="*/ 0 h 139700"/>
                <a:gd name="connsiteX72" fmla="*/ 25146 w 83820"/>
                <a:gd name="connsiteY72" fmla="*/ 0 h 139700"/>
                <a:gd name="connsiteX73" fmla="*/ 19868 w 83820"/>
                <a:gd name="connsiteY73" fmla="*/ 0 h 139700"/>
                <a:gd name="connsiteX74" fmla="*/ 14591 w 83820"/>
                <a:gd name="connsiteY74" fmla="*/ 1863 h 139700"/>
                <a:gd name="connsiteX75" fmla="*/ 8382 w 83820"/>
                <a:gd name="connsiteY75" fmla="*/ 4036 h 139700"/>
                <a:gd name="connsiteX76" fmla="*/ 1241 w 83820"/>
                <a:gd name="connsiteY76" fmla="*/ 22042 h 139700"/>
                <a:gd name="connsiteX77" fmla="*/ 0 w 83820"/>
                <a:gd name="connsiteY77" fmla="*/ 40048 h 139700"/>
                <a:gd name="connsiteX78" fmla="*/ 1241 w 83820"/>
                <a:gd name="connsiteY78" fmla="*/ 61158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83820" h="139700">
                  <a:moveTo>
                    <a:pt x="7450" y="76991"/>
                  </a:moveTo>
                  <a:lnTo>
                    <a:pt x="12728" y="90961"/>
                  </a:lnTo>
                  <a:lnTo>
                    <a:pt x="14591" y="91892"/>
                  </a:lnTo>
                  <a:lnTo>
                    <a:pt x="14591" y="94065"/>
                  </a:lnTo>
                  <a:lnTo>
                    <a:pt x="15833" y="96238"/>
                  </a:lnTo>
                  <a:lnTo>
                    <a:pt x="17695" y="98411"/>
                  </a:lnTo>
                  <a:lnTo>
                    <a:pt x="17695" y="91892"/>
                  </a:lnTo>
                  <a:lnTo>
                    <a:pt x="19868" y="86614"/>
                  </a:lnTo>
                  <a:lnTo>
                    <a:pt x="22042" y="81337"/>
                  </a:lnTo>
                  <a:lnTo>
                    <a:pt x="22042" y="73886"/>
                  </a:lnTo>
                  <a:lnTo>
                    <a:pt x="42841" y="83510"/>
                  </a:lnTo>
                  <a:lnTo>
                    <a:pt x="61468" y="98411"/>
                  </a:lnTo>
                  <a:lnTo>
                    <a:pt x="64572" y="98411"/>
                  </a:lnTo>
                  <a:lnTo>
                    <a:pt x="63641" y="101516"/>
                  </a:lnTo>
                  <a:lnTo>
                    <a:pt x="61468" y="103689"/>
                  </a:lnTo>
                  <a:lnTo>
                    <a:pt x="61468" y="105862"/>
                  </a:lnTo>
                  <a:lnTo>
                    <a:pt x="59605" y="106793"/>
                  </a:lnTo>
                  <a:lnTo>
                    <a:pt x="57432" y="111140"/>
                  </a:lnTo>
                  <a:lnTo>
                    <a:pt x="57432" y="114244"/>
                  </a:lnTo>
                  <a:lnTo>
                    <a:pt x="45015" y="114244"/>
                  </a:lnTo>
                  <a:lnTo>
                    <a:pt x="45015" y="101516"/>
                  </a:lnTo>
                  <a:lnTo>
                    <a:pt x="37564" y="101516"/>
                  </a:lnTo>
                  <a:lnTo>
                    <a:pt x="32286" y="103689"/>
                  </a:lnTo>
                  <a:lnTo>
                    <a:pt x="28250" y="103689"/>
                  </a:lnTo>
                  <a:lnTo>
                    <a:pt x="27319" y="105862"/>
                  </a:lnTo>
                  <a:lnTo>
                    <a:pt x="27319" y="106793"/>
                  </a:lnTo>
                  <a:lnTo>
                    <a:pt x="25146" y="111140"/>
                  </a:lnTo>
                  <a:lnTo>
                    <a:pt x="25146" y="116417"/>
                  </a:lnTo>
                  <a:lnTo>
                    <a:pt x="25146" y="121695"/>
                  </a:lnTo>
                  <a:lnTo>
                    <a:pt x="30423" y="123558"/>
                  </a:lnTo>
                  <a:lnTo>
                    <a:pt x="32286" y="123558"/>
                  </a:lnTo>
                  <a:lnTo>
                    <a:pt x="34459" y="125731"/>
                  </a:lnTo>
                  <a:lnTo>
                    <a:pt x="34459" y="127904"/>
                  </a:lnTo>
                  <a:lnTo>
                    <a:pt x="34459" y="129146"/>
                  </a:lnTo>
                  <a:lnTo>
                    <a:pt x="34459" y="131008"/>
                  </a:lnTo>
                  <a:lnTo>
                    <a:pt x="34459" y="134423"/>
                  </a:lnTo>
                  <a:lnTo>
                    <a:pt x="37564" y="138459"/>
                  </a:lnTo>
                  <a:lnTo>
                    <a:pt x="37564" y="141563"/>
                  </a:lnTo>
                  <a:lnTo>
                    <a:pt x="42841" y="138459"/>
                  </a:lnTo>
                  <a:lnTo>
                    <a:pt x="49050" y="136286"/>
                  </a:lnTo>
                  <a:lnTo>
                    <a:pt x="52155" y="131008"/>
                  </a:lnTo>
                  <a:lnTo>
                    <a:pt x="54328" y="125731"/>
                  </a:lnTo>
                  <a:lnTo>
                    <a:pt x="57432" y="118280"/>
                  </a:lnTo>
                  <a:lnTo>
                    <a:pt x="59605" y="120453"/>
                  </a:lnTo>
                  <a:lnTo>
                    <a:pt x="61468" y="120453"/>
                  </a:lnTo>
                  <a:lnTo>
                    <a:pt x="63641" y="120453"/>
                  </a:lnTo>
                  <a:lnTo>
                    <a:pt x="63641" y="121695"/>
                  </a:lnTo>
                  <a:lnTo>
                    <a:pt x="64572" y="125731"/>
                  </a:lnTo>
                  <a:lnTo>
                    <a:pt x="70781" y="123558"/>
                  </a:lnTo>
                  <a:lnTo>
                    <a:pt x="74196" y="123558"/>
                  </a:lnTo>
                  <a:lnTo>
                    <a:pt x="74196" y="121695"/>
                  </a:lnTo>
                  <a:lnTo>
                    <a:pt x="74196" y="120453"/>
                  </a:lnTo>
                  <a:lnTo>
                    <a:pt x="74196" y="118280"/>
                  </a:lnTo>
                  <a:lnTo>
                    <a:pt x="76059" y="118280"/>
                  </a:lnTo>
                  <a:lnTo>
                    <a:pt x="79164" y="116417"/>
                  </a:lnTo>
                  <a:lnTo>
                    <a:pt x="85373" y="114244"/>
                  </a:lnTo>
                  <a:lnTo>
                    <a:pt x="78232" y="101516"/>
                  </a:lnTo>
                  <a:lnTo>
                    <a:pt x="68919" y="91892"/>
                  </a:lnTo>
                  <a:lnTo>
                    <a:pt x="61468" y="83510"/>
                  </a:lnTo>
                  <a:lnTo>
                    <a:pt x="57432" y="69850"/>
                  </a:lnTo>
                  <a:lnTo>
                    <a:pt x="49982" y="68609"/>
                  </a:lnTo>
                  <a:lnTo>
                    <a:pt x="46877" y="66435"/>
                  </a:lnTo>
                  <a:lnTo>
                    <a:pt x="42841" y="64573"/>
                  </a:lnTo>
                  <a:lnTo>
                    <a:pt x="39737" y="64573"/>
                  </a:lnTo>
                  <a:lnTo>
                    <a:pt x="35391" y="64573"/>
                  </a:lnTo>
                  <a:lnTo>
                    <a:pt x="28250" y="64573"/>
                  </a:lnTo>
                  <a:lnTo>
                    <a:pt x="28250" y="61158"/>
                  </a:lnTo>
                  <a:lnTo>
                    <a:pt x="25146" y="61158"/>
                  </a:lnTo>
                  <a:lnTo>
                    <a:pt x="27319" y="42221"/>
                  </a:lnTo>
                  <a:lnTo>
                    <a:pt x="30423" y="31666"/>
                  </a:lnTo>
                  <a:lnTo>
                    <a:pt x="32286" y="18937"/>
                  </a:lnTo>
                  <a:lnTo>
                    <a:pt x="32286" y="0"/>
                  </a:lnTo>
                  <a:lnTo>
                    <a:pt x="25146" y="0"/>
                  </a:lnTo>
                  <a:lnTo>
                    <a:pt x="19868" y="0"/>
                  </a:lnTo>
                  <a:lnTo>
                    <a:pt x="14591" y="1863"/>
                  </a:lnTo>
                  <a:lnTo>
                    <a:pt x="8382" y="4036"/>
                  </a:lnTo>
                  <a:lnTo>
                    <a:pt x="1241" y="22042"/>
                  </a:lnTo>
                  <a:lnTo>
                    <a:pt x="0" y="40048"/>
                  </a:lnTo>
                  <a:lnTo>
                    <a:pt x="1241" y="6115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xmlns="" id="{AEEF8499-C3EB-4430-BA8B-B35BE7A3BFFE}"/>
                </a:ext>
              </a:extLst>
            </p:cNvPr>
            <p:cNvSpPr/>
            <p:nvPr/>
          </p:nvSpPr>
          <p:spPr>
            <a:xfrm>
              <a:off x="6849307" y="5908563"/>
              <a:ext cx="46567" cy="15522"/>
            </a:xfrm>
            <a:custGeom>
              <a:avLst/>
              <a:gdLst>
                <a:gd name="connsiteX0" fmla="*/ 39427 w 46566"/>
                <a:gd name="connsiteY0" fmla="*/ 12728 h 15522"/>
                <a:gd name="connsiteX1" fmla="*/ 46878 w 46566"/>
                <a:gd name="connsiteY1" fmla="*/ 12728 h 15522"/>
                <a:gd name="connsiteX2" fmla="*/ 44704 w 46566"/>
                <a:gd name="connsiteY2" fmla="*/ 9313 h 15522"/>
                <a:gd name="connsiteX3" fmla="*/ 44704 w 46566"/>
                <a:gd name="connsiteY3" fmla="*/ 5277 h 15522"/>
                <a:gd name="connsiteX4" fmla="*/ 44704 w 46566"/>
                <a:gd name="connsiteY4" fmla="*/ 3104 h 15522"/>
                <a:gd name="connsiteX5" fmla="*/ 43773 w 46566"/>
                <a:gd name="connsiteY5" fmla="*/ 3104 h 15522"/>
                <a:gd name="connsiteX6" fmla="*/ 39427 w 46566"/>
                <a:gd name="connsiteY6" fmla="*/ 0 h 15522"/>
                <a:gd name="connsiteX7" fmla="*/ 30113 w 46566"/>
                <a:gd name="connsiteY7" fmla="*/ 5277 h 15522"/>
                <a:gd name="connsiteX8" fmla="*/ 21731 w 46566"/>
                <a:gd name="connsiteY8" fmla="*/ 5277 h 15522"/>
                <a:gd name="connsiteX9" fmla="*/ 12418 w 46566"/>
                <a:gd name="connsiteY9" fmla="*/ 5277 h 15522"/>
                <a:gd name="connsiteX10" fmla="*/ 3104 w 46566"/>
                <a:gd name="connsiteY10" fmla="*/ 9313 h 15522"/>
                <a:gd name="connsiteX11" fmla="*/ 1863 w 46566"/>
                <a:gd name="connsiteY11" fmla="*/ 10555 h 15522"/>
                <a:gd name="connsiteX12" fmla="*/ 0 w 46566"/>
                <a:gd name="connsiteY12" fmla="*/ 10555 h 15522"/>
                <a:gd name="connsiteX13" fmla="*/ 0 w 46566"/>
                <a:gd name="connsiteY13" fmla="*/ 12728 h 15522"/>
                <a:gd name="connsiteX14" fmla="*/ 12418 w 46566"/>
                <a:gd name="connsiteY14" fmla="*/ 16764 h 15522"/>
                <a:gd name="connsiteX15" fmla="*/ 27009 w 46566"/>
                <a:gd name="connsiteY15" fmla="*/ 16764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566" h="15522">
                  <a:moveTo>
                    <a:pt x="39427" y="12728"/>
                  </a:moveTo>
                  <a:lnTo>
                    <a:pt x="46878" y="12728"/>
                  </a:lnTo>
                  <a:lnTo>
                    <a:pt x="44704" y="9313"/>
                  </a:lnTo>
                  <a:lnTo>
                    <a:pt x="44704" y="5277"/>
                  </a:lnTo>
                  <a:lnTo>
                    <a:pt x="44704" y="3104"/>
                  </a:lnTo>
                  <a:lnTo>
                    <a:pt x="43773" y="3104"/>
                  </a:lnTo>
                  <a:lnTo>
                    <a:pt x="39427" y="0"/>
                  </a:lnTo>
                  <a:lnTo>
                    <a:pt x="30113" y="5277"/>
                  </a:lnTo>
                  <a:lnTo>
                    <a:pt x="21731" y="5277"/>
                  </a:lnTo>
                  <a:lnTo>
                    <a:pt x="12418" y="5277"/>
                  </a:lnTo>
                  <a:lnTo>
                    <a:pt x="3104" y="9313"/>
                  </a:lnTo>
                  <a:lnTo>
                    <a:pt x="1863" y="10555"/>
                  </a:lnTo>
                  <a:lnTo>
                    <a:pt x="0" y="10555"/>
                  </a:lnTo>
                  <a:lnTo>
                    <a:pt x="0" y="12728"/>
                  </a:lnTo>
                  <a:lnTo>
                    <a:pt x="12418" y="16764"/>
                  </a:lnTo>
                  <a:lnTo>
                    <a:pt x="27009" y="1676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5" name="Freeform: Shape 184">
              <a:extLst>
                <a:ext uri="{FF2B5EF4-FFF2-40B4-BE49-F238E27FC236}">
                  <a16:creationId xmlns:a16="http://schemas.microsoft.com/office/drawing/2014/main" xmlns="" id="{5A06CBB6-7BC6-47E1-93AD-8E98AB34FCDC}"/>
                </a:ext>
              </a:extLst>
            </p:cNvPr>
            <p:cNvSpPr/>
            <p:nvPr/>
          </p:nvSpPr>
          <p:spPr>
            <a:xfrm>
              <a:off x="6900220" y="5913840"/>
              <a:ext cx="55880" cy="31045"/>
            </a:xfrm>
            <a:custGeom>
              <a:avLst/>
              <a:gdLst>
                <a:gd name="connsiteX0" fmla="*/ 5278 w 55880"/>
                <a:gd name="connsiteY0" fmla="*/ 29492 h 31044"/>
                <a:gd name="connsiteX1" fmla="*/ 7451 w 55880"/>
                <a:gd name="connsiteY1" fmla="*/ 29492 h 31044"/>
                <a:gd name="connsiteX2" fmla="*/ 8382 w 55880"/>
                <a:gd name="connsiteY2" fmla="*/ 31666 h 31044"/>
                <a:gd name="connsiteX3" fmla="*/ 12418 w 55880"/>
                <a:gd name="connsiteY3" fmla="*/ 31666 h 31044"/>
                <a:gd name="connsiteX4" fmla="*/ 25146 w 55880"/>
                <a:gd name="connsiteY4" fmla="*/ 22042 h 31044"/>
                <a:gd name="connsiteX5" fmla="*/ 39737 w 55880"/>
                <a:gd name="connsiteY5" fmla="*/ 12728 h 31044"/>
                <a:gd name="connsiteX6" fmla="*/ 52155 w 55880"/>
                <a:gd name="connsiteY6" fmla="*/ 4036 h 31044"/>
                <a:gd name="connsiteX7" fmla="*/ 56191 w 55880"/>
                <a:gd name="connsiteY7" fmla="*/ 4036 h 31044"/>
                <a:gd name="connsiteX8" fmla="*/ 56191 w 55880"/>
                <a:gd name="connsiteY8" fmla="*/ 0 h 31044"/>
                <a:gd name="connsiteX9" fmla="*/ 36322 w 55880"/>
                <a:gd name="connsiteY9" fmla="*/ 0 h 31044"/>
                <a:gd name="connsiteX10" fmla="*/ 17696 w 55880"/>
                <a:gd name="connsiteY10" fmla="*/ 12728 h 31044"/>
                <a:gd name="connsiteX11" fmla="*/ 0 w 55880"/>
                <a:gd name="connsiteY11" fmla="*/ 24215 h 31044"/>
                <a:gd name="connsiteX12" fmla="*/ 0 w 55880"/>
                <a:gd name="connsiteY12" fmla="*/ 27319 h 31044"/>
                <a:gd name="connsiteX13" fmla="*/ 3104 w 55880"/>
                <a:gd name="connsiteY13" fmla="*/ 27319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880" h="31044">
                  <a:moveTo>
                    <a:pt x="5278" y="29492"/>
                  </a:moveTo>
                  <a:lnTo>
                    <a:pt x="7451" y="29492"/>
                  </a:lnTo>
                  <a:lnTo>
                    <a:pt x="8382" y="31666"/>
                  </a:lnTo>
                  <a:lnTo>
                    <a:pt x="12418" y="31666"/>
                  </a:lnTo>
                  <a:lnTo>
                    <a:pt x="25146" y="22042"/>
                  </a:lnTo>
                  <a:lnTo>
                    <a:pt x="39737" y="12728"/>
                  </a:lnTo>
                  <a:lnTo>
                    <a:pt x="52155" y="4036"/>
                  </a:lnTo>
                  <a:lnTo>
                    <a:pt x="56191" y="4036"/>
                  </a:lnTo>
                  <a:lnTo>
                    <a:pt x="56191" y="0"/>
                  </a:lnTo>
                  <a:lnTo>
                    <a:pt x="36322" y="0"/>
                  </a:lnTo>
                  <a:lnTo>
                    <a:pt x="17696" y="12728"/>
                  </a:lnTo>
                  <a:lnTo>
                    <a:pt x="0" y="24215"/>
                  </a:lnTo>
                  <a:lnTo>
                    <a:pt x="0" y="27319"/>
                  </a:lnTo>
                  <a:lnTo>
                    <a:pt x="3104" y="2731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6" name="Freeform: Shape 185">
              <a:extLst>
                <a:ext uri="{FF2B5EF4-FFF2-40B4-BE49-F238E27FC236}">
                  <a16:creationId xmlns:a16="http://schemas.microsoft.com/office/drawing/2014/main" xmlns="" id="{C778D403-6CDF-4C4F-84B4-5D2802B9574E}"/>
                </a:ext>
              </a:extLst>
            </p:cNvPr>
            <p:cNvSpPr/>
            <p:nvPr/>
          </p:nvSpPr>
          <p:spPr>
            <a:xfrm>
              <a:off x="6939958" y="5274633"/>
              <a:ext cx="15522" cy="12418"/>
            </a:xfrm>
            <a:custGeom>
              <a:avLst/>
              <a:gdLst>
                <a:gd name="connsiteX0" fmla="*/ 16453 w 15522"/>
                <a:gd name="connsiteY0" fmla="*/ 0 h 12417"/>
                <a:gd name="connsiteX1" fmla="*/ 4036 w 15522"/>
                <a:gd name="connsiteY1" fmla="*/ 0 h 12417"/>
                <a:gd name="connsiteX2" fmla="*/ 4036 w 15522"/>
                <a:gd name="connsiteY2" fmla="*/ 4346 h 12417"/>
                <a:gd name="connsiteX3" fmla="*/ 0 w 15522"/>
                <a:gd name="connsiteY3" fmla="*/ 4346 h 12417"/>
                <a:gd name="connsiteX4" fmla="*/ 0 w 15522"/>
                <a:gd name="connsiteY4" fmla="*/ 12728 h 12417"/>
                <a:gd name="connsiteX5" fmla="*/ 16453 w 15522"/>
                <a:gd name="connsiteY5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522" h="12417">
                  <a:moveTo>
                    <a:pt x="16453" y="0"/>
                  </a:moveTo>
                  <a:lnTo>
                    <a:pt x="4036" y="0"/>
                  </a:lnTo>
                  <a:lnTo>
                    <a:pt x="4036" y="4346"/>
                  </a:lnTo>
                  <a:lnTo>
                    <a:pt x="0" y="4346"/>
                  </a:lnTo>
                  <a:lnTo>
                    <a:pt x="0" y="12728"/>
                  </a:lnTo>
                  <a:lnTo>
                    <a:pt x="16453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7" name="Freeform: Shape 186">
              <a:extLst>
                <a:ext uri="{FF2B5EF4-FFF2-40B4-BE49-F238E27FC236}">
                  <a16:creationId xmlns:a16="http://schemas.microsoft.com/office/drawing/2014/main" xmlns="" id="{4416FC34-6A03-4045-9088-12D283037E25}"/>
                </a:ext>
              </a:extLst>
            </p:cNvPr>
            <p:cNvSpPr/>
            <p:nvPr/>
          </p:nvSpPr>
          <p:spPr>
            <a:xfrm>
              <a:off x="6808639" y="5623884"/>
              <a:ext cx="40358" cy="46567"/>
            </a:xfrm>
            <a:custGeom>
              <a:avLst/>
              <a:gdLst>
                <a:gd name="connsiteX0" fmla="*/ 21731 w 40357"/>
                <a:gd name="connsiteY0" fmla="*/ 31666 h 46566"/>
                <a:gd name="connsiteX1" fmla="*/ 29182 w 40357"/>
                <a:gd name="connsiteY1" fmla="*/ 22042 h 46566"/>
                <a:gd name="connsiteX2" fmla="*/ 40668 w 40357"/>
                <a:gd name="connsiteY2" fmla="*/ 12728 h 46566"/>
                <a:gd name="connsiteX3" fmla="*/ 38495 w 40357"/>
                <a:gd name="connsiteY3" fmla="*/ 9313 h 46566"/>
                <a:gd name="connsiteX4" fmla="*/ 38495 w 40357"/>
                <a:gd name="connsiteY4" fmla="*/ 5278 h 46566"/>
                <a:gd name="connsiteX5" fmla="*/ 38495 w 40357"/>
                <a:gd name="connsiteY5" fmla="*/ 4036 h 46566"/>
                <a:gd name="connsiteX6" fmla="*/ 36322 w 40357"/>
                <a:gd name="connsiteY6" fmla="*/ 4036 h 46566"/>
                <a:gd name="connsiteX7" fmla="*/ 35391 w 40357"/>
                <a:gd name="connsiteY7" fmla="*/ 4036 h 46566"/>
                <a:gd name="connsiteX8" fmla="*/ 31045 w 40357"/>
                <a:gd name="connsiteY8" fmla="*/ 0 h 46566"/>
                <a:gd name="connsiteX9" fmla="*/ 23905 w 40357"/>
                <a:gd name="connsiteY9" fmla="*/ 16764 h 46566"/>
                <a:gd name="connsiteX10" fmla="*/ 11487 w 40357"/>
                <a:gd name="connsiteY10" fmla="*/ 29492 h 46566"/>
                <a:gd name="connsiteX11" fmla="*/ 0 w 40357"/>
                <a:gd name="connsiteY11" fmla="*/ 42221 h 46566"/>
                <a:gd name="connsiteX12" fmla="*/ 0 w 40357"/>
                <a:gd name="connsiteY12" fmla="*/ 46567 h 46566"/>
                <a:gd name="connsiteX13" fmla="*/ 13349 w 40357"/>
                <a:gd name="connsiteY13" fmla="*/ 39116 h 4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0357" h="46566">
                  <a:moveTo>
                    <a:pt x="21731" y="31666"/>
                  </a:moveTo>
                  <a:lnTo>
                    <a:pt x="29182" y="22042"/>
                  </a:lnTo>
                  <a:lnTo>
                    <a:pt x="40668" y="12728"/>
                  </a:lnTo>
                  <a:lnTo>
                    <a:pt x="38495" y="9313"/>
                  </a:lnTo>
                  <a:lnTo>
                    <a:pt x="38495" y="5278"/>
                  </a:lnTo>
                  <a:lnTo>
                    <a:pt x="38495" y="4036"/>
                  </a:lnTo>
                  <a:lnTo>
                    <a:pt x="36322" y="4036"/>
                  </a:lnTo>
                  <a:lnTo>
                    <a:pt x="35391" y="4036"/>
                  </a:lnTo>
                  <a:lnTo>
                    <a:pt x="31045" y="0"/>
                  </a:lnTo>
                  <a:lnTo>
                    <a:pt x="23905" y="16764"/>
                  </a:lnTo>
                  <a:lnTo>
                    <a:pt x="11487" y="29492"/>
                  </a:lnTo>
                  <a:lnTo>
                    <a:pt x="0" y="42221"/>
                  </a:lnTo>
                  <a:lnTo>
                    <a:pt x="0" y="46567"/>
                  </a:lnTo>
                  <a:lnTo>
                    <a:pt x="13349" y="3911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8" name="Freeform: Shape 187">
              <a:extLst>
                <a:ext uri="{FF2B5EF4-FFF2-40B4-BE49-F238E27FC236}">
                  <a16:creationId xmlns:a16="http://schemas.microsoft.com/office/drawing/2014/main" xmlns="" id="{FD4C2563-D533-4355-9598-EB9B91A9F8B0}"/>
                </a:ext>
              </a:extLst>
            </p:cNvPr>
            <p:cNvSpPr/>
            <p:nvPr/>
          </p:nvSpPr>
          <p:spPr>
            <a:xfrm>
              <a:off x="4168919" y="5514917"/>
              <a:ext cx="24836" cy="12418"/>
            </a:xfrm>
            <a:custGeom>
              <a:avLst/>
              <a:gdLst>
                <a:gd name="connsiteX0" fmla="*/ 27009 w 24835"/>
                <a:gd name="connsiteY0" fmla="*/ 4036 h 12417"/>
                <a:gd name="connsiteX1" fmla="*/ 21731 w 24835"/>
                <a:gd name="connsiteY1" fmla="*/ 1863 h 12417"/>
                <a:gd name="connsiteX2" fmla="*/ 14591 w 24835"/>
                <a:gd name="connsiteY2" fmla="*/ 1863 h 12417"/>
                <a:gd name="connsiteX3" fmla="*/ 7140 w 24835"/>
                <a:gd name="connsiteY3" fmla="*/ 0 h 12417"/>
                <a:gd name="connsiteX4" fmla="*/ 0 w 24835"/>
                <a:gd name="connsiteY4" fmla="*/ 0 h 12417"/>
                <a:gd name="connsiteX5" fmla="*/ 0 w 24835"/>
                <a:gd name="connsiteY5" fmla="*/ 12728 h 12417"/>
                <a:gd name="connsiteX6" fmla="*/ 27009 w 24835"/>
                <a:gd name="connsiteY6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835" h="12417">
                  <a:moveTo>
                    <a:pt x="27009" y="4036"/>
                  </a:moveTo>
                  <a:lnTo>
                    <a:pt x="21731" y="1863"/>
                  </a:lnTo>
                  <a:lnTo>
                    <a:pt x="14591" y="1863"/>
                  </a:lnTo>
                  <a:lnTo>
                    <a:pt x="7140" y="0"/>
                  </a:lnTo>
                  <a:lnTo>
                    <a:pt x="0" y="0"/>
                  </a:lnTo>
                  <a:lnTo>
                    <a:pt x="0" y="12728"/>
                  </a:lnTo>
                  <a:lnTo>
                    <a:pt x="27009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9" name="Freeform: Shape 188">
              <a:extLst>
                <a:ext uri="{FF2B5EF4-FFF2-40B4-BE49-F238E27FC236}">
                  <a16:creationId xmlns:a16="http://schemas.microsoft.com/office/drawing/2014/main" xmlns="" id="{02A9159B-A27D-4AB8-BC71-3A3E8504F880}"/>
                </a:ext>
              </a:extLst>
            </p:cNvPr>
            <p:cNvSpPr/>
            <p:nvPr/>
          </p:nvSpPr>
          <p:spPr>
            <a:xfrm>
              <a:off x="2808235" y="5420542"/>
              <a:ext cx="27940" cy="15522"/>
            </a:xfrm>
            <a:custGeom>
              <a:avLst/>
              <a:gdLst>
                <a:gd name="connsiteX0" fmla="*/ 16764 w 27940"/>
                <a:gd name="connsiteY0" fmla="*/ 2173 h 15522"/>
                <a:gd name="connsiteX1" fmla="*/ 13660 w 27940"/>
                <a:gd name="connsiteY1" fmla="*/ 2173 h 15522"/>
                <a:gd name="connsiteX2" fmla="*/ 6209 w 27940"/>
                <a:gd name="connsiteY2" fmla="*/ 2173 h 15522"/>
                <a:gd name="connsiteX3" fmla="*/ 0 w 27940"/>
                <a:gd name="connsiteY3" fmla="*/ 0 h 15522"/>
                <a:gd name="connsiteX4" fmla="*/ 0 w 27940"/>
                <a:gd name="connsiteY4" fmla="*/ 17075 h 15522"/>
                <a:gd name="connsiteX5" fmla="*/ 7451 w 27940"/>
                <a:gd name="connsiteY5" fmla="*/ 17075 h 15522"/>
                <a:gd name="connsiteX6" fmla="*/ 13660 w 27940"/>
                <a:gd name="connsiteY6" fmla="*/ 17075 h 15522"/>
                <a:gd name="connsiteX7" fmla="*/ 18937 w 27940"/>
                <a:gd name="connsiteY7" fmla="*/ 14901 h 15522"/>
                <a:gd name="connsiteX8" fmla="*/ 24215 w 27940"/>
                <a:gd name="connsiteY8" fmla="*/ 12728 h 15522"/>
                <a:gd name="connsiteX9" fmla="*/ 28251 w 27940"/>
                <a:gd name="connsiteY9" fmla="*/ 12728 h 15522"/>
                <a:gd name="connsiteX10" fmla="*/ 28251 w 27940"/>
                <a:gd name="connsiteY10" fmla="*/ 5278 h 15522"/>
                <a:gd name="connsiteX11" fmla="*/ 22042 w 27940"/>
                <a:gd name="connsiteY11" fmla="*/ 4346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940" h="15522">
                  <a:moveTo>
                    <a:pt x="16764" y="2173"/>
                  </a:moveTo>
                  <a:lnTo>
                    <a:pt x="13660" y="2173"/>
                  </a:lnTo>
                  <a:lnTo>
                    <a:pt x="6209" y="2173"/>
                  </a:lnTo>
                  <a:lnTo>
                    <a:pt x="0" y="0"/>
                  </a:lnTo>
                  <a:lnTo>
                    <a:pt x="0" y="17075"/>
                  </a:lnTo>
                  <a:lnTo>
                    <a:pt x="7451" y="17075"/>
                  </a:lnTo>
                  <a:lnTo>
                    <a:pt x="13660" y="17075"/>
                  </a:lnTo>
                  <a:lnTo>
                    <a:pt x="18937" y="14901"/>
                  </a:lnTo>
                  <a:lnTo>
                    <a:pt x="24215" y="12728"/>
                  </a:lnTo>
                  <a:lnTo>
                    <a:pt x="28251" y="12728"/>
                  </a:lnTo>
                  <a:lnTo>
                    <a:pt x="28251" y="5278"/>
                  </a:lnTo>
                  <a:lnTo>
                    <a:pt x="22042" y="434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0" name="Freeform: Shape 189">
              <a:extLst>
                <a:ext uri="{FF2B5EF4-FFF2-40B4-BE49-F238E27FC236}">
                  <a16:creationId xmlns:a16="http://schemas.microsoft.com/office/drawing/2014/main" xmlns="" id="{F74F796E-2167-4765-8A32-89E5DF387222}"/>
                </a:ext>
              </a:extLst>
            </p:cNvPr>
            <p:cNvSpPr/>
            <p:nvPr/>
          </p:nvSpPr>
          <p:spPr>
            <a:xfrm>
              <a:off x="4066782" y="5047076"/>
              <a:ext cx="12418" cy="15522"/>
            </a:xfrm>
            <a:custGeom>
              <a:avLst/>
              <a:gdLst>
                <a:gd name="connsiteX0" fmla="*/ 6209 w 12417"/>
                <a:gd name="connsiteY0" fmla="*/ 17075 h 15522"/>
                <a:gd name="connsiteX1" fmla="*/ 7140 w 12417"/>
                <a:gd name="connsiteY1" fmla="*/ 11487 h 15522"/>
                <a:gd name="connsiteX2" fmla="*/ 7140 w 12417"/>
                <a:gd name="connsiteY2" fmla="*/ 9624 h 15522"/>
                <a:gd name="connsiteX3" fmla="*/ 9313 w 12417"/>
                <a:gd name="connsiteY3" fmla="*/ 6209 h 15522"/>
                <a:gd name="connsiteX4" fmla="*/ 11487 w 12417"/>
                <a:gd name="connsiteY4" fmla="*/ 4346 h 15522"/>
                <a:gd name="connsiteX5" fmla="*/ 12418 w 12417"/>
                <a:gd name="connsiteY5" fmla="*/ 0 h 15522"/>
                <a:gd name="connsiteX6" fmla="*/ 9313 w 12417"/>
                <a:gd name="connsiteY6" fmla="*/ 0 h 15522"/>
                <a:gd name="connsiteX7" fmla="*/ 7140 w 12417"/>
                <a:gd name="connsiteY7" fmla="*/ 4346 h 15522"/>
                <a:gd name="connsiteX8" fmla="*/ 4036 w 12417"/>
                <a:gd name="connsiteY8" fmla="*/ 7451 h 15522"/>
                <a:gd name="connsiteX9" fmla="*/ 2173 w 12417"/>
                <a:gd name="connsiteY9" fmla="*/ 9624 h 15522"/>
                <a:gd name="connsiteX10" fmla="*/ 0 w 12417"/>
                <a:gd name="connsiteY10" fmla="*/ 11487 h 15522"/>
                <a:gd name="connsiteX11" fmla="*/ 0 w 12417"/>
                <a:gd name="connsiteY11" fmla="*/ 13660 h 15522"/>
                <a:gd name="connsiteX12" fmla="*/ 2173 w 12417"/>
                <a:gd name="connsiteY12" fmla="*/ 1490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5522">
                  <a:moveTo>
                    <a:pt x="6209" y="17075"/>
                  </a:moveTo>
                  <a:lnTo>
                    <a:pt x="7140" y="11487"/>
                  </a:lnTo>
                  <a:lnTo>
                    <a:pt x="7140" y="9624"/>
                  </a:lnTo>
                  <a:lnTo>
                    <a:pt x="9313" y="6209"/>
                  </a:lnTo>
                  <a:lnTo>
                    <a:pt x="11487" y="4346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7140" y="4346"/>
                  </a:lnTo>
                  <a:lnTo>
                    <a:pt x="4036" y="7451"/>
                  </a:lnTo>
                  <a:lnTo>
                    <a:pt x="2173" y="9624"/>
                  </a:lnTo>
                  <a:lnTo>
                    <a:pt x="0" y="11487"/>
                  </a:lnTo>
                  <a:lnTo>
                    <a:pt x="0" y="13660"/>
                  </a:lnTo>
                  <a:lnTo>
                    <a:pt x="2173" y="1490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1" name="Freeform: Shape 190">
              <a:extLst>
                <a:ext uri="{FF2B5EF4-FFF2-40B4-BE49-F238E27FC236}">
                  <a16:creationId xmlns:a16="http://schemas.microsoft.com/office/drawing/2014/main" xmlns="" id="{56097E2F-F9EF-4096-8F69-91A27C7CE610}"/>
                </a:ext>
              </a:extLst>
            </p:cNvPr>
            <p:cNvSpPr/>
            <p:nvPr/>
          </p:nvSpPr>
          <p:spPr>
            <a:xfrm>
              <a:off x="4243736" y="5014168"/>
              <a:ext cx="18627" cy="37253"/>
            </a:xfrm>
            <a:custGeom>
              <a:avLst/>
              <a:gdLst>
                <a:gd name="connsiteX0" fmla="*/ 3104 w 18626"/>
                <a:gd name="connsiteY0" fmla="*/ 31976 h 37253"/>
                <a:gd name="connsiteX1" fmla="*/ 3104 w 18626"/>
                <a:gd name="connsiteY1" fmla="*/ 32907 h 37253"/>
                <a:gd name="connsiteX2" fmla="*/ 3104 w 18626"/>
                <a:gd name="connsiteY2" fmla="*/ 35080 h 37253"/>
                <a:gd name="connsiteX3" fmla="*/ 5278 w 18626"/>
                <a:gd name="connsiteY3" fmla="*/ 37253 h 37253"/>
                <a:gd name="connsiteX4" fmla="*/ 12728 w 18626"/>
                <a:gd name="connsiteY4" fmla="*/ 37253 h 37253"/>
                <a:gd name="connsiteX5" fmla="*/ 14591 w 18626"/>
                <a:gd name="connsiteY5" fmla="*/ 37253 h 37253"/>
                <a:gd name="connsiteX6" fmla="*/ 14591 w 18626"/>
                <a:gd name="connsiteY6" fmla="*/ 35080 h 37253"/>
                <a:gd name="connsiteX7" fmla="*/ 15833 w 18626"/>
                <a:gd name="connsiteY7" fmla="*/ 35080 h 37253"/>
                <a:gd name="connsiteX8" fmla="*/ 17695 w 18626"/>
                <a:gd name="connsiteY8" fmla="*/ 35080 h 37253"/>
                <a:gd name="connsiteX9" fmla="*/ 19869 w 18626"/>
                <a:gd name="connsiteY9" fmla="*/ 32907 h 37253"/>
                <a:gd name="connsiteX10" fmla="*/ 17695 w 18626"/>
                <a:gd name="connsiteY10" fmla="*/ 22352 h 37253"/>
                <a:gd name="connsiteX11" fmla="*/ 15833 w 18626"/>
                <a:gd name="connsiteY11" fmla="*/ 9624 h 37253"/>
                <a:gd name="connsiteX12" fmla="*/ 12728 w 18626"/>
                <a:gd name="connsiteY12" fmla="*/ 0 h 37253"/>
                <a:gd name="connsiteX13" fmla="*/ 0 w 18626"/>
                <a:gd name="connsiteY13" fmla="*/ 29803 h 37253"/>
                <a:gd name="connsiteX14" fmla="*/ 1242 w 18626"/>
                <a:gd name="connsiteY14" fmla="*/ 31976 h 37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626" h="37253">
                  <a:moveTo>
                    <a:pt x="3104" y="31976"/>
                  </a:moveTo>
                  <a:lnTo>
                    <a:pt x="3104" y="32907"/>
                  </a:lnTo>
                  <a:lnTo>
                    <a:pt x="3104" y="35080"/>
                  </a:lnTo>
                  <a:lnTo>
                    <a:pt x="5278" y="37253"/>
                  </a:lnTo>
                  <a:lnTo>
                    <a:pt x="12728" y="37253"/>
                  </a:lnTo>
                  <a:lnTo>
                    <a:pt x="14591" y="37253"/>
                  </a:lnTo>
                  <a:lnTo>
                    <a:pt x="14591" y="35080"/>
                  </a:lnTo>
                  <a:lnTo>
                    <a:pt x="15833" y="35080"/>
                  </a:lnTo>
                  <a:lnTo>
                    <a:pt x="17695" y="35080"/>
                  </a:lnTo>
                  <a:lnTo>
                    <a:pt x="19869" y="32907"/>
                  </a:lnTo>
                  <a:lnTo>
                    <a:pt x="17695" y="22352"/>
                  </a:lnTo>
                  <a:lnTo>
                    <a:pt x="15833" y="9624"/>
                  </a:lnTo>
                  <a:lnTo>
                    <a:pt x="12728" y="0"/>
                  </a:lnTo>
                  <a:lnTo>
                    <a:pt x="0" y="29803"/>
                  </a:lnTo>
                  <a:lnTo>
                    <a:pt x="1242" y="3197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2" name="Freeform: Shape 191">
              <a:extLst>
                <a:ext uri="{FF2B5EF4-FFF2-40B4-BE49-F238E27FC236}">
                  <a16:creationId xmlns:a16="http://schemas.microsoft.com/office/drawing/2014/main" xmlns="" id="{C3010984-FC23-41A2-BC2E-84DD828D45C4}"/>
                </a:ext>
              </a:extLst>
            </p:cNvPr>
            <p:cNvSpPr/>
            <p:nvPr/>
          </p:nvSpPr>
          <p:spPr>
            <a:xfrm>
              <a:off x="6688807" y="5690630"/>
              <a:ext cx="149014" cy="161432"/>
            </a:xfrm>
            <a:custGeom>
              <a:avLst/>
              <a:gdLst>
                <a:gd name="connsiteX0" fmla="*/ 11486 w 149013"/>
                <a:gd name="connsiteY0" fmla="*/ 128835 h 161431"/>
                <a:gd name="connsiteX1" fmla="*/ 23904 w 149013"/>
                <a:gd name="connsiteY1" fmla="*/ 145910 h 161431"/>
                <a:gd name="connsiteX2" fmla="*/ 36322 w 149013"/>
                <a:gd name="connsiteY2" fmla="*/ 151187 h 161431"/>
                <a:gd name="connsiteX3" fmla="*/ 49051 w 149013"/>
                <a:gd name="connsiteY3" fmla="*/ 153360 h 161431"/>
                <a:gd name="connsiteX4" fmla="*/ 62400 w 149013"/>
                <a:gd name="connsiteY4" fmla="*/ 153360 h 161431"/>
                <a:gd name="connsiteX5" fmla="*/ 72955 w 149013"/>
                <a:gd name="connsiteY5" fmla="*/ 155533 h 161431"/>
                <a:gd name="connsiteX6" fmla="*/ 84441 w 149013"/>
                <a:gd name="connsiteY6" fmla="*/ 161742 h 161431"/>
                <a:gd name="connsiteX7" fmla="*/ 90650 w 149013"/>
                <a:gd name="connsiteY7" fmla="*/ 161742 h 161431"/>
                <a:gd name="connsiteX8" fmla="*/ 96859 w 149013"/>
                <a:gd name="connsiteY8" fmla="*/ 160811 h 161431"/>
                <a:gd name="connsiteX9" fmla="*/ 102137 w 149013"/>
                <a:gd name="connsiteY9" fmla="*/ 160811 h 161431"/>
                <a:gd name="connsiteX10" fmla="*/ 107104 w 149013"/>
                <a:gd name="connsiteY10" fmla="*/ 156465 h 161431"/>
                <a:gd name="connsiteX11" fmla="*/ 116728 w 149013"/>
                <a:gd name="connsiteY11" fmla="*/ 138459 h 161431"/>
                <a:gd name="connsiteX12" fmla="*/ 121695 w 149013"/>
                <a:gd name="connsiteY12" fmla="*/ 118280 h 161431"/>
                <a:gd name="connsiteX13" fmla="*/ 131319 w 149013"/>
                <a:gd name="connsiteY13" fmla="*/ 101516 h 161431"/>
                <a:gd name="connsiteX14" fmla="*/ 133181 w 149013"/>
                <a:gd name="connsiteY14" fmla="*/ 97170 h 161431"/>
                <a:gd name="connsiteX15" fmla="*/ 134423 w 149013"/>
                <a:gd name="connsiteY15" fmla="*/ 96238 h 161431"/>
                <a:gd name="connsiteX16" fmla="*/ 136286 w 149013"/>
                <a:gd name="connsiteY16" fmla="*/ 94065 h 161431"/>
                <a:gd name="connsiteX17" fmla="*/ 138459 w 149013"/>
                <a:gd name="connsiteY17" fmla="*/ 94065 h 161431"/>
                <a:gd name="connsiteX18" fmla="*/ 141563 w 149013"/>
                <a:gd name="connsiteY18" fmla="*/ 94065 h 161431"/>
                <a:gd name="connsiteX19" fmla="*/ 147772 w 149013"/>
                <a:gd name="connsiteY19" fmla="*/ 91892 h 161431"/>
                <a:gd name="connsiteX20" fmla="*/ 140632 w 149013"/>
                <a:gd name="connsiteY20" fmla="*/ 76991 h 161431"/>
                <a:gd name="connsiteX21" fmla="*/ 133181 w 149013"/>
                <a:gd name="connsiteY21" fmla="*/ 64262 h 161431"/>
                <a:gd name="connsiteX22" fmla="*/ 126972 w 149013"/>
                <a:gd name="connsiteY22" fmla="*/ 47498 h 161431"/>
                <a:gd name="connsiteX23" fmla="*/ 134423 w 149013"/>
                <a:gd name="connsiteY23" fmla="*/ 44394 h 161431"/>
                <a:gd name="connsiteX24" fmla="*/ 140632 w 149013"/>
                <a:gd name="connsiteY24" fmla="*/ 40047 h 161431"/>
                <a:gd name="connsiteX25" fmla="*/ 145910 w 149013"/>
                <a:gd name="connsiteY25" fmla="*/ 34770 h 161431"/>
                <a:gd name="connsiteX26" fmla="*/ 150877 w 149013"/>
                <a:gd name="connsiteY26" fmla="*/ 31666 h 161431"/>
                <a:gd name="connsiteX27" fmla="*/ 145910 w 149013"/>
                <a:gd name="connsiteY27" fmla="*/ 22042 h 161431"/>
                <a:gd name="connsiteX28" fmla="*/ 134423 w 149013"/>
                <a:gd name="connsiteY28" fmla="*/ 10555 h 161431"/>
                <a:gd name="connsiteX29" fmla="*/ 121695 w 149013"/>
                <a:gd name="connsiteY29" fmla="*/ 3104 h 161431"/>
                <a:gd name="connsiteX30" fmla="*/ 111450 w 149013"/>
                <a:gd name="connsiteY30" fmla="*/ 0 h 161431"/>
                <a:gd name="connsiteX31" fmla="*/ 105241 w 149013"/>
                <a:gd name="connsiteY31" fmla="*/ 9313 h 161431"/>
                <a:gd name="connsiteX32" fmla="*/ 99963 w 149013"/>
                <a:gd name="connsiteY32" fmla="*/ 17695 h 161431"/>
                <a:gd name="connsiteX33" fmla="*/ 94686 w 149013"/>
                <a:gd name="connsiteY33" fmla="*/ 27319 h 161431"/>
                <a:gd name="connsiteX34" fmla="*/ 90650 w 149013"/>
                <a:gd name="connsiteY34" fmla="*/ 40047 h 161431"/>
                <a:gd name="connsiteX35" fmla="*/ 84441 w 149013"/>
                <a:gd name="connsiteY35" fmla="*/ 40047 h 161431"/>
                <a:gd name="connsiteX36" fmla="*/ 78232 w 149013"/>
                <a:gd name="connsiteY36" fmla="*/ 40047 h 161431"/>
                <a:gd name="connsiteX37" fmla="*/ 74817 w 149013"/>
                <a:gd name="connsiteY37" fmla="*/ 40047 h 161431"/>
                <a:gd name="connsiteX38" fmla="*/ 72955 w 149013"/>
                <a:gd name="connsiteY38" fmla="*/ 42221 h 161431"/>
                <a:gd name="connsiteX39" fmla="*/ 72955 w 149013"/>
                <a:gd name="connsiteY39" fmla="*/ 44394 h 161431"/>
                <a:gd name="connsiteX40" fmla="*/ 72955 w 149013"/>
                <a:gd name="connsiteY40" fmla="*/ 46256 h 161431"/>
                <a:gd name="connsiteX41" fmla="*/ 70782 w 149013"/>
                <a:gd name="connsiteY41" fmla="*/ 47498 h 161431"/>
                <a:gd name="connsiteX42" fmla="*/ 70782 w 149013"/>
                <a:gd name="connsiteY42" fmla="*/ 49671 h 161431"/>
                <a:gd name="connsiteX43" fmla="*/ 67677 w 149013"/>
                <a:gd name="connsiteY43" fmla="*/ 53707 h 161431"/>
                <a:gd name="connsiteX44" fmla="*/ 63641 w 149013"/>
                <a:gd name="connsiteY44" fmla="*/ 57122 h 161431"/>
                <a:gd name="connsiteX45" fmla="*/ 40668 w 149013"/>
                <a:gd name="connsiteY45" fmla="*/ 60226 h 161431"/>
                <a:gd name="connsiteX46" fmla="*/ 31355 w 149013"/>
                <a:gd name="connsiteY46" fmla="*/ 75128 h 161431"/>
                <a:gd name="connsiteX47" fmla="*/ 23904 w 149013"/>
                <a:gd name="connsiteY47" fmla="*/ 79164 h 161431"/>
                <a:gd name="connsiteX48" fmla="*/ 16764 w 149013"/>
                <a:gd name="connsiteY48" fmla="*/ 76991 h 161431"/>
                <a:gd name="connsiteX49" fmla="*/ 9313 w 149013"/>
                <a:gd name="connsiteY49" fmla="*/ 76991 h 161431"/>
                <a:gd name="connsiteX50" fmla="*/ 0 w 149013"/>
                <a:gd name="connsiteY50" fmla="*/ 81337 h 161431"/>
                <a:gd name="connsiteX51" fmla="*/ 2173 w 149013"/>
                <a:gd name="connsiteY51" fmla="*/ 106793 h 161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49013" h="161431">
                  <a:moveTo>
                    <a:pt x="11486" y="128835"/>
                  </a:moveTo>
                  <a:lnTo>
                    <a:pt x="23904" y="145910"/>
                  </a:lnTo>
                  <a:lnTo>
                    <a:pt x="36322" y="151187"/>
                  </a:lnTo>
                  <a:lnTo>
                    <a:pt x="49051" y="153360"/>
                  </a:lnTo>
                  <a:lnTo>
                    <a:pt x="62400" y="153360"/>
                  </a:lnTo>
                  <a:lnTo>
                    <a:pt x="72955" y="155533"/>
                  </a:lnTo>
                  <a:lnTo>
                    <a:pt x="84441" y="161742"/>
                  </a:lnTo>
                  <a:lnTo>
                    <a:pt x="90650" y="161742"/>
                  </a:lnTo>
                  <a:lnTo>
                    <a:pt x="96859" y="160811"/>
                  </a:lnTo>
                  <a:lnTo>
                    <a:pt x="102137" y="160811"/>
                  </a:lnTo>
                  <a:lnTo>
                    <a:pt x="107104" y="156465"/>
                  </a:lnTo>
                  <a:lnTo>
                    <a:pt x="116728" y="138459"/>
                  </a:lnTo>
                  <a:lnTo>
                    <a:pt x="121695" y="118280"/>
                  </a:lnTo>
                  <a:lnTo>
                    <a:pt x="131319" y="101516"/>
                  </a:lnTo>
                  <a:lnTo>
                    <a:pt x="133181" y="97170"/>
                  </a:lnTo>
                  <a:lnTo>
                    <a:pt x="134423" y="96238"/>
                  </a:lnTo>
                  <a:lnTo>
                    <a:pt x="136286" y="94065"/>
                  </a:lnTo>
                  <a:lnTo>
                    <a:pt x="138459" y="94065"/>
                  </a:lnTo>
                  <a:lnTo>
                    <a:pt x="141563" y="94065"/>
                  </a:lnTo>
                  <a:lnTo>
                    <a:pt x="147772" y="91892"/>
                  </a:lnTo>
                  <a:lnTo>
                    <a:pt x="140632" y="76991"/>
                  </a:lnTo>
                  <a:lnTo>
                    <a:pt x="133181" y="64262"/>
                  </a:lnTo>
                  <a:lnTo>
                    <a:pt x="126972" y="47498"/>
                  </a:lnTo>
                  <a:lnTo>
                    <a:pt x="134423" y="44394"/>
                  </a:lnTo>
                  <a:lnTo>
                    <a:pt x="140632" y="40047"/>
                  </a:lnTo>
                  <a:lnTo>
                    <a:pt x="145910" y="34770"/>
                  </a:lnTo>
                  <a:lnTo>
                    <a:pt x="150877" y="31666"/>
                  </a:lnTo>
                  <a:lnTo>
                    <a:pt x="145910" y="22042"/>
                  </a:lnTo>
                  <a:lnTo>
                    <a:pt x="134423" y="10555"/>
                  </a:lnTo>
                  <a:lnTo>
                    <a:pt x="121695" y="3104"/>
                  </a:lnTo>
                  <a:lnTo>
                    <a:pt x="111450" y="0"/>
                  </a:lnTo>
                  <a:lnTo>
                    <a:pt x="105241" y="9313"/>
                  </a:lnTo>
                  <a:lnTo>
                    <a:pt x="99963" y="17695"/>
                  </a:lnTo>
                  <a:lnTo>
                    <a:pt x="94686" y="27319"/>
                  </a:lnTo>
                  <a:lnTo>
                    <a:pt x="90650" y="40047"/>
                  </a:lnTo>
                  <a:lnTo>
                    <a:pt x="84441" y="40047"/>
                  </a:lnTo>
                  <a:lnTo>
                    <a:pt x="78232" y="40047"/>
                  </a:lnTo>
                  <a:lnTo>
                    <a:pt x="74817" y="40047"/>
                  </a:lnTo>
                  <a:lnTo>
                    <a:pt x="72955" y="42221"/>
                  </a:lnTo>
                  <a:lnTo>
                    <a:pt x="72955" y="44394"/>
                  </a:lnTo>
                  <a:lnTo>
                    <a:pt x="72955" y="46256"/>
                  </a:lnTo>
                  <a:lnTo>
                    <a:pt x="70782" y="47498"/>
                  </a:lnTo>
                  <a:lnTo>
                    <a:pt x="70782" y="49671"/>
                  </a:lnTo>
                  <a:lnTo>
                    <a:pt x="67677" y="53707"/>
                  </a:lnTo>
                  <a:lnTo>
                    <a:pt x="63641" y="57122"/>
                  </a:lnTo>
                  <a:lnTo>
                    <a:pt x="40668" y="60226"/>
                  </a:lnTo>
                  <a:lnTo>
                    <a:pt x="31355" y="75128"/>
                  </a:lnTo>
                  <a:lnTo>
                    <a:pt x="23904" y="79164"/>
                  </a:lnTo>
                  <a:lnTo>
                    <a:pt x="16764" y="76991"/>
                  </a:lnTo>
                  <a:lnTo>
                    <a:pt x="9313" y="76991"/>
                  </a:lnTo>
                  <a:lnTo>
                    <a:pt x="0" y="81337"/>
                  </a:lnTo>
                  <a:lnTo>
                    <a:pt x="2173" y="10679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3" name="Freeform: Shape 192">
              <a:extLst>
                <a:ext uri="{FF2B5EF4-FFF2-40B4-BE49-F238E27FC236}">
                  <a16:creationId xmlns:a16="http://schemas.microsoft.com/office/drawing/2014/main" xmlns="" id="{F6270082-C6AA-4482-B345-4EAF9CF070F1}"/>
                </a:ext>
              </a:extLst>
            </p:cNvPr>
            <p:cNvSpPr/>
            <p:nvPr/>
          </p:nvSpPr>
          <p:spPr>
            <a:xfrm>
              <a:off x="6961689" y="5762343"/>
              <a:ext cx="15522" cy="46567"/>
            </a:xfrm>
            <a:custGeom>
              <a:avLst/>
              <a:gdLst>
                <a:gd name="connsiteX0" fmla="*/ 7140 w 15522"/>
                <a:gd name="connsiteY0" fmla="*/ 46567 h 46566"/>
                <a:gd name="connsiteX1" fmla="*/ 11486 w 15522"/>
                <a:gd name="connsiteY1" fmla="*/ 42531 h 46566"/>
                <a:gd name="connsiteX2" fmla="*/ 12418 w 15522"/>
                <a:gd name="connsiteY2" fmla="*/ 40358 h 46566"/>
                <a:gd name="connsiteX3" fmla="*/ 12418 w 15522"/>
                <a:gd name="connsiteY3" fmla="*/ 39116 h 46566"/>
                <a:gd name="connsiteX4" fmla="*/ 12418 w 15522"/>
                <a:gd name="connsiteY4" fmla="*/ 37253 h 46566"/>
                <a:gd name="connsiteX5" fmla="*/ 12418 w 15522"/>
                <a:gd name="connsiteY5" fmla="*/ 35080 h 46566"/>
                <a:gd name="connsiteX6" fmla="*/ 12418 w 15522"/>
                <a:gd name="connsiteY6" fmla="*/ 32907 h 46566"/>
                <a:gd name="connsiteX7" fmla="*/ 14591 w 15522"/>
                <a:gd name="connsiteY7" fmla="*/ 31976 h 46566"/>
                <a:gd name="connsiteX8" fmla="*/ 17695 w 15522"/>
                <a:gd name="connsiteY8" fmla="*/ 29803 h 46566"/>
                <a:gd name="connsiteX9" fmla="*/ 17695 w 15522"/>
                <a:gd name="connsiteY9" fmla="*/ 20179 h 46566"/>
                <a:gd name="connsiteX10" fmla="*/ 17695 w 15522"/>
                <a:gd name="connsiteY10" fmla="*/ 12728 h 46566"/>
                <a:gd name="connsiteX11" fmla="*/ 16764 w 15522"/>
                <a:gd name="connsiteY11" fmla="*/ 9624 h 46566"/>
                <a:gd name="connsiteX12" fmla="*/ 12418 w 15522"/>
                <a:gd name="connsiteY12" fmla="*/ 5278 h 46566"/>
                <a:gd name="connsiteX13" fmla="*/ 9313 w 15522"/>
                <a:gd name="connsiteY13" fmla="*/ 3415 h 46566"/>
                <a:gd name="connsiteX14" fmla="*/ 2173 w 15522"/>
                <a:gd name="connsiteY14" fmla="*/ 0 h 46566"/>
                <a:gd name="connsiteX15" fmla="*/ 0 w 15522"/>
                <a:gd name="connsiteY15" fmla="*/ 12728 h 46566"/>
                <a:gd name="connsiteX16" fmla="*/ 0 w 15522"/>
                <a:gd name="connsiteY16" fmla="*/ 25457 h 46566"/>
                <a:gd name="connsiteX17" fmla="*/ 7140 w 15522"/>
                <a:gd name="connsiteY17" fmla="*/ 37253 h 4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522" h="46566">
                  <a:moveTo>
                    <a:pt x="7140" y="46567"/>
                  </a:moveTo>
                  <a:lnTo>
                    <a:pt x="11486" y="42531"/>
                  </a:lnTo>
                  <a:lnTo>
                    <a:pt x="12418" y="40358"/>
                  </a:lnTo>
                  <a:lnTo>
                    <a:pt x="12418" y="39116"/>
                  </a:lnTo>
                  <a:lnTo>
                    <a:pt x="12418" y="37253"/>
                  </a:lnTo>
                  <a:lnTo>
                    <a:pt x="12418" y="35080"/>
                  </a:lnTo>
                  <a:lnTo>
                    <a:pt x="12418" y="32907"/>
                  </a:lnTo>
                  <a:lnTo>
                    <a:pt x="14591" y="31976"/>
                  </a:lnTo>
                  <a:lnTo>
                    <a:pt x="17695" y="29803"/>
                  </a:lnTo>
                  <a:lnTo>
                    <a:pt x="17695" y="20179"/>
                  </a:lnTo>
                  <a:lnTo>
                    <a:pt x="17695" y="12728"/>
                  </a:lnTo>
                  <a:lnTo>
                    <a:pt x="16764" y="9624"/>
                  </a:lnTo>
                  <a:lnTo>
                    <a:pt x="12418" y="5278"/>
                  </a:lnTo>
                  <a:lnTo>
                    <a:pt x="9313" y="3415"/>
                  </a:lnTo>
                  <a:lnTo>
                    <a:pt x="2173" y="0"/>
                  </a:lnTo>
                  <a:lnTo>
                    <a:pt x="0" y="12728"/>
                  </a:lnTo>
                  <a:lnTo>
                    <a:pt x="0" y="25457"/>
                  </a:lnTo>
                  <a:lnTo>
                    <a:pt x="7140" y="3725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4" name="Freeform: Shape 193">
              <a:extLst>
                <a:ext uri="{FF2B5EF4-FFF2-40B4-BE49-F238E27FC236}">
                  <a16:creationId xmlns:a16="http://schemas.microsoft.com/office/drawing/2014/main" xmlns="" id="{F727063B-98B9-4E1C-97E0-754E103BF05A}"/>
                </a:ext>
              </a:extLst>
            </p:cNvPr>
            <p:cNvSpPr/>
            <p:nvPr/>
          </p:nvSpPr>
          <p:spPr>
            <a:xfrm>
              <a:off x="7269030" y="5852372"/>
              <a:ext cx="58985" cy="31045"/>
            </a:xfrm>
            <a:custGeom>
              <a:avLst/>
              <a:gdLst>
                <a:gd name="connsiteX0" fmla="*/ 12418 w 58984"/>
                <a:gd name="connsiteY0" fmla="*/ 28561 h 31044"/>
                <a:gd name="connsiteX1" fmla="*/ 17695 w 58984"/>
                <a:gd name="connsiteY1" fmla="*/ 29492 h 31044"/>
                <a:gd name="connsiteX2" fmla="*/ 23904 w 58984"/>
                <a:gd name="connsiteY2" fmla="*/ 31666 h 31044"/>
                <a:gd name="connsiteX3" fmla="*/ 60537 w 58984"/>
                <a:gd name="connsiteY3" fmla="*/ 21110 h 31044"/>
                <a:gd name="connsiteX4" fmla="*/ 60537 w 58984"/>
                <a:gd name="connsiteY4" fmla="*/ 931 h 31044"/>
                <a:gd name="connsiteX5" fmla="*/ 59605 w 58984"/>
                <a:gd name="connsiteY5" fmla="*/ 0 h 31044"/>
                <a:gd name="connsiteX6" fmla="*/ 50913 w 58984"/>
                <a:gd name="connsiteY6" fmla="*/ 0 h 31044"/>
                <a:gd name="connsiteX7" fmla="*/ 38495 w 58984"/>
                <a:gd name="connsiteY7" fmla="*/ 9624 h 31044"/>
                <a:gd name="connsiteX8" fmla="*/ 21731 w 58984"/>
                <a:gd name="connsiteY8" fmla="*/ 14901 h 31044"/>
                <a:gd name="connsiteX9" fmla="*/ 0 w 58984"/>
                <a:gd name="connsiteY9" fmla="*/ 17075 h 31044"/>
                <a:gd name="connsiteX10" fmla="*/ 0 w 58984"/>
                <a:gd name="connsiteY10" fmla="*/ 24215 h 31044"/>
                <a:gd name="connsiteX11" fmla="*/ 5277 w 58984"/>
                <a:gd name="connsiteY11" fmla="*/ 26388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984" h="31044">
                  <a:moveTo>
                    <a:pt x="12418" y="28561"/>
                  </a:moveTo>
                  <a:lnTo>
                    <a:pt x="17695" y="29492"/>
                  </a:lnTo>
                  <a:lnTo>
                    <a:pt x="23904" y="31666"/>
                  </a:lnTo>
                  <a:lnTo>
                    <a:pt x="60537" y="21110"/>
                  </a:lnTo>
                  <a:lnTo>
                    <a:pt x="60537" y="931"/>
                  </a:lnTo>
                  <a:lnTo>
                    <a:pt x="59605" y="0"/>
                  </a:lnTo>
                  <a:lnTo>
                    <a:pt x="50913" y="0"/>
                  </a:lnTo>
                  <a:lnTo>
                    <a:pt x="38495" y="9624"/>
                  </a:lnTo>
                  <a:lnTo>
                    <a:pt x="21731" y="14901"/>
                  </a:lnTo>
                  <a:lnTo>
                    <a:pt x="0" y="17075"/>
                  </a:lnTo>
                  <a:lnTo>
                    <a:pt x="0" y="24215"/>
                  </a:lnTo>
                  <a:lnTo>
                    <a:pt x="5277" y="2638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5" name="Freeform: Shape 194">
              <a:extLst>
                <a:ext uri="{FF2B5EF4-FFF2-40B4-BE49-F238E27FC236}">
                  <a16:creationId xmlns:a16="http://schemas.microsoft.com/office/drawing/2014/main" xmlns="" id="{2BAD992D-EE30-43BB-87EA-7099C1118F46}"/>
                </a:ext>
              </a:extLst>
            </p:cNvPr>
            <p:cNvSpPr/>
            <p:nvPr/>
          </p:nvSpPr>
          <p:spPr>
            <a:xfrm>
              <a:off x="7008566" y="5801459"/>
              <a:ext cx="291819" cy="152118"/>
            </a:xfrm>
            <a:custGeom>
              <a:avLst/>
              <a:gdLst>
                <a:gd name="connsiteX0" fmla="*/ 207378 w 291819"/>
                <a:gd name="connsiteY0" fmla="*/ 60537 h 152118"/>
                <a:gd name="connsiteX1" fmla="*/ 192787 w 291819"/>
                <a:gd name="connsiteY1" fmla="*/ 49982 h 152118"/>
                <a:gd name="connsiteX2" fmla="*/ 175091 w 291819"/>
                <a:gd name="connsiteY2" fmla="*/ 38185 h 152118"/>
                <a:gd name="connsiteX3" fmla="*/ 153050 w 291819"/>
                <a:gd name="connsiteY3" fmla="*/ 30734 h 152118"/>
                <a:gd name="connsiteX4" fmla="*/ 135354 w 291819"/>
                <a:gd name="connsiteY4" fmla="*/ 23283 h 152118"/>
                <a:gd name="connsiteX5" fmla="*/ 120763 w 291819"/>
                <a:gd name="connsiteY5" fmla="*/ 14901 h 152118"/>
                <a:gd name="connsiteX6" fmla="*/ 102137 w 291819"/>
                <a:gd name="connsiteY6" fmla="*/ 16143 h 152118"/>
                <a:gd name="connsiteX7" fmla="*/ 89719 w 291819"/>
                <a:gd name="connsiteY7" fmla="*/ 20179 h 152118"/>
                <a:gd name="connsiteX8" fmla="*/ 80095 w 291819"/>
                <a:gd name="connsiteY8" fmla="*/ 25456 h 152118"/>
                <a:gd name="connsiteX9" fmla="*/ 70782 w 291819"/>
                <a:gd name="connsiteY9" fmla="*/ 35080 h 152118"/>
                <a:gd name="connsiteX10" fmla="*/ 70782 w 291819"/>
                <a:gd name="connsiteY10" fmla="*/ 38185 h 152118"/>
                <a:gd name="connsiteX11" fmla="*/ 67677 w 291819"/>
                <a:gd name="connsiteY11" fmla="*/ 38185 h 152118"/>
                <a:gd name="connsiteX12" fmla="*/ 67677 w 291819"/>
                <a:gd name="connsiteY12" fmla="*/ 35080 h 152118"/>
                <a:gd name="connsiteX13" fmla="*/ 60537 w 291819"/>
                <a:gd name="connsiteY13" fmla="*/ 25456 h 152118"/>
                <a:gd name="connsiteX14" fmla="*/ 55259 w 291819"/>
                <a:gd name="connsiteY14" fmla="*/ 14901 h 152118"/>
                <a:gd name="connsiteX15" fmla="*/ 50913 w 291819"/>
                <a:gd name="connsiteY15" fmla="*/ 1242 h 152118"/>
                <a:gd name="connsiteX16" fmla="*/ 36322 w 291819"/>
                <a:gd name="connsiteY16" fmla="*/ 0 h 152118"/>
                <a:gd name="connsiteX17" fmla="*/ 26078 w 291819"/>
                <a:gd name="connsiteY17" fmla="*/ 0 h 152118"/>
                <a:gd name="connsiteX18" fmla="*/ 14591 w 291819"/>
                <a:gd name="connsiteY18" fmla="*/ 0 h 152118"/>
                <a:gd name="connsiteX19" fmla="*/ 0 w 291819"/>
                <a:gd name="connsiteY19" fmla="*/ 1242 h 152118"/>
                <a:gd name="connsiteX20" fmla="*/ 0 w 291819"/>
                <a:gd name="connsiteY20" fmla="*/ 10866 h 152118"/>
                <a:gd name="connsiteX21" fmla="*/ 9313 w 291819"/>
                <a:gd name="connsiteY21" fmla="*/ 14901 h 152118"/>
                <a:gd name="connsiteX22" fmla="*/ 20800 w 291819"/>
                <a:gd name="connsiteY22" fmla="*/ 20179 h 152118"/>
                <a:gd name="connsiteX23" fmla="*/ 31355 w 291819"/>
                <a:gd name="connsiteY23" fmla="*/ 22352 h 152118"/>
                <a:gd name="connsiteX24" fmla="*/ 29182 w 291819"/>
                <a:gd name="connsiteY24" fmla="*/ 25456 h 152118"/>
                <a:gd name="connsiteX25" fmla="*/ 28250 w 291819"/>
                <a:gd name="connsiteY25" fmla="*/ 27630 h 152118"/>
                <a:gd name="connsiteX26" fmla="*/ 26078 w 291819"/>
                <a:gd name="connsiteY26" fmla="*/ 29803 h 152118"/>
                <a:gd name="connsiteX27" fmla="*/ 23904 w 291819"/>
                <a:gd name="connsiteY27" fmla="*/ 29803 h 152118"/>
                <a:gd name="connsiteX28" fmla="*/ 20800 w 291819"/>
                <a:gd name="connsiteY28" fmla="*/ 30734 h 152118"/>
                <a:gd name="connsiteX29" fmla="*/ 29182 w 291819"/>
                <a:gd name="connsiteY29" fmla="*/ 42531 h 152118"/>
                <a:gd name="connsiteX30" fmla="*/ 42842 w 291819"/>
                <a:gd name="connsiteY30" fmla="*/ 49982 h 152118"/>
                <a:gd name="connsiteX31" fmla="*/ 58364 w 291819"/>
                <a:gd name="connsiteY31" fmla="*/ 53086 h 152118"/>
                <a:gd name="connsiteX32" fmla="*/ 75128 w 291819"/>
                <a:gd name="connsiteY32" fmla="*/ 58364 h 152118"/>
                <a:gd name="connsiteX33" fmla="*/ 89719 w 291819"/>
                <a:gd name="connsiteY33" fmla="*/ 62710 h 152118"/>
                <a:gd name="connsiteX34" fmla="*/ 102137 w 291819"/>
                <a:gd name="connsiteY34" fmla="*/ 72023 h 152118"/>
                <a:gd name="connsiteX35" fmla="*/ 111450 w 291819"/>
                <a:gd name="connsiteY35" fmla="*/ 87856 h 152118"/>
                <a:gd name="connsiteX36" fmla="*/ 113623 w 291819"/>
                <a:gd name="connsiteY36" fmla="*/ 92202 h 152118"/>
                <a:gd name="connsiteX37" fmla="*/ 111450 w 291819"/>
                <a:gd name="connsiteY37" fmla="*/ 95307 h 152118"/>
                <a:gd name="connsiteX38" fmla="*/ 109277 w 291819"/>
                <a:gd name="connsiteY38" fmla="*/ 99653 h 152118"/>
                <a:gd name="connsiteX39" fmla="*/ 107414 w 291819"/>
                <a:gd name="connsiteY39" fmla="*/ 102757 h 152118"/>
                <a:gd name="connsiteX40" fmla="*/ 106172 w 291819"/>
                <a:gd name="connsiteY40" fmla="*/ 109277 h 152118"/>
                <a:gd name="connsiteX41" fmla="*/ 104310 w 291819"/>
                <a:gd name="connsiteY41" fmla="*/ 116417 h 152118"/>
                <a:gd name="connsiteX42" fmla="*/ 122005 w 291819"/>
                <a:gd name="connsiteY42" fmla="*/ 114554 h 152118"/>
                <a:gd name="connsiteX43" fmla="*/ 135354 w 291819"/>
                <a:gd name="connsiteY43" fmla="*/ 116417 h 152118"/>
                <a:gd name="connsiteX44" fmla="*/ 147772 w 291819"/>
                <a:gd name="connsiteY44" fmla="*/ 119832 h 152118"/>
                <a:gd name="connsiteX45" fmla="*/ 160500 w 291819"/>
                <a:gd name="connsiteY45" fmla="*/ 126972 h 152118"/>
                <a:gd name="connsiteX46" fmla="*/ 172918 w 291819"/>
                <a:gd name="connsiteY46" fmla="*/ 123868 h 152118"/>
                <a:gd name="connsiteX47" fmla="*/ 185336 w 291819"/>
                <a:gd name="connsiteY47" fmla="*/ 116417 h 152118"/>
                <a:gd name="connsiteX48" fmla="*/ 198996 w 291819"/>
                <a:gd name="connsiteY48" fmla="*/ 112381 h 152118"/>
                <a:gd name="connsiteX49" fmla="*/ 209241 w 291819"/>
                <a:gd name="connsiteY49" fmla="*/ 112381 h 152118"/>
                <a:gd name="connsiteX50" fmla="*/ 223831 w 291819"/>
                <a:gd name="connsiteY50" fmla="*/ 119832 h 152118"/>
                <a:gd name="connsiteX51" fmla="*/ 228178 w 291819"/>
                <a:gd name="connsiteY51" fmla="*/ 123868 h 152118"/>
                <a:gd name="connsiteX52" fmla="*/ 231282 w 291819"/>
                <a:gd name="connsiteY52" fmla="*/ 129145 h 152118"/>
                <a:gd name="connsiteX53" fmla="*/ 235318 w 291819"/>
                <a:gd name="connsiteY53" fmla="*/ 136596 h 152118"/>
                <a:gd name="connsiteX54" fmla="*/ 238423 w 291819"/>
                <a:gd name="connsiteY54" fmla="*/ 139701 h 152118"/>
                <a:gd name="connsiteX55" fmla="*/ 243700 w 291819"/>
                <a:gd name="connsiteY55" fmla="*/ 144047 h 152118"/>
                <a:gd name="connsiteX56" fmla="*/ 249909 w 291819"/>
                <a:gd name="connsiteY56" fmla="*/ 146220 h 152118"/>
                <a:gd name="connsiteX57" fmla="*/ 253013 w 291819"/>
                <a:gd name="connsiteY57" fmla="*/ 147151 h 152118"/>
                <a:gd name="connsiteX58" fmla="*/ 257360 w 291819"/>
                <a:gd name="connsiteY58" fmla="*/ 147151 h 152118"/>
                <a:gd name="connsiteX59" fmla="*/ 260464 w 291819"/>
                <a:gd name="connsiteY59" fmla="*/ 147151 h 152118"/>
                <a:gd name="connsiteX60" fmla="*/ 264500 w 291819"/>
                <a:gd name="connsiteY60" fmla="*/ 149324 h 152118"/>
                <a:gd name="connsiteX61" fmla="*/ 267604 w 291819"/>
                <a:gd name="connsiteY61" fmla="*/ 152429 h 152118"/>
                <a:gd name="connsiteX62" fmla="*/ 291819 w 291819"/>
                <a:gd name="connsiteY62" fmla="*/ 152429 h 152118"/>
                <a:gd name="connsiteX63" fmla="*/ 291819 w 291819"/>
                <a:gd name="connsiteY63" fmla="*/ 144047 h 152118"/>
                <a:gd name="connsiteX64" fmla="*/ 270709 w 291819"/>
                <a:gd name="connsiteY64" fmla="*/ 132560 h 152118"/>
                <a:gd name="connsiteX65" fmla="*/ 253013 w 291819"/>
                <a:gd name="connsiteY65" fmla="*/ 117659 h 152118"/>
                <a:gd name="connsiteX66" fmla="*/ 240595 w 291819"/>
                <a:gd name="connsiteY66" fmla="*/ 99653 h 152118"/>
                <a:gd name="connsiteX67" fmla="*/ 236560 w 291819"/>
                <a:gd name="connsiteY67" fmla="*/ 97480 h 152118"/>
                <a:gd name="connsiteX68" fmla="*/ 235318 w 291819"/>
                <a:gd name="connsiteY68" fmla="*/ 97480 h 152118"/>
                <a:gd name="connsiteX69" fmla="*/ 236560 w 291819"/>
                <a:gd name="connsiteY69" fmla="*/ 95307 h 152118"/>
                <a:gd name="connsiteX70" fmla="*/ 238423 w 291819"/>
                <a:gd name="connsiteY70" fmla="*/ 94375 h 152118"/>
                <a:gd name="connsiteX71" fmla="*/ 242768 w 291819"/>
                <a:gd name="connsiteY71" fmla="*/ 94375 h 152118"/>
                <a:gd name="connsiteX72" fmla="*/ 245873 w 291819"/>
                <a:gd name="connsiteY72" fmla="*/ 92202 h 152118"/>
                <a:gd name="connsiteX73" fmla="*/ 248046 w 291819"/>
                <a:gd name="connsiteY73" fmla="*/ 92202 h 152118"/>
                <a:gd name="connsiteX74" fmla="*/ 248046 w 291819"/>
                <a:gd name="connsiteY74" fmla="*/ 82579 h 152118"/>
                <a:gd name="connsiteX75" fmla="*/ 236560 w 291819"/>
                <a:gd name="connsiteY75" fmla="*/ 80405 h 152118"/>
                <a:gd name="connsiteX76" fmla="*/ 228178 w 291819"/>
                <a:gd name="connsiteY76" fmla="*/ 77301 h 152118"/>
                <a:gd name="connsiteX77" fmla="*/ 214518 w 291819"/>
                <a:gd name="connsiteY77" fmla="*/ 75128 h 152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291819" h="152118">
                  <a:moveTo>
                    <a:pt x="207378" y="60537"/>
                  </a:moveTo>
                  <a:lnTo>
                    <a:pt x="192787" y="49982"/>
                  </a:lnTo>
                  <a:lnTo>
                    <a:pt x="175091" y="38185"/>
                  </a:lnTo>
                  <a:lnTo>
                    <a:pt x="153050" y="30734"/>
                  </a:lnTo>
                  <a:lnTo>
                    <a:pt x="135354" y="23283"/>
                  </a:lnTo>
                  <a:lnTo>
                    <a:pt x="120763" y="14901"/>
                  </a:lnTo>
                  <a:lnTo>
                    <a:pt x="102137" y="16143"/>
                  </a:lnTo>
                  <a:lnTo>
                    <a:pt x="89719" y="20179"/>
                  </a:lnTo>
                  <a:lnTo>
                    <a:pt x="80095" y="25456"/>
                  </a:lnTo>
                  <a:lnTo>
                    <a:pt x="70782" y="35080"/>
                  </a:lnTo>
                  <a:lnTo>
                    <a:pt x="70782" y="38185"/>
                  </a:lnTo>
                  <a:lnTo>
                    <a:pt x="67677" y="38185"/>
                  </a:lnTo>
                  <a:lnTo>
                    <a:pt x="67677" y="35080"/>
                  </a:lnTo>
                  <a:lnTo>
                    <a:pt x="60537" y="25456"/>
                  </a:lnTo>
                  <a:lnTo>
                    <a:pt x="55259" y="14901"/>
                  </a:lnTo>
                  <a:lnTo>
                    <a:pt x="50913" y="1242"/>
                  </a:lnTo>
                  <a:lnTo>
                    <a:pt x="36322" y="0"/>
                  </a:lnTo>
                  <a:lnTo>
                    <a:pt x="26078" y="0"/>
                  </a:lnTo>
                  <a:lnTo>
                    <a:pt x="14591" y="0"/>
                  </a:lnTo>
                  <a:lnTo>
                    <a:pt x="0" y="1242"/>
                  </a:lnTo>
                  <a:lnTo>
                    <a:pt x="0" y="10866"/>
                  </a:lnTo>
                  <a:lnTo>
                    <a:pt x="9313" y="14901"/>
                  </a:lnTo>
                  <a:lnTo>
                    <a:pt x="20800" y="20179"/>
                  </a:lnTo>
                  <a:lnTo>
                    <a:pt x="31355" y="22352"/>
                  </a:lnTo>
                  <a:lnTo>
                    <a:pt x="29182" y="25456"/>
                  </a:lnTo>
                  <a:lnTo>
                    <a:pt x="28250" y="27630"/>
                  </a:lnTo>
                  <a:lnTo>
                    <a:pt x="26078" y="29803"/>
                  </a:lnTo>
                  <a:lnTo>
                    <a:pt x="23904" y="29803"/>
                  </a:lnTo>
                  <a:lnTo>
                    <a:pt x="20800" y="30734"/>
                  </a:lnTo>
                  <a:lnTo>
                    <a:pt x="29182" y="42531"/>
                  </a:lnTo>
                  <a:lnTo>
                    <a:pt x="42842" y="49982"/>
                  </a:lnTo>
                  <a:lnTo>
                    <a:pt x="58364" y="53086"/>
                  </a:lnTo>
                  <a:lnTo>
                    <a:pt x="75128" y="58364"/>
                  </a:lnTo>
                  <a:lnTo>
                    <a:pt x="89719" y="62710"/>
                  </a:lnTo>
                  <a:lnTo>
                    <a:pt x="102137" y="72023"/>
                  </a:lnTo>
                  <a:lnTo>
                    <a:pt x="111450" y="87856"/>
                  </a:lnTo>
                  <a:lnTo>
                    <a:pt x="113623" y="92202"/>
                  </a:lnTo>
                  <a:lnTo>
                    <a:pt x="111450" y="95307"/>
                  </a:lnTo>
                  <a:lnTo>
                    <a:pt x="109277" y="99653"/>
                  </a:lnTo>
                  <a:lnTo>
                    <a:pt x="107414" y="102757"/>
                  </a:lnTo>
                  <a:lnTo>
                    <a:pt x="106172" y="109277"/>
                  </a:lnTo>
                  <a:lnTo>
                    <a:pt x="104310" y="116417"/>
                  </a:lnTo>
                  <a:lnTo>
                    <a:pt x="122005" y="114554"/>
                  </a:lnTo>
                  <a:lnTo>
                    <a:pt x="135354" y="116417"/>
                  </a:lnTo>
                  <a:lnTo>
                    <a:pt x="147772" y="119832"/>
                  </a:lnTo>
                  <a:lnTo>
                    <a:pt x="160500" y="126972"/>
                  </a:lnTo>
                  <a:lnTo>
                    <a:pt x="172918" y="123868"/>
                  </a:lnTo>
                  <a:lnTo>
                    <a:pt x="185336" y="116417"/>
                  </a:lnTo>
                  <a:lnTo>
                    <a:pt x="198996" y="112381"/>
                  </a:lnTo>
                  <a:lnTo>
                    <a:pt x="209241" y="112381"/>
                  </a:lnTo>
                  <a:lnTo>
                    <a:pt x="223831" y="119832"/>
                  </a:lnTo>
                  <a:lnTo>
                    <a:pt x="228178" y="123868"/>
                  </a:lnTo>
                  <a:lnTo>
                    <a:pt x="231282" y="129145"/>
                  </a:lnTo>
                  <a:lnTo>
                    <a:pt x="235318" y="136596"/>
                  </a:lnTo>
                  <a:lnTo>
                    <a:pt x="238423" y="139701"/>
                  </a:lnTo>
                  <a:lnTo>
                    <a:pt x="243700" y="144047"/>
                  </a:lnTo>
                  <a:lnTo>
                    <a:pt x="249909" y="146220"/>
                  </a:lnTo>
                  <a:lnTo>
                    <a:pt x="253013" y="147151"/>
                  </a:lnTo>
                  <a:lnTo>
                    <a:pt x="257360" y="147151"/>
                  </a:lnTo>
                  <a:lnTo>
                    <a:pt x="260464" y="147151"/>
                  </a:lnTo>
                  <a:lnTo>
                    <a:pt x="264500" y="149324"/>
                  </a:lnTo>
                  <a:lnTo>
                    <a:pt x="267604" y="152429"/>
                  </a:lnTo>
                  <a:lnTo>
                    <a:pt x="291819" y="152429"/>
                  </a:lnTo>
                  <a:lnTo>
                    <a:pt x="291819" y="144047"/>
                  </a:lnTo>
                  <a:lnTo>
                    <a:pt x="270709" y="132560"/>
                  </a:lnTo>
                  <a:lnTo>
                    <a:pt x="253013" y="117659"/>
                  </a:lnTo>
                  <a:lnTo>
                    <a:pt x="240595" y="99653"/>
                  </a:lnTo>
                  <a:lnTo>
                    <a:pt x="236560" y="97480"/>
                  </a:lnTo>
                  <a:lnTo>
                    <a:pt x="235318" y="97480"/>
                  </a:lnTo>
                  <a:lnTo>
                    <a:pt x="236560" y="95307"/>
                  </a:lnTo>
                  <a:lnTo>
                    <a:pt x="238423" y="94375"/>
                  </a:lnTo>
                  <a:lnTo>
                    <a:pt x="242768" y="94375"/>
                  </a:lnTo>
                  <a:lnTo>
                    <a:pt x="245873" y="92202"/>
                  </a:lnTo>
                  <a:lnTo>
                    <a:pt x="248046" y="92202"/>
                  </a:lnTo>
                  <a:lnTo>
                    <a:pt x="248046" y="82579"/>
                  </a:lnTo>
                  <a:lnTo>
                    <a:pt x="236560" y="80405"/>
                  </a:lnTo>
                  <a:lnTo>
                    <a:pt x="228178" y="77301"/>
                  </a:lnTo>
                  <a:lnTo>
                    <a:pt x="214518" y="751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6" name="Freeform: Shape 195">
              <a:extLst>
                <a:ext uri="{FF2B5EF4-FFF2-40B4-BE49-F238E27FC236}">
                  <a16:creationId xmlns:a16="http://schemas.microsoft.com/office/drawing/2014/main" xmlns="" id="{2ACF8BCD-5350-45FD-A4D3-54FC635D7732}"/>
                </a:ext>
              </a:extLst>
            </p:cNvPr>
            <p:cNvSpPr/>
            <p:nvPr/>
          </p:nvSpPr>
          <p:spPr>
            <a:xfrm>
              <a:off x="7300385" y="5823811"/>
              <a:ext cx="37253" cy="34149"/>
            </a:xfrm>
            <a:custGeom>
              <a:avLst/>
              <a:gdLst>
                <a:gd name="connsiteX0" fmla="*/ 29182 w 37253"/>
                <a:gd name="connsiteY0" fmla="*/ 29492 h 34149"/>
                <a:gd name="connsiteX1" fmla="*/ 36322 w 37253"/>
                <a:gd name="connsiteY1" fmla="*/ 36012 h 34149"/>
                <a:gd name="connsiteX2" fmla="*/ 39426 w 37253"/>
                <a:gd name="connsiteY2" fmla="*/ 36012 h 34149"/>
                <a:gd name="connsiteX3" fmla="*/ 36322 w 37253"/>
                <a:gd name="connsiteY3" fmla="*/ 22352 h 34149"/>
                <a:gd name="connsiteX4" fmla="*/ 29182 w 37253"/>
                <a:gd name="connsiteY4" fmla="*/ 10555 h 34149"/>
                <a:gd name="connsiteX5" fmla="*/ 19558 w 37253"/>
                <a:gd name="connsiteY5" fmla="*/ 0 h 34149"/>
                <a:gd name="connsiteX6" fmla="*/ 0 w 37253"/>
                <a:gd name="connsiteY6" fmla="*/ 0 h 34149"/>
                <a:gd name="connsiteX7" fmla="*/ 7140 w 37253"/>
                <a:gd name="connsiteY7" fmla="*/ 10555 h 34149"/>
                <a:gd name="connsiteX8" fmla="*/ 17695 w 37253"/>
                <a:gd name="connsiteY8" fmla="*/ 18006 h 34149"/>
                <a:gd name="connsiteX9" fmla="*/ 27009 w 37253"/>
                <a:gd name="connsiteY9" fmla="*/ 27630 h 34149"/>
                <a:gd name="connsiteX10" fmla="*/ 28250 w 37253"/>
                <a:gd name="connsiteY10" fmla="*/ 28561 h 34149"/>
                <a:gd name="connsiteX11" fmla="*/ 29182 w 37253"/>
                <a:gd name="connsiteY11" fmla="*/ 28561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253" h="34149">
                  <a:moveTo>
                    <a:pt x="29182" y="29492"/>
                  </a:moveTo>
                  <a:lnTo>
                    <a:pt x="36322" y="36012"/>
                  </a:lnTo>
                  <a:lnTo>
                    <a:pt x="39426" y="36012"/>
                  </a:lnTo>
                  <a:lnTo>
                    <a:pt x="36322" y="22352"/>
                  </a:lnTo>
                  <a:lnTo>
                    <a:pt x="29182" y="10555"/>
                  </a:lnTo>
                  <a:lnTo>
                    <a:pt x="19558" y="0"/>
                  </a:lnTo>
                  <a:lnTo>
                    <a:pt x="0" y="0"/>
                  </a:lnTo>
                  <a:lnTo>
                    <a:pt x="7140" y="10555"/>
                  </a:lnTo>
                  <a:lnTo>
                    <a:pt x="17695" y="18006"/>
                  </a:lnTo>
                  <a:lnTo>
                    <a:pt x="27009" y="27630"/>
                  </a:lnTo>
                  <a:lnTo>
                    <a:pt x="28250" y="28561"/>
                  </a:lnTo>
                  <a:lnTo>
                    <a:pt x="29182" y="2856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xmlns="" id="{8F2CDA84-A27E-4494-98A7-F2413D7A813C}"/>
                </a:ext>
              </a:extLst>
            </p:cNvPr>
            <p:cNvSpPr/>
            <p:nvPr/>
          </p:nvSpPr>
          <p:spPr>
            <a:xfrm>
              <a:off x="7503417" y="6096693"/>
              <a:ext cx="43462" cy="34149"/>
            </a:xfrm>
            <a:custGeom>
              <a:avLst/>
              <a:gdLst>
                <a:gd name="connsiteX0" fmla="*/ 14591 w 43462"/>
                <a:gd name="connsiteY0" fmla="*/ 20179 h 34149"/>
                <a:gd name="connsiteX1" fmla="*/ 23904 w 43462"/>
                <a:gd name="connsiteY1" fmla="*/ 27630 h 34149"/>
                <a:gd name="connsiteX2" fmla="*/ 33218 w 43462"/>
                <a:gd name="connsiteY2" fmla="*/ 35080 h 34149"/>
                <a:gd name="connsiteX3" fmla="*/ 45946 w 43462"/>
                <a:gd name="connsiteY3" fmla="*/ 35080 h 34149"/>
                <a:gd name="connsiteX4" fmla="*/ 45946 w 43462"/>
                <a:gd name="connsiteY4" fmla="*/ 24525 h 34149"/>
                <a:gd name="connsiteX5" fmla="*/ 26078 w 43462"/>
                <a:gd name="connsiteY5" fmla="*/ 12728 h 34149"/>
                <a:gd name="connsiteX6" fmla="*/ 9313 w 43462"/>
                <a:gd name="connsiteY6" fmla="*/ 0 h 34149"/>
                <a:gd name="connsiteX7" fmla="*/ 0 w 43462"/>
                <a:gd name="connsiteY7" fmla="*/ 0 h 34149"/>
                <a:gd name="connsiteX8" fmla="*/ 7140 w 43462"/>
                <a:gd name="connsiteY8" fmla="*/ 10866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462" h="34149">
                  <a:moveTo>
                    <a:pt x="14591" y="20179"/>
                  </a:moveTo>
                  <a:lnTo>
                    <a:pt x="23904" y="27630"/>
                  </a:lnTo>
                  <a:lnTo>
                    <a:pt x="33218" y="35080"/>
                  </a:lnTo>
                  <a:lnTo>
                    <a:pt x="45946" y="35080"/>
                  </a:lnTo>
                  <a:lnTo>
                    <a:pt x="45946" y="24525"/>
                  </a:lnTo>
                  <a:lnTo>
                    <a:pt x="26078" y="12728"/>
                  </a:lnTo>
                  <a:lnTo>
                    <a:pt x="9313" y="0"/>
                  </a:lnTo>
                  <a:lnTo>
                    <a:pt x="0" y="0"/>
                  </a:lnTo>
                  <a:lnTo>
                    <a:pt x="7140" y="1086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8" name="Freeform: Shape 197">
              <a:extLst>
                <a:ext uri="{FF2B5EF4-FFF2-40B4-BE49-F238E27FC236}">
                  <a16:creationId xmlns:a16="http://schemas.microsoft.com/office/drawing/2014/main" xmlns="" id="{7441D8D1-FD73-43BB-A0C5-B2AD6E8AD9F8}"/>
                </a:ext>
              </a:extLst>
            </p:cNvPr>
            <p:cNvSpPr/>
            <p:nvPr/>
          </p:nvSpPr>
          <p:spPr>
            <a:xfrm>
              <a:off x="7529494" y="6010079"/>
              <a:ext cx="18627" cy="31045"/>
            </a:xfrm>
            <a:custGeom>
              <a:avLst/>
              <a:gdLst>
                <a:gd name="connsiteX0" fmla="*/ 5277 w 18626"/>
                <a:gd name="connsiteY0" fmla="*/ 24215 h 31044"/>
                <a:gd name="connsiteX1" fmla="*/ 7140 w 18626"/>
                <a:gd name="connsiteY1" fmla="*/ 32907 h 31044"/>
                <a:gd name="connsiteX2" fmla="*/ 19868 w 18626"/>
                <a:gd name="connsiteY2" fmla="*/ 32907 h 31044"/>
                <a:gd name="connsiteX3" fmla="*/ 17695 w 18626"/>
                <a:gd name="connsiteY3" fmla="*/ 27630 h 31044"/>
                <a:gd name="connsiteX4" fmla="*/ 15522 w 18626"/>
                <a:gd name="connsiteY4" fmla="*/ 24215 h 31044"/>
                <a:gd name="connsiteX5" fmla="*/ 14591 w 18626"/>
                <a:gd name="connsiteY5" fmla="*/ 20179 h 31044"/>
                <a:gd name="connsiteX6" fmla="*/ 12418 w 18626"/>
                <a:gd name="connsiteY6" fmla="*/ 16764 h 31044"/>
                <a:gd name="connsiteX7" fmla="*/ 12418 w 18626"/>
                <a:gd name="connsiteY7" fmla="*/ 10555 h 31044"/>
                <a:gd name="connsiteX8" fmla="*/ 10244 w 18626"/>
                <a:gd name="connsiteY8" fmla="*/ 5278 h 31044"/>
                <a:gd name="connsiteX9" fmla="*/ 8382 w 18626"/>
                <a:gd name="connsiteY9" fmla="*/ 3104 h 31044"/>
                <a:gd name="connsiteX10" fmla="*/ 7140 w 18626"/>
                <a:gd name="connsiteY10" fmla="*/ 3104 h 31044"/>
                <a:gd name="connsiteX11" fmla="*/ 5277 w 18626"/>
                <a:gd name="connsiteY11" fmla="*/ 3104 h 31044"/>
                <a:gd name="connsiteX12" fmla="*/ 5277 w 18626"/>
                <a:gd name="connsiteY12" fmla="*/ 2173 h 31044"/>
                <a:gd name="connsiteX13" fmla="*/ 3104 w 18626"/>
                <a:gd name="connsiteY13" fmla="*/ 0 h 31044"/>
                <a:gd name="connsiteX14" fmla="*/ 0 w 18626"/>
                <a:gd name="connsiteY14" fmla="*/ 0 h 31044"/>
                <a:gd name="connsiteX15" fmla="*/ 0 w 18626"/>
                <a:gd name="connsiteY15" fmla="*/ 10555 h 31044"/>
                <a:gd name="connsiteX16" fmla="*/ 931 w 18626"/>
                <a:gd name="connsiteY16" fmla="*/ 18006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626" h="31044">
                  <a:moveTo>
                    <a:pt x="5277" y="24215"/>
                  </a:moveTo>
                  <a:lnTo>
                    <a:pt x="7140" y="32907"/>
                  </a:lnTo>
                  <a:lnTo>
                    <a:pt x="19868" y="32907"/>
                  </a:lnTo>
                  <a:lnTo>
                    <a:pt x="17695" y="27630"/>
                  </a:lnTo>
                  <a:lnTo>
                    <a:pt x="15522" y="24215"/>
                  </a:lnTo>
                  <a:lnTo>
                    <a:pt x="14591" y="20179"/>
                  </a:lnTo>
                  <a:lnTo>
                    <a:pt x="12418" y="16764"/>
                  </a:lnTo>
                  <a:lnTo>
                    <a:pt x="12418" y="10555"/>
                  </a:lnTo>
                  <a:lnTo>
                    <a:pt x="10244" y="5278"/>
                  </a:lnTo>
                  <a:lnTo>
                    <a:pt x="8382" y="3104"/>
                  </a:lnTo>
                  <a:lnTo>
                    <a:pt x="7140" y="3104"/>
                  </a:lnTo>
                  <a:lnTo>
                    <a:pt x="5277" y="3104"/>
                  </a:lnTo>
                  <a:lnTo>
                    <a:pt x="5277" y="2173"/>
                  </a:lnTo>
                  <a:lnTo>
                    <a:pt x="3104" y="0"/>
                  </a:lnTo>
                  <a:lnTo>
                    <a:pt x="0" y="0"/>
                  </a:lnTo>
                  <a:lnTo>
                    <a:pt x="0" y="10555"/>
                  </a:lnTo>
                  <a:lnTo>
                    <a:pt x="931" y="1800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9" name="Freeform: Shape 198">
              <a:extLst>
                <a:ext uri="{FF2B5EF4-FFF2-40B4-BE49-F238E27FC236}">
                  <a16:creationId xmlns:a16="http://schemas.microsoft.com/office/drawing/2014/main" xmlns="" id="{25BE3AB8-8CB9-435D-8B39-F62BC6457DFA}"/>
                </a:ext>
              </a:extLst>
            </p:cNvPr>
            <p:cNvSpPr/>
            <p:nvPr/>
          </p:nvSpPr>
          <p:spPr>
            <a:xfrm>
              <a:off x="7059479" y="5873482"/>
              <a:ext cx="12418" cy="18627"/>
            </a:xfrm>
            <a:custGeom>
              <a:avLst/>
              <a:gdLst>
                <a:gd name="connsiteX0" fmla="*/ 0 w 12417"/>
                <a:gd name="connsiteY0" fmla="*/ 20179 h 18626"/>
                <a:gd name="connsiteX1" fmla="*/ 2173 w 12417"/>
                <a:gd name="connsiteY1" fmla="*/ 18006 h 18626"/>
                <a:gd name="connsiteX2" fmla="*/ 4346 w 12417"/>
                <a:gd name="connsiteY2" fmla="*/ 15833 h 18626"/>
                <a:gd name="connsiteX3" fmla="*/ 13660 w 12417"/>
                <a:gd name="connsiteY3" fmla="*/ 10555 h 18626"/>
                <a:gd name="connsiteX4" fmla="*/ 13660 w 12417"/>
                <a:gd name="connsiteY4" fmla="*/ 3104 h 18626"/>
                <a:gd name="connsiteX5" fmla="*/ 0 w 12417"/>
                <a:gd name="connsiteY5" fmla="*/ 0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417" h="18626">
                  <a:moveTo>
                    <a:pt x="0" y="20179"/>
                  </a:moveTo>
                  <a:lnTo>
                    <a:pt x="2173" y="18006"/>
                  </a:lnTo>
                  <a:lnTo>
                    <a:pt x="4346" y="15833"/>
                  </a:lnTo>
                  <a:lnTo>
                    <a:pt x="13660" y="10555"/>
                  </a:lnTo>
                  <a:lnTo>
                    <a:pt x="13660" y="31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xmlns="" id="{968C7DDB-B819-47D0-A2EE-189B7F37AA15}"/>
                </a:ext>
              </a:extLst>
            </p:cNvPr>
            <p:cNvSpPr/>
            <p:nvPr/>
          </p:nvSpPr>
          <p:spPr>
            <a:xfrm>
              <a:off x="6836579" y="5928431"/>
              <a:ext cx="24836" cy="15522"/>
            </a:xfrm>
            <a:custGeom>
              <a:avLst/>
              <a:gdLst>
                <a:gd name="connsiteX0" fmla="*/ 7451 w 24835"/>
                <a:gd name="connsiteY0" fmla="*/ 9624 h 15522"/>
                <a:gd name="connsiteX1" fmla="*/ 12728 w 24835"/>
                <a:gd name="connsiteY1" fmla="*/ 12728 h 15522"/>
                <a:gd name="connsiteX2" fmla="*/ 17696 w 24835"/>
                <a:gd name="connsiteY2" fmla="*/ 14901 h 15522"/>
                <a:gd name="connsiteX3" fmla="*/ 22973 w 24835"/>
                <a:gd name="connsiteY3" fmla="*/ 17075 h 15522"/>
                <a:gd name="connsiteX4" fmla="*/ 22973 w 24835"/>
                <a:gd name="connsiteY4" fmla="*/ 12728 h 15522"/>
                <a:gd name="connsiteX5" fmla="*/ 27319 w 24835"/>
                <a:gd name="connsiteY5" fmla="*/ 12728 h 15522"/>
                <a:gd name="connsiteX6" fmla="*/ 27319 w 24835"/>
                <a:gd name="connsiteY6" fmla="*/ 5588 h 15522"/>
                <a:gd name="connsiteX7" fmla="*/ 22042 w 24835"/>
                <a:gd name="connsiteY7" fmla="*/ 4346 h 15522"/>
                <a:gd name="connsiteX8" fmla="*/ 17696 w 24835"/>
                <a:gd name="connsiteY8" fmla="*/ 2173 h 15522"/>
                <a:gd name="connsiteX9" fmla="*/ 12728 w 24835"/>
                <a:gd name="connsiteY9" fmla="*/ 2173 h 15522"/>
                <a:gd name="connsiteX10" fmla="*/ 7451 w 24835"/>
                <a:gd name="connsiteY10" fmla="*/ 2173 h 15522"/>
                <a:gd name="connsiteX11" fmla="*/ 0 w 24835"/>
                <a:gd name="connsiteY11" fmla="*/ 0 h 15522"/>
                <a:gd name="connsiteX12" fmla="*/ 3104 w 24835"/>
                <a:gd name="connsiteY12" fmla="*/ 558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835" h="15522">
                  <a:moveTo>
                    <a:pt x="7451" y="9624"/>
                  </a:moveTo>
                  <a:lnTo>
                    <a:pt x="12728" y="12728"/>
                  </a:lnTo>
                  <a:lnTo>
                    <a:pt x="17696" y="14901"/>
                  </a:lnTo>
                  <a:lnTo>
                    <a:pt x="22973" y="17075"/>
                  </a:lnTo>
                  <a:lnTo>
                    <a:pt x="22973" y="12728"/>
                  </a:lnTo>
                  <a:lnTo>
                    <a:pt x="27319" y="12728"/>
                  </a:lnTo>
                  <a:lnTo>
                    <a:pt x="27319" y="5588"/>
                  </a:lnTo>
                  <a:lnTo>
                    <a:pt x="22042" y="4346"/>
                  </a:lnTo>
                  <a:lnTo>
                    <a:pt x="17696" y="2173"/>
                  </a:lnTo>
                  <a:lnTo>
                    <a:pt x="12728" y="2173"/>
                  </a:lnTo>
                  <a:lnTo>
                    <a:pt x="7451" y="2173"/>
                  </a:lnTo>
                  <a:lnTo>
                    <a:pt x="0" y="0"/>
                  </a:lnTo>
                  <a:lnTo>
                    <a:pt x="3104" y="558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xmlns="" id="{600F6CD4-ECFA-4AF8-A0DE-1342C1A6D385}"/>
                </a:ext>
              </a:extLst>
            </p:cNvPr>
            <p:cNvSpPr/>
            <p:nvPr/>
          </p:nvSpPr>
          <p:spPr>
            <a:xfrm>
              <a:off x="6939958" y="5836539"/>
              <a:ext cx="18627" cy="9313"/>
            </a:xfrm>
            <a:custGeom>
              <a:avLst/>
              <a:gdLst>
                <a:gd name="connsiteX0" fmla="*/ 0 w 18626"/>
                <a:gd name="connsiteY0" fmla="*/ 0 h 9313"/>
                <a:gd name="connsiteX1" fmla="*/ 0 w 18626"/>
                <a:gd name="connsiteY1" fmla="*/ 10555 h 9313"/>
                <a:gd name="connsiteX2" fmla="*/ 19558 w 18626"/>
                <a:gd name="connsiteY2" fmla="*/ 10555 h 9313"/>
                <a:gd name="connsiteX3" fmla="*/ 19558 w 18626"/>
                <a:gd name="connsiteY3" fmla="*/ 3104 h 9313"/>
                <a:gd name="connsiteX4" fmla="*/ 18627 w 18626"/>
                <a:gd name="connsiteY4" fmla="*/ 2173 h 9313"/>
                <a:gd name="connsiteX5" fmla="*/ 16453 w 18626"/>
                <a:gd name="connsiteY5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626" h="9313">
                  <a:moveTo>
                    <a:pt x="0" y="0"/>
                  </a:moveTo>
                  <a:lnTo>
                    <a:pt x="0" y="10555"/>
                  </a:lnTo>
                  <a:lnTo>
                    <a:pt x="19558" y="10555"/>
                  </a:lnTo>
                  <a:lnTo>
                    <a:pt x="19558" y="3104"/>
                  </a:lnTo>
                  <a:lnTo>
                    <a:pt x="18627" y="2173"/>
                  </a:lnTo>
                  <a:lnTo>
                    <a:pt x="16453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2" name="Freeform: Shape 201">
              <a:extLst>
                <a:ext uri="{FF2B5EF4-FFF2-40B4-BE49-F238E27FC236}">
                  <a16:creationId xmlns:a16="http://schemas.microsoft.com/office/drawing/2014/main" xmlns="" id="{74433703-3776-47DA-8C17-2762757E7B93}"/>
                </a:ext>
              </a:extLst>
            </p:cNvPr>
            <p:cNvSpPr/>
            <p:nvPr/>
          </p:nvSpPr>
          <p:spPr>
            <a:xfrm>
              <a:off x="6803361" y="5908563"/>
              <a:ext cx="34149" cy="15522"/>
            </a:xfrm>
            <a:custGeom>
              <a:avLst/>
              <a:gdLst>
                <a:gd name="connsiteX0" fmla="*/ 34459 w 34149"/>
                <a:gd name="connsiteY0" fmla="*/ 9313 h 15522"/>
                <a:gd name="connsiteX1" fmla="*/ 31355 w 34149"/>
                <a:gd name="connsiteY1" fmla="*/ 5277 h 15522"/>
                <a:gd name="connsiteX2" fmla="*/ 27009 w 34149"/>
                <a:gd name="connsiteY2" fmla="*/ 3104 h 15522"/>
                <a:gd name="connsiteX3" fmla="*/ 23904 w 34149"/>
                <a:gd name="connsiteY3" fmla="*/ 2173 h 15522"/>
                <a:gd name="connsiteX4" fmla="*/ 16764 w 34149"/>
                <a:gd name="connsiteY4" fmla="*/ 0 h 15522"/>
                <a:gd name="connsiteX5" fmla="*/ 12418 w 34149"/>
                <a:gd name="connsiteY5" fmla="*/ 3104 h 15522"/>
                <a:gd name="connsiteX6" fmla="*/ 11486 w 34149"/>
                <a:gd name="connsiteY6" fmla="*/ 5277 h 15522"/>
                <a:gd name="connsiteX7" fmla="*/ 5277 w 34149"/>
                <a:gd name="connsiteY7" fmla="*/ 7451 h 15522"/>
                <a:gd name="connsiteX8" fmla="*/ 0 w 34149"/>
                <a:gd name="connsiteY8" fmla="*/ 9313 h 15522"/>
                <a:gd name="connsiteX9" fmla="*/ 0 w 34149"/>
                <a:gd name="connsiteY9" fmla="*/ 16764 h 15522"/>
                <a:gd name="connsiteX10" fmla="*/ 12418 w 34149"/>
                <a:gd name="connsiteY10" fmla="*/ 16764 h 15522"/>
                <a:gd name="connsiteX11" fmla="*/ 23904 w 34149"/>
                <a:gd name="connsiteY11" fmla="*/ 16764 h 15522"/>
                <a:gd name="connsiteX12" fmla="*/ 33218 w 34149"/>
                <a:gd name="connsiteY12" fmla="*/ 12728 h 15522"/>
                <a:gd name="connsiteX13" fmla="*/ 36322 w 34149"/>
                <a:gd name="connsiteY13" fmla="*/ 1272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149" h="15522">
                  <a:moveTo>
                    <a:pt x="34459" y="9313"/>
                  </a:moveTo>
                  <a:lnTo>
                    <a:pt x="31355" y="5277"/>
                  </a:lnTo>
                  <a:lnTo>
                    <a:pt x="27009" y="3104"/>
                  </a:lnTo>
                  <a:lnTo>
                    <a:pt x="23904" y="2173"/>
                  </a:lnTo>
                  <a:lnTo>
                    <a:pt x="16764" y="0"/>
                  </a:lnTo>
                  <a:lnTo>
                    <a:pt x="12418" y="3104"/>
                  </a:lnTo>
                  <a:lnTo>
                    <a:pt x="11486" y="5277"/>
                  </a:lnTo>
                  <a:lnTo>
                    <a:pt x="5277" y="7451"/>
                  </a:lnTo>
                  <a:lnTo>
                    <a:pt x="0" y="9313"/>
                  </a:lnTo>
                  <a:lnTo>
                    <a:pt x="0" y="16764"/>
                  </a:lnTo>
                  <a:lnTo>
                    <a:pt x="12418" y="16764"/>
                  </a:lnTo>
                  <a:lnTo>
                    <a:pt x="23904" y="16764"/>
                  </a:lnTo>
                  <a:lnTo>
                    <a:pt x="33218" y="12728"/>
                  </a:lnTo>
                  <a:lnTo>
                    <a:pt x="36322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3" name="Freeform: Shape 202">
              <a:extLst>
                <a:ext uri="{FF2B5EF4-FFF2-40B4-BE49-F238E27FC236}">
                  <a16:creationId xmlns:a16="http://schemas.microsoft.com/office/drawing/2014/main" xmlns="" id="{E4591791-6E6E-479C-B654-A0C23B763C96}"/>
                </a:ext>
              </a:extLst>
            </p:cNvPr>
            <p:cNvSpPr/>
            <p:nvPr/>
          </p:nvSpPr>
          <p:spPr>
            <a:xfrm>
              <a:off x="2868772" y="5437617"/>
              <a:ext cx="34149" cy="12418"/>
            </a:xfrm>
            <a:custGeom>
              <a:avLst/>
              <a:gdLst>
                <a:gd name="connsiteX0" fmla="*/ 34459 w 34149"/>
                <a:gd name="connsiteY0" fmla="*/ 8382 h 12417"/>
                <a:gd name="connsiteX1" fmla="*/ 34459 w 34149"/>
                <a:gd name="connsiteY1" fmla="*/ 5278 h 12417"/>
                <a:gd name="connsiteX2" fmla="*/ 19869 w 34149"/>
                <a:gd name="connsiteY2" fmla="*/ 0 h 12417"/>
                <a:gd name="connsiteX3" fmla="*/ 14591 w 34149"/>
                <a:gd name="connsiteY3" fmla="*/ 2173 h 12417"/>
                <a:gd name="connsiteX4" fmla="*/ 10555 w 34149"/>
                <a:gd name="connsiteY4" fmla="*/ 3104 h 12417"/>
                <a:gd name="connsiteX5" fmla="*/ 5278 w 34149"/>
                <a:gd name="connsiteY5" fmla="*/ 3104 h 12417"/>
                <a:gd name="connsiteX6" fmla="*/ 0 w 34149"/>
                <a:gd name="connsiteY6" fmla="*/ 5278 h 12417"/>
                <a:gd name="connsiteX7" fmla="*/ 0 w 34149"/>
                <a:gd name="connsiteY7" fmla="*/ 12728 h 12417"/>
                <a:gd name="connsiteX8" fmla="*/ 9313 w 34149"/>
                <a:gd name="connsiteY8" fmla="*/ 12728 h 12417"/>
                <a:gd name="connsiteX9" fmla="*/ 19869 w 34149"/>
                <a:gd name="connsiteY9" fmla="*/ 12728 h 12417"/>
                <a:gd name="connsiteX10" fmla="*/ 31355 w 34149"/>
                <a:gd name="connsiteY10" fmla="*/ 8382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4149" h="12417">
                  <a:moveTo>
                    <a:pt x="34459" y="8382"/>
                  </a:moveTo>
                  <a:lnTo>
                    <a:pt x="34459" y="5278"/>
                  </a:lnTo>
                  <a:lnTo>
                    <a:pt x="19869" y="0"/>
                  </a:lnTo>
                  <a:lnTo>
                    <a:pt x="14591" y="2173"/>
                  </a:lnTo>
                  <a:lnTo>
                    <a:pt x="10555" y="3104"/>
                  </a:lnTo>
                  <a:lnTo>
                    <a:pt x="5278" y="3104"/>
                  </a:lnTo>
                  <a:lnTo>
                    <a:pt x="0" y="5278"/>
                  </a:lnTo>
                  <a:lnTo>
                    <a:pt x="0" y="12728"/>
                  </a:lnTo>
                  <a:lnTo>
                    <a:pt x="9313" y="12728"/>
                  </a:lnTo>
                  <a:lnTo>
                    <a:pt x="19869" y="12728"/>
                  </a:lnTo>
                  <a:lnTo>
                    <a:pt x="31355" y="838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4" name="Freeform: Shape 203">
              <a:extLst>
                <a:ext uri="{FF2B5EF4-FFF2-40B4-BE49-F238E27FC236}">
                  <a16:creationId xmlns:a16="http://schemas.microsoft.com/office/drawing/2014/main" xmlns="" id="{BE3B6611-048E-43D0-A3FD-56CABD8080C0}"/>
                </a:ext>
              </a:extLst>
            </p:cNvPr>
            <p:cNvSpPr/>
            <p:nvPr/>
          </p:nvSpPr>
          <p:spPr>
            <a:xfrm>
              <a:off x="6993044" y="5054526"/>
              <a:ext cx="229730" cy="266983"/>
            </a:xfrm>
            <a:custGeom>
              <a:avLst/>
              <a:gdLst>
                <a:gd name="connsiteX0" fmla="*/ 7140 w 229729"/>
                <a:gd name="connsiteY0" fmla="*/ 247425 h 266983"/>
                <a:gd name="connsiteX1" fmla="*/ 8382 w 229729"/>
                <a:gd name="connsiteY1" fmla="*/ 254876 h 266983"/>
                <a:gd name="connsiteX2" fmla="*/ 10245 w 229729"/>
                <a:gd name="connsiteY2" fmla="*/ 269777 h 266983"/>
                <a:gd name="connsiteX3" fmla="*/ 22663 w 229729"/>
                <a:gd name="connsiteY3" fmla="*/ 269777 h 266983"/>
                <a:gd name="connsiteX4" fmla="*/ 27009 w 229729"/>
                <a:gd name="connsiteY4" fmla="*/ 262327 h 266983"/>
                <a:gd name="connsiteX5" fmla="*/ 30113 w 229729"/>
                <a:gd name="connsiteY5" fmla="*/ 254876 h 266983"/>
                <a:gd name="connsiteX6" fmla="*/ 36322 w 229729"/>
                <a:gd name="connsiteY6" fmla="*/ 249599 h 266983"/>
                <a:gd name="connsiteX7" fmla="*/ 34149 w 229729"/>
                <a:gd name="connsiteY7" fmla="*/ 240285 h 266983"/>
                <a:gd name="connsiteX8" fmla="*/ 34149 w 229729"/>
                <a:gd name="connsiteY8" fmla="*/ 235008 h 266983"/>
                <a:gd name="connsiteX9" fmla="*/ 34149 w 229729"/>
                <a:gd name="connsiteY9" fmla="*/ 231593 h 266983"/>
                <a:gd name="connsiteX10" fmla="*/ 30113 w 229729"/>
                <a:gd name="connsiteY10" fmla="*/ 229730 h 266983"/>
                <a:gd name="connsiteX11" fmla="*/ 27009 w 229729"/>
                <a:gd name="connsiteY11" fmla="*/ 224452 h 266983"/>
                <a:gd name="connsiteX12" fmla="*/ 27009 w 229729"/>
                <a:gd name="connsiteY12" fmla="*/ 220106 h 266983"/>
                <a:gd name="connsiteX13" fmla="*/ 34149 w 229729"/>
                <a:gd name="connsiteY13" fmla="*/ 222279 h 266983"/>
                <a:gd name="connsiteX14" fmla="*/ 37253 w 229729"/>
                <a:gd name="connsiteY14" fmla="*/ 224452 h 266983"/>
                <a:gd name="connsiteX15" fmla="*/ 41600 w 229729"/>
                <a:gd name="connsiteY15" fmla="*/ 224452 h 266983"/>
                <a:gd name="connsiteX16" fmla="*/ 41600 w 229729"/>
                <a:gd name="connsiteY16" fmla="*/ 225384 h 266983"/>
                <a:gd name="connsiteX17" fmla="*/ 41600 w 229729"/>
                <a:gd name="connsiteY17" fmla="*/ 229730 h 266983"/>
                <a:gd name="connsiteX18" fmla="*/ 41600 w 229729"/>
                <a:gd name="connsiteY18" fmla="*/ 231593 h 266983"/>
                <a:gd name="connsiteX19" fmla="*/ 41600 w 229729"/>
                <a:gd name="connsiteY19" fmla="*/ 236870 h 266983"/>
                <a:gd name="connsiteX20" fmla="*/ 43773 w 229729"/>
                <a:gd name="connsiteY20" fmla="*/ 240285 h 266983"/>
                <a:gd name="connsiteX21" fmla="*/ 48740 w 229729"/>
                <a:gd name="connsiteY21" fmla="*/ 239043 h 266983"/>
                <a:gd name="connsiteX22" fmla="*/ 54018 w 229729"/>
                <a:gd name="connsiteY22" fmla="*/ 239043 h 266983"/>
                <a:gd name="connsiteX23" fmla="*/ 56191 w 229729"/>
                <a:gd name="connsiteY23" fmla="*/ 236870 h 266983"/>
                <a:gd name="connsiteX24" fmla="*/ 58364 w 229729"/>
                <a:gd name="connsiteY24" fmla="*/ 235008 h 266983"/>
                <a:gd name="connsiteX25" fmla="*/ 59295 w 229729"/>
                <a:gd name="connsiteY25" fmla="*/ 235008 h 266983"/>
                <a:gd name="connsiteX26" fmla="*/ 61468 w 229729"/>
                <a:gd name="connsiteY26" fmla="*/ 232834 h 266983"/>
                <a:gd name="connsiteX27" fmla="*/ 65504 w 229729"/>
                <a:gd name="connsiteY27" fmla="*/ 232834 h 266983"/>
                <a:gd name="connsiteX28" fmla="*/ 70782 w 229729"/>
                <a:gd name="connsiteY28" fmla="*/ 232834 h 266983"/>
                <a:gd name="connsiteX29" fmla="*/ 72955 w 229729"/>
                <a:gd name="connsiteY29" fmla="*/ 229730 h 266983"/>
                <a:gd name="connsiteX30" fmla="*/ 73886 w 229729"/>
                <a:gd name="connsiteY30" fmla="*/ 224452 h 266983"/>
                <a:gd name="connsiteX31" fmla="*/ 73886 w 229729"/>
                <a:gd name="connsiteY31" fmla="*/ 220106 h 266983"/>
                <a:gd name="connsiteX32" fmla="*/ 76059 w 229729"/>
                <a:gd name="connsiteY32" fmla="*/ 212655 h 266983"/>
                <a:gd name="connsiteX33" fmla="*/ 81026 w 229729"/>
                <a:gd name="connsiteY33" fmla="*/ 220106 h 266983"/>
                <a:gd name="connsiteX34" fmla="*/ 86304 w 229729"/>
                <a:gd name="connsiteY34" fmla="*/ 229730 h 266983"/>
                <a:gd name="connsiteX35" fmla="*/ 112381 w 229729"/>
                <a:gd name="connsiteY35" fmla="*/ 217933 h 266983"/>
                <a:gd name="connsiteX36" fmla="*/ 139390 w 229729"/>
                <a:gd name="connsiteY36" fmla="*/ 205205 h 266983"/>
                <a:gd name="connsiteX37" fmla="*/ 163294 w 229729"/>
                <a:gd name="connsiteY37" fmla="*/ 192476 h 266983"/>
                <a:gd name="connsiteX38" fmla="*/ 165468 w 229729"/>
                <a:gd name="connsiteY38" fmla="*/ 170435 h 266983"/>
                <a:gd name="connsiteX39" fmla="*/ 168572 w 229729"/>
                <a:gd name="connsiteY39" fmla="*/ 152429 h 266983"/>
                <a:gd name="connsiteX40" fmla="*/ 172918 w 229729"/>
                <a:gd name="connsiteY40" fmla="*/ 138459 h 266983"/>
                <a:gd name="connsiteX41" fmla="*/ 173850 w 229729"/>
                <a:gd name="connsiteY41" fmla="*/ 125731 h 266983"/>
                <a:gd name="connsiteX42" fmla="*/ 173850 w 229729"/>
                <a:gd name="connsiteY42" fmla="*/ 113313 h 266983"/>
                <a:gd name="connsiteX43" fmla="*/ 172918 w 229729"/>
                <a:gd name="connsiteY43" fmla="*/ 96238 h 266983"/>
                <a:gd name="connsiteX44" fmla="*/ 166709 w 229729"/>
                <a:gd name="connsiteY44" fmla="*/ 73886 h 266983"/>
                <a:gd name="connsiteX45" fmla="*/ 170745 w 229729"/>
                <a:gd name="connsiteY45" fmla="*/ 72955 h 266983"/>
                <a:gd name="connsiteX46" fmla="*/ 172918 w 229729"/>
                <a:gd name="connsiteY46" fmla="*/ 68609 h 266983"/>
                <a:gd name="connsiteX47" fmla="*/ 176023 w 229729"/>
                <a:gd name="connsiteY47" fmla="*/ 66746 h 266983"/>
                <a:gd name="connsiteX48" fmla="*/ 180059 w 229729"/>
                <a:gd name="connsiteY48" fmla="*/ 65504 h 266983"/>
                <a:gd name="connsiteX49" fmla="*/ 183163 w 229729"/>
                <a:gd name="connsiteY49" fmla="*/ 66746 h 266983"/>
                <a:gd name="connsiteX50" fmla="*/ 186267 w 229729"/>
                <a:gd name="connsiteY50" fmla="*/ 68609 h 266983"/>
                <a:gd name="connsiteX51" fmla="*/ 190614 w 229729"/>
                <a:gd name="connsiteY51" fmla="*/ 73886 h 266983"/>
                <a:gd name="connsiteX52" fmla="*/ 200858 w 229729"/>
                <a:gd name="connsiteY52" fmla="*/ 68609 h 266983"/>
                <a:gd name="connsiteX53" fmla="*/ 208309 w 229729"/>
                <a:gd name="connsiteY53" fmla="*/ 61468 h 266983"/>
                <a:gd name="connsiteX54" fmla="*/ 217622 w 229729"/>
                <a:gd name="connsiteY54" fmla="*/ 54018 h 266983"/>
                <a:gd name="connsiteX55" fmla="*/ 230040 w 229729"/>
                <a:gd name="connsiteY55" fmla="*/ 50603 h 266983"/>
                <a:gd name="connsiteX56" fmla="*/ 230040 w 229729"/>
                <a:gd name="connsiteY56" fmla="*/ 44394 h 266983"/>
                <a:gd name="connsiteX57" fmla="*/ 230040 w 229729"/>
                <a:gd name="connsiteY57" fmla="*/ 41289 h 266983"/>
                <a:gd name="connsiteX58" fmla="*/ 229109 w 229729"/>
                <a:gd name="connsiteY58" fmla="*/ 36943 h 266983"/>
                <a:gd name="connsiteX59" fmla="*/ 226936 w 229729"/>
                <a:gd name="connsiteY59" fmla="*/ 33839 h 266983"/>
                <a:gd name="connsiteX60" fmla="*/ 219796 w 229729"/>
                <a:gd name="connsiteY60" fmla="*/ 28561 h 266983"/>
                <a:gd name="connsiteX61" fmla="*/ 212345 w 229729"/>
                <a:gd name="connsiteY61" fmla="*/ 24215 h 266983"/>
                <a:gd name="connsiteX62" fmla="*/ 200858 w 229729"/>
                <a:gd name="connsiteY62" fmla="*/ 21110 h 266983"/>
                <a:gd name="connsiteX63" fmla="*/ 192476 w 229729"/>
                <a:gd name="connsiteY63" fmla="*/ 13660 h 266983"/>
                <a:gd name="connsiteX64" fmla="*/ 183163 w 229729"/>
                <a:gd name="connsiteY64" fmla="*/ 0 h 266983"/>
                <a:gd name="connsiteX65" fmla="*/ 173850 w 229729"/>
                <a:gd name="connsiteY65" fmla="*/ 9624 h 266983"/>
                <a:gd name="connsiteX66" fmla="*/ 170745 w 229729"/>
                <a:gd name="connsiteY66" fmla="*/ 24215 h 266983"/>
                <a:gd name="connsiteX67" fmla="*/ 170745 w 229729"/>
                <a:gd name="connsiteY67" fmla="*/ 43462 h 266983"/>
                <a:gd name="connsiteX68" fmla="*/ 166709 w 229729"/>
                <a:gd name="connsiteY68" fmla="*/ 43462 h 266983"/>
                <a:gd name="connsiteX69" fmla="*/ 163294 w 229729"/>
                <a:gd name="connsiteY69" fmla="*/ 44394 h 266983"/>
                <a:gd name="connsiteX70" fmla="*/ 158327 w 229729"/>
                <a:gd name="connsiteY70" fmla="*/ 44394 h 266983"/>
                <a:gd name="connsiteX71" fmla="*/ 150877 w 229729"/>
                <a:gd name="connsiteY71" fmla="*/ 46567 h 266983"/>
                <a:gd name="connsiteX72" fmla="*/ 150877 w 229729"/>
                <a:gd name="connsiteY72" fmla="*/ 48740 h 266983"/>
                <a:gd name="connsiteX73" fmla="*/ 150877 w 229729"/>
                <a:gd name="connsiteY73" fmla="*/ 50603 h 266983"/>
                <a:gd name="connsiteX74" fmla="*/ 149014 w 229729"/>
                <a:gd name="connsiteY74" fmla="*/ 51844 h 266983"/>
                <a:gd name="connsiteX75" fmla="*/ 146841 w 229729"/>
                <a:gd name="connsiteY75" fmla="*/ 54018 h 266983"/>
                <a:gd name="connsiteX76" fmla="*/ 146841 w 229729"/>
                <a:gd name="connsiteY76" fmla="*/ 63331 h 266983"/>
                <a:gd name="connsiteX77" fmla="*/ 146841 w 229729"/>
                <a:gd name="connsiteY77" fmla="*/ 70782 h 266983"/>
                <a:gd name="connsiteX78" fmla="*/ 149014 w 229729"/>
                <a:gd name="connsiteY78" fmla="*/ 73886 h 266983"/>
                <a:gd name="connsiteX79" fmla="*/ 150877 w 229729"/>
                <a:gd name="connsiteY79" fmla="*/ 78232 h 266983"/>
                <a:gd name="connsiteX80" fmla="*/ 156154 w 229729"/>
                <a:gd name="connsiteY80" fmla="*/ 81337 h 266983"/>
                <a:gd name="connsiteX81" fmla="*/ 163294 w 229729"/>
                <a:gd name="connsiteY81" fmla="*/ 81337 h 266983"/>
                <a:gd name="connsiteX82" fmla="*/ 152118 w 229729"/>
                <a:gd name="connsiteY82" fmla="*/ 98411 h 266983"/>
                <a:gd name="connsiteX83" fmla="*/ 146841 w 229729"/>
                <a:gd name="connsiteY83" fmla="*/ 111140 h 266983"/>
                <a:gd name="connsiteX84" fmla="*/ 143737 w 229729"/>
                <a:gd name="connsiteY84" fmla="*/ 125731 h 266983"/>
                <a:gd name="connsiteX85" fmla="*/ 139390 w 229729"/>
                <a:gd name="connsiteY85" fmla="*/ 138459 h 266983"/>
                <a:gd name="connsiteX86" fmla="*/ 130077 w 229729"/>
                <a:gd name="connsiteY86" fmla="*/ 150256 h 266983"/>
                <a:gd name="connsiteX87" fmla="*/ 115486 w 229729"/>
                <a:gd name="connsiteY87" fmla="*/ 162984 h 266983"/>
                <a:gd name="connsiteX88" fmla="*/ 114555 w 229729"/>
                <a:gd name="connsiteY88" fmla="*/ 165157 h 266983"/>
                <a:gd name="connsiteX89" fmla="*/ 112381 w 229729"/>
                <a:gd name="connsiteY89" fmla="*/ 165157 h 266983"/>
                <a:gd name="connsiteX90" fmla="*/ 110208 w 229729"/>
                <a:gd name="connsiteY90" fmla="*/ 165157 h 266983"/>
                <a:gd name="connsiteX91" fmla="*/ 108346 w 229729"/>
                <a:gd name="connsiteY91" fmla="*/ 162984 h 266983"/>
                <a:gd name="connsiteX92" fmla="*/ 107104 w 229729"/>
                <a:gd name="connsiteY92" fmla="*/ 159880 h 266983"/>
                <a:gd name="connsiteX93" fmla="*/ 100895 w 229729"/>
                <a:gd name="connsiteY93" fmla="*/ 162984 h 266983"/>
                <a:gd name="connsiteX94" fmla="*/ 97790 w 229729"/>
                <a:gd name="connsiteY94" fmla="*/ 168262 h 266983"/>
                <a:gd name="connsiteX95" fmla="*/ 95617 w 229729"/>
                <a:gd name="connsiteY95" fmla="*/ 172297 h 266983"/>
                <a:gd name="connsiteX96" fmla="*/ 93754 w 229729"/>
                <a:gd name="connsiteY96" fmla="*/ 177886 h 266983"/>
                <a:gd name="connsiteX97" fmla="*/ 90650 w 229729"/>
                <a:gd name="connsiteY97" fmla="*/ 183163 h 266983"/>
                <a:gd name="connsiteX98" fmla="*/ 86304 w 229729"/>
                <a:gd name="connsiteY98" fmla="*/ 188441 h 266983"/>
                <a:gd name="connsiteX99" fmla="*/ 83200 w 229729"/>
                <a:gd name="connsiteY99" fmla="*/ 188441 h 266983"/>
                <a:gd name="connsiteX100" fmla="*/ 80095 w 229729"/>
                <a:gd name="connsiteY100" fmla="*/ 188441 h 266983"/>
                <a:gd name="connsiteX101" fmla="*/ 73886 w 229729"/>
                <a:gd name="connsiteY101" fmla="*/ 187199 h 266983"/>
                <a:gd name="connsiteX102" fmla="*/ 66435 w 229729"/>
                <a:gd name="connsiteY102" fmla="*/ 187199 h 266983"/>
                <a:gd name="connsiteX103" fmla="*/ 59295 w 229729"/>
                <a:gd name="connsiteY103" fmla="*/ 188441 h 266983"/>
                <a:gd name="connsiteX104" fmla="*/ 39426 w 229729"/>
                <a:gd name="connsiteY104" fmla="*/ 197754 h 266983"/>
                <a:gd name="connsiteX105" fmla="*/ 22663 w 229729"/>
                <a:gd name="connsiteY105" fmla="*/ 212655 h 266983"/>
                <a:gd name="connsiteX106" fmla="*/ 10245 w 229729"/>
                <a:gd name="connsiteY106" fmla="*/ 229730 h 266983"/>
                <a:gd name="connsiteX107" fmla="*/ 0 w 229729"/>
                <a:gd name="connsiteY107" fmla="*/ 229730 h 266983"/>
                <a:gd name="connsiteX108" fmla="*/ 3104 w 229729"/>
                <a:gd name="connsiteY108" fmla="*/ 240285 h 26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229729" h="266983">
                  <a:moveTo>
                    <a:pt x="7140" y="247425"/>
                  </a:moveTo>
                  <a:lnTo>
                    <a:pt x="8382" y="254876"/>
                  </a:lnTo>
                  <a:lnTo>
                    <a:pt x="10245" y="269777"/>
                  </a:lnTo>
                  <a:lnTo>
                    <a:pt x="22663" y="269777"/>
                  </a:lnTo>
                  <a:lnTo>
                    <a:pt x="27009" y="262327"/>
                  </a:lnTo>
                  <a:lnTo>
                    <a:pt x="30113" y="254876"/>
                  </a:lnTo>
                  <a:lnTo>
                    <a:pt x="36322" y="249599"/>
                  </a:lnTo>
                  <a:lnTo>
                    <a:pt x="34149" y="240285"/>
                  </a:lnTo>
                  <a:lnTo>
                    <a:pt x="34149" y="235008"/>
                  </a:lnTo>
                  <a:lnTo>
                    <a:pt x="34149" y="231593"/>
                  </a:lnTo>
                  <a:lnTo>
                    <a:pt x="30113" y="229730"/>
                  </a:lnTo>
                  <a:lnTo>
                    <a:pt x="27009" y="224452"/>
                  </a:lnTo>
                  <a:lnTo>
                    <a:pt x="27009" y="220106"/>
                  </a:lnTo>
                  <a:lnTo>
                    <a:pt x="34149" y="222279"/>
                  </a:lnTo>
                  <a:lnTo>
                    <a:pt x="37253" y="224452"/>
                  </a:lnTo>
                  <a:lnTo>
                    <a:pt x="41600" y="224452"/>
                  </a:lnTo>
                  <a:lnTo>
                    <a:pt x="41600" y="225384"/>
                  </a:lnTo>
                  <a:lnTo>
                    <a:pt x="41600" y="229730"/>
                  </a:lnTo>
                  <a:lnTo>
                    <a:pt x="41600" y="231593"/>
                  </a:lnTo>
                  <a:lnTo>
                    <a:pt x="41600" y="236870"/>
                  </a:lnTo>
                  <a:lnTo>
                    <a:pt x="43773" y="240285"/>
                  </a:lnTo>
                  <a:lnTo>
                    <a:pt x="48740" y="239043"/>
                  </a:lnTo>
                  <a:lnTo>
                    <a:pt x="54018" y="239043"/>
                  </a:lnTo>
                  <a:lnTo>
                    <a:pt x="56191" y="236870"/>
                  </a:lnTo>
                  <a:lnTo>
                    <a:pt x="58364" y="235008"/>
                  </a:lnTo>
                  <a:lnTo>
                    <a:pt x="59295" y="235008"/>
                  </a:lnTo>
                  <a:lnTo>
                    <a:pt x="61468" y="232834"/>
                  </a:lnTo>
                  <a:lnTo>
                    <a:pt x="65504" y="232834"/>
                  </a:lnTo>
                  <a:lnTo>
                    <a:pt x="70782" y="232834"/>
                  </a:lnTo>
                  <a:lnTo>
                    <a:pt x="72955" y="229730"/>
                  </a:lnTo>
                  <a:lnTo>
                    <a:pt x="73886" y="224452"/>
                  </a:lnTo>
                  <a:lnTo>
                    <a:pt x="73886" y="220106"/>
                  </a:lnTo>
                  <a:lnTo>
                    <a:pt x="76059" y="212655"/>
                  </a:lnTo>
                  <a:lnTo>
                    <a:pt x="81026" y="220106"/>
                  </a:lnTo>
                  <a:lnTo>
                    <a:pt x="86304" y="229730"/>
                  </a:lnTo>
                  <a:lnTo>
                    <a:pt x="112381" y="217933"/>
                  </a:lnTo>
                  <a:lnTo>
                    <a:pt x="139390" y="205205"/>
                  </a:lnTo>
                  <a:lnTo>
                    <a:pt x="163294" y="192476"/>
                  </a:lnTo>
                  <a:lnTo>
                    <a:pt x="165468" y="170435"/>
                  </a:lnTo>
                  <a:lnTo>
                    <a:pt x="168572" y="152429"/>
                  </a:lnTo>
                  <a:lnTo>
                    <a:pt x="172918" y="138459"/>
                  </a:lnTo>
                  <a:lnTo>
                    <a:pt x="173850" y="125731"/>
                  </a:lnTo>
                  <a:lnTo>
                    <a:pt x="173850" y="113313"/>
                  </a:lnTo>
                  <a:lnTo>
                    <a:pt x="172918" y="96238"/>
                  </a:lnTo>
                  <a:lnTo>
                    <a:pt x="166709" y="73886"/>
                  </a:lnTo>
                  <a:lnTo>
                    <a:pt x="170745" y="72955"/>
                  </a:lnTo>
                  <a:lnTo>
                    <a:pt x="172918" y="68609"/>
                  </a:lnTo>
                  <a:lnTo>
                    <a:pt x="176023" y="66746"/>
                  </a:lnTo>
                  <a:lnTo>
                    <a:pt x="180059" y="65504"/>
                  </a:lnTo>
                  <a:lnTo>
                    <a:pt x="183163" y="66746"/>
                  </a:lnTo>
                  <a:lnTo>
                    <a:pt x="186267" y="68609"/>
                  </a:lnTo>
                  <a:lnTo>
                    <a:pt x="190614" y="73886"/>
                  </a:lnTo>
                  <a:lnTo>
                    <a:pt x="200858" y="68609"/>
                  </a:lnTo>
                  <a:lnTo>
                    <a:pt x="208309" y="61468"/>
                  </a:lnTo>
                  <a:lnTo>
                    <a:pt x="217622" y="54018"/>
                  </a:lnTo>
                  <a:lnTo>
                    <a:pt x="230040" y="50603"/>
                  </a:lnTo>
                  <a:lnTo>
                    <a:pt x="230040" y="44394"/>
                  </a:lnTo>
                  <a:lnTo>
                    <a:pt x="230040" y="41289"/>
                  </a:lnTo>
                  <a:lnTo>
                    <a:pt x="229109" y="36943"/>
                  </a:lnTo>
                  <a:lnTo>
                    <a:pt x="226936" y="33839"/>
                  </a:lnTo>
                  <a:lnTo>
                    <a:pt x="219796" y="28561"/>
                  </a:lnTo>
                  <a:lnTo>
                    <a:pt x="212345" y="24215"/>
                  </a:lnTo>
                  <a:lnTo>
                    <a:pt x="200858" y="21110"/>
                  </a:lnTo>
                  <a:lnTo>
                    <a:pt x="192476" y="13660"/>
                  </a:lnTo>
                  <a:lnTo>
                    <a:pt x="183163" y="0"/>
                  </a:lnTo>
                  <a:lnTo>
                    <a:pt x="173850" y="9624"/>
                  </a:lnTo>
                  <a:lnTo>
                    <a:pt x="170745" y="24215"/>
                  </a:lnTo>
                  <a:lnTo>
                    <a:pt x="170745" y="43462"/>
                  </a:lnTo>
                  <a:lnTo>
                    <a:pt x="166709" y="43462"/>
                  </a:lnTo>
                  <a:lnTo>
                    <a:pt x="163294" y="44394"/>
                  </a:lnTo>
                  <a:lnTo>
                    <a:pt x="158327" y="44394"/>
                  </a:lnTo>
                  <a:lnTo>
                    <a:pt x="150877" y="46567"/>
                  </a:lnTo>
                  <a:lnTo>
                    <a:pt x="150877" y="48740"/>
                  </a:lnTo>
                  <a:lnTo>
                    <a:pt x="150877" y="50603"/>
                  </a:lnTo>
                  <a:lnTo>
                    <a:pt x="149014" y="51844"/>
                  </a:lnTo>
                  <a:lnTo>
                    <a:pt x="146841" y="54018"/>
                  </a:lnTo>
                  <a:lnTo>
                    <a:pt x="146841" y="63331"/>
                  </a:lnTo>
                  <a:lnTo>
                    <a:pt x="146841" y="70782"/>
                  </a:lnTo>
                  <a:lnTo>
                    <a:pt x="149014" y="73886"/>
                  </a:lnTo>
                  <a:lnTo>
                    <a:pt x="150877" y="78232"/>
                  </a:lnTo>
                  <a:lnTo>
                    <a:pt x="156154" y="81337"/>
                  </a:lnTo>
                  <a:lnTo>
                    <a:pt x="163294" y="81337"/>
                  </a:lnTo>
                  <a:lnTo>
                    <a:pt x="152118" y="98411"/>
                  </a:lnTo>
                  <a:lnTo>
                    <a:pt x="146841" y="111140"/>
                  </a:lnTo>
                  <a:lnTo>
                    <a:pt x="143737" y="125731"/>
                  </a:lnTo>
                  <a:lnTo>
                    <a:pt x="139390" y="138459"/>
                  </a:lnTo>
                  <a:lnTo>
                    <a:pt x="130077" y="150256"/>
                  </a:lnTo>
                  <a:lnTo>
                    <a:pt x="115486" y="162984"/>
                  </a:lnTo>
                  <a:lnTo>
                    <a:pt x="114555" y="165157"/>
                  </a:lnTo>
                  <a:lnTo>
                    <a:pt x="112381" y="165157"/>
                  </a:lnTo>
                  <a:lnTo>
                    <a:pt x="110208" y="165157"/>
                  </a:lnTo>
                  <a:lnTo>
                    <a:pt x="108346" y="162984"/>
                  </a:lnTo>
                  <a:lnTo>
                    <a:pt x="107104" y="159880"/>
                  </a:lnTo>
                  <a:lnTo>
                    <a:pt x="100895" y="162984"/>
                  </a:lnTo>
                  <a:lnTo>
                    <a:pt x="97790" y="168262"/>
                  </a:lnTo>
                  <a:lnTo>
                    <a:pt x="95617" y="172297"/>
                  </a:lnTo>
                  <a:lnTo>
                    <a:pt x="93754" y="177886"/>
                  </a:lnTo>
                  <a:lnTo>
                    <a:pt x="90650" y="183163"/>
                  </a:lnTo>
                  <a:lnTo>
                    <a:pt x="86304" y="188441"/>
                  </a:lnTo>
                  <a:lnTo>
                    <a:pt x="83200" y="188441"/>
                  </a:lnTo>
                  <a:lnTo>
                    <a:pt x="80095" y="188441"/>
                  </a:lnTo>
                  <a:lnTo>
                    <a:pt x="73886" y="187199"/>
                  </a:lnTo>
                  <a:lnTo>
                    <a:pt x="66435" y="187199"/>
                  </a:lnTo>
                  <a:lnTo>
                    <a:pt x="59295" y="188441"/>
                  </a:lnTo>
                  <a:lnTo>
                    <a:pt x="39426" y="197754"/>
                  </a:lnTo>
                  <a:lnTo>
                    <a:pt x="22663" y="212655"/>
                  </a:lnTo>
                  <a:lnTo>
                    <a:pt x="10245" y="229730"/>
                  </a:lnTo>
                  <a:lnTo>
                    <a:pt x="0" y="229730"/>
                  </a:lnTo>
                  <a:lnTo>
                    <a:pt x="3104" y="24028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5" name="Freeform: Shape 204">
              <a:extLst>
                <a:ext uri="{FF2B5EF4-FFF2-40B4-BE49-F238E27FC236}">
                  <a16:creationId xmlns:a16="http://schemas.microsoft.com/office/drawing/2014/main" xmlns="" id="{45AB7045-22D1-4610-86FE-F7A0C77818A9}"/>
                </a:ext>
              </a:extLst>
            </p:cNvPr>
            <p:cNvSpPr/>
            <p:nvPr/>
          </p:nvSpPr>
          <p:spPr>
            <a:xfrm>
              <a:off x="6968829" y="5832193"/>
              <a:ext cx="43462" cy="18627"/>
            </a:xfrm>
            <a:custGeom>
              <a:avLst/>
              <a:gdLst>
                <a:gd name="connsiteX0" fmla="*/ 0 w 43462"/>
                <a:gd name="connsiteY0" fmla="*/ 0 h 18626"/>
                <a:gd name="connsiteX1" fmla="*/ 0 w 43462"/>
                <a:gd name="connsiteY1" fmla="*/ 11797 h 18626"/>
                <a:gd name="connsiteX2" fmla="*/ 16764 w 43462"/>
                <a:gd name="connsiteY2" fmla="*/ 11797 h 18626"/>
                <a:gd name="connsiteX3" fmla="*/ 29182 w 43462"/>
                <a:gd name="connsiteY3" fmla="*/ 13970 h 18626"/>
                <a:gd name="connsiteX4" fmla="*/ 39737 w 43462"/>
                <a:gd name="connsiteY4" fmla="*/ 20179 h 18626"/>
                <a:gd name="connsiteX5" fmla="*/ 43773 w 43462"/>
                <a:gd name="connsiteY5" fmla="*/ 20179 h 18626"/>
                <a:gd name="connsiteX6" fmla="*/ 41910 w 43462"/>
                <a:gd name="connsiteY6" fmla="*/ 14901 h 18626"/>
                <a:gd name="connsiteX7" fmla="*/ 41910 w 43462"/>
                <a:gd name="connsiteY7" fmla="*/ 11797 h 18626"/>
                <a:gd name="connsiteX8" fmla="*/ 39737 w 43462"/>
                <a:gd name="connsiteY8" fmla="*/ 7451 h 18626"/>
                <a:gd name="connsiteX9" fmla="*/ 39737 w 43462"/>
                <a:gd name="connsiteY9" fmla="*/ 4346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462" h="18626">
                  <a:moveTo>
                    <a:pt x="0" y="0"/>
                  </a:moveTo>
                  <a:lnTo>
                    <a:pt x="0" y="11797"/>
                  </a:lnTo>
                  <a:lnTo>
                    <a:pt x="16764" y="11797"/>
                  </a:lnTo>
                  <a:lnTo>
                    <a:pt x="29182" y="13970"/>
                  </a:lnTo>
                  <a:lnTo>
                    <a:pt x="39737" y="20179"/>
                  </a:lnTo>
                  <a:lnTo>
                    <a:pt x="43773" y="20179"/>
                  </a:lnTo>
                  <a:lnTo>
                    <a:pt x="41910" y="14901"/>
                  </a:lnTo>
                  <a:lnTo>
                    <a:pt x="41910" y="11797"/>
                  </a:lnTo>
                  <a:lnTo>
                    <a:pt x="39737" y="7451"/>
                  </a:lnTo>
                  <a:lnTo>
                    <a:pt x="39737" y="434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6" name="Freeform: Shape 205">
              <a:extLst>
                <a:ext uri="{FF2B5EF4-FFF2-40B4-BE49-F238E27FC236}">
                  <a16:creationId xmlns:a16="http://schemas.microsoft.com/office/drawing/2014/main" xmlns="" id="{04C24901-40AC-4B79-BCB8-5416B5E20D8E}"/>
                </a:ext>
              </a:extLst>
            </p:cNvPr>
            <p:cNvSpPr/>
            <p:nvPr/>
          </p:nvSpPr>
          <p:spPr>
            <a:xfrm>
              <a:off x="6983420" y="5324304"/>
              <a:ext cx="15522" cy="24836"/>
            </a:xfrm>
            <a:custGeom>
              <a:avLst/>
              <a:gdLst>
                <a:gd name="connsiteX0" fmla="*/ 10555 w 15522"/>
                <a:gd name="connsiteY0" fmla="*/ 22352 h 24835"/>
                <a:gd name="connsiteX1" fmla="*/ 14591 w 15522"/>
                <a:gd name="connsiteY1" fmla="*/ 17075 h 24835"/>
                <a:gd name="connsiteX2" fmla="*/ 16764 w 15522"/>
                <a:gd name="connsiteY2" fmla="*/ 11797 h 24835"/>
                <a:gd name="connsiteX3" fmla="*/ 16764 w 15522"/>
                <a:gd name="connsiteY3" fmla="*/ 7451 h 24835"/>
                <a:gd name="connsiteX4" fmla="*/ 14591 w 15522"/>
                <a:gd name="connsiteY4" fmla="*/ 4346 h 24835"/>
                <a:gd name="connsiteX5" fmla="*/ 14591 w 15522"/>
                <a:gd name="connsiteY5" fmla="*/ 2173 h 24835"/>
                <a:gd name="connsiteX6" fmla="*/ 12728 w 15522"/>
                <a:gd name="connsiteY6" fmla="*/ 2173 h 24835"/>
                <a:gd name="connsiteX7" fmla="*/ 9624 w 15522"/>
                <a:gd name="connsiteY7" fmla="*/ 0 h 24835"/>
                <a:gd name="connsiteX8" fmla="*/ 7451 w 15522"/>
                <a:gd name="connsiteY8" fmla="*/ 6519 h 24835"/>
                <a:gd name="connsiteX9" fmla="*/ 5277 w 15522"/>
                <a:gd name="connsiteY9" fmla="*/ 9624 h 24835"/>
                <a:gd name="connsiteX10" fmla="*/ 3415 w 15522"/>
                <a:gd name="connsiteY10" fmla="*/ 13660 h 24835"/>
                <a:gd name="connsiteX11" fmla="*/ 0 w 15522"/>
                <a:gd name="connsiteY11" fmla="*/ 14901 h 24835"/>
                <a:gd name="connsiteX12" fmla="*/ 0 w 15522"/>
                <a:gd name="connsiteY12" fmla="*/ 27630 h 24835"/>
                <a:gd name="connsiteX13" fmla="*/ 9624 w 15522"/>
                <a:gd name="connsiteY13" fmla="*/ 27630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522" h="24835">
                  <a:moveTo>
                    <a:pt x="10555" y="22352"/>
                  </a:moveTo>
                  <a:lnTo>
                    <a:pt x="14591" y="17075"/>
                  </a:lnTo>
                  <a:lnTo>
                    <a:pt x="16764" y="11797"/>
                  </a:lnTo>
                  <a:lnTo>
                    <a:pt x="16764" y="7451"/>
                  </a:lnTo>
                  <a:lnTo>
                    <a:pt x="14591" y="4346"/>
                  </a:lnTo>
                  <a:lnTo>
                    <a:pt x="14591" y="2173"/>
                  </a:lnTo>
                  <a:lnTo>
                    <a:pt x="12728" y="2173"/>
                  </a:lnTo>
                  <a:lnTo>
                    <a:pt x="9624" y="0"/>
                  </a:lnTo>
                  <a:lnTo>
                    <a:pt x="7451" y="6519"/>
                  </a:lnTo>
                  <a:lnTo>
                    <a:pt x="5277" y="9624"/>
                  </a:lnTo>
                  <a:lnTo>
                    <a:pt x="3415" y="13660"/>
                  </a:lnTo>
                  <a:lnTo>
                    <a:pt x="0" y="14901"/>
                  </a:lnTo>
                  <a:lnTo>
                    <a:pt x="0" y="27630"/>
                  </a:lnTo>
                  <a:lnTo>
                    <a:pt x="9624" y="2763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7" name="Freeform: Shape 206">
              <a:extLst>
                <a:ext uri="{FF2B5EF4-FFF2-40B4-BE49-F238E27FC236}">
                  <a16:creationId xmlns:a16="http://schemas.microsoft.com/office/drawing/2014/main" xmlns="" id="{FEF1E6E5-06CD-40F1-8E25-75BA487AC18C}"/>
                </a:ext>
              </a:extLst>
            </p:cNvPr>
            <p:cNvSpPr/>
            <p:nvPr/>
          </p:nvSpPr>
          <p:spPr>
            <a:xfrm>
              <a:off x="6832543" y="5765758"/>
              <a:ext cx="99343" cy="108656"/>
            </a:xfrm>
            <a:custGeom>
              <a:avLst/>
              <a:gdLst>
                <a:gd name="connsiteX0" fmla="*/ 63641 w 99342"/>
                <a:gd name="connsiteY0" fmla="*/ 107725 h 108656"/>
                <a:gd name="connsiteX1" fmla="*/ 67677 w 99342"/>
                <a:gd name="connsiteY1" fmla="*/ 107725 h 108656"/>
                <a:gd name="connsiteX2" fmla="*/ 63641 w 99342"/>
                <a:gd name="connsiteY2" fmla="*/ 88787 h 108656"/>
                <a:gd name="connsiteX3" fmla="*/ 60537 w 99342"/>
                <a:gd name="connsiteY3" fmla="*/ 78232 h 108656"/>
                <a:gd name="connsiteX4" fmla="*/ 53086 w 99342"/>
                <a:gd name="connsiteY4" fmla="*/ 66435 h 108656"/>
                <a:gd name="connsiteX5" fmla="*/ 46877 w 99342"/>
                <a:gd name="connsiteY5" fmla="*/ 53707 h 108656"/>
                <a:gd name="connsiteX6" fmla="*/ 54017 w 99342"/>
                <a:gd name="connsiteY6" fmla="*/ 50603 h 108656"/>
                <a:gd name="connsiteX7" fmla="*/ 61468 w 99342"/>
                <a:gd name="connsiteY7" fmla="*/ 46567 h 108656"/>
                <a:gd name="connsiteX8" fmla="*/ 67677 w 99342"/>
                <a:gd name="connsiteY8" fmla="*/ 43152 h 108656"/>
                <a:gd name="connsiteX9" fmla="*/ 70781 w 99342"/>
                <a:gd name="connsiteY9" fmla="*/ 43152 h 108656"/>
                <a:gd name="connsiteX10" fmla="*/ 70781 w 99342"/>
                <a:gd name="connsiteY10" fmla="*/ 33838 h 108656"/>
                <a:gd name="connsiteX11" fmla="*/ 50913 w 99342"/>
                <a:gd name="connsiteY11" fmla="*/ 39116 h 108656"/>
                <a:gd name="connsiteX12" fmla="*/ 31355 w 99342"/>
                <a:gd name="connsiteY12" fmla="*/ 46567 h 108656"/>
                <a:gd name="connsiteX13" fmla="*/ 29182 w 99342"/>
                <a:gd name="connsiteY13" fmla="*/ 43152 h 108656"/>
                <a:gd name="connsiteX14" fmla="*/ 27009 w 99342"/>
                <a:gd name="connsiteY14" fmla="*/ 40979 h 108656"/>
                <a:gd name="connsiteX15" fmla="*/ 27009 w 99342"/>
                <a:gd name="connsiteY15" fmla="*/ 39116 h 108656"/>
                <a:gd name="connsiteX16" fmla="*/ 23904 w 99342"/>
                <a:gd name="connsiteY16" fmla="*/ 36943 h 108656"/>
                <a:gd name="connsiteX17" fmla="*/ 23904 w 99342"/>
                <a:gd name="connsiteY17" fmla="*/ 26388 h 108656"/>
                <a:gd name="connsiteX18" fmla="*/ 43773 w 99342"/>
                <a:gd name="connsiteY18" fmla="*/ 24215 h 108656"/>
                <a:gd name="connsiteX19" fmla="*/ 60537 w 99342"/>
                <a:gd name="connsiteY19" fmla="*/ 24215 h 108656"/>
                <a:gd name="connsiteX20" fmla="*/ 80095 w 99342"/>
                <a:gd name="connsiteY20" fmla="*/ 26388 h 108656"/>
                <a:gd name="connsiteX21" fmla="*/ 85373 w 99342"/>
                <a:gd name="connsiteY21" fmla="*/ 21110 h 108656"/>
                <a:gd name="connsiteX22" fmla="*/ 90650 w 99342"/>
                <a:gd name="connsiteY22" fmla="*/ 14591 h 108656"/>
                <a:gd name="connsiteX23" fmla="*/ 96859 w 99342"/>
                <a:gd name="connsiteY23" fmla="*/ 9313 h 108656"/>
                <a:gd name="connsiteX24" fmla="*/ 96859 w 99342"/>
                <a:gd name="connsiteY24" fmla="*/ 7140 h 108656"/>
                <a:gd name="connsiteX25" fmla="*/ 97790 w 99342"/>
                <a:gd name="connsiteY25" fmla="*/ 7140 h 108656"/>
                <a:gd name="connsiteX26" fmla="*/ 99963 w 99342"/>
                <a:gd name="connsiteY26" fmla="*/ 6209 h 108656"/>
                <a:gd name="connsiteX27" fmla="*/ 96859 w 99342"/>
                <a:gd name="connsiteY27" fmla="*/ 6209 h 108656"/>
                <a:gd name="connsiteX28" fmla="*/ 96859 w 99342"/>
                <a:gd name="connsiteY28" fmla="*/ 4036 h 108656"/>
                <a:gd name="connsiteX29" fmla="*/ 94686 w 99342"/>
                <a:gd name="connsiteY29" fmla="*/ 4036 h 108656"/>
                <a:gd name="connsiteX30" fmla="*/ 94686 w 99342"/>
                <a:gd name="connsiteY30" fmla="*/ 1863 h 108656"/>
                <a:gd name="connsiteX31" fmla="*/ 94686 w 99342"/>
                <a:gd name="connsiteY31" fmla="*/ 0 h 108656"/>
                <a:gd name="connsiteX32" fmla="*/ 92823 w 99342"/>
                <a:gd name="connsiteY32" fmla="*/ 0 h 108656"/>
                <a:gd name="connsiteX33" fmla="*/ 90650 w 99342"/>
                <a:gd name="connsiteY33" fmla="*/ 0 h 108656"/>
                <a:gd name="connsiteX34" fmla="*/ 80095 w 99342"/>
                <a:gd name="connsiteY34" fmla="*/ 6209 h 108656"/>
                <a:gd name="connsiteX35" fmla="*/ 68608 w 99342"/>
                <a:gd name="connsiteY35" fmla="*/ 9313 h 108656"/>
                <a:gd name="connsiteX36" fmla="*/ 60537 w 99342"/>
                <a:gd name="connsiteY36" fmla="*/ 11486 h 108656"/>
                <a:gd name="connsiteX37" fmla="*/ 49050 w 99342"/>
                <a:gd name="connsiteY37" fmla="*/ 11486 h 108656"/>
                <a:gd name="connsiteX38" fmla="*/ 31355 w 99342"/>
                <a:gd name="connsiteY38" fmla="*/ 6209 h 108656"/>
                <a:gd name="connsiteX39" fmla="*/ 27009 w 99342"/>
                <a:gd name="connsiteY39" fmla="*/ 11486 h 108656"/>
                <a:gd name="connsiteX40" fmla="*/ 19868 w 99342"/>
                <a:gd name="connsiteY40" fmla="*/ 22042 h 108656"/>
                <a:gd name="connsiteX41" fmla="*/ 12418 w 99342"/>
                <a:gd name="connsiteY41" fmla="*/ 35701 h 108656"/>
                <a:gd name="connsiteX42" fmla="*/ 5277 w 99342"/>
                <a:gd name="connsiteY42" fmla="*/ 50603 h 108656"/>
                <a:gd name="connsiteX43" fmla="*/ 0 w 99342"/>
                <a:gd name="connsiteY43" fmla="*/ 61158 h 108656"/>
                <a:gd name="connsiteX44" fmla="*/ 0 w 99342"/>
                <a:gd name="connsiteY44" fmla="*/ 70782 h 108656"/>
                <a:gd name="connsiteX45" fmla="*/ 4036 w 99342"/>
                <a:gd name="connsiteY45" fmla="*/ 80405 h 108656"/>
                <a:gd name="connsiteX46" fmla="*/ 7140 w 99342"/>
                <a:gd name="connsiteY46" fmla="*/ 86614 h 108656"/>
                <a:gd name="connsiteX47" fmla="*/ 9313 w 99342"/>
                <a:gd name="connsiteY47" fmla="*/ 94065 h 108656"/>
                <a:gd name="connsiteX48" fmla="*/ 7140 w 99342"/>
                <a:gd name="connsiteY48" fmla="*/ 107725 h 108656"/>
                <a:gd name="connsiteX49" fmla="*/ 9313 w 99342"/>
                <a:gd name="connsiteY49" fmla="*/ 107725 h 108656"/>
                <a:gd name="connsiteX50" fmla="*/ 9313 w 99342"/>
                <a:gd name="connsiteY50" fmla="*/ 108966 h 108656"/>
                <a:gd name="connsiteX51" fmla="*/ 11486 w 99342"/>
                <a:gd name="connsiteY51" fmla="*/ 108966 h 108656"/>
                <a:gd name="connsiteX52" fmla="*/ 11486 w 99342"/>
                <a:gd name="connsiteY52" fmla="*/ 110829 h 108656"/>
                <a:gd name="connsiteX53" fmla="*/ 27009 w 99342"/>
                <a:gd name="connsiteY53" fmla="*/ 110829 h 108656"/>
                <a:gd name="connsiteX54" fmla="*/ 27009 w 99342"/>
                <a:gd name="connsiteY54" fmla="*/ 70782 h 108656"/>
                <a:gd name="connsiteX55" fmla="*/ 36322 w 99342"/>
                <a:gd name="connsiteY55" fmla="*/ 83510 h 108656"/>
                <a:gd name="connsiteX56" fmla="*/ 45946 w 99342"/>
                <a:gd name="connsiteY56" fmla="*/ 96238 h 108656"/>
                <a:gd name="connsiteX57" fmla="*/ 56191 w 99342"/>
                <a:gd name="connsiteY57" fmla="*/ 107725 h 108656"/>
                <a:gd name="connsiteX58" fmla="*/ 58364 w 99342"/>
                <a:gd name="connsiteY58" fmla="*/ 107725 h 108656"/>
                <a:gd name="connsiteX59" fmla="*/ 58364 w 99342"/>
                <a:gd name="connsiteY59" fmla="*/ 108966 h 108656"/>
                <a:gd name="connsiteX60" fmla="*/ 60537 w 99342"/>
                <a:gd name="connsiteY60" fmla="*/ 108966 h 108656"/>
                <a:gd name="connsiteX61" fmla="*/ 63641 w 99342"/>
                <a:gd name="connsiteY61" fmla="*/ 110829 h 108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99342" h="108656">
                  <a:moveTo>
                    <a:pt x="63641" y="107725"/>
                  </a:moveTo>
                  <a:lnTo>
                    <a:pt x="67677" y="107725"/>
                  </a:lnTo>
                  <a:lnTo>
                    <a:pt x="63641" y="88787"/>
                  </a:lnTo>
                  <a:lnTo>
                    <a:pt x="60537" y="78232"/>
                  </a:lnTo>
                  <a:lnTo>
                    <a:pt x="53086" y="66435"/>
                  </a:lnTo>
                  <a:lnTo>
                    <a:pt x="46877" y="53707"/>
                  </a:lnTo>
                  <a:lnTo>
                    <a:pt x="54017" y="50603"/>
                  </a:lnTo>
                  <a:lnTo>
                    <a:pt x="61468" y="46567"/>
                  </a:lnTo>
                  <a:lnTo>
                    <a:pt x="67677" y="43152"/>
                  </a:lnTo>
                  <a:lnTo>
                    <a:pt x="70781" y="43152"/>
                  </a:lnTo>
                  <a:lnTo>
                    <a:pt x="70781" y="33838"/>
                  </a:lnTo>
                  <a:lnTo>
                    <a:pt x="50913" y="39116"/>
                  </a:lnTo>
                  <a:lnTo>
                    <a:pt x="31355" y="46567"/>
                  </a:lnTo>
                  <a:lnTo>
                    <a:pt x="29182" y="43152"/>
                  </a:lnTo>
                  <a:lnTo>
                    <a:pt x="27009" y="40979"/>
                  </a:lnTo>
                  <a:lnTo>
                    <a:pt x="27009" y="39116"/>
                  </a:lnTo>
                  <a:lnTo>
                    <a:pt x="23904" y="36943"/>
                  </a:lnTo>
                  <a:lnTo>
                    <a:pt x="23904" y="26388"/>
                  </a:lnTo>
                  <a:lnTo>
                    <a:pt x="43773" y="24215"/>
                  </a:lnTo>
                  <a:lnTo>
                    <a:pt x="60537" y="24215"/>
                  </a:lnTo>
                  <a:lnTo>
                    <a:pt x="80095" y="26388"/>
                  </a:lnTo>
                  <a:lnTo>
                    <a:pt x="85373" y="21110"/>
                  </a:lnTo>
                  <a:lnTo>
                    <a:pt x="90650" y="14591"/>
                  </a:lnTo>
                  <a:lnTo>
                    <a:pt x="96859" y="9313"/>
                  </a:lnTo>
                  <a:lnTo>
                    <a:pt x="96859" y="7140"/>
                  </a:lnTo>
                  <a:lnTo>
                    <a:pt x="97790" y="7140"/>
                  </a:lnTo>
                  <a:lnTo>
                    <a:pt x="99963" y="6209"/>
                  </a:lnTo>
                  <a:lnTo>
                    <a:pt x="96859" y="6209"/>
                  </a:lnTo>
                  <a:lnTo>
                    <a:pt x="96859" y="4036"/>
                  </a:lnTo>
                  <a:lnTo>
                    <a:pt x="94686" y="4036"/>
                  </a:lnTo>
                  <a:lnTo>
                    <a:pt x="94686" y="1863"/>
                  </a:lnTo>
                  <a:lnTo>
                    <a:pt x="94686" y="0"/>
                  </a:lnTo>
                  <a:lnTo>
                    <a:pt x="92823" y="0"/>
                  </a:lnTo>
                  <a:lnTo>
                    <a:pt x="90650" y="0"/>
                  </a:lnTo>
                  <a:lnTo>
                    <a:pt x="80095" y="6209"/>
                  </a:lnTo>
                  <a:lnTo>
                    <a:pt x="68608" y="9313"/>
                  </a:lnTo>
                  <a:lnTo>
                    <a:pt x="60537" y="11486"/>
                  </a:lnTo>
                  <a:lnTo>
                    <a:pt x="49050" y="11486"/>
                  </a:lnTo>
                  <a:lnTo>
                    <a:pt x="31355" y="6209"/>
                  </a:lnTo>
                  <a:lnTo>
                    <a:pt x="27009" y="11486"/>
                  </a:lnTo>
                  <a:lnTo>
                    <a:pt x="19868" y="22042"/>
                  </a:lnTo>
                  <a:lnTo>
                    <a:pt x="12418" y="35701"/>
                  </a:lnTo>
                  <a:lnTo>
                    <a:pt x="5277" y="50603"/>
                  </a:lnTo>
                  <a:lnTo>
                    <a:pt x="0" y="61158"/>
                  </a:lnTo>
                  <a:lnTo>
                    <a:pt x="0" y="70782"/>
                  </a:lnTo>
                  <a:lnTo>
                    <a:pt x="4036" y="80405"/>
                  </a:lnTo>
                  <a:lnTo>
                    <a:pt x="7140" y="86614"/>
                  </a:lnTo>
                  <a:lnTo>
                    <a:pt x="9313" y="94065"/>
                  </a:lnTo>
                  <a:lnTo>
                    <a:pt x="7140" y="107725"/>
                  </a:lnTo>
                  <a:lnTo>
                    <a:pt x="9313" y="107725"/>
                  </a:lnTo>
                  <a:lnTo>
                    <a:pt x="9313" y="108966"/>
                  </a:lnTo>
                  <a:lnTo>
                    <a:pt x="11486" y="108966"/>
                  </a:lnTo>
                  <a:lnTo>
                    <a:pt x="11486" y="110829"/>
                  </a:lnTo>
                  <a:lnTo>
                    <a:pt x="27009" y="110829"/>
                  </a:lnTo>
                  <a:lnTo>
                    <a:pt x="27009" y="70782"/>
                  </a:lnTo>
                  <a:lnTo>
                    <a:pt x="36322" y="83510"/>
                  </a:lnTo>
                  <a:lnTo>
                    <a:pt x="45946" y="96238"/>
                  </a:lnTo>
                  <a:lnTo>
                    <a:pt x="56191" y="107725"/>
                  </a:lnTo>
                  <a:lnTo>
                    <a:pt x="58364" y="107725"/>
                  </a:lnTo>
                  <a:lnTo>
                    <a:pt x="58364" y="108966"/>
                  </a:lnTo>
                  <a:lnTo>
                    <a:pt x="60537" y="108966"/>
                  </a:lnTo>
                  <a:lnTo>
                    <a:pt x="63641" y="11082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8" name="Freeform: Shape 207">
              <a:extLst>
                <a:ext uri="{FF2B5EF4-FFF2-40B4-BE49-F238E27FC236}">
                  <a16:creationId xmlns:a16="http://schemas.microsoft.com/office/drawing/2014/main" xmlns="" id="{2608D923-F049-45A2-A8D4-008347A42D36}"/>
                </a:ext>
              </a:extLst>
            </p:cNvPr>
            <p:cNvSpPr/>
            <p:nvPr/>
          </p:nvSpPr>
          <p:spPr>
            <a:xfrm>
              <a:off x="7352229" y="5852372"/>
              <a:ext cx="21731" cy="34149"/>
            </a:xfrm>
            <a:custGeom>
              <a:avLst/>
              <a:gdLst>
                <a:gd name="connsiteX0" fmla="*/ 18937 w 21731"/>
                <a:gd name="connsiteY0" fmla="*/ 18937 h 34149"/>
                <a:gd name="connsiteX1" fmla="*/ 11487 w 21731"/>
                <a:gd name="connsiteY1" fmla="*/ 7451 h 34149"/>
                <a:gd name="connsiteX2" fmla="*/ 0 w 21731"/>
                <a:gd name="connsiteY2" fmla="*/ 0 h 34149"/>
                <a:gd name="connsiteX3" fmla="*/ 2173 w 21731"/>
                <a:gd name="connsiteY3" fmla="*/ 13660 h 34149"/>
                <a:gd name="connsiteX4" fmla="*/ 4346 w 21731"/>
                <a:gd name="connsiteY4" fmla="*/ 22352 h 34149"/>
                <a:gd name="connsiteX5" fmla="*/ 7451 w 21731"/>
                <a:gd name="connsiteY5" fmla="*/ 31666 h 34149"/>
                <a:gd name="connsiteX6" fmla="*/ 20800 w 21731"/>
                <a:gd name="connsiteY6" fmla="*/ 36943 h 34149"/>
                <a:gd name="connsiteX7" fmla="*/ 20800 w 21731"/>
                <a:gd name="connsiteY7" fmla="*/ 31666 h 34149"/>
                <a:gd name="connsiteX8" fmla="*/ 24215 w 21731"/>
                <a:gd name="connsiteY8" fmla="*/ 31666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731" h="34149">
                  <a:moveTo>
                    <a:pt x="18937" y="18937"/>
                  </a:moveTo>
                  <a:lnTo>
                    <a:pt x="11487" y="7451"/>
                  </a:lnTo>
                  <a:lnTo>
                    <a:pt x="0" y="0"/>
                  </a:lnTo>
                  <a:lnTo>
                    <a:pt x="2173" y="13660"/>
                  </a:lnTo>
                  <a:lnTo>
                    <a:pt x="4346" y="22352"/>
                  </a:lnTo>
                  <a:lnTo>
                    <a:pt x="7451" y="31666"/>
                  </a:lnTo>
                  <a:lnTo>
                    <a:pt x="20800" y="36943"/>
                  </a:lnTo>
                  <a:lnTo>
                    <a:pt x="20800" y="31666"/>
                  </a:lnTo>
                  <a:lnTo>
                    <a:pt x="24215" y="3166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9" name="Freeform: Shape 208">
              <a:extLst>
                <a:ext uri="{FF2B5EF4-FFF2-40B4-BE49-F238E27FC236}">
                  <a16:creationId xmlns:a16="http://schemas.microsoft.com/office/drawing/2014/main" xmlns="" id="{BEEB5B1F-2D89-478D-A441-3BD21E94205C}"/>
                </a:ext>
              </a:extLst>
            </p:cNvPr>
            <p:cNvSpPr/>
            <p:nvPr/>
          </p:nvSpPr>
          <p:spPr>
            <a:xfrm>
              <a:off x="6269084" y="5666105"/>
              <a:ext cx="24836" cy="55880"/>
            </a:xfrm>
            <a:custGeom>
              <a:avLst/>
              <a:gdLst>
                <a:gd name="connsiteX0" fmla="*/ 23904 w 24835"/>
                <a:gd name="connsiteY0" fmla="*/ 41289 h 55880"/>
                <a:gd name="connsiteX1" fmla="*/ 23904 w 24835"/>
                <a:gd name="connsiteY1" fmla="*/ 39116 h 55880"/>
                <a:gd name="connsiteX2" fmla="*/ 23904 w 24835"/>
                <a:gd name="connsiteY2" fmla="*/ 20179 h 55880"/>
                <a:gd name="connsiteX3" fmla="*/ 17695 w 24835"/>
                <a:gd name="connsiteY3" fmla="*/ 7451 h 55880"/>
                <a:gd name="connsiteX4" fmla="*/ 7140 w 24835"/>
                <a:gd name="connsiteY4" fmla="*/ 0 h 55880"/>
                <a:gd name="connsiteX5" fmla="*/ 4967 w 24835"/>
                <a:gd name="connsiteY5" fmla="*/ 5278 h 55880"/>
                <a:gd name="connsiteX6" fmla="*/ 4036 w 24835"/>
                <a:gd name="connsiteY6" fmla="*/ 9624 h 55880"/>
                <a:gd name="connsiteX7" fmla="*/ 1863 w 24835"/>
                <a:gd name="connsiteY7" fmla="*/ 11797 h 55880"/>
                <a:gd name="connsiteX8" fmla="*/ 0 w 24835"/>
                <a:gd name="connsiteY8" fmla="*/ 14901 h 55880"/>
                <a:gd name="connsiteX9" fmla="*/ 0 w 24835"/>
                <a:gd name="connsiteY9" fmla="*/ 36943 h 55880"/>
                <a:gd name="connsiteX10" fmla="*/ 7140 w 24835"/>
                <a:gd name="connsiteY10" fmla="*/ 51844 h 55880"/>
                <a:gd name="connsiteX11" fmla="*/ 9313 w 24835"/>
                <a:gd name="connsiteY11" fmla="*/ 54018 h 55880"/>
                <a:gd name="connsiteX12" fmla="*/ 10244 w 24835"/>
                <a:gd name="connsiteY12" fmla="*/ 54018 h 55880"/>
                <a:gd name="connsiteX13" fmla="*/ 12418 w 24835"/>
                <a:gd name="connsiteY13" fmla="*/ 56191 h 55880"/>
                <a:gd name="connsiteX14" fmla="*/ 14591 w 24835"/>
                <a:gd name="connsiteY14" fmla="*/ 56191 h 55880"/>
                <a:gd name="connsiteX15" fmla="*/ 17695 w 24835"/>
                <a:gd name="connsiteY15" fmla="*/ 54018 h 55880"/>
                <a:gd name="connsiteX16" fmla="*/ 19558 w 24835"/>
                <a:gd name="connsiteY16" fmla="*/ 49671 h 55880"/>
                <a:gd name="connsiteX17" fmla="*/ 23904 w 24835"/>
                <a:gd name="connsiteY17" fmla="*/ 48740 h 55880"/>
                <a:gd name="connsiteX18" fmla="*/ 27009 w 24835"/>
                <a:gd name="connsiteY18" fmla="*/ 48740 h 55880"/>
                <a:gd name="connsiteX19" fmla="*/ 27009 w 24835"/>
                <a:gd name="connsiteY19" fmla="*/ 44394 h 55880"/>
                <a:gd name="connsiteX20" fmla="*/ 27009 w 24835"/>
                <a:gd name="connsiteY20" fmla="*/ 42221 h 55880"/>
                <a:gd name="connsiteX21" fmla="*/ 24836 w 24835"/>
                <a:gd name="connsiteY21" fmla="*/ 41289 h 55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4835" h="55880">
                  <a:moveTo>
                    <a:pt x="23904" y="41289"/>
                  </a:moveTo>
                  <a:lnTo>
                    <a:pt x="23904" y="39116"/>
                  </a:lnTo>
                  <a:lnTo>
                    <a:pt x="23904" y="20179"/>
                  </a:lnTo>
                  <a:lnTo>
                    <a:pt x="17695" y="7451"/>
                  </a:lnTo>
                  <a:lnTo>
                    <a:pt x="7140" y="0"/>
                  </a:lnTo>
                  <a:lnTo>
                    <a:pt x="4967" y="5278"/>
                  </a:lnTo>
                  <a:lnTo>
                    <a:pt x="4036" y="9624"/>
                  </a:lnTo>
                  <a:lnTo>
                    <a:pt x="1863" y="11797"/>
                  </a:lnTo>
                  <a:lnTo>
                    <a:pt x="0" y="14901"/>
                  </a:lnTo>
                  <a:lnTo>
                    <a:pt x="0" y="36943"/>
                  </a:lnTo>
                  <a:lnTo>
                    <a:pt x="7140" y="51844"/>
                  </a:lnTo>
                  <a:lnTo>
                    <a:pt x="9313" y="54018"/>
                  </a:lnTo>
                  <a:lnTo>
                    <a:pt x="10244" y="54018"/>
                  </a:lnTo>
                  <a:lnTo>
                    <a:pt x="12418" y="56191"/>
                  </a:lnTo>
                  <a:lnTo>
                    <a:pt x="14591" y="56191"/>
                  </a:lnTo>
                  <a:lnTo>
                    <a:pt x="17695" y="54018"/>
                  </a:lnTo>
                  <a:lnTo>
                    <a:pt x="19558" y="49671"/>
                  </a:lnTo>
                  <a:lnTo>
                    <a:pt x="23904" y="48740"/>
                  </a:lnTo>
                  <a:lnTo>
                    <a:pt x="27009" y="48740"/>
                  </a:lnTo>
                  <a:lnTo>
                    <a:pt x="27009" y="44394"/>
                  </a:lnTo>
                  <a:lnTo>
                    <a:pt x="27009" y="42221"/>
                  </a:lnTo>
                  <a:lnTo>
                    <a:pt x="24836" y="4128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0" name="Freeform: Shape 209">
              <a:extLst>
                <a:ext uri="{FF2B5EF4-FFF2-40B4-BE49-F238E27FC236}">
                  <a16:creationId xmlns:a16="http://schemas.microsoft.com/office/drawing/2014/main" xmlns="" id="{4A38EEEF-FF7E-4C13-9C78-0F9DE90CB673}"/>
                </a:ext>
              </a:extLst>
            </p:cNvPr>
            <p:cNvSpPr/>
            <p:nvPr/>
          </p:nvSpPr>
          <p:spPr>
            <a:xfrm>
              <a:off x="6752448" y="5941160"/>
              <a:ext cx="599160" cy="468773"/>
            </a:xfrm>
            <a:custGeom>
              <a:avLst/>
              <a:gdLst>
                <a:gd name="connsiteX0" fmla="*/ 587363 w 599160"/>
                <a:gd name="connsiteY0" fmla="*/ 227557 h 468773"/>
                <a:gd name="connsiteX1" fmla="*/ 578050 w 599160"/>
                <a:gd name="connsiteY1" fmla="*/ 214828 h 468773"/>
                <a:gd name="connsiteX2" fmla="*/ 567495 w 599160"/>
                <a:gd name="connsiteY2" fmla="*/ 202100 h 468773"/>
                <a:gd name="connsiteX3" fmla="*/ 560355 w 599160"/>
                <a:gd name="connsiteY3" fmla="*/ 183163 h 468773"/>
                <a:gd name="connsiteX4" fmla="*/ 540486 w 599160"/>
                <a:gd name="connsiteY4" fmla="*/ 183163 h 468773"/>
                <a:gd name="connsiteX5" fmla="*/ 536450 w 599160"/>
                <a:gd name="connsiteY5" fmla="*/ 165157 h 468773"/>
                <a:gd name="connsiteX6" fmla="*/ 526826 w 599160"/>
                <a:gd name="connsiteY6" fmla="*/ 151498 h 468773"/>
                <a:gd name="connsiteX7" fmla="*/ 523722 w 599160"/>
                <a:gd name="connsiteY7" fmla="*/ 146220 h 468773"/>
                <a:gd name="connsiteX8" fmla="*/ 520617 w 599160"/>
                <a:gd name="connsiteY8" fmla="*/ 143115 h 468773"/>
                <a:gd name="connsiteX9" fmla="*/ 514408 w 599160"/>
                <a:gd name="connsiteY9" fmla="*/ 140942 h 468773"/>
                <a:gd name="connsiteX10" fmla="*/ 509131 w 599160"/>
                <a:gd name="connsiteY10" fmla="*/ 138769 h 468773"/>
                <a:gd name="connsiteX11" fmla="*/ 499818 w 599160"/>
                <a:gd name="connsiteY11" fmla="*/ 138769 h 468773"/>
                <a:gd name="connsiteX12" fmla="*/ 496713 w 599160"/>
                <a:gd name="connsiteY12" fmla="*/ 129145 h 468773"/>
                <a:gd name="connsiteX13" fmla="*/ 492677 w 599160"/>
                <a:gd name="connsiteY13" fmla="*/ 116417 h 468773"/>
                <a:gd name="connsiteX14" fmla="*/ 487400 w 599160"/>
                <a:gd name="connsiteY14" fmla="*/ 98411 h 468773"/>
                <a:gd name="connsiteX15" fmla="*/ 484295 w 599160"/>
                <a:gd name="connsiteY15" fmla="*/ 83820 h 468773"/>
                <a:gd name="connsiteX16" fmla="*/ 479949 w 599160"/>
                <a:gd name="connsiteY16" fmla="*/ 71092 h 468773"/>
                <a:gd name="connsiteX17" fmla="*/ 479949 w 599160"/>
                <a:gd name="connsiteY17" fmla="*/ 64573 h 468773"/>
                <a:gd name="connsiteX18" fmla="*/ 476845 w 599160"/>
                <a:gd name="connsiteY18" fmla="*/ 63641 h 468773"/>
                <a:gd name="connsiteX19" fmla="*/ 472809 w 599160"/>
                <a:gd name="connsiteY19" fmla="*/ 63641 h 468773"/>
                <a:gd name="connsiteX20" fmla="*/ 467531 w 599160"/>
                <a:gd name="connsiteY20" fmla="*/ 61468 h 468773"/>
                <a:gd name="connsiteX21" fmla="*/ 463496 w 599160"/>
                <a:gd name="connsiteY21" fmla="*/ 61468 h 468773"/>
                <a:gd name="connsiteX22" fmla="*/ 458218 w 599160"/>
                <a:gd name="connsiteY22" fmla="*/ 59295 h 468773"/>
                <a:gd name="connsiteX23" fmla="*/ 456045 w 599160"/>
                <a:gd name="connsiteY23" fmla="*/ 57122 h 468773"/>
                <a:gd name="connsiteX24" fmla="*/ 452940 w 599160"/>
                <a:gd name="connsiteY24" fmla="*/ 49982 h 468773"/>
                <a:gd name="connsiteX25" fmla="*/ 448905 w 599160"/>
                <a:gd name="connsiteY25" fmla="*/ 37253 h 468773"/>
                <a:gd name="connsiteX26" fmla="*/ 443627 w 599160"/>
                <a:gd name="connsiteY26" fmla="*/ 22352 h 468773"/>
                <a:gd name="connsiteX27" fmla="*/ 441454 w 599160"/>
                <a:gd name="connsiteY27" fmla="*/ 9624 h 468773"/>
                <a:gd name="connsiteX28" fmla="*/ 440523 w 599160"/>
                <a:gd name="connsiteY28" fmla="*/ 0 h 468773"/>
                <a:gd name="connsiteX29" fmla="*/ 436487 w 599160"/>
                <a:gd name="connsiteY29" fmla="*/ 0 h 468773"/>
                <a:gd name="connsiteX30" fmla="*/ 431209 w 599160"/>
                <a:gd name="connsiteY30" fmla="*/ 19247 h 468773"/>
                <a:gd name="connsiteX31" fmla="*/ 426863 w 599160"/>
                <a:gd name="connsiteY31" fmla="*/ 42531 h 468773"/>
                <a:gd name="connsiteX32" fmla="*/ 425931 w 599160"/>
                <a:gd name="connsiteY32" fmla="*/ 66746 h 468773"/>
                <a:gd name="connsiteX33" fmla="*/ 420654 w 599160"/>
                <a:gd name="connsiteY33" fmla="*/ 91271 h 468773"/>
                <a:gd name="connsiteX34" fmla="*/ 411341 w 599160"/>
                <a:gd name="connsiteY34" fmla="*/ 105862 h 468773"/>
                <a:gd name="connsiteX35" fmla="*/ 398923 w 599160"/>
                <a:gd name="connsiteY35" fmla="*/ 105862 h 468773"/>
                <a:gd name="connsiteX36" fmla="*/ 382159 w 599160"/>
                <a:gd name="connsiteY36" fmla="*/ 100584 h 468773"/>
                <a:gd name="connsiteX37" fmla="*/ 365395 w 599160"/>
                <a:gd name="connsiteY37" fmla="*/ 91271 h 468773"/>
                <a:gd name="connsiteX38" fmla="*/ 348941 w 599160"/>
                <a:gd name="connsiteY38" fmla="*/ 81647 h 468773"/>
                <a:gd name="connsiteX39" fmla="*/ 336213 w 599160"/>
                <a:gd name="connsiteY39" fmla="*/ 74196 h 468773"/>
                <a:gd name="connsiteX40" fmla="*/ 343663 w 599160"/>
                <a:gd name="connsiteY40" fmla="*/ 49982 h 468773"/>
                <a:gd name="connsiteX41" fmla="*/ 356081 w 599160"/>
                <a:gd name="connsiteY41" fmla="*/ 33838 h 468773"/>
                <a:gd name="connsiteX42" fmla="*/ 356081 w 599160"/>
                <a:gd name="connsiteY42" fmla="*/ 24525 h 468773"/>
                <a:gd name="connsiteX43" fmla="*/ 338386 w 599160"/>
                <a:gd name="connsiteY43" fmla="*/ 26698 h 468773"/>
                <a:gd name="connsiteX44" fmla="*/ 321622 w 599160"/>
                <a:gd name="connsiteY44" fmla="*/ 26698 h 468773"/>
                <a:gd name="connsiteX45" fmla="*/ 306099 w 599160"/>
                <a:gd name="connsiteY45" fmla="*/ 24525 h 468773"/>
                <a:gd name="connsiteX46" fmla="*/ 291509 w 599160"/>
                <a:gd name="connsiteY46" fmla="*/ 17075 h 468773"/>
                <a:gd name="connsiteX47" fmla="*/ 276917 w 599160"/>
                <a:gd name="connsiteY47" fmla="*/ 17075 h 468773"/>
                <a:gd name="connsiteX48" fmla="*/ 277849 w 599160"/>
                <a:gd name="connsiteY48" fmla="*/ 19247 h 468773"/>
                <a:gd name="connsiteX49" fmla="*/ 280022 w 599160"/>
                <a:gd name="connsiteY49" fmla="*/ 20179 h 468773"/>
                <a:gd name="connsiteX50" fmla="*/ 280022 w 599160"/>
                <a:gd name="connsiteY50" fmla="*/ 22352 h 468773"/>
                <a:gd name="connsiteX51" fmla="*/ 284368 w 599160"/>
                <a:gd name="connsiteY51" fmla="*/ 24525 h 468773"/>
                <a:gd name="connsiteX52" fmla="*/ 274745 w 599160"/>
                <a:gd name="connsiteY52" fmla="*/ 33838 h 468773"/>
                <a:gd name="connsiteX53" fmla="*/ 265431 w 599160"/>
                <a:gd name="connsiteY53" fmla="*/ 37253 h 468773"/>
                <a:gd name="connsiteX54" fmla="*/ 256118 w 599160"/>
                <a:gd name="connsiteY54" fmla="*/ 42531 h 468773"/>
                <a:gd name="connsiteX55" fmla="*/ 248977 w 599160"/>
                <a:gd name="connsiteY55" fmla="*/ 48740 h 468773"/>
                <a:gd name="connsiteX56" fmla="*/ 243700 w 599160"/>
                <a:gd name="connsiteY56" fmla="*/ 57122 h 468773"/>
                <a:gd name="connsiteX57" fmla="*/ 240595 w 599160"/>
                <a:gd name="connsiteY57" fmla="*/ 74196 h 468773"/>
                <a:gd name="connsiteX58" fmla="*/ 234387 w 599160"/>
                <a:gd name="connsiteY58" fmla="*/ 72023 h 468773"/>
                <a:gd name="connsiteX59" fmla="*/ 230972 w 599160"/>
                <a:gd name="connsiteY59" fmla="*/ 71092 h 468773"/>
                <a:gd name="connsiteX60" fmla="*/ 226005 w 599160"/>
                <a:gd name="connsiteY60" fmla="*/ 71092 h 468773"/>
                <a:gd name="connsiteX61" fmla="*/ 220727 w 599160"/>
                <a:gd name="connsiteY61" fmla="*/ 68919 h 468773"/>
                <a:gd name="connsiteX62" fmla="*/ 218554 w 599160"/>
                <a:gd name="connsiteY62" fmla="*/ 63641 h 468773"/>
                <a:gd name="connsiteX63" fmla="*/ 218554 w 599160"/>
                <a:gd name="connsiteY63" fmla="*/ 59295 h 468773"/>
                <a:gd name="connsiteX64" fmla="*/ 218554 w 599160"/>
                <a:gd name="connsiteY64" fmla="*/ 56191 h 468773"/>
                <a:gd name="connsiteX65" fmla="*/ 216381 w 599160"/>
                <a:gd name="connsiteY65" fmla="*/ 54017 h 468773"/>
                <a:gd name="connsiteX66" fmla="*/ 209241 w 599160"/>
                <a:gd name="connsiteY66" fmla="*/ 49982 h 468773"/>
                <a:gd name="connsiteX67" fmla="*/ 198685 w 599160"/>
                <a:gd name="connsiteY67" fmla="*/ 56191 h 468773"/>
                <a:gd name="connsiteX68" fmla="*/ 187509 w 599160"/>
                <a:gd name="connsiteY68" fmla="*/ 63641 h 468773"/>
                <a:gd name="connsiteX69" fmla="*/ 176954 w 599160"/>
                <a:gd name="connsiteY69" fmla="*/ 72023 h 468773"/>
                <a:gd name="connsiteX70" fmla="*/ 167641 w 599160"/>
                <a:gd name="connsiteY70" fmla="*/ 81647 h 468773"/>
                <a:gd name="connsiteX71" fmla="*/ 160190 w 599160"/>
                <a:gd name="connsiteY71" fmla="*/ 85683 h 468773"/>
                <a:gd name="connsiteX72" fmla="*/ 160190 w 599160"/>
                <a:gd name="connsiteY72" fmla="*/ 98411 h 468773"/>
                <a:gd name="connsiteX73" fmla="*/ 145599 w 599160"/>
                <a:gd name="connsiteY73" fmla="*/ 103689 h 468773"/>
                <a:gd name="connsiteX74" fmla="*/ 134112 w 599160"/>
                <a:gd name="connsiteY74" fmla="*/ 114554 h 468773"/>
                <a:gd name="connsiteX75" fmla="*/ 126041 w 599160"/>
                <a:gd name="connsiteY75" fmla="*/ 129145 h 468773"/>
                <a:gd name="connsiteX76" fmla="*/ 120763 w 599160"/>
                <a:gd name="connsiteY76" fmla="*/ 143115 h 468773"/>
                <a:gd name="connsiteX77" fmla="*/ 106172 w 599160"/>
                <a:gd name="connsiteY77" fmla="*/ 146220 h 468773"/>
                <a:gd name="connsiteX78" fmla="*/ 89409 w 599160"/>
                <a:gd name="connsiteY78" fmla="*/ 150256 h 468773"/>
                <a:gd name="connsiteX79" fmla="*/ 70782 w 599160"/>
                <a:gd name="connsiteY79" fmla="*/ 153671 h 468773"/>
                <a:gd name="connsiteX80" fmla="*/ 56191 w 599160"/>
                <a:gd name="connsiteY80" fmla="*/ 155533 h 468773"/>
                <a:gd name="connsiteX81" fmla="*/ 47809 w 599160"/>
                <a:gd name="connsiteY81" fmla="*/ 155533 h 468773"/>
                <a:gd name="connsiteX82" fmla="*/ 34149 w 599160"/>
                <a:gd name="connsiteY82" fmla="*/ 161121 h 468773"/>
                <a:gd name="connsiteX83" fmla="*/ 23904 w 599160"/>
                <a:gd name="connsiteY83" fmla="*/ 170435 h 468773"/>
                <a:gd name="connsiteX84" fmla="*/ 16454 w 599160"/>
                <a:gd name="connsiteY84" fmla="*/ 180990 h 468773"/>
                <a:gd name="connsiteX85" fmla="*/ 9313 w 599160"/>
                <a:gd name="connsiteY85" fmla="*/ 192787 h 468773"/>
                <a:gd name="connsiteX86" fmla="*/ 0 w 599160"/>
                <a:gd name="connsiteY86" fmla="*/ 203342 h 468773"/>
                <a:gd name="connsiteX87" fmla="*/ 4036 w 599160"/>
                <a:gd name="connsiteY87" fmla="*/ 216070 h 468773"/>
                <a:gd name="connsiteX88" fmla="*/ 7140 w 599160"/>
                <a:gd name="connsiteY88" fmla="*/ 227557 h 468773"/>
                <a:gd name="connsiteX89" fmla="*/ 16454 w 599160"/>
                <a:gd name="connsiteY89" fmla="*/ 237180 h 468773"/>
                <a:gd name="connsiteX90" fmla="*/ 14591 w 599160"/>
                <a:gd name="connsiteY90" fmla="*/ 240285 h 468773"/>
                <a:gd name="connsiteX91" fmla="*/ 13349 w 599160"/>
                <a:gd name="connsiteY91" fmla="*/ 242458 h 468773"/>
                <a:gd name="connsiteX92" fmla="*/ 11176 w 599160"/>
                <a:gd name="connsiteY92" fmla="*/ 244631 h 468773"/>
                <a:gd name="connsiteX93" fmla="*/ 9313 w 599160"/>
                <a:gd name="connsiteY93" fmla="*/ 242458 h 468773"/>
                <a:gd name="connsiteX94" fmla="*/ 7140 w 599160"/>
                <a:gd name="connsiteY94" fmla="*/ 242458 h 468773"/>
                <a:gd name="connsiteX95" fmla="*/ 4036 w 599160"/>
                <a:gd name="connsiteY95" fmla="*/ 240285 h 468773"/>
                <a:gd name="connsiteX96" fmla="*/ 0 w 599160"/>
                <a:gd name="connsiteY96" fmla="*/ 240285 h 468773"/>
                <a:gd name="connsiteX97" fmla="*/ 4036 w 599160"/>
                <a:gd name="connsiteY97" fmla="*/ 253013 h 468773"/>
                <a:gd name="connsiteX98" fmla="*/ 9313 w 599160"/>
                <a:gd name="connsiteY98" fmla="*/ 270088 h 468773"/>
                <a:gd name="connsiteX99" fmla="*/ 18627 w 599160"/>
                <a:gd name="connsiteY99" fmla="*/ 289025 h 468773"/>
                <a:gd name="connsiteX100" fmla="*/ 25767 w 599160"/>
                <a:gd name="connsiteY100" fmla="*/ 309204 h 468773"/>
                <a:gd name="connsiteX101" fmla="*/ 33218 w 599160"/>
                <a:gd name="connsiteY101" fmla="*/ 327210 h 468773"/>
                <a:gd name="connsiteX102" fmla="*/ 34149 w 599160"/>
                <a:gd name="connsiteY102" fmla="*/ 346147 h 468773"/>
                <a:gd name="connsiteX103" fmla="*/ 33218 w 599160"/>
                <a:gd name="connsiteY103" fmla="*/ 361980 h 468773"/>
                <a:gd name="connsiteX104" fmla="*/ 23904 w 599160"/>
                <a:gd name="connsiteY104" fmla="*/ 375639 h 468773"/>
                <a:gd name="connsiteX105" fmla="*/ 27009 w 599160"/>
                <a:gd name="connsiteY105" fmla="*/ 381227 h 468773"/>
                <a:gd name="connsiteX106" fmla="*/ 33218 w 599160"/>
                <a:gd name="connsiteY106" fmla="*/ 386505 h 468773"/>
                <a:gd name="connsiteX107" fmla="*/ 36322 w 599160"/>
                <a:gd name="connsiteY107" fmla="*/ 391782 h 468773"/>
                <a:gd name="connsiteX108" fmla="*/ 40358 w 599160"/>
                <a:gd name="connsiteY108" fmla="*/ 398923 h 468773"/>
                <a:gd name="connsiteX109" fmla="*/ 54949 w 599160"/>
                <a:gd name="connsiteY109" fmla="*/ 398923 h 468773"/>
                <a:gd name="connsiteX110" fmla="*/ 67677 w 599160"/>
                <a:gd name="connsiteY110" fmla="*/ 397991 h 468773"/>
                <a:gd name="connsiteX111" fmla="*/ 77922 w 599160"/>
                <a:gd name="connsiteY111" fmla="*/ 391782 h 468773"/>
                <a:gd name="connsiteX112" fmla="*/ 91582 w 599160"/>
                <a:gd name="connsiteY112" fmla="*/ 386505 h 468773"/>
                <a:gd name="connsiteX113" fmla="*/ 103999 w 599160"/>
                <a:gd name="connsiteY113" fmla="*/ 383090 h 468773"/>
                <a:gd name="connsiteX114" fmla="*/ 121695 w 599160"/>
                <a:gd name="connsiteY114" fmla="*/ 381227 h 468773"/>
                <a:gd name="connsiteX115" fmla="*/ 138459 w 599160"/>
                <a:gd name="connsiteY115" fmla="*/ 383090 h 468773"/>
                <a:gd name="connsiteX116" fmla="*/ 156154 w 599160"/>
                <a:gd name="connsiteY116" fmla="*/ 383090 h 468773"/>
                <a:gd name="connsiteX117" fmla="*/ 163294 w 599160"/>
                <a:gd name="connsiteY117" fmla="*/ 358875 h 468773"/>
                <a:gd name="connsiteX118" fmla="*/ 176954 w 599160"/>
                <a:gd name="connsiteY118" fmla="*/ 354529 h 468773"/>
                <a:gd name="connsiteX119" fmla="*/ 194649 w 599160"/>
                <a:gd name="connsiteY119" fmla="*/ 351425 h 468773"/>
                <a:gd name="connsiteX120" fmla="*/ 214518 w 599160"/>
                <a:gd name="connsiteY120" fmla="*/ 347078 h 468773"/>
                <a:gd name="connsiteX121" fmla="*/ 234387 w 599160"/>
                <a:gd name="connsiteY121" fmla="*/ 346147 h 468773"/>
                <a:gd name="connsiteX122" fmla="*/ 255186 w 599160"/>
                <a:gd name="connsiteY122" fmla="*/ 343974 h 468773"/>
                <a:gd name="connsiteX123" fmla="*/ 269777 w 599160"/>
                <a:gd name="connsiteY123" fmla="*/ 346147 h 468773"/>
                <a:gd name="connsiteX124" fmla="*/ 280022 w 599160"/>
                <a:gd name="connsiteY124" fmla="*/ 349252 h 468773"/>
                <a:gd name="connsiteX125" fmla="*/ 296786 w 599160"/>
                <a:gd name="connsiteY125" fmla="*/ 351425 h 468773"/>
                <a:gd name="connsiteX126" fmla="*/ 309204 w 599160"/>
                <a:gd name="connsiteY126" fmla="*/ 358875 h 468773"/>
                <a:gd name="connsiteX127" fmla="*/ 318517 w 599160"/>
                <a:gd name="connsiteY127" fmla="*/ 368499 h 468773"/>
                <a:gd name="connsiteX128" fmla="*/ 325968 w 599160"/>
                <a:gd name="connsiteY128" fmla="*/ 379054 h 468773"/>
                <a:gd name="connsiteX129" fmla="*/ 331245 w 599160"/>
                <a:gd name="connsiteY129" fmla="*/ 390541 h 468773"/>
                <a:gd name="connsiteX130" fmla="*/ 345837 w 599160"/>
                <a:gd name="connsiteY130" fmla="*/ 384332 h 468773"/>
                <a:gd name="connsiteX131" fmla="*/ 355150 w 599160"/>
                <a:gd name="connsiteY131" fmla="*/ 379054 h 468773"/>
                <a:gd name="connsiteX132" fmla="*/ 363532 w 599160"/>
                <a:gd name="connsiteY132" fmla="*/ 369431 h 468773"/>
                <a:gd name="connsiteX133" fmla="*/ 363532 w 599160"/>
                <a:gd name="connsiteY133" fmla="*/ 375639 h 468773"/>
                <a:gd name="connsiteX134" fmla="*/ 367568 w 599160"/>
                <a:gd name="connsiteY134" fmla="*/ 375639 h 468773"/>
                <a:gd name="connsiteX135" fmla="*/ 363532 w 599160"/>
                <a:gd name="connsiteY135" fmla="*/ 381227 h 468773"/>
                <a:gd name="connsiteX136" fmla="*/ 358254 w 599160"/>
                <a:gd name="connsiteY136" fmla="*/ 386505 h 468773"/>
                <a:gd name="connsiteX137" fmla="*/ 350804 w 599160"/>
                <a:gd name="connsiteY137" fmla="*/ 390541 h 468773"/>
                <a:gd name="connsiteX138" fmla="*/ 350804 w 599160"/>
                <a:gd name="connsiteY138" fmla="*/ 393645 h 468773"/>
                <a:gd name="connsiteX139" fmla="*/ 356081 w 599160"/>
                <a:gd name="connsiteY139" fmla="*/ 393645 h 468773"/>
                <a:gd name="connsiteX140" fmla="*/ 356081 w 599160"/>
                <a:gd name="connsiteY140" fmla="*/ 398923 h 468773"/>
                <a:gd name="connsiteX141" fmla="*/ 358254 w 599160"/>
                <a:gd name="connsiteY141" fmla="*/ 398923 h 468773"/>
                <a:gd name="connsiteX142" fmla="*/ 360427 w 599160"/>
                <a:gd name="connsiteY142" fmla="*/ 398923 h 468773"/>
                <a:gd name="connsiteX143" fmla="*/ 362290 w 599160"/>
                <a:gd name="connsiteY143" fmla="*/ 397991 h 468773"/>
                <a:gd name="connsiteX144" fmla="*/ 362290 w 599160"/>
                <a:gd name="connsiteY144" fmla="*/ 395818 h 468773"/>
                <a:gd name="connsiteX145" fmla="*/ 363532 w 599160"/>
                <a:gd name="connsiteY145" fmla="*/ 393645 h 468773"/>
                <a:gd name="connsiteX146" fmla="*/ 369741 w 599160"/>
                <a:gd name="connsiteY146" fmla="*/ 395818 h 468773"/>
                <a:gd name="connsiteX147" fmla="*/ 370672 w 599160"/>
                <a:gd name="connsiteY147" fmla="*/ 397991 h 468773"/>
                <a:gd name="connsiteX148" fmla="*/ 372845 w 599160"/>
                <a:gd name="connsiteY148" fmla="*/ 398923 h 468773"/>
                <a:gd name="connsiteX149" fmla="*/ 372845 w 599160"/>
                <a:gd name="connsiteY149" fmla="*/ 401096 h 468773"/>
                <a:gd name="connsiteX150" fmla="*/ 372845 w 599160"/>
                <a:gd name="connsiteY150" fmla="*/ 403269 h 468773"/>
                <a:gd name="connsiteX151" fmla="*/ 370672 w 599160"/>
                <a:gd name="connsiteY151" fmla="*/ 405442 h 468773"/>
                <a:gd name="connsiteX152" fmla="*/ 370672 w 599160"/>
                <a:gd name="connsiteY152" fmla="*/ 406373 h 468773"/>
                <a:gd name="connsiteX153" fmla="*/ 372845 w 599160"/>
                <a:gd name="connsiteY153" fmla="*/ 408547 h 468773"/>
                <a:gd name="connsiteX154" fmla="*/ 376881 w 599160"/>
                <a:gd name="connsiteY154" fmla="*/ 410720 h 468773"/>
                <a:gd name="connsiteX155" fmla="*/ 379986 w 599160"/>
                <a:gd name="connsiteY155" fmla="*/ 413824 h 468773"/>
                <a:gd name="connsiteX156" fmla="*/ 385263 w 599160"/>
                <a:gd name="connsiteY156" fmla="*/ 415997 h 468773"/>
                <a:gd name="connsiteX157" fmla="*/ 391472 w 599160"/>
                <a:gd name="connsiteY157" fmla="*/ 418170 h 468773"/>
                <a:gd name="connsiteX158" fmla="*/ 396750 w 599160"/>
                <a:gd name="connsiteY158" fmla="*/ 419102 h 468773"/>
                <a:gd name="connsiteX159" fmla="*/ 403890 w 599160"/>
                <a:gd name="connsiteY159" fmla="*/ 456355 h 468773"/>
                <a:gd name="connsiteX160" fmla="*/ 420654 w 599160"/>
                <a:gd name="connsiteY160" fmla="*/ 458218 h 468773"/>
                <a:gd name="connsiteX161" fmla="*/ 434314 w 599160"/>
                <a:gd name="connsiteY161" fmla="*/ 460391 h 468773"/>
                <a:gd name="connsiteX162" fmla="*/ 447663 w 599160"/>
                <a:gd name="connsiteY162" fmla="*/ 462564 h 468773"/>
                <a:gd name="connsiteX163" fmla="*/ 458218 w 599160"/>
                <a:gd name="connsiteY163" fmla="*/ 458218 h 468773"/>
                <a:gd name="connsiteX164" fmla="*/ 467531 w 599160"/>
                <a:gd name="connsiteY164" fmla="*/ 451078 h 468773"/>
                <a:gd name="connsiteX165" fmla="*/ 479949 w 599160"/>
                <a:gd name="connsiteY165" fmla="*/ 462564 h 468773"/>
                <a:gd name="connsiteX166" fmla="*/ 491436 w 599160"/>
                <a:gd name="connsiteY166" fmla="*/ 470946 h 468773"/>
                <a:gd name="connsiteX167" fmla="*/ 499818 w 599160"/>
                <a:gd name="connsiteY167" fmla="*/ 467842 h 468773"/>
                <a:gd name="connsiteX168" fmla="*/ 513477 w 599160"/>
                <a:gd name="connsiteY168" fmla="*/ 462564 h 468773"/>
                <a:gd name="connsiteX169" fmla="*/ 525895 w 599160"/>
                <a:gd name="connsiteY169" fmla="*/ 456355 h 468773"/>
                <a:gd name="connsiteX170" fmla="*/ 536450 w 599160"/>
                <a:gd name="connsiteY170" fmla="*/ 451078 h 468773"/>
                <a:gd name="connsiteX171" fmla="*/ 545764 w 599160"/>
                <a:gd name="connsiteY171" fmla="*/ 441454 h 468773"/>
                <a:gd name="connsiteX172" fmla="*/ 551041 w 599160"/>
                <a:gd name="connsiteY172" fmla="*/ 428726 h 468773"/>
                <a:gd name="connsiteX173" fmla="*/ 555077 w 599160"/>
                <a:gd name="connsiteY173" fmla="*/ 412893 h 468773"/>
                <a:gd name="connsiteX174" fmla="*/ 560355 w 599160"/>
                <a:gd name="connsiteY174" fmla="*/ 397991 h 468773"/>
                <a:gd name="connsiteX175" fmla="*/ 563459 w 599160"/>
                <a:gd name="connsiteY175" fmla="*/ 383090 h 468773"/>
                <a:gd name="connsiteX176" fmla="*/ 574945 w 599160"/>
                <a:gd name="connsiteY176" fmla="*/ 358875 h 468773"/>
                <a:gd name="connsiteX177" fmla="*/ 584259 w 599160"/>
                <a:gd name="connsiteY177" fmla="*/ 336523 h 468773"/>
                <a:gd name="connsiteX178" fmla="*/ 592641 w 599160"/>
                <a:gd name="connsiteY178" fmla="*/ 316655 h 468773"/>
                <a:gd name="connsiteX179" fmla="*/ 598850 w 599160"/>
                <a:gd name="connsiteY179" fmla="*/ 294303 h 468773"/>
                <a:gd name="connsiteX180" fmla="*/ 599781 w 599160"/>
                <a:gd name="connsiteY180" fmla="*/ 271950 h 468773"/>
                <a:gd name="connsiteX181" fmla="*/ 596677 w 599160"/>
                <a:gd name="connsiteY181" fmla="*/ 244631 h 468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</a:cxnLst>
              <a:rect l="l" t="t" r="r" b="b"/>
              <a:pathLst>
                <a:path w="599160" h="468773">
                  <a:moveTo>
                    <a:pt x="587363" y="227557"/>
                  </a:moveTo>
                  <a:lnTo>
                    <a:pt x="578050" y="214828"/>
                  </a:lnTo>
                  <a:lnTo>
                    <a:pt x="567495" y="202100"/>
                  </a:lnTo>
                  <a:lnTo>
                    <a:pt x="560355" y="183163"/>
                  </a:lnTo>
                  <a:lnTo>
                    <a:pt x="540486" y="183163"/>
                  </a:lnTo>
                  <a:lnTo>
                    <a:pt x="536450" y="165157"/>
                  </a:lnTo>
                  <a:lnTo>
                    <a:pt x="526826" y="151498"/>
                  </a:lnTo>
                  <a:lnTo>
                    <a:pt x="523722" y="146220"/>
                  </a:lnTo>
                  <a:lnTo>
                    <a:pt x="520617" y="143115"/>
                  </a:lnTo>
                  <a:lnTo>
                    <a:pt x="514408" y="140942"/>
                  </a:lnTo>
                  <a:lnTo>
                    <a:pt x="509131" y="138769"/>
                  </a:lnTo>
                  <a:lnTo>
                    <a:pt x="499818" y="138769"/>
                  </a:lnTo>
                  <a:lnTo>
                    <a:pt x="496713" y="129145"/>
                  </a:lnTo>
                  <a:lnTo>
                    <a:pt x="492677" y="116417"/>
                  </a:lnTo>
                  <a:lnTo>
                    <a:pt x="487400" y="98411"/>
                  </a:lnTo>
                  <a:lnTo>
                    <a:pt x="484295" y="83820"/>
                  </a:lnTo>
                  <a:lnTo>
                    <a:pt x="479949" y="71092"/>
                  </a:lnTo>
                  <a:lnTo>
                    <a:pt x="479949" y="64573"/>
                  </a:lnTo>
                  <a:lnTo>
                    <a:pt x="476845" y="63641"/>
                  </a:lnTo>
                  <a:lnTo>
                    <a:pt x="472809" y="63641"/>
                  </a:lnTo>
                  <a:lnTo>
                    <a:pt x="467531" y="61468"/>
                  </a:lnTo>
                  <a:lnTo>
                    <a:pt x="463496" y="61468"/>
                  </a:lnTo>
                  <a:lnTo>
                    <a:pt x="458218" y="59295"/>
                  </a:lnTo>
                  <a:lnTo>
                    <a:pt x="456045" y="57122"/>
                  </a:lnTo>
                  <a:lnTo>
                    <a:pt x="452940" y="49982"/>
                  </a:lnTo>
                  <a:lnTo>
                    <a:pt x="448905" y="37253"/>
                  </a:lnTo>
                  <a:lnTo>
                    <a:pt x="443627" y="22352"/>
                  </a:lnTo>
                  <a:lnTo>
                    <a:pt x="441454" y="9624"/>
                  </a:lnTo>
                  <a:lnTo>
                    <a:pt x="440523" y="0"/>
                  </a:lnTo>
                  <a:lnTo>
                    <a:pt x="436487" y="0"/>
                  </a:lnTo>
                  <a:lnTo>
                    <a:pt x="431209" y="19247"/>
                  </a:lnTo>
                  <a:lnTo>
                    <a:pt x="426863" y="42531"/>
                  </a:lnTo>
                  <a:lnTo>
                    <a:pt x="425931" y="66746"/>
                  </a:lnTo>
                  <a:lnTo>
                    <a:pt x="420654" y="91271"/>
                  </a:lnTo>
                  <a:lnTo>
                    <a:pt x="411341" y="105862"/>
                  </a:lnTo>
                  <a:lnTo>
                    <a:pt x="398923" y="105862"/>
                  </a:lnTo>
                  <a:lnTo>
                    <a:pt x="382159" y="100584"/>
                  </a:lnTo>
                  <a:lnTo>
                    <a:pt x="365395" y="91271"/>
                  </a:lnTo>
                  <a:lnTo>
                    <a:pt x="348941" y="81647"/>
                  </a:lnTo>
                  <a:lnTo>
                    <a:pt x="336213" y="74196"/>
                  </a:lnTo>
                  <a:lnTo>
                    <a:pt x="343663" y="49982"/>
                  </a:lnTo>
                  <a:lnTo>
                    <a:pt x="356081" y="33838"/>
                  </a:lnTo>
                  <a:lnTo>
                    <a:pt x="356081" y="24525"/>
                  </a:lnTo>
                  <a:lnTo>
                    <a:pt x="338386" y="26698"/>
                  </a:lnTo>
                  <a:lnTo>
                    <a:pt x="321622" y="26698"/>
                  </a:lnTo>
                  <a:lnTo>
                    <a:pt x="306099" y="24525"/>
                  </a:lnTo>
                  <a:lnTo>
                    <a:pt x="291509" y="17075"/>
                  </a:lnTo>
                  <a:lnTo>
                    <a:pt x="276917" y="17075"/>
                  </a:lnTo>
                  <a:lnTo>
                    <a:pt x="277849" y="19247"/>
                  </a:lnTo>
                  <a:lnTo>
                    <a:pt x="280022" y="20179"/>
                  </a:lnTo>
                  <a:lnTo>
                    <a:pt x="280022" y="22352"/>
                  </a:lnTo>
                  <a:lnTo>
                    <a:pt x="284368" y="24525"/>
                  </a:lnTo>
                  <a:lnTo>
                    <a:pt x="274745" y="33838"/>
                  </a:lnTo>
                  <a:lnTo>
                    <a:pt x="265431" y="37253"/>
                  </a:lnTo>
                  <a:lnTo>
                    <a:pt x="256118" y="42531"/>
                  </a:lnTo>
                  <a:lnTo>
                    <a:pt x="248977" y="48740"/>
                  </a:lnTo>
                  <a:lnTo>
                    <a:pt x="243700" y="57122"/>
                  </a:lnTo>
                  <a:lnTo>
                    <a:pt x="240595" y="74196"/>
                  </a:lnTo>
                  <a:lnTo>
                    <a:pt x="234387" y="72023"/>
                  </a:lnTo>
                  <a:lnTo>
                    <a:pt x="230972" y="71092"/>
                  </a:lnTo>
                  <a:lnTo>
                    <a:pt x="226005" y="71092"/>
                  </a:lnTo>
                  <a:lnTo>
                    <a:pt x="220727" y="68919"/>
                  </a:lnTo>
                  <a:lnTo>
                    <a:pt x="218554" y="63641"/>
                  </a:lnTo>
                  <a:lnTo>
                    <a:pt x="218554" y="59295"/>
                  </a:lnTo>
                  <a:lnTo>
                    <a:pt x="218554" y="56191"/>
                  </a:lnTo>
                  <a:lnTo>
                    <a:pt x="216381" y="54017"/>
                  </a:lnTo>
                  <a:lnTo>
                    <a:pt x="209241" y="49982"/>
                  </a:lnTo>
                  <a:lnTo>
                    <a:pt x="198685" y="56191"/>
                  </a:lnTo>
                  <a:lnTo>
                    <a:pt x="187509" y="63641"/>
                  </a:lnTo>
                  <a:lnTo>
                    <a:pt x="176954" y="72023"/>
                  </a:lnTo>
                  <a:lnTo>
                    <a:pt x="167641" y="81647"/>
                  </a:lnTo>
                  <a:lnTo>
                    <a:pt x="160190" y="85683"/>
                  </a:lnTo>
                  <a:lnTo>
                    <a:pt x="160190" y="98411"/>
                  </a:lnTo>
                  <a:lnTo>
                    <a:pt x="145599" y="103689"/>
                  </a:lnTo>
                  <a:lnTo>
                    <a:pt x="134112" y="114554"/>
                  </a:lnTo>
                  <a:lnTo>
                    <a:pt x="126041" y="129145"/>
                  </a:lnTo>
                  <a:lnTo>
                    <a:pt x="120763" y="143115"/>
                  </a:lnTo>
                  <a:lnTo>
                    <a:pt x="106172" y="146220"/>
                  </a:lnTo>
                  <a:lnTo>
                    <a:pt x="89409" y="150256"/>
                  </a:lnTo>
                  <a:lnTo>
                    <a:pt x="70782" y="153671"/>
                  </a:lnTo>
                  <a:lnTo>
                    <a:pt x="56191" y="155533"/>
                  </a:lnTo>
                  <a:lnTo>
                    <a:pt x="47809" y="155533"/>
                  </a:lnTo>
                  <a:lnTo>
                    <a:pt x="34149" y="161121"/>
                  </a:lnTo>
                  <a:lnTo>
                    <a:pt x="23904" y="170435"/>
                  </a:lnTo>
                  <a:lnTo>
                    <a:pt x="16454" y="180990"/>
                  </a:lnTo>
                  <a:lnTo>
                    <a:pt x="9313" y="192787"/>
                  </a:lnTo>
                  <a:lnTo>
                    <a:pt x="0" y="203342"/>
                  </a:lnTo>
                  <a:lnTo>
                    <a:pt x="4036" y="216070"/>
                  </a:lnTo>
                  <a:lnTo>
                    <a:pt x="7140" y="227557"/>
                  </a:lnTo>
                  <a:lnTo>
                    <a:pt x="16454" y="237180"/>
                  </a:lnTo>
                  <a:lnTo>
                    <a:pt x="14591" y="240285"/>
                  </a:lnTo>
                  <a:lnTo>
                    <a:pt x="13349" y="242458"/>
                  </a:lnTo>
                  <a:lnTo>
                    <a:pt x="11176" y="244631"/>
                  </a:lnTo>
                  <a:lnTo>
                    <a:pt x="9313" y="242458"/>
                  </a:lnTo>
                  <a:lnTo>
                    <a:pt x="7140" y="242458"/>
                  </a:lnTo>
                  <a:lnTo>
                    <a:pt x="4036" y="240285"/>
                  </a:lnTo>
                  <a:lnTo>
                    <a:pt x="0" y="240285"/>
                  </a:lnTo>
                  <a:lnTo>
                    <a:pt x="4036" y="253013"/>
                  </a:lnTo>
                  <a:lnTo>
                    <a:pt x="9313" y="270088"/>
                  </a:lnTo>
                  <a:lnTo>
                    <a:pt x="18627" y="289025"/>
                  </a:lnTo>
                  <a:lnTo>
                    <a:pt x="25767" y="309204"/>
                  </a:lnTo>
                  <a:lnTo>
                    <a:pt x="33218" y="327210"/>
                  </a:lnTo>
                  <a:lnTo>
                    <a:pt x="34149" y="346147"/>
                  </a:lnTo>
                  <a:lnTo>
                    <a:pt x="33218" y="361980"/>
                  </a:lnTo>
                  <a:lnTo>
                    <a:pt x="23904" y="375639"/>
                  </a:lnTo>
                  <a:lnTo>
                    <a:pt x="27009" y="381227"/>
                  </a:lnTo>
                  <a:lnTo>
                    <a:pt x="33218" y="386505"/>
                  </a:lnTo>
                  <a:lnTo>
                    <a:pt x="36322" y="391782"/>
                  </a:lnTo>
                  <a:lnTo>
                    <a:pt x="40358" y="398923"/>
                  </a:lnTo>
                  <a:lnTo>
                    <a:pt x="54949" y="398923"/>
                  </a:lnTo>
                  <a:lnTo>
                    <a:pt x="67677" y="397991"/>
                  </a:lnTo>
                  <a:lnTo>
                    <a:pt x="77922" y="391782"/>
                  </a:lnTo>
                  <a:lnTo>
                    <a:pt x="91582" y="386505"/>
                  </a:lnTo>
                  <a:lnTo>
                    <a:pt x="103999" y="383090"/>
                  </a:lnTo>
                  <a:lnTo>
                    <a:pt x="121695" y="381227"/>
                  </a:lnTo>
                  <a:lnTo>
                    <a:pt x="138459" y="383090"/>
                  </a:lnTo>
                  <a:lnTo>
                    <a:pt x="156154" y="383090"/>
                  </a:lnTo>
                  <a:lnTo>
                    <a:pt x="163294" y="358875"/>
                  </a:lnTo>
                  <a:lnTo>
                    <a:pt x="176954" y="354529"/>
                  </a:lnTo>
                  <a:lnTo>
                    <a:pt x="194649" y="351425"/>
                  </a:lnTo>
                  <a:lnTo>
                    <a:pt x="214518" y="347078"/>
                  </a:lnTo>
                  <a:lnTo>
                    <a:pt x="234387" y="346147"/>
                  </a:lnTo>
                  <a:lnTo>
                    <a:pt x="255186" y="343974"/>
                  </a:lnTo>
                  <a:lnTo>
                    <a:pt x="269777" y="346147"/>
                  </a:lnTo>
                  <a:lnTo>
                    <a:pt x="280022" y="349252"/>
                  </a:lnTo>
                  <a:lnTo>
                    <a:pt x="296786" y="351425"/>
                  </a:lnTo>
                  <a:lnTo>
                    <a:pt x="309204" y="358875"/>
                  </a:lnTo>
                  <a:lnTo>
                    <a:pt x="318517" y="368499"/>
                  </a:lnTo>
                  <a:lnTo>
                    <a:pt x="325968" y="379054"/>
                  </a:lnTo>
                  <a:lnTo>
                    <a:pt x="331245" y="390541"/>
                  </a:lnTo>
                  <a:lnTo>
                    <a:pt x="345837" y="384332"/>
                  </a:lnTo>
                  <a:lnTo>
                    <a:pt x="355150" y="379054"/>
                  </a:lnTo>
                  <a:lnTo>
                    <a:pt x="363532" y="369431"/>
                  </a:lnTo>
                  <a:lnTo>
                    <a:pt x="363532" y="375639"/>
                  </a:lnTo>
                  <a:lnTo>
                    <a:pt x="367568" y="375639"/>
                  </a:lnTo>
                  <a:lnTo>
                    <a:pt x="363532" y="381227"/>
                  </a:lnTo>
                  <a:lnTo>
                    <a:pt x="358254" y="386505"/>
                  </a:lnTo>
                  <a:lnTo>
                    <a:pt x="350804" y="390541"/>
                  </a:lnTo>
                  <a:lnTo>
                    <a:pt x="350804" y="393645"/>
                  </a:lnTo>
                  <a:lnTo>
                    <a:pt x="356081" y="393645"/>
                  </a:lnTo>
                  <a:lnTo>
                    <a:pt x="356081" y="398923"/>
                  </a:lnTo>
                  <a:lnTo>
                    <a:pt x="358254" y="398923"/>
                  </a:lnTo>
                  <a:lnTo>
                    <a:pt x="360427" y="398923"/>
                  </a:lnTo>
                  <a:lnTo>
                    <a:pt x="362290" y="397991"/>
                  </a:lnTo>
                  <a:lnTo>
                    <a:pt x="362290" y="395818"/>
                  </a:lnTo>
                  <a:lnTo>
                    <a:pt x="363532" y="393645"/>
                  </a:lnTo>
                  <a:lnTo>
                    <a:pt x="369741" y="395818"/>
                  </a:lnTo>
                  <a:lnTo>
                    <a:pt x="370672" y="397991"/>
                  </a:lnTo>
                  <a:lnTo>
                    <a:pt x="372845" y="398923"/>
                  </a:lnTo>
                  <a:lnTo>
                    <a:pt x="372845" y="401096"/>
                  </a:lnTo>
                  <a:lnTo>
                    <a:pt x="372845" y="403269"/>
                  </a:lnTo>
                  <a:lnTo>
                    <a:pt x="370672" y="405442"/>
                  </a:lnTo>
                  <a:lnTo>
                    <a:pt x="370672" y="406373"/>
                  </a:lnTo>
                  <a:lnTo>
                    <a:pt x="372845" y="408547"/>
                  </a:lnTo>
                  <a:lnTo>
                    <a:pt x="376881" y="410720"/>
                  </a:lnTo>
                  <a:lnTo>
                    <a:pt x="379986" y="413824"/>
                  </a:lnTo>
                  <a:lnTo>
                    <a:pt x="385263" y="415997"/>
                  </a:lnTo>
                  <a:lnTo>
                    <a:pt x="391472" y="418170"/>
                  </a:lnTo>
                  <a:lnTo>
                    <a:pt x="396750" y="419102"/>
                  </a:lnTo>
                  <a:lnTo>
                    <a:pt x="403890" y="456355"/>
                  </a:lnTo>
                  <a:lnTo>
                    <a:pt x="420654" y="458218"/>
                  </a:lnTo>
                  <a:lnTo>
                    <a:pt x="434314" y="460391"/>
                  </a:lnTo>
                  <a:lnTo>
                    <a:pt x="447663" y="462564"/>
                  </a:lnTo>
                  <a:lnTo>
                    <a:pt x="458218" y="458218"/>
                  </a:lnTo>
                  <a:lnTo>
                    <a:pt x="467531" y="451078"/>
                  </a:lnTo>
                  <a:lnTo>
                    <a:pt x="479949" y="462564"/>
                  </a:lnTo>
                  <a:lnTo>
                    <a:pt x="491436" y="470946"/>
                  </a:lnTo>
                  <a:lnTo>
                    <a:pt x="499818" y="467842"/>
                  </a:lnTo>
                  <a:lnTo>
                    <a:pt x="513477" y="462564"/>
                  </a:lnTo>
                  <a:lnTo>
                    <a:pt x="525895" y="456355"/>
                  </a:lnTo>
                  <a:lnTo>
                    <a:pt x="536450" y="451078"/>
                  </a:lnTo>
                  <a:lnTo>
                    <a:pt x="545764" y="441454"/>
                  </a:lnTo>
                  <a:lnTo>
                    <a:pt x="551041" y="428726"/>
                  </a:lnTo>
                  <a:lnTo>
                    <a:pt x="555077" y="412893"/>
                  </a:lnTo>
                  <a:lnTo>
                    <a:pt x="560355" y="397991"/>
                  </a:lnTo>
                  <a:lnTo>
                    <a:pt x="563459" y="383090"/>
                  </a:lnTo>
                  <a:lnTo>
                    <a:pt x="574945" y="358875"/>
                  </a:lnTo>
                  <a:lnTo>
                    <a:pt x="584259" y="336523"/>
                  </a:lnTo>
                  <a:lnTo>
                    <a:pt x="592641" y="316655"/>
                  </a:lnTo>
                  <a:lnTo>
                    <a:pt x="598850" y="294303"/>
                  </a:lnTo>
                  <a:lnTo>
                    <a:pt x="599781" y="271950"/>
                  </a:lnTo>
                  <a:lnTo>
                    <a:pt x="596677" y="24463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xmlns="" id="{E20F6016-ED7F-41F5-B6A0-FAF399B456E7}"/>
                </a:ext>
              </a:extLst>
            </p:cNvPr>
            <p:cNvSpPr/>
            <p:nvPr/>
          </p:nvSpPr>
          <p:spPr>
            <a:xfrm>
              <a:off x="7376444" y="5893661"/>
              <a:ext cx="15522" cy="9313"/>
            </a:xfrm>
            <a:custGeom>
              <a:avLst/>
              <a:gdLst>
                <a:gd name="connsiteX0" fmla="*/ 9313 w 15522"/>
                <a:gd name="connsiteY0" fmla="*/ 5278 h 9313"/>
                <a:gd name="connsiteX1" fmla="*/ 9313 w 15522"/>
                <a:gd name="connsiteY1" fmla="*/ 3104 h 9313"/>
                <a:gd name="connsiteX2" fmla="*/ 7140 w 15522"/>
                <a:gd name="connsiteY2" fmla="*/ 2173 h 9313"/>
                <a:gd name="connsiteX3" fmla="*/ 4967 w 15522"/>
                <a:gd name="connsiteY3" fmla="*/ 2173 h 9313"/>
                <a:gd name="connsiteX4" fmla="*/ 3104 w 15522"/>
                <a:gd name="connsiteY4" fmla="*/ 0 h 9313"/>
                <a:gd name="connsiteX5" fmla="*/ 0 w 15522"/>
                <a:gd name="connsiteY5" fmla="*/ 0 h 9313"/>
                <a:gd name="connsiteX6" fmla="*/ 3104 w 15522"/>
                <a:gd name="connsiteY6" fmla="*/ 3104 h 9313"/>
                <a:gd name="connsiteX7" fmla="*/ 4967 w 15522"/>
                <a:gd name="connsiteY7" fmla="*/ 5278 h 9313"/>
                <a:gd name="connsiteX8" fmla="*/ 7140 w 15522"/>
                <a:gd name="connsiteY8" fmla="*/ 7451 h 9313"/>
                <a:gd name="connsiteX9" fmla="*/ 10245 w 15522"/>
                <a:gd name="connsiteY9" fmla="*/ 9624 h 9313"/>
                <a:gd name="connsiteX10" fmla="*/ 16454 w 15522"/>
                <a:gd name="connsiteY10" fmla="*/ 10555 h 9313"/>
                <a:gd name="connsiteX11" fmla="*/ 16454 w 15522"/>
                <a:gd name="connsiteY11" fmla="*/ 7451 h 9313"/>
                <a:gd name="connsiteX12" fmla="*/ 12418 w 15522"/>
                <a:gd name="connsiteY12" fmla="*/ 7451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522" h="9313">
                  <a:moveTo>
                    <a:pt x="9313" y="5278"/>
                  </a:moveTo>
                  <a:lnTo>
                    <a:pt x="9313" y="3104"/>
                  </a:lnTo>
                  <a:lnTo>
                    <a:pt x="7140" y="2173"/>
                  </a:lnTo>
                  <a:lnTo>
                    <a:pt x="4967" y="2173"/>
                  </a:lnTo>
                  <a:lnTo>
                    <a:pt x="3104" y="0"/>
                  </a:lnTo>
                  <a:lnTo>
                    <a:pt x="0" y="0"/>
                  </a:lnTo>
                  <a:lnTo>
                    <a:pt x="3104" y="3104"/>
                  </a:lnTo>
                  <a:lnTo>
                    <a:pt x="4967" y="5278"/>
                  </a:lnTo>
                  <a:lnTo>
                    <a:pt x="7140" y="7451"/>
                  </a:lnTo>
                  <a:lnTo>
                    <a:pt x="10245" y="9624"/>
                  </a:lnTo>
                  <a:lnTo>
                    <a:pt x="16454" y="10555"/>
                  </a:lnTo>
                  <a:lnTo>
                    <a:pt x="16454" y="7451"/>
                  </a:lnTo>
                  <a:lnTo>
                    <a:pt x="12418" y="745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xmlns="" id="{1F78CEC4-0EE3-498C-903C-3FEE161DA51C}"/>
                </a:ext>
              </a:extLst>
            </p:cNvPr>
            <p:cNvSpPr/>
            <p:nvPr/>
          </p:nvSpPr>
          <p:spPr>
            <a:xfrm>
              <a:off x="2900127" y="5457796"/>
              <a:ext cx="55880" cy="37253"/>
            </a:xfrm>
            <a:custGeom>
              <a:avLst/>
              <a:gdLst>
                <a:gd name="connsiteX0" fmla="*/ 29182 w 55880"/>
                <a:gd name="connsiteY0" fmla="*/ 5278 h 37253"/>
                <a:gd name="connsiteX1" fmla="*/ 12418 w 55880"/>
                <a:gd name="connsiteY1" fmla="*/ 0 h 37253"/>
                <a:gd name="connsiteX2" fmla="*/ 10245 w 55880"/>
                <a:gd name="connsiteY2" fmla="*/ 1863 h 37253"/>
                <a:gd name="connsiteX3" fmla="*/ 8072 w 55880"/>
                <a:gd name="connsiteY3" fmla="*/ 1863 h 37253"/>
                <a:gd name="connsiteX4" fmla="*/ 8072 w 55880"/>
                <a:gd name="connsiteY4" fmla="*/ 3104 h 37253"/>
                <a:gd name="connsiteX5" fmla="*/ 7140 w 55880"/>
                <a:gd name="connsiteY5" fmla="*/ 3104 h 37253"/>
                <a:gd name="connsiteX6" fmla="*/ 3104 w 55880"/>
                <a:gd name="connsiteY6" fmla="*/ 5278 h 37253"/>
                <a:gd name="connsiteX7" fmla="*/ 3104 w 55880"/>
                <a:gd name="connsiteY7" fmla="*/ 18006 h 37253"/>
                <a:gd name="connsiteX8" fmla="*/ 3104 w 55880"/>
                <a:gd name="connsiteY8" fmla="*/ 27319 h 37253"/>
                <a:gd name="connsiteX9" fmla="*/ 0 w 55880"/>
                <a:gd name="connsiteY9" fmla="*/ 36943 h 37253"/>
                <a:gd name="connsiteX10" fmla="*/ 3104 w 55880"/>
                <a:gd name="connsiteY10" fmla="*/ 36943 h 37253"/>
                <a:gd name="connsiteX11" fmla="*/ 3104 w 55880"/>
                <a:gd name="connsiteY11" fmla="*/ 40047 h 37253"/>
                <a:gd name="connsiteX12" fmla="*/ 15522 w 55880"/>
                <a:gd name="connsiteY12" fmla="*/ 36943 h 37253"/>
                <a:gd name="connsiteX13" fmla="*/ 27009 w 55880"/>
                <a:gd name="connsiteY13" fmla="*/ 34770 h 37253"/>
                <a:gd name="connsiteX14" fmla="*/ 39427 w 55880"/>
                <a:gd name="connsiteY14" fmla="*/ 32597 h 37253"/>
                <a:gd name="connsiteX15" fmla="*/ 51844 w 55880"/>
                <a:gd name="connsiteY15" fmla="*/ 24215 h 37253"/>
                <a:gd name="connsiteX16" fmla="*/ 56191 w 55880"/>
                <a:gd name="connsiteY16" fmla="*/ 24215 h 37253"/>
                <a:gd name="connsiteX17" fmla="*/ 56191 w 55880"/>
                <a:gd name="connsiteY17" fmla="*/ 19868 h 37253"/>
                <a:gd name="connsiteX18" fmla="*/ 41600 w 55880"/>
                <a:gd name="connsiteY18" fmla="*/ 12418 h 37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5880" h="37253">
                  <a:moveTo>
                    <a:pt x="29182" y="5278"/>
                  </a:moveTo>
                  <a:lnTo>
                    <a:pt x="12418" y="0"/>
                  </a:lnTo>
                  <a:lnTo>
                    <a:pt x="10245" y="1863"/>
                  </a:lnTo>
                  <a:lnTo>
                    <a:pt x="8072" y="1863"/>
                  </a:lnTo>
                  <a:lnTo>
                    <a:pt x="8072" y="3104"/>
                  </a:lnTo>
                  <a:lnTo>
                    <a:pt x="7140" y="3104"/>
                  </a:lnTo>
                  <a:lnTo>
                    <a:pt x="3104" y="5278"/>
                  </a:lnTo>
                  <a:lnTo>
                    <a:pt x="3104" y="18006"/>
                  </a:lnTo>
                  <a:lnTo>
                    <a:pt x="3104" y="27319"/>
                  </a:lnTo>
                  <a:lnTo>
                    <a:pt x="0" y="36943"/>
                  </a:lnTo>
                  <a:lnTo>
                    <a:pt x="3104" y="36943"/>
                  </a:lnTo>
                  <a:lnTo>
                    <a:pt x="3104" y="40047"/>
                  </a:lnTo>
                  <a:lnTo>
                    <a:pt x="15522" y="36943"/>
                  </a:lnTo>
                  <a:lnTo>
                    <a:pt x="27009" y="34770"/>
                  </a:lnTo>
                  <a:lnTo>
                    <a:pt x="39427" y="32597"/>
                  </a:lnTo>
                  <a:lnTo>
                    <a:pt x="51844" y="24215"/>
                  </a:lnTo>
                  <a:lnTo>
                    <a:pt x="56191" y="24215"/>
                  </a:lnTo>
                  <a:lnTo>
                    <a:pt x="56191" y="19868"/>
                  </a:lnTo>
                  <a:lnTo>
                    <a:pt x="41600" y="1241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3" name="Freeform: Shape 212">
              <a:extLst>
                <a:ext uri="{FF2B5EF4-FFF2-40B4-BE49-F238E27FC236}">
                  <a16:creationId xmlns:a16="http://schemas.microsoft.com/office/drawing/2014/main" xmlns="" id="{7AA7EFF0-391A-42F1-8AF6-0EDE99AC2EB5}"/>
                </a:ext>
              </a:extLst>
            </p:cNvPr>
            <p:cNvSpPr/>
            <p:nvPr/>
          </p:nvSpPr>
          <p:spPr>
            <a:xfrm>
              <a:off x="6488880" y="5710498"/>
              <a:ext cx="301132" cy="207999"/>
            </a:xfrm>
            <a:custGeom>
              <a:avLst/>
              <a:gdLst>
                <a:gd name="connsiteX0" fmla="*/ 284368 w 301132"/>
                <a:gd name="connsiteY0" fmla="*/ 210793 h 207998"/>
                <a:gd name="connsiteX1" fmla="*/ 294613 w 301132"/>
                <a:gd name="connsiteY1" fmla="*/ 207378 h 207998"/>
                <a:gd name="connsiteX2" fmla="*/ 297718 w 301132"/>
                <a:gd name="connsiteY2" fmla="*/ 205515 h 207998"/>
                <a:gd name="connsiteX3" fmla="*/ 299891 w 301132"/>
                <a:gd name="connsiteY3" fmla="*/ 205515 h 207998"/>
                <a:gd name="connsiteX4" fmla="*/ 302064 w 301132"/>
                <a:gd name="connsiteY4" fmla="*/ 203342 h 207998"/>
                <a:gd name="connsiteX5" fmla="*/ 303926 w 301132"/>
                <a:gd name="connsiteY5" fmla="*/ 203342 h 207998"/>
                <a:gd name="connsiteX6" fmla="*/ 287473 w 301132"/>
                <a:gd name="connsiteY6" fmla="*/ 195891 h 207998"/>
                <a:gd name="connsiteX7" fmla="*/ 269777 w 301132"/>
                <a:gd name="connsiteY7" fmla="*/ 186267 h 207998"/>
                <a:gd name="connsiteX8" fmla="*/ 250840 w 301132"/>
                <a:gd name="connsiteY8" fmla="*/ 178817 h 207998"/>
                <a:gd name="connsiteX9" fmla="*/ 234387 w 301132"/>
                <a:gd name="connsiteY9" fmla="*/ 173539 h 207998"/>
                <a:gd name="connsiteX10" fmla="*/ 226936 w 301132"/>
                <a:gd name="connsiteY10" fmla="*/ 175712 h 207998"/>
                <a:gd name="connsiteX11" fmla="*/ 219796 w 301132"/>
                <a:gd name="connsiteY11" fmla="*/ 178817 h 207998"/>
                <a:gd name="connsiteX12" fmla="*/ 211413 w 301132"/>
                <a:gd name="connsiteY12" fmla="*/ 183163 h 207998"/>
                <a:gd name="connsiteX13" fmla="*/ 199927 w 301132"/>
                <a:gd name="connsiteY13" fmla="*/ 183163 h 207998"/>
                <a:gd name="connsiteX14" fmla="*/ 190614 w 301132"/>
                <a:gd name="connsiteY14" fmla="*/ 177886 h 207998"/>
                <a:gd name="connsiteX15" fmla="*/ 184094 w 301132"/>
                <a:gd name="connsiteY15" fmla="*/ 171366 h 207998"/>
                <a:gd name="connsiteX16" fmla="*/ 174781 w 301132"/>
                <a:gd name="connsiteY16" fmla="*/ 168262 h 207998"/>
                <a:gd name="connsiteX17" fmla="*/ 160190 w 301132"/>
                <a:gd name="connsiteY17" fmla="*/ 166089 h 207998"/>
                <a:gd name="connsiteX18" fmla="*/ 160190 w 301132"/>
                <a:gd name="connsiteY18" fmla="*/ 144047 h 207998"/>
                <a:gd name="connsiteX19" fmla="*/ 163294 w 301132"/>
                <a:gd name="connsiteY19" fmla="*/ 126041 h 207998"/>
                <a:gd name="connsiteX20" fmla="*/ 145599 w 301132"/>
                <a:gd name="connsiteY20" fmla="*/ 111140 h 207998"/>
                <a:gd name="connsiteX21" fmla="*/ 133181 w 301132"/>
                <a:gd name="connsiteY21" fmla="*/ 92202 h 207998"/>
                <a:gd name="connsiteX22" fmla="*/ 121695 w 301132"/>
                <a:gd name="connsiteY22" fmla="*/ 76370 h 207998"/>
                <a:gd name="connsiteX23" fmla="*/ 109277 w 301132"/>
                <a:gd name="connsiteY23" fmla="*/ 61468 h 207998"/>
                <a:gd name="connsiteX24" fmla="*/ 101826 w 301132"/>
                <a:gd name="connsiteY24" fmla="*/ 54018 h 207998"/>
                <a:gd name="connsiteX25" fmla="*/ 99964 w 301132"/>
                <a:gd name="connsiteY25" fmla="*/ 54018 h 207998"/>
                <a:gd name="connsiteX26" fmla="*/ 99964 w 301132"/>
                <a:gd name="connsiteY26" fmla="*/ 51844 h 207998"/>
                <a:gd name="connsiteX27" fmla="*/ 94686 w 301132"/>
                <a:gd name="connsiteY27" fmla="*/ 47809 h 207998"/>
                <a:gd name="connsiteX28" fmla="*/ 76991 w 301132"/>
                <a:gd name="connsiteY28" fmla="*/ 39116 h 207998"/>
                <a:gd name="connsiteX29" fmla="*/ 62400 w 301132"/>
                <a:gd name="connsiteY29" fmla="*/ 29803 h 207998"/>
                <a:gd name="connsiteX30" fmla="*/ 47809 w 301132"/>
                <a:gd name="connsiteY30" fmla="*/ 20179 h 207998"/>
                <a:gd name="connsiteX31" fmla="*/ 34149 w 301132"/>
                <a:gd name="connsiteY31" fmla="*/ 4346 h 207998"/>
                <a:gd name="connsiteX32" fmla="*/ 0 w 301132"/>
                <a:gd name="connsiteY32" fmla="*/ 0 h 207998"/>
                <a:gd name="connsiteX33" fmla="*/ 4967 w 301132"/>
                <a:gd name="connsiteY33" fmla="*/ 17075 h 207998"/>
                <a:gd name="connsiteX34" fmla="*/ 16454 w 301132"/>
                <a:gd name="connsiteY34" fmla="*/ 27630 h 207998"/>
                <a:gd name="connsiteX35" fmla="*/ 29182 w 301132"/>
                <a:gd name="connsiteY35" fmla="*/ 39116 h 207998"/>
                <a:gd name="connsiteX36" fmla="*/ 40358 w 301132"/>
                <a:gd name="connsiteY36" fmla="*/ 47809 h 207998"/>
                <a:gd name="connsiteX37" fmla="*/ 50913 w 301132"/>
                <a:gd name="connsiteY37" fmla="*/ 61468 h 207998"/>
                <a:gd name="connsiteX38" fmla="*/ 62400 w 301132"/>
                <a:gd name="connsiteY38" fmla="*/ 77301 h 207998"/>
                <a:gd name="connsiteX39" fmla="*/ 72644 w 301132"/>
                <a:gd name="connsiteY39" fmla="*/ 98411 h 207998"/>
                <a:gd name="connsiteX40" fmla="*/ 85373 w 301132"/>
                <a:gd name="connsiteY40" fmla="*/ 118590 h 207998"/>
                <a:gd name="connsiteX41" fmla="*/ 97790 w 301132"/>
                <a:gd name="connsiteY41" fmla="*/ 136596 h 207998"/>
                <a:gd name="connsiteX42" fmla="*/ 114555 w 301132"/>
                <a:gd name="connsiteY42" fmla="*/ 153671 h 207998"/>
                <a:gd name="connsiteX43" fmla="*/ 133181 w 301132"/>
                <a:gd name="connsiteY43" fmla="*/ 164226 h 207998"/>
                <a:gd name="connsiteX44" fmla="*/ 155223 w 301132"/>
                <a:gd name="connsiteY44" fmla="*/ 170435 h 207998"/>
                <a:gd name="connsiteX45" fmla="*/ 153050 w 301132"/>
                <a:gd name="connsiteY45" fmla="*/ 173539 h 207998"/>
                <a:gd name="connsiteX46" fmla="*/ 150877 w 301132"/>
                <a:gd name="connsiteY46" fmla="*/ 175712 h 207998"/>
                <a:gd name="connsiteX47" fmla="*/ 147772 w 301132"/>
                <a:gd name="connsiteY47" fmla="*/ 178817 h 207998"/>
                <a:gd name="connsiteX48" fmla="*/ 155223 w 301132"/>
                <a:gd name="connsiteY48" fmla="*/ 183163 h 207998"/>
                <a:gd name="connsiteX49" fmla="*/ 170745 w 301132"/>
                <a:gd name="connsiteY49" fmla="*/ 190614 h 207998"/>
                <a:gd name="connsiteX50" fmla="*/ 190614 w 301132"/>
                <a:gd name="connsiteY50" fmla="*/ 195891 h 207998"/>
                <a:gd name="connsiteX51" fmla="*/ 216691 w 301132"/>
                <a:gd name="connsiteY51" fmla="*/ 201169 h 207998"/>
                <a:gd name="connsiteX52" fmla="*/ 240595 w 301132"/>
                <a:gd name="connsiteY52" fmla="*/ 207378 h 207998"/>
                <a:gd name="connsiteX53" fmla="*/ 263569 w 301132"/>
                <a:gd name="connsiteY53" fmla="*/ 210793 h 20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301132" h="207998">
                  <a:moveTo>
                    <a:pt x="284368" y="210793"/>
                  </a:moveTo>
                  <a:lnTo>
                    <a:pt x="294613" y="207378"/>
                  </a:lnTo>
                  <a:lnTo>
                    <a:pt x="297718" y="205515"/>
                  </a:lnTo>
                  <a:lnTo>
                    <a:pt x="299891" y="205515"/>
                  </a:lnTo>
                  <a:lnTo>
                    <a:pt x="302064" y="203342"/>
                  </a:lnTo>
                  <a:lnTo>
                    <a:pt x="303926" y="203342"/>
                  </a:lnTo>
                  <a:lnTo>
                    <a:pt x="287473" y="195891"/>
                  </a:lnTo>
                  <a:lnTo>
                    <a:pt x="269777" y="186267"/>
                  </a:lnTo>
                  <a:lnTo>
                    <a:pt x="250840" y="178817"/>
                  </a:lnTo>
                  <a:lnTo>
                    <a:pt x="234387" y="173539"/>
                  </a:lnTo>
                  <a:lnTo>
                    <a:pt x="226936" y="175712"/>
                  </a:lnTo>
                  <a:lnTo>
                    <a:pt x="219796" y="178817"/>
                  </a:lnTo>
                  <a:lnTo>
                    <a:pt x="211413" y="183163"/>
                  </a:lnTo>
                  <a:lnTo>
                    <a:pt x="199927" y="183163"/>
                  </a:lnTo>
                  <a:lnTo>
                    <a:pt x="190614" y="177886"/>
                  </a:lnTo>
                  <a:lnTo>
                    <a:pt x="184094" y="171366"/>
                  </a:lnTo>
                  <a:lnTo>
                    <a:pt x="174781" y="168262"/>
                  </a:lnTo>
                  <a:lnTo>
                    <a:pt x="160190" y="166089"/>
                  </a:lnTo>
                  <a:lnTo>
                    <a:pt x="160190" y="144047"/>
                  </a:lnTo>
                  <a:lnTo>
                    <a:pt x="163294" y="126041"/>
                  </a:lnTo>
                  <a:lnTo>
                    <a:pt x="145599" y="111140"/>
                  </a:lnTo>
                  <a:lnTo>
                    <a:pt x="133181" y="92202"/>
                  </a:lnTo>
                  <a:lnTo>
                    <a:pt x="121695" y="76370"/>
                  </a:lnTo>
                  <a:lnTo>
                    <a:pt x="109277" y="61468"/>
                  </a:lnTo>
                  <a:lnTo>
                    <a:pt x="101826" y="54018"/>
                  </a:lnTo>
                  <a:lnTo>
                    <a:pt x="99964" y="54018"/>
                  </a:lnTo>
                  <a:lnTo>
                    <a:pt x="99964" y="51844"/>
                  </a:lnTo>
                  <a:lnTo>
                    <a:pt x="94686" y="47809"/>
                  </a:lnTo>
                  <a:lnTo>
                    <a:pt x="76991" y="39116"/>
                  </a:lnTo>
                  <a:lnTo>
                    <a:pt x="62400" y="29803"/>
                  </a:lnTo>
                  <a:lnTo>
                    <a:pt x="47809" y="20179"/>
                  </a:lnTo>
                  <a:lnTo>
                    <a:pt x="34149" y="4346"/>
                  </a:lnTo>
                  <a:lnTo>
                    <a:pt x="0" y="0"/>
                  </a:lnTo>
                  <a:lnTo>
                    <a:pt x="4967" y="17075"/>
                  </a:lnTo>
                  <a:lnTo>
                    <a:pt x="16454" y="27630"/>
                  </a:lnTo>
                  <a:lnTo>
                    <a:pt x="29182" y="39116"/>
                  </a:lnTo>
                  <a:lnTo>
                    <a:pt x="40358" y="47809"/>
                  </a:lnTo>
                  <a:lnTo>
                    <a:pt x="50913" y="61468"/>
                  </a:lnTo>
                  <a:lnTo>
                    <a:pt x="62400" y="77301"/>
                  </a:lnTo>
                  <a:lnTo>
                    <a:pt x="72644" y="98411"/>
                  </a:lnTo>
                  <a:lnTo>
                    <a:pt x="85373" y="118590"/>
                  </a:lnTo>
                  <a:lnTo>
                    <a:pt x="97790" y="136596"/>
                  </a:lnTo>
                  <a:lnTo>
                    <a:pt x="114555" y="153671"/>
                  </a:lnTo>
                  <a:lnTo>
                    <a:pt x="133181" y="164226"/>
                  </a:lnTo>
                  <a:lnTo>
                    <a:pt x="155223" y="170435"/>
                  </a:lnTo>
                  <a:lnTo>
                    <a:pt x="153050" y="173539"/>
                  </a:lnTo>
                  <a:lnTo>
                    <a:pt x="150877" y="175712"/>
                  </a:lnTo>
                  <a:lnTo>
                    <a:pt x="147772" y="178817"/>
                  </a:lnTo>
                  <a:lnTo>
                    <a:pt x="155223" y="183163"/>
                  </a:lnTo>
                  <a:lnTo>
                    <a:pt x="170745" y="190614"/>
                  </a:lnTo>
                  <a:lnTo>
                    <a:pt x="190614" y="195891"/>
                  </a:lnTo>
                  <a:lnTo>
                    <a:pt x="216691" y="201169"/>
                  </a:lnTo>
                  <a:lnTo>
                    <a:pt x="240595" y="207378"/>
                  </a:lnTo>
                  <a:lnTo>
                    <a:pt x="263569" y="21079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xmlns="" id="{85C8E786-9029-41F5-A8D1-714660DFE130}"/>
                </a:ext>
              </a:extLst>
            </p:cNvPr>
            <p:cNvSpPr/>
            <p:nvPr/>
          </p:nvSpPr>
          <p:spPr>
            <a:xfrm>
              <a:off x="7403453" y="5901112"/>
              <a:ext cx="24836" cy="21731"/>
            </a:xfrm>
            <a:custGeom>
              <a:avLst/>
              <a:gdLst>
                <a:gd name="connsiteX0" fmla="*/ 26078 w 24835"/>
                <a:gd name="connsiteY0" fmla="*/ 24215 h 21731"/>
                <a:gd name="connsiteX1" fmla="*/ 21731 w 24835"/>
                <a:gd name="connsiteY1" fmla="*/ 18006 h 21731"/>
                <a:gd name="connsiteX2" fmla="*/ 19869 w 24835"/>
                <a:gd name="connsiteY2" fmla="*/ 12728 h 21731"/>
                <a:gd name="connsiteX3" fmla="*/ 16454 w 24835"/>
                <a:gd name="connsiteY3" fmla="*/ 9624 h 21731"/>
                <a:gd name="connsiteX4" fmla="*/ 11487 w 24835"/>
                <a:gd name="connsiteY4" fmla="*/ 5278 h 21731"/>
                <a:gd name="connsiteX5" fmla="*/ 7140 w 24835"/>
                <a:gd name="connsiteY5" fmla="*/ 3104 h 21731"/>
                <a:gd name="connsiteX6" fmla="*/ 0 w 24835"/>
                <a:gd name="connsiteY6" fmla="*/ 0 h 21731"/>
                <a:gd name="connsiteX7" fmla="*/ 4036 w 24835"/>
                <a:gd name="connsiteY7" fmla="*/ 7451 h 21731"/>
                <a:gd name="connsiteX8" fmla="*/ 7140 w 24835"/>
                <a:gd name="connsiteY8" fmla="*/ 12728 h 21731"/>
                <a:gd name="connsiteX9" fmla="*/ 11487 w 24835"/>
                <a:gd name="connsiteY9" fmla="*/ 16764 h 21731"/>
                <a:gd name="connsiteX10" fmla="*/ 16454 w 24835"/>
                <a:gd name="connsiteY10" fmla="*/ 20179 h 21731"/>
                <a:gd name="connsiteX11" fmla="*/ 19869 w 24835"/>
                <a:gd name="connsiteY11" fmla="*/ 24215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835" h="21731">
                  <a:moveTo>
                    <a:pt x="26078" y="24215"/>
                  </a:moveTo>
                  <a:lnTo>
                    <a:pt x="21731" y="18006"/>
                  </a:lnTo>
                  <a:lnTo>
                    <a:pt x="19869" y="12728"/>
                  </a:lnTo>
                  <a:lnTo>
                    <a:pt x="16454" y="9624"/>
                  </a:lnTo>
                  <a:lnTo>
                    <a:pt x="11487" y="5278"/>
                  </a:lnTo>
                  <a:lnTo>
                    <a:pt x="7140" y="3104"/>
                  </a:lnTo>
                  <a:lnTo>
                    <a:pt x="0" y="0"/>
                  </a:lnTo>
                  <a:lnTo>
                    <a:pt x="4036" y="7451"/>
                  </a:lnTo>
                  <a:lnTo>
                    <a:pt x="7140" y="12728"/>
                  </a:lnTo>
                  <a:lnTo>
                    <a:pt x="11487" y="16764"/>
                  </a:lnTo>
                  <a:lnTo>
                    <a:pt x="16454" y="20179"/>
                  </a:lnTo>
                  <a:lnTo>
                    <a:pt x="19869" y="2421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xmlns="" id="{1412C5BF-700B-46AA-9A11-B3AE419867CB}"/>
                </a:ext>
              </a:extLst>
            </p:cNvPr>
            <p:cNvSpPr/>
            <p:nvPr/>
          </p:nvSpPr>
          <p:spPr>
            <a:xfrm>
              <a:off x="7568921" y="6290411"/>
              <a:ext cx="93134" cy="145910"/>
            </a:xfrm>
            <a:custGeom>
              <a:avLst/>
              <a:gdLst>
                <a:gd name="connsiteX0" fmla="*/ 89719 w 93133"/>
                <a:gd name="connsiteY0" fmla="*/ 63641 h 145909"/>
                <a:gd name="connsiteX1" fmla="*/ 87546 w 93133"/>
                <a:gd name="connsiteY1" fmla="*/ 66746 h 145909"/>
                <a:gd name="connsiteX2" fmla="*/ 83510 w 93133"/>
                <a:gd name="connsiteY2" fmla="*/ 69850 h 145909"/>
                <a:gd name="connsiteX3" fmla="*/ 80406 w 93133"/>
                <a:gd name="connsiteY3" fmla="*/ 69850 h 145909"/>
                <a:gd name="connsiteX4" fmla="*/ 78232 w 93133"/>
                <a:gd name="connsiteY4" fmla="*/ 69850 h 145909"/>
                <a:gd name="connsiteX5" fmla="*/ 75128 w 93133"/>
                <a:gd name="connsiteY5" fmla="*/ 69850 h 145909"/>
                <a:gd name="connsiteX6" fmla="*/ 68919 w 93133"/>
                <a:gd name="connsiteY6" fmla="*/ 69850 h 145909"/>
                <a:gd name="connsiteX7" fmla="*/ 63641 w 93133"/>
                <a:gd name="connsiteY7" fmla="*/ 69850 h 145909"/>
                <a:gd name="connsiteX8" fmla="*/ 53086 w 93133"/>
                <a:gd name="connsiteY8" fmla="*/ 48740 h 145909"/>
                <a:gd name="connsiteX9" fmla="*/ 38495 w 93133"/>
                <a:gd name="connsiteY9" fmla="*/ 31976 h 145909"/>
                <a:gd name="connsiteX10" fmla="*/ 23904 w 93133"/>
                <a:gd name="connsiteY10" fmla="*/ 17075 h 145909"/>
                <a:gd name="connsiteX11" fmla="*/ 7451 w 93133"/>
                <a:gd name="connsiteY11" fmla="*/ 0 h 145909"/>
                <a:gd name="connsiteX12" fmla="*/ 0 w 93133"/>
                <a:gd name="connsiteY12" fmla="*/ 0 h 145909"/>
                <a:gd name="connsiteX13" fmla="*/ 4346 w 93133"/>
                <a:gd name="connsiteY13" fmla="*/ 11797 h 145909"/>
                <a:gd name="connsiteX14" fmla="*/ 9313 w 93133"/>
                <a:gd name="connsiteY14" fmla="*/ 26388 h 145909"/>
                <a:gd name="connsiteX15" fmla="*/ 17695 w 93133"/>
                <a:gd name="connsiteY15" fmla="*/ 42531 h 145909"/>
                <a:gd name="connsiteX16" fmla="*/ 29182 w 93133"/>
                <a:gd name="connsiteY16" fmla="*/ 61468 h 145909"/>
                <a:gd name="connsiteX17" fmla="*/ 36633 w 93133"/>
                <a:gd name="connsiteY17" fmla="*/ 74196 h 145909"/>
                <a:gd name="connsiteX18" fmla="*/ 43773 w 93133"/>
                <a:gd name="connsiteY18" fmla="*/ 81647 h 145909"/>
                <a:gd name="connsiteX19" fmla="*/ 38495 w 93133"/>
                <a:gd name="connsiteY19" fmla="*/ 86925 h 145909"/>
                <a:gd name="connsiteX20" fmla="*/ 32286 w 93133"/>
                <a:gd name="connsiteY20" fmla="*/ 92202 h 145909"/>
                <a:gd name="connsiteX21" fmla="*/ 27319 w 93133"/>
                <a:gd name="connsiteY21" fmla="*/ 96238 h 145909"/>
                <a:gd name="connsiteX22" fmla="*/ 23904 w 93133"/>
                <a:gd name="connsiteY22" fmla="*/ 101826 h 145909"/>
                <a:gd name="connsiteX23" fmla="*/ 22042 w 93133"/>
                <a:gd name="connsiteY23" fmla="*/ 103689 h 145909"/>
                <a:gd name="connsiteX24" fmla="*/ 22042 w 93133"/>
                <a:gd name="connsiteY24" fmla="*/ 105862 h 145909"/>
                <a:gd name="connsiteX25" fmla="*/ 23904 w 93133"/>
                <a:gd name="connsiteY25" fmla="*/ 107104 h 145909"/>
                <a:gd name="connsiteX26" fmla="*/ 27319 w 93133"/>
                <a:gd name="connsiteY26" fmla="*/ 108966 h 145909"/>
                <a:gd name="connsiteX27" fmla="*/ 31355 w 93133"/>
                <a:gd name="connsiteY27" fmla="*/ 111140 h 145909"/>
                <a:gd name="connsiteX28" fmla="*/ 34459 w 93133"/>
                <a:gd name="connsiteY28" fmla="*/ 113313 h 145909"/>
                <a:gd name="connsiteX29" fmla="*/ 38495 w 93133"/>
                <a:gd name="connsiteY29" fmla="*/ 114244 h 145909"/>
                <a:gd name="connsiteX30" fmla="*/ 41910 w 93133"/>
                <a:gd name="connsiteY30" fmla="*/ 116417 h 145909"/>
                <a:gd name="connsiteX31" fmla="*/ 43773 w 93133"/>
                <a:gd name="connsiteY31" fmla="*/ 118590 h 145909"/>
                <a:gd name="connsiteX32" fmla="*/ 43773 w 93133"/>
                <a:gd name="connsiteY32" fmla="*/ 121695 h 145909"/>
                <a:gd name="connsiteX33" fmla="*/ 43773 w 93133"/>
                <a:gd name="connsiteY33" fmla="*/ 126041 h 145909"/>
                <a:gd name="connsiteX34" fmla="*/ 41910 w 93133"/>
                <a:gd name="connsiteY34" fmla="*/ 129145 h 145909"/>
                <a:gd name="connsiteX35" fmla="*/ 41910 w 93133"/>
                <a:gd name="connsiteY35" fmla="*/ 135665 h 145909"/>
                <a:gd name="connsiteX36" fmla="*/ 41910 w 93133"/>
                <a:gd name="connsiteY36" fmla="*/ 138769 h 145909"/>
                <a:gd name="connsiteX37" fmla="*/ 43773 w 93133"/>
                <a:gd name="connsiteY37" fmla="*/ 142805 h 145909"/>
                <a:gd name="connsiteX38" fmla="*/ 43773 w 93133"/>
                <a:gd name="connsiteY38" fmla="*/ 148083 h 145909"/>
                <a:gd name="connsiteX39" fmla="*/ 54328 w 93133"/>
                <a:gd name="connsiteY39" fmla="*/ 136596 h 145909"/>
                <a:gd name="connsiteX40" fmla="*/ 63641 w 93133"/>
                <a:gd name="connsiteY40" fmla="*/ 126041 h 145909"/>
                <a:gd name="connsiteX41" fmla="*/ 75128 w 93133"/>
                <a:gd name="connsiteY41" fmla="*/ 114244 h 145909"/>
                <a:gd name="connsiteX42" fmla="*/ 75128 w 93133"/>
                <a:gd name="connsiteY42" fmla="*/ 101826 h 145909"/>
                <a:gd name="connsiteX43" fmla="*/ 87546 w 93133"/>
                <a:gd name="connsiteY43" fmla="*/ 101826 h 145909"/>
                <a:gd name="connsiteX44" fmla="*/ 89719 w 93133"/>
                <a:gd name="connsiteY44" fmla="*/ 98411 h 145909"/>
                <a:gd name="connsiteX45" fmla="*/ 90650 w 93133"/>
                <a:gd name="connsiteY45" fmla="*/ 92202 h 145909"/>
                <a:gd name="connsiteX46" fmla="*/ 92823 w 93133"/>
                <a:gd name="connsiteY46" fmla="*/ 86925 h 145909"/>
                <a:gd name="connsiteX47" fmla="*/ 94996 w 93133"/>
                <a:gd name="connsiteY47" fmla="*/ 81647 h 145909"/>
                <a:gd name="connsiteX48" fmla="*/ 94996 w 93133"/>
                <a:gd name="connsiteY48" fmla="*/ 57122 h 145909"/>
                <a:gd name="connsiteX49" fmla="*/ 90650 w 93133"/>
                <a:gd name="connsiteY49" fmla="*/ 57122 h 145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93133" h="145909">
                  <a:moveTo>
                    <a:pt x="89719" y="63641"/>
                  </a:moveTo>
                  <a:lnTo>
                    <a:pt x="87546" y="66746"/>
                  </a:lnTo>
                  <a:lnTo>
                    <a:pt x="83510" y="69850"/>
                  </a:lnTo>
                  <a:lnTo>
                    <a:pt x="80406" y="69850"/>
                  </a:lnTo>
                  <a:lnTo>
                    <a:pt x="78232" y="69850"/>
                  </a:lnTo>
                  <a:lnTo>
                    <a:pt x="75128" y="69850"/>
                  </a:lnTo>
                  <a:lnTo>
                    <a:pt x="68919" y="69850"/>
                  </a:lnTo>
                  <a:lnTo>
                    <a:pt x="63641" y="69850"/>
                  </a:lnTo>
                  <a:lnTo>
                    <a:pt x="53086" y="48740"/>
                  </a:lnTo>
                  <a:lnTo>
                    <a:pt x="38495" y="31976"/>
                  </a:lnTo>
                  <a:lnTo>
                    <a:pt x="23904" y="17075"/>
                  </a:lnTo>
                  <a:lnTo>
                    <a:pt x="7451" y="0"/>
                  </a:lnTo>
                  <a:lnTo>
                    <a:pt x="0" y="0"/>
                  </a:lnTo>
                  <a:lnTo>
                    <a:pt x="4346" y="11797"/>
                  </a:lnTo>
                  <a:lnTo>
                    <a:pt x="9313" y="26388"/>
                  </a:lnTo>
                  <a:lnTo>
                    <a:pt x="17695" y="42531"/>
                  </a:lnTo>
                  <a:lnTo>
                    <a:pt x="29182" y="61468"/>
                  </a:lnTo>
                  <a:lnTo>
                    <a:pt x="36633" y="74196"/>
                  </a:lnTo>
                  <a:lnTo>
                    <a:pt x="43773" y="81647"/>
                  </a:lnTo>
                  <a:lnTo>
                    <a:pt x="38495" y="86925"/>
                  </a:lnTo>
                  <a:lnTo>
                    <a:pt x="32286" y="92202"/>
                  </a:lnTo>
                  <a:lnTo>
                    <a:pt x="27319" y="96238"/>
                  </a:lnTo>
                  <a:lnTo>
                    <a:pt x="23904" y="101826"/>
                  </a:lnTo>
                  <a:lnTo>
                    <a:pt x="22042" y="103689"/>
                  </a:lnTo>
                  <a:lnTo>
                    <a:pt x="22042" y="105862"/>
                  </a:lnTo>
                  <a:lnTo>
                    <a:pt x="23904" y="107104"/>
                  </a:lnTo>
                  <a:lnTo>
                    <a:pt x="27319" y="108966"/>
                  </a:lnTo>
                  <a:lnTo>
                    <a:pt x="31355" y="111140"/>
                  </a:lnTo>
                  <a:lnTo>
                    <a:pt x="34459" y="113313"/>
                  </a:lnTo>
                  <a:lnTo>
                    <a:pt x="38495" y="114244"/>
                  </a:lnTo>
                  <a:lnTo>
                    <a:pt x="41910" y="116417"/>
                  </a:lnTo>
                  <a:lnTo>
                    <a:pt x="43773" y="118590"/>
                  </a:lnTo>
                  <a:lnTo>
                    <a:pt x="43773" y="121695"/>
                  </a:lnTo>
                  <a:lnTo>
                    <a:pt x="43773" y="126041"/>
                  </a:lnTo>
                  <a:lnTo>
                    <a:pt x="41910" y="129145"/>
                  </a:lnTo>
                  <a:lnTo>
                    <a:pt x="41910" y="135665"/>
                  </a:lnTo>
                  <a:lnTo>
                    <a:pt x="41910" y="138769"/>
                  </a:lnTo>
                  <a:lnTo>
                    <a:pt x="43773" y="142805"/>
                  </a:lnTo>
                  <a:lnTo>
                    <a:pt x="43773" y="148083"/>
                  </a:lnTo>
                  <a:lnTo>
                    <a:pt x="54328" y="136596"/>
                  </a:lnTo>
                  <a:lnTo>
                    <a:pt x="63641" y="126041"/>
                  </a:lnTo>
                  <a:lnTo>
                    <a:pt x="75128" y="114244"/>
                  </a:lnTo>
                  <a:lnTo>
                    <a:pt x="75128" y="101826"/>
                  </a:lnTo>
                  <a:lnTo>
                    <a:pt x="87546" y="101826"/>
                  </a:lnTo>
                  <a:lnTo>
                    <a:pt x="89719" y="98411"/>
                  </a:lnTo>
                  <a:lnTo>
                    <a:pt x="90650" y="92202"/>
                  </a:lnTo>
                  <a:lnTo>
                    <a:pt x="92823" y="86925"/>
                  </a:lnTo>
                  <a:lnTo>
                    <a:pt x="94996" y="81647"/>
                  </a:lnTo>
                  <a:lnTo>
                    <a:pt x="94996" y="57122"/>
                  </a:lnTo>
                  <a:lnTo>
                    <a:pt x="90650" y="5712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xmlns="" id="{86869D0C-7B93-4E14-A5EB-87B10D4E5369}"/>
                </a:ext>
              </a:extLst>
            </p:cNvPr>
            <p:cNvSpPr/>
            <p:nvPr/>
          </p:nvSpPr>
          <p:spPr>
            <a:xfrm>
              <a:off x="7483548" y="6426076"/>
              <a:ext cx="117969" cy="136596"/>
            </a:xfrm>
            <a:custGeom>
              <a:avLst/>
              <a:gdLst>
                <a:gd name="connsiteX0" fmla="*/ 116728 w 117969"/>
                <a:gd name="connsiteY0" fmla="*/ 7140 h 136596"/>
                <a:gd name="connsiteX1" fmla="*/ 116728 w 117969"/>
                <a:gd name="connsiteY1" fmla="*/ 3104 h 136596"/>
                <a:gd name="connsiteX2" fmla="*/ 114555 w 117969"/>
                <a:gd name="connsiteY2" fmla="*/ 3104 h 136596"/>
                <a:gd name="connsiteX3" fmla="*/ 112692 w 117969"/>
                <a:gd name="connsiteY3" fmla="*/ 3104 h 136596"/>
                <a:gd name="connsiteX4" fmla="*/ 112692 w 117969"/>
                <a:gd name="connsiteY4" fmla="*/ 5278 h 136596"/>
                <a:gd name="connsiteX5" fmla="*/ 110519 w 117969"/>
                <a:gd name="connsiteY5" fmla="*/ 8382 h 136596"/>
                <a:gd name="connsiteX6" fmla="*/ 109277 w 117969"/>
                <a:gd name="connsiteY6" fmla="*/ 10555 h 136596"/>
                <a:gd name="connsiteX7" fmla="*/ 109277 w 117969"/>
                <a:gd name="connsiteY7" fmla="*/ 12418 h 136596"/>
                <a:gd name="connsiteX8" fmla="*/ 105241 w 117969"/>
                <a:gd name="connsiteY8" fmla="*/ 8382 h 136596"/>
                <a:gd name="connsiteX9" fmla="*/ 103068 w 117969"/>
                <a:gd name="connsiteY9" fmla="*/ 7140 h 136596"/>
                <a:gd name="connsiteX10" fmla="*/ 102137 w 117969"/>
                <a:gd name="connsiteY10" fmla="*/ 5278 h 136596"/>
                <a:gd name="connsiteX11" fmla="*/ 99963 w 117969"/>
                <a:gd name="connsiteY11" fmla="*/ 3104 h 136596"/>
                <a:gd name="connsiteX12" fmla="*/ 95928 w 117969"/>
                <a:gd name="connsiteY12" fmla="*/ 931 h 136596"/>
                <a:gd name="connsiteX13" fmla="*/ 92823 w 117969"/>
                <a:gd name="connsiteY13" fmla="*/ 0 h 136596"/>
                <a:gd name="connsiteX14" fmla="*/ 87546 w 117969"/>
                <a:gd name="connsiteY14" fmla="*/ 8382 h 136596"/>
                <a:gd name="connsiteX15" fmla="*/ 80406 w 117969"/>
                <a:gd name="connsiteY15" fmla="*/ 23283 h 136596"/>
                <a:gd name="connsiteX16" fmla="*/ 70782 w 117969"/>
                <a:gd name="connsiteY16" fmla="*/ 37874 h 136596"/>
                <a:gd name="connsiteX17" fmla="*/ 63641 w 117969"/>
                <a:gd name="connsiteY17" fmla="*/ 52776 h 136596"/>
                <a:gd name="connsiteX18" fmla="*/ 54328 w 117969"/>
                <a:gd name="connsiteY18" fmla="*/ 65504 h 136596"/>
                <a:gd name="connsiteX19" fmla="*/ 49051 w 117969"/>
                <a:gd name="connsiteY19" fmla="*/ 71713 h 136596"/>
                <a:gd name="connsiteX20" fmla="*/ 38495 w 117969"/>
                <a:gd name="connsiteY20" fmla="*/ 75128 h 136596"/>
                <a:gd name="connsiteX21" fmla="*/ 27009 w 117969"/>
                <a:gd name="connsiteY21" fmla="*/ 76991 h 136596"/>
                <a:gd name="connsiteX22" fmla="*/ 16764 w 117969"/>
                <a:gd name="connsiteY22" fmla="*/ 80406 h 136596"/>
                <a:gd name="connsiteX23" fmla="*/ 12418 w 117969"/>
                <a:gd name="connsiteY23" fmla="*/ 84441 h 136596"/>
                <a:gd name="connsiteX24" fmla="*/ 10555 w 117969"/>
                <a:gd name="connsiteY24" fmla="*/ 89719 h 136596"/>
                <a:gd name="connsiteX25" fmla="*/ 9313 w 117969"/>
                <a:gd name="connsiteY25" fmla="*/ 94997 h 136596"/>
                <a:gd name="connsiteX26" fmla="*/ 7451 w 117969"/>
                <a:gd name="connsiteY26" fmla="*/ 99343 h 136596"/>
                <a:gd name="connsiteX27" fmla="*/ 5277 w 117969"/>
                <a:gd name="connsiteY27" fmla="*/ 104620 h 136596"/>
                <a:gd name="connsiteX28" fmla="*/ 0 w 117969"/>
                <a:gd name="connsiteY28" fmla="*/ 108967 h 136596"/>
                <a:gd name="connsiteX29" fmla="*/ 7451 w 117969"/>
                <a:gd name="connsiteY29" fmla="*/ 119522 h 136596"/>
                <a:gd name="connsiteX30" fmla="*/ 14591 w 117969"/>
                <a:gd name="connsiteY30" fmla="*/ 124799 h 136596"/>
                <a:gd name="connsiteX31" fmla="*/ 23904 w 117969"/>
                <a:gd name="connsiteY31" fmla="*/ 131008 h 136596"/>
                <a:gd name="connsiteX32" fmla="*/ 32286 w 117969"/>
                <a:gd name="connsiteY32" fmla="*/ 137528 h 136596"/>
                <a:gd name="connsiteX33" fmla="*/ 39737 w 117969"/>
                <a:gd name="connsiteY33" fmla="*/ 137528 h 136596"/>
                <a:gd name="connsiteX34" fmla="*/ 45946 w 117969"/>
                <a:gd name="connsiteY34" fmla="*/ 132250 h 136596"/>
                <a:gd name="connsiteX35" fmla="*/ 51224 w 117969"/>
                <a:gd name="connsiteY35" fmla="*/ 128835 h 136596"/>
                <a:gd name="connsiteX36" fmla="*/ 56191 w 117969"/>
                <a:gd name="connsiteY36" fmla="*/ 124799 h 136596"/>
                <a:gd name="connsiteX37" fmla="*/ 61468 w 117969"/>
                <a:gd name="connsiteY37" fmla="*/ 121695 h 136596"/>
                <a:gd name="connsiteX38" fmla="*/ 65814 w 117969"/>
                <a:gd name="connsiteY38" fmla="*/ 117349 h 136596"/>
                <a:gd name="connsiteX39" fmla="*/ 67677 w 117969"/>
                <a:gd name="connsiteY39" fmla="*/ 109898 h 136596"/>
                <a:gd name="connsiteX40" fmla="*/ 67677 w 117969"/>
                <a:gd name="connsiteY40" fmla="*/ 104620 h 136596"/>
                <a:gd name="connsiteX41" fmla="*/ 68919 w 117969"/>
                <a:gd name="connsiteY41" fmla="*/ 99343 h 136596"/>
                <a:gd name="connsiteX42" fmla="*/ 68919 w 117969"/>
                <a:gd name="connsiteY42" fmla="*/ 94065 h 136596"/>
                <a:gd name="connsiteX43" fmla="*/ 72955 w 117969"/>
                <a:gd name="connsiteY43" fmla="*/ 87856 h 136596"/>
                <a:gd name="connsiteX44" fmla="*/ 76059 w 117969"/>
                <a:gd name="connsiteY44" fmla="*/ 86614 h 136596"/>
                <a:gd name="connsiteX45" fmla="*/ 82268 w 117969"/>
                <a:gd name="connsiteY45" fmla="*/ 82268 h 136596"/>
                <a:gd name="connsiteX46" fmla="*/ 87546 w 117969"/>
                <a:gd name="connsiteY46" fmla="*/ 80406 h 136596"/>
                <a:gd name="connsiteX47" fmla="*/ 92823 w 117969"/>
                <a:gd name="connsiteY47" fmla="*/ 79164 h 136596"/>
                <a:gd name="connsiteX48" fmla="*/ 98101 w 117969"/>
                <a:gd name="connsiteY48" fmla="*/ 75128 h 136596"/>
                <a:gd name="connsiteX49" fmla="*/ 99963 w 117969"/>
                <a:gd name="connsiteY49" fmla="*/ 71713 h 136596"/>
                <a:gd name="connsiteX50" fmla="*/ 95928 w 117969"/>
                <a:gd name="connsiteY50" fmla="*/ 60227 h 136596"/>
                <a:gd name="connsiteX51" fmla="*/ 107414 w 117969"/>
                <a:gd name="connsiteY51" fmla="*/ 42221 h 136596"/>
                <a:gd name="connsiteX52" fmla="*/ 119832 w 117969"/>
                <a:gd name="connsiteY52" fmla="*/ 27319 h 136596"/>
                <a:gd name="connsiteX53" fmla="*/ 119832 w 117969"/>
                <a:gd name="connsiteY53" fmla="*/ 22042 h 136596"/>
                <a:gd name="connsiteX54" fmla="*/ 119832 w 117969"/>
                <a:gd name="connsiteY54" fmla="*/ 15833 h 136596"/>
                <a:gd name="connsiteX55" fmla="*/ 117659 w 117969"/>
                <a:gd name="connsiteY55" fmla="*/ 10555 h 13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17969" h="136596">
                  <a:moveTo>
                    <a:pt x="116728" y="7140"/>
                  </a:moveTo>
                  <a:lnTo>
                    <a:pt x="116728" y="3104"/>
                  </a:lnTo>
                  <a:lnTo>
                    <a:pt x="114555" y="3104"/>
                  </a:lnTo>
                  <a:lnTo>
                    <a:pt x="112692" y="3104"/>
                  </a:lnTo>
                  <a:lnTo>
                    <a:pt x="112692" y="5278"/>
                  </a:lnTo>
                  <a:lnTo>
                    <a:pt x="110519" y="8382"/>
                  </a:lnTo>
                  <a:lnTo>
                    <a:pt x="109277" y="10555"/>
                  </a:lnTo>
                  <a:lnTo>
                    <a:pt x="109277" y="12418"/>
                  </a:lnTo>
                  <a:lnTo>
                    <a:pt x="105241" y="8382"/>
                  </a:lnTo>
                  <a:lnTo>
                    <a:pt x="103068" y="7140"/>
                  </a:lnTo>
                  <a:lnTo>
                    <a:pt x="102137" y="5278"/>
                  </a:lnTo>
                  <a:lnTo>
                    <a:pt x="99963" y="3104"/>
                  </a:lnTo>
                  <a:lnTo>
                    <a:pt x="95928" y="931"/>
                  </a:lnTo>
                  <a:lnTo>
                    <a:pt x="92823" y="0"/>
                  </a:lnTo>
                  <a:lnTo>
                    <a:pt x="87546" y="8382"/>
                  </a:lnTo>
                  <a:lnTo>
                    <a:pt x="80406" y="23283"/>
                  </a:lnTo>
                  <a:lnTo>
                    <a:pt x="70782" y="37874"/>
                  </a:lnTo>
                  <a:lnTo>
                    <a:pt x="63641" y="52776"/>
                  </a:lnTo>
                  <a:lnTo>
                    <a:pt x="54328" y="65504"/>
                  </a:lnTo>
                  <a:lnTo>
                    <a:pt x="49051" y="71713"/>
                  </a:lnTo>
                  <a:lnTo>
                    <a:pt x="38495" y="75128"/>
                  </a:lnTo>
                  <a:lnTo>
                    <a:pt x="27009" y="76991"/>
                  </a:lnTo>
                  <a:lnTo>
                    <a:pt x="16764" y="80406"/>
                  </a:lnTo>
                  <a:lnTo>
                    <a:pt x="12418" y="84441"/>
                  </a:lnTo>
                  <a:lnTo>
                    <a:pt x="10555" y="89719"/>
                  </a:lnTo>
                  <a:lnTo>
                    <a:pt x="9313" y="94997"/>
                  </a:lnTo>
                  <a:lnTo>
                    <a:pt x="7451" y="99343"/>
                  </a:lnTo>
                  <a:lnTo>
                    <a:pt x="5277" y="104620"/>
                  </a:lnTo>
                  <a:lnTo>
                    <a:pt x="0" y="108967"/>
                  </a:lnTo>
                  <a:lnTo>
                    <a:pt x="7451" y="119522"/>
                  </a:lnTo>
                  <a:lnTo>
                    <a:pt x="14591" y="124799"/>
                  </a:lnTo>
                  <a:lnTo>
                    <a:pt x="23904" y="131008"/>
                  </a:lnTo>
                  <a:lnTo>
                    <a:pt x="32286" y="137528"/>
                  </a:lnTo>
                  <a:lnTo>
                    <a:pt x="39737" y="137528"/>
                  </a:lnTo>
                  <a:lnTo>
                    <a:pt x="45946" y="132250"/>
                  </a:lnTo>
                  <a:lnTo>
                    <a:pt x="51224" y="128835"/>
                  </a:lnTo>
                  <a:lnTo>
                    <a:pt x="56191" y="124799"/>
                  </a:lnTo>
                  <a:lnTo>
                    <a:pt x="61468" y="121695"/>
                  </a:lnTo>
                  <a:lnTo>
                    <a:pt x="65814" y="117349"/>
                  </a:lnTo>
                  <a:lnTo>
                    <a:pt x="67677" y="109898"/>
                  </a:lnTo>
                  <a:lnTo>
                    <a:pt x="67677" y="104620"/>
                  </a:lnTo>
                  <a:lnTo>
                    <a:pt x="68919" y="99343"/>
                  </a:lnTo>
                  <a:lnTo>
                    <a:pt x="68919" y="94065"/>
                  </a:lnTo>
                  <a:lnTo>
                    <a:pt x="72955" y="87856"/>
                  </a:lnTo>
                  <a:lnTo>
                    <a:pt x="76059" y="86614"/>
                  </a:lnTo>
                  <a:lnTo>
                    <a:pt x="82268" y="82268"/>
                  </a:lnTo>
                  <a:lnTo>
                    <a:pt x="87546" y="80406"/>
                  </a:lnTo>
                  <a:lnTo>
                    <a:pt x="92823" y="79164"/>
                  </a:lnTo>
                  <a:lnTo>
                    <a:pt x="98101" y="75128"/>
                  </a:lnTo>
                  <a:lnTo>
                    <a:pt x="99963" y="71713"/>
                  </a:lnTo>
                  <a:lnTo>
                    <a:pt x="95928" y="60227"/>
                  </a:lnTo>
                  <a:lnTo>
                    <a:pt x="107414" y="42221"/>
                  </a:lnTo>
                  <a:lnTo>
                    <a:pt x="119832" y="27319"/>
                  </a:lnTo>
                  <a:lnTo>
                    <a:pt x="119832" y="22042"/>
                  </a:lnTo>
                  <a:lnTo>
                    <a:pt x="119832" y="15833"/>
                  </a:lnTo>
                  <a:lnTo>
                    <a:pt x="117659" y="1055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xmlns="" id="{774E3915-9968-4B47-80B6-BA24CE21BE78}"/>
                </a:ext>
              </a:extLst>
            </p:cNvPr>
            <p:cNvSpPr/>
            <p:nvPr/>
          </p:nvSpPr>
          <p:spPr>
            <a:xfrm>
              <a:off x="7696203" y="6032431"/>
              <a:ext cx="18627" cy="27940"/>
            </a:xfrm>
            <a:custGeom>
              <a:avLst/>
              <a:gdLst>
                <a:gd name="connsiteX0" fmla="*/ 19558 w 18626"/>
                <a:gd name="connsiteY0" fmla="*/ 30424 h 27940"/>
                <a:gd name="connsiteX1" fmla="*/ 18627 w 18626"/>
                <a:gd name="connsiteY1" fmla="*/ 23283 h 27940"/>
                <a:gd name="connsiteX2" fmla="*/ 16454 w 18626"/>
                <a:gd name="connsiteY2" fmla="*/ 16764 h 27940"/>
                <a:gd name="connsiteX3" fmla="*/ 12418 w 18626"/>
                <a:gd name="connsiteY3" fmla="*/ 10555 h 27940"/>
                <a:gd name="connsiteX4" fmla="*/ 11486 w 18626"/>
                <a:gd name="connsiteY4" fmla="*/ 7140 h 27940"/>
                <a:gd name="connsiteX5" fmla="*/ 9313 w 18626"/>
                <a:gd name="connsiteY5" fmla="*/ 5278 h 27940"/>
                <a:gd name="connsiteX6" fmla="*/ 9313 w 18626"/>
                <a:gd name="connsiteY6" fmla="*/ 3104 h 27940"/>
                <a:gd name="connsiteX7" fmla="*/ 7140 w 18626"/>
                <a:gd name="connsiteY7" fmla="*/ 1863 h 27940"/>
                <a:gd name="connsiteX8" fmla="*/ 4036 w 18626"/>
                <a:gd name="connsiteY8" fmla="*/ 0 h 27940"/>
                <a:gd name="connsiteX9" fmla="*/ 0 w 18626"/>
                <a:gd name="connsiteY9" fmla="*/ 0 h 27940"/>
                <a:gd name="connsiteX10" fmla="*/ 1863 w 18626"/>
                <a:gd name="connsiteY10" fmla="*/ 5278 h 27940"/>
                <a:gd name="connsiteX11" fmla="*/ 4036 w 18626"/>
                <a:gd name="connsiteY11" fmla="*/ 10555 h 27940"/>
                <a:gd name="connsiteX12" fmla="*/ 4967 w 18626"/>
                <a:gd name="connsiteY12" fmla="*/ 14591 h 27940"/>
                <a:gd name="connsiteX13" fmla="*/ 7140 w 18626"/>
                <a:gd name="connsiteY13" fmla="*/ 19869 h 27940"/>
                <a:gd name="connsiteX14" fmla="*/ 12418 w 18626"/>
                <a:gd name="connsiteY14" fmla="*/ 23283 h 27940"/>
                <a:gd name="connsiteX15" fmla="*/ 12418 w 18626"/>
                <a:gd name="connsiteY15" fmla="*/ 30424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626" h="27940">
                  <a:moveTo>
                    <a:pt x="19558" y="30424"/>
                  </a:moveTo>
                  <a:lnTo>
                    <a:pt x="18627" y="23283"/>
                  </a:lnTo>
                  <a:lnTo>
                    <a:pt x="16454" y="16764"/>
                  </a:lnTo>
                  <a:lnTo>
                    <a:pt x="12418" y="10555"/>
                  </a:lnTo>
                  <a:lnTo>
                    <a:pt x="11486" y="7140"/>
                  </a:lnTo>
                  <a:lnTo>
                    <a:pt x="9313" y="5278"/>
                  </a:lnTo>
                  <a:lnTo>
                    <a:pt x="9313" y="3104"/>
                  </a:lnTo>
                  <a:lnTo>
                    <a:pt x="7140" y="1863"/>
                  </a:lnTo>
                  <a:lnTo>
                    <a:pt x="4036" y="0"/>
                  </a:lnTo>
                  <a:lnTo>
                    <a:pt x="0" y="0"/>
                  </a:lnTo>
                  <a:lnTo>
                    <a:pt x="1863" y="5278"/>
                  </a:lnTo>
                  <a:lnTo>
                    <a:pt x="4036" y="10555"/>
                  </a:lnTo>
                  <a:lnTo>
                    <a:pt x="4967" y="14591"/>
                  </a:lnTo>
                  <a:lnTo>
                    <a:pt x="7140" y="19869"/>
                  </a:lnTo>
                  <a:lnTo>
                    <a:pt x="12418" y="23283"/>
                  </a:lnTo>
                  <a:lnTo>
                    <a:pt x="12418" y="3042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xmlns="" id="{6CD1EF07-95C4-4CD9-BBFA-801A1CC3CAB5}"/>
                </a:ext>
              </a:extLst>
            </p:cNvPr>
            <p:cNvSpPr/>
            <p:nvPr/>
          </p:nvSpPr>
          <p:spPr>
            <a:xfrm>
              <a:off x="7436671" y="5917876"/>
              <a:ext cx="18627" cy="21731"/>
            </a:xfrm>
            <a:custGeom>
              <a:avLst/>
              <a:gdLst>
                <a:gd name="connsiteX0" fmla="*/ 12418 w 18626"/>
                <a:gd name="connsiteY0" fmla="*/ 23283 h 21731"/>
                <a:gd name="connsiteX1" fmla="*/ 19869 w 18626"/>
                <a:gd name="connsiteY1" fmla="*/ 23283 h 21731"/>
                <a:gd name="connsiteX2" fmla="*/ 12418 w 18626"/>
                <a:gd name="connsiteY2" fmla="*/ 0 h 21731"/>
                <a:gd name="connsiteX3" fmla="*/ 0 w 18626"/>
                <a:gd name="connsiteY3" fmla="*/ 0 h 21731"/>
                <a:gd name="connsiteX4" fmla="*/ 931 w 18626"/>
                <a:gd name="connsiteY4" fmla="*/ 5277 h 21731"/>
                <a:gd name="connsiteX5" fmla="*/ 3104 w 18626"/>
                <a:gd name="connsiteY5" fmla="*/ 8692 h 21731"/>
                <a:gd name="connsiteX6" fmla="*/ 5277 w 18626"/>
                <a:gd name="connsiteY6" fmla="*/ 12728 h 21731"/>
                <a:gd name="connsiteX7" fmla="*/ 7451 w 18626"/>
                <a:gd name="connsiteY7" fmla="*/ 16143 h 21731"/>
                <a:gd name="connsiteX8" fmla="*/ 12418 w 18626"/>
                <a:gd name="connsiteY8" fmla="*/ 20179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626" h="21731">
                  <a:moveTo>
                    <a:pt x="12418" y="23283"/>
                  </a:moveTo>
                  <a:lnTo>
                    <a:pt x="19869" y="23283"/>
                  </a:lnTo>
                  <a:lnTo>
                    <a:pt x="12418" y="0"/>
                  </a:lnTo>
                  <a:lnTo>
                    <a:pt x="0" y="0"/>
                  </a:lnTo>
                  <a:lnTo>
                    <a:pt x="931" y="5277"/>
                  </a:lnTo>
                  <a:lnTo>
                    <a:pt x="3104" y="8692"/>
                  </a:lnTo>
                  <a:lnTo>
                    <a:pt x="5277" y="12728"/>
                  </a:lnTo>
                  <a:lnTo>
                    <a:pt x="7451" y="16143"/>
                  </a:lnTo>
                  <a:lnTo>
                    <a:pt x="12418" y="2017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9" name="Freeform: Shape 218">
              <a:extLst>
                <a:ext uri="{FF2B5EF4-FFF2-40B4-BE49-F238E27FC236}">
                  <a16:creationId xmlns:a16="http://schemas.microsoft.com/office/drawing/2014/main" xmlns="" id="{0050B5D5-C59D-49A6-9D46-5DEB89A17685}"/>
                </a:ext>
              </a:extLst>
            </p:cNvPr>
            <p:cNvSpPr/>
            <p:nvPr/>
          </p:nvSpPr>
          <p:spPr>
            <a:xfrm>
              <a:off x="7423321" y="5928431"/>
              <a:ext cx="18627" cy="15522"/>
            </a:xfrm>
            <a:custGeom>
              <a:avLst/>
              <a:gdLst>
                <a:gd name="connsiteX0" fmla="*/ 13349 w 18626"/>
                <a:gd name="connsiteY0" fmla="*/ 4346 h 15522"/>
                <a:gd name="connsiteX1" fmla="*/ 9313 w 18626"/>
                <a:gd name="connsiteY1" fmla="*/ 0 h 15522"/>
                <a:gd name="connsiteX2" fmla="*/ 6209 w 18626"/>
                <a:gd name="connsiteY2" fmla="*/ 4346 h 15522"/>
                <a:gd name="connsiteX3" fmla="*/ 4036 w 18626"/>
                <a:gd name="connsiteY3" fmla="*/ 4346 h 15522"/>
                <a:gd name="connsiteX4" fmla="*/ 1863 w 18626"/>
                <a:gd name="connsiteY4" fmla="*/ 4346 h 15522"/>
                <a:gd name="connsiteX5" fmla="*/ 1863 w 18626"/>
                <a:gd name="connsiteY5" fmla="*/ 5588 h 15522"/>
                <a:gd name="connsiteX6" fmla="*/ 1863 w 18626"/>
                <a:gd name="connsiteY6" fmla="*/ 9624 h 15522"/>
                <a:gd name="connsiteX7" fmla="*/ 0 w 18626"/>
                <a:gd name="connsiteY7" fmla="*/ 12728 h 15522"/>
                <a:gd name="connsiteX8" fmla="*/ 6209 w 18626"/>
                <a:gd name="connsiteY8" fmla="*/ 14901 h 15522"/>
                <a:gd name="connsiteX9" fmla="*/ 7140 w 18626"/>
                <a:gd name="connsiteY9" fmla="*/ 14901 h 15522"/>
                <a:gd name="connsiteX10" fmla="*/ 9313 w 18626"/>
                <a:gd name="connsiteY10" fmla="*/ 14901 h 15522"/>
                <a:gd name="connsiteX11" fmla="*/ 11176 w 18626"/>
                <a:gd name="connsiteY11" fmla="*/ 17075 h 15522"/>
                <a:gd name="connsiteX12" fmla="*/ 13349 w 18626"/>
                <a:gd name="connsiteY12" fmla="*/ 17075 h 15522"/>
                <a:gd name="connsiteX13" fmla="*/ 20800 w 18626"/>
                <a:gd name="connsiteY13" fmla="*/ 17075 h 15522"/>
                <a:gd name="connsiteX14" fmla="*/ 20800 w 18626"/>
                <a:gd name="connsiteY14" fmla="*/ 9624 h 15522"/>
                <a:gd name="connsiteX15" fmla="*/ 16454 w 18626"/>
                <a:gd name="connsiteY15" fmla="*/ 745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626" h="15522">
                  <a:moveTo>
                    <a:pt x="13349" y="4346"/>
                  </a:moveTo>
                  <a:lnTo>
                    <a:pt x="9313" y="0"/>
                  </a:lnTo>
                  <a:lnTo>
                    <a:pt x="6209" y="4346"/>
                  </a:lnTo>
                  <a:lnTo>
                    <a:pt x="4036" y="4346"/>
                  </a:lnTo>
                  <a:lnTo>
                    <a:pt x="1863" y="4346"/>
                  </a:lnTo>
                  <a:lnTo>
                    <a:pt x="1863" y="5588"/>
                  </a:lnTo>
                  <a:lnTo>
                    <a:pt x="1863" y="9624"/>
                  </a:lnTo>
                  <a:lnTo>
                    <a:pt x="0" y="12728"/>
                  </a:lnTo>
                  <a:lnTo>
                    <a:pt x="6209" y="14901"/>
                  </a:lnTo>
                  <a:lnTo>
                    <a:pt x="7140" y="14901"/>
                  </a:lnTo>
                  <a:lnTo>
                    <a:pt x="9313" y="14901"/>
                  </a:lnTo>
                  <a:lnTo>
                    <a:pt x="11176" y="17075"/>
                  </a:lnTo>
                  <a:lnTo>
                    <a:pt x="13349" y="17075"/>
                  </a:lnTo>
                  <a:lnTo>
                    <a:pt x="20800" y="17075"/>
                  </a:lnTo>
                  <a:lnTo>
                    <a:pt x="20800" y="9624"/>
                  </a:lnTo>
                  <a:lnTo>
                    <a:pt x="16454" y="745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xmlns="" id="{E2E1DC88-E4CF-4DA1-86AB-7147BECBC030}"/>
                </a:ext>
              </a:extLst>
            </p:cNvPr>
            <p:cNvSpPr/>
            <p:nvPr/>
          </p:nvSpPr>
          <p:spPr>
            <a:xfrm>
              <a:off x="7449089" y="5945506"/>
              <a:ext cx="12418" cy="12418"/>
            </a:xfrm>
            <a:custGeom>
              <a:avLst/>
              <a:gdLst>
                <a:gd name="connsiteX0" fmla="*/ 0 w 12417"/>
                <a:gd name="connsiteY0" fmla="*/ 3104 h 12417"/>
                <a:gd name="connsiteX1" fmla="*/ 0 w 12417"/>
                <a:gd name="connsiteY1" fmla="*/ 5278 h 12417"/>
                <a:gd name="connsiteX2" fmla="*/ 2173 w 12417"/>
                <a:gd name="connsiteY2" fmla="*/ 5278 h 12417"/>
                <a:gd name="connsiteX3" fmla="*/ 2173 w 12417"/>
                <a:gd name="connsiteY3" fmla="*/ 7451 h 12417"/>
                <a:gd name="connsiteX4" fmla="*/ 3104 w 12417"/>
                <a:gd name="connsiteY4" fmla="*/ 8382 h 12417"/>
                <a:gd name="connsiteX5" fmla="*/ 3104 w 12417"/>
                <a:gd name="connsiteY5" fmla="*/ 12728 h 12417"/>
                <a:gd name="connsiteX6" fmla="*/ 14591 w 12417"/>
                <a:gd name="connsiteY6" fmla="*/ 12728 h 12417"/>
                <a:gd name="connsiteX7" fmla="*/ 14591 w 12417"/>
                <a:gd name="connsiteY7" fmla="*/ 5278 h 12417"/>
                <a:gd name="connsiteX8" fmla="*/ 0 w 12417"/>
                <a:gd name="connsiteY8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17" h="12417">
                  <a:moveTo>
                    <a:pt x="0" y="3104"/>
                  </a:moveTo>
                  <a:lnTo>
                    <a:pt x="0" y="5278"/>
                  </a:lnTo>
                  <a:lnTo>
                    <a:pt x="2173" y="5278"/>
                  </a:lnTo>
                  <a:lnTo>
                    <a:pt x="2173" y="7451"/>
                  </a:lnTo>
                  <a:lnTo>
                    <a:pt x="3104" y="8382"/>
                  </a:lnTo>
                  <a:lnTo>
                    <a:pt x="3104" y="12728"/>
                  </a:lnTo>
                  <a:lnTo>
                    <a:pt x="14591" y="12728"/>
                  </a:lnTo>
                  <a:lnTo>
                    <a:pt x="14591" y="52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xmlns="" id="{31C1B528-AC37-4789-80E1-0E40A31BDE89}"/>
                </a:ext>
              </a:extLst>
            </p:cNvPr>
            <p:cNvSpPr/>
            <p:nvPr/>
          </p:nvSpPr>
          <p:spPr>
            <a:xfrm>
              <a:off x="7229293" y="6429180"/>
              <a:ext cx="52776" cy="68298"/>
            </a:xfrm>
            <a:custGeom>
              <a:avLst/>
              <a:gdLst>
                <a:gd name="connsiteX0" fmla="*/ 46877 w 52775"/>
                <a:gd name="connsiteY0" fmla="*/ 0 h 68298"/>
                <a:gd name="connsiteX1" fmla="*/ 37564 w 52775"/>
                <a:gd name="connsiteY1" fmla="*/ 9313 h 68298"/>
                <a:gd name="connsiteX2" fmla="*/ 27319 w 52775"/>
                <a:gd name="connsiteY2" fmla="*/ 11487 h 68298"/>
                <a:gd name="connsiteX3" fmla="*/ 14591 w 52775"/>
                <a:gd name="connsiteY3" fmla="*/ 4036 h 68298"/>
                <a:gd name="connsiteX4" fmla="*/ 0 w 52775"/>
                <a:gd name="connsiteY4" fmla="*/ 4036 h 68298"/>
                <a:gd name="connsiteX5" fmla="*/ 7451 w 52775"/>
                <a:gd name="connsiteY5" fmla="*/ 24215 h 68298"/>
                <a:gd name="connsiteX6" fmla="*/ 14591 w 52775"/>
                <a:gd name="connsiteY6" fmla="*/ 46567 h 68298"/>
                <a:gd name="connsiteX7" fmla="*/ 19869 w 52775"/>
                <a:gd name="connsiteY7" fmla="*/ 68609 h 68298"/>
                <a:gd name="connsiteX8" fmla="*/ 32286 w 52775"/>
                <a:gd name="connsiteY8" fmla="*/ 62400 h 68298"/>
                <a:gd name="connsiteX9" fmla="*/ 41910 w 52775"/>
                <a:gd name="connsiteY9" fmla="*/ 57122 h 68298"/>
                <a:gd name="connsiteX10" fmla="*/ 49982 w 52775"/>
                <a:gd name="connsiteY10" fmla="*/ 47498 h 68298"/>
                <a:gd name="connsiteX11" fmla="*/ 54328 w 52775"/>
                <a:gd name="connsiteY11" fmla="*/ 31666 h 68298"/>
                <a:gd name="connsiteX12" fmla="*/ 52155 w 52775"/>
                <a:gd name="connsiteY12" fmla="*/ 14902 h 6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2775" h="68298">
                  <a:moveTo>
                    <a:pt x="46877" y="0"/>
                  </a:moveTo>
                  <a:lnTo>
                    <a:pt x="37564" y="9313"/>
                  </a:lnTo>
                  <a:lnTo>
                    <a:pt x="27319" y="11487"/>
                  </a:lnTo>
                  <a:lnTo>
                    <a:pt x="14591" y="4036"/>
                  </a:lnTo>
                  <a:lnTo>
                    <a:pt x="0" y="4036"/>
                  </a:lnTo>
                  <a:lnTo>
                    <a:pt x="7451" y="24215"/>
                  </a:lnTo>
                  <a:lnTo>
                    <a:pt x="14591" y="46567"/>
                  </a:lnTo>
                  <a:lnTo>
                    <a:pt x="19869" y="68609"/>
                  </a:lnTo>
                  <a:lnTo>
                    <a:pt x="32286" y="62400"/>
                  </a:lnTo>
                  <a:lnTo>
                    <a:pt x="41910" y="57122"/>
                  </a:lnTo>
                  <a:lnTo>
                    <a:pt x="49982" y="47498"/>
                  </a:lnTo>
                  <a:lnTo>
                    <a:pt x="54328" y="31666"/>
                  </a:lnTo>
                  <a:lnTo>
                    <a:pt x="52155" y="1490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xmlns="" id="{A2DA9F23-0DD8-48B8-91E9-611FB961C260}"/>
                </a:ext>
              </a:extLst>
            </p:cNvPr>
            <p:cNvSpPr/>
            <p:nvPr/>
          </p:nvSpPr>
          <p:spPr>
            <a:xfrm>
              <a:off x="4103104" y="5644063"/>
              <a:ext cx="9313" cy="12418"/>
            </a:xfrm>
            <a:custGeom>
              <a:avLst/>
              <a:gdLst>
                <a:gd name="connsiteX0" fmla="*/ 2173 w 9313"/>
                <a:gd name="connsiteY0" fmla="*/ 5278 h 12417"/>
                <a:gd name="connsiteX1" fmla="*/ 2173 w 9313"/>
                <a:gd name="connsiteY1" fmla="*/ 7140 h 12417"/>
                <a:gd name="connsiteX2" fmla="*/ 2173 w 9313"/>
                <a:gd name="connsiteY2" fmla="*/ 9313 h 12417"/>
                <a:gd name="connsiteX3" fmla="*/ 4346 w 9313"/>
                <a:gd name="connsiteY3" fmla="*/ 11487 h 12417"/>
                <a:gd name="connsiteX4" fmla="*/ 5278 w 9313"/>
                <a:gd name="connsiteY4" fmla="*/ 11487 h 12417"/>
                <a:gd name="connsiteX5" fmla="*/ 9624 w 9313"/>
                <a:gd name="connsiteY5" fmla="*/ 12418 h 12417"/>
                <a:gd name="connsiteX6" fmla="*/ 9624 w 9313"/>
                <a:gd name="connsiteY6" fmla="*/ 5278 h 12417"/>
                <a:gd name="connsiteX7" fmla="*/ 0 w 9313"/>
                <a:gd name="connsiteY7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3" h="12417">
                  <a:moveTo>
                    <a:pt x="2173" y="5278"/>
                  </a:moveTo>
                  <a:lnTo>
                    <a:pt x="2173" y="7140"/>
                  </a:lnTo>
                  <a:lnTo>
                    <a:pt x="2173" y="9313"/>
                  </a:lnTo>
                  <a:lnTo>
                    <a:pt x="4346" y="11487"/>
                  </a:lnTo>
                  <a:lnTo>
                    <a:pt x="5278" y="11487"/>
                  </a:lnTo>
                  <a:lnTo>
                    <a:pt x="9624" y="12418"/>
                  </a:lnTo>
                  <a:lnTo>
                    <a:pt x="9624" y="52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3" name="Freeform: Shape 222">
              <a:extLst>
                <a:ext uri="{FF2B5EF4-FFF2-40B4-BE49-F238E27FC236}">
                  <a16:creationId xmlns:a16="http://schemas.microsoft.com/office/drawing/2014/main" xmlns="" id="{B9751E6D-44C0-4CEC-B9A8-BB5E9C8B1ED1}"/>
                </a:ext>
              </a:extLst>
            </p:cNvPr>
            <p:cNvSpPr/>
            <p:nvPr/>
          </p:nvSpPr>
          <p:spPr>
            <a:xfrm>
              <a:off x="4008418" y="5514917"/>
              <a:ext cx="34149" cy="18627"/>
            </a:xfrm>
            <a:custGeom>
              <a:avLst/>
              <a:gdLst>
                <a:gd name="connsiteX0" fmla="*/ 21731 w 34149"/>
                <a:gd name="connsiteY0" fmla="*/ 5278 h 18626"/>
                <a:gd name="connsiteX1" fmla="*/ 16764 w 34149"/>
                <a:gd name="connsiteY1" fmla="*/ 1863 h 18626"/>
                <a:gd name="connsiteX2" fmla="*/ 7140 w 34149"/>
                <a:gd name="connsiteY2" fmla="*/ 0 h 18626"/>
                <a:gd name="connsiteX3" fmla="*/ 6209 w 34149"/>
                <a:gd name="connsiteY3" fmla="*/ 1863 h 18626"/>
                <a:gd name="connsiteX4" fmla="*/ 4036 w 34149"/>
                <a:gd name="connsiteY4" fmla="*/ 1863 h 18626"/>
                <a:gd name="connsiteX5" fmla="*/ 2173 w 34149"/>
                <a:gd name="connsiteY5" fmla="*/ 4036 h 18626"/>
                <a:gd name="connsiteX6" fmla="*/ 0 w 34149"/>
                <a:gd name="connsiteY6" fmla="*/ 4036 h 18626"/>
                <a:gd name="connsiteX7" fmla="*/ 0 w 34149"/>
                <a:gd name="connsiteY7" fmla="*/ 16764 h 18626"/>
                <a:gd name="connsiteX8" fmla="*/ 6209 w 34149"/>
                <a:gd name="connsiteY8" fmla="*/ 18937 h 18626"/>
                <a:gd name="connsiteX9" fmla="*/ 13660 w 34149"/>
                <a:gd name="connsiteY9" fmla="*/ 18937 h 18626"/>
                <a:gd name="connsiteX10" fmla="*/ 16764 w 34149"/>
                <a:gd name="connsiteY10" fmla="*/ 19869 h 18626"/>
                <a:gd name="connsiteX11" fmla="*/ 21731 w 34149"/>
                <a:gd name="connsiteY11" fmla="*/ 18937 h 18626"/>
                <a:gd name="connsiteX12" fmla="*/ 28251 w 34149"/>
                <a:gd name="connsiteY12" fmla="*/ 16764 h 18626"/>
                <a:gd name="connsiteX13" fmla="*/ 35391 w 34149"/>
                <a:gd name="connsiteY13" fmla="*/ 16764 h 18626"/>
                <a:gd name="connsiteX14" fmla="*/ 35391 w 34149"/>
                <a:gd name="connsiteY14" fmla="*/ 12728 h 18626"/>
                <a:gd name="connsiteX15" fmla="*/ 29182 w 34149"/>
                <a:gd name="connsiteY15" fmla="*/ 9313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4149" h="18626">
                  <a:moveTo>
                    <a:pt x="21731" y="5278"/>
                  </a:moveTo>
                  <a:lnTo>
                    <a:pt x="16764" y="1863"/>
                  </a:lnTo>
                  <a:lnTo>
                    <a:pt x="7140" y="0"/>
                  </a:lnTo>
                  <a:lnTo>
                    <a:pt x="6209" y="1863"/>
                  </a:lnTo>
                  <a:lnTo>
                    <a:pt x="4036" y="1863"/>
                  </a:lnTo>
                  <a:lnTo>
                    <a:pt x="2173" y="4036"/>
                  </a:lnTo>
                  <a:lnTo>
                    <a:pt x="0" y="4036"/>
                  </a:lnTo>
                  <a:lnTo>
                    <a:pt x="0" y="16764"/>
                  </a:lnTo>
                  <a:lnTo>
                    <a:pt x="6209" y="18937"/>
                  </a:lnTo>
                  <a:lnTo>
                    <a:pt x="13660" y="18937"/>
                  </a:lnTo>
                  <a:lnTo>
                    <a:pt x="16764" y="19869"/>
                  </a:lnTo>
                  <a:lnTo>
                    <a:pt x="21731" y="18937"/>
                  </a:lnTo>
                  <a:lnTo>
                    <a:pt x="28251" y="16764"/>
                  </a:lnTo>
                  <a:lnTo>
                    <a:pt x="35391" y="16764"/>
                  </a:lnTo>
                  <a:lnTo>
                    <a:pt x="35391" y="12728"/>
                  </a:lnTo>
                  <a:lnTo>
                    <a:pt x="29182" y="931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4" name="Freeform: Shape 223">
              <a:extLst>
                <a:ext uri="{FF2B5EF4-FFF2-40B4-BE49-F238E27FC236}">
                  <a16:creationId xmlns:a16="http://schemas.microsoft.com/office/drawing/2014/main" xmlns="" id="{0700C059-C336-4BBB-A010-E05CBB87B6CE}"/>
                </a:ext>
              </a:extLst>
            </p:cNvPr>
            <p:cNvSpPr/>
            <p:nvPr/>
          </p:nvSpPr>
          <p:spPr>
            <a:xfrm>
              <a:off x="3912490" y="5445999"/>
              <a:ext cx="155223" cy="58985"/>
            </a:xfrm>
            <a:custGeom>
              <a:avLst/>
              <a:gdLst>
                <a:gd name="connsiteX0" fmla="*/ 156465 w 155222"/>
                <a:gd name="connsiteY0" fmla="*/ 44394 h 58984"/>
                <a:gd name="connsiteX1" fmla="*/ 134423 w 155222"/>
                <a:gd name="connsiteY1" fmla="*/ 33838 h 58984"/>
                <a:gd name="connsiteX2" fmla="*/ 114554 w 155222"/>
                <a:gd name="connsiteY2" fmla="*/ 24215 h 58984"/>
                <a:gd name="connsiteX3" fmla="*/ 94996 w 155222"/>
                <a:gd name="connsiteY3" fmla="*/ 14901 h 58984"/>
                <a:gd name="connsiteX4" fmla="*/ 68919 w 155222"/>
                <a:gd name="connsiteY4" fmla="*/ 6519 h 58984"/>
                <a:gd name="connsiteX5" fmla="*/ 39737 w 155222"/>
                <a:gd name="connsiteY5" fmla="*/ 0 h 58984"/>
                <a:gd name="connsiteX6" fmla="*/ 36633 w 155222"/>
                <a:gd name="connsiteY6" fmla="*/ 2173 h 58984"/>
                <a:gd name="connsiteX7" fmla="*/ 32286 w 155222"/>
                <a:gd name="connsiteY7" fmla="*/ 2173 h 58984"/>
                <a:gd name="connsiteX8" fmla="*/ 29182 w 155222"/>
                <a:gd name="connsiteY8" fmla="*/ 4346 h 58984"/>
                <a:gd name="connsiteX9" fmla="*/ 23904 w 155222"/>
                <a:gd name="connsiteY9" fmla="*/ 4346 h 58984"/>
                <a:gd name="connsiteX10" fmla="*/ 17695 w 155222"/>
                <a:gd name="connsiteY10" fmla="*/ 9624 h 58984"/>
                <a:gd name="connsiteX11" fmla="*/ 12418 w 155222"/>
                <a:gd name="connsiteY11" fmla="*/ 13660 h 58984"/>
                <a:gd name="connsiteX12" fmla="*/ 7451 w 155222"/>
                <a:gd name="connsiteY12" fmla="*/ 21110 h 58984"/>
                <a:gd name="connsiteX13" fmla="*/ 0 w 155222"/>
                <a:gd name="connsiteY13" fmla="*/ 21110 h 58984"/>
                <a:gd name="connsiteX14" fmla="*/ 3104 w 155222"/>
                <a:gd name="connsiteY14" fmla="*/ 22352 h 58984"/>
                <a:gd name="connsiteX15" fmla="*/ 10555 w 155222"/>
                <a:gd name="connsiteY15" fmla="*/ 26388 h 58984"/>
                <a:gd name="connsiteX16" fmla="*/ 16764 w 155222"/>
                <a:gd name="connsiteY16" fmla="*/ 28561 h 58984"/>
                <a:gd name="connsiteX17" fmla="*/ 22042 w 155222"/>
                <a:gd name="connsiteY17" fmla="*/ 22352 h 58984"/>
                <a:gd name="connsiteX18" fmla="*/ 25146 w 155222"/>
                <a:gd name="connsiteY18" fmla="*/ 17075 h 58984"/>
                <a:gd name="connsiteX19" fmla="*/ 31355 w 155222"/>
                <a:gd name="connsiteY19" fmla="*/ 11797 h 58984"/>
                <a:gd name="connsiteX20" fmla="*/ 58364 w 155222"/>
                <a:gd name="connsiteY20" fmla="*/ 24215 h 58984"/>
                <a:gd name="connsiteX21" fmla="*/ 83510 w 155222"/>
                <a:gd name="connsiteY21" fmla="*/ 36943 h 58984"/>
                <a:gd name="connsiteX22" fmla="*/ 110519 w 155222"/>
                <a:gd name="connsiteY22" fmla="*/ 44394 h 58984"/>
                <a:gd name="connsiteX23" fmla="*/ 112692 w 155222"/>
                <a:gd name="connsiteY23" fmla="*/ 48740 h 58984"/>
                <a:gd name="connsiteX24" fmla="*/ 112692 w 155222"/>
                <a:gd name="connsiteY24" fmla="*/ 50913 h 58984"/>
                <a:gd name="connsiteX25" fmla="*/ 112692 w 155222"/>
                <a:gd name="connsiteY25" fmla="*/ 51844 h 58984"/>
                <a:gd name="connsiteX26" fmla="*/ 112692 w 155222"/>
                <a:gd name="connsiteY26" fmla="*/ 54017 h 58984"/>
                <a:gd name="connsiteX27" fmla="*/ 112692 w 155222"/>
                <a:gd name="connsiteY27" fmla="*/ 58364 h 58984"/>
                <a:gd name="connsiteX28" fmla="*/ 110519 w 155222"/>
                <a:gd name="connsiteY28" fmla="*/ 61468 h 58984"/>
                <a:gd name="connsiteX29" fmla="*/ 124178 w 155222"/>
                <a:gd name="connsiteY29" fmla="*/ 59295 h 58984"/>
                <a:gd name="connsiteX30" fmla="*/ 136596 w 155222"/>
                <a:gd name="connsiteY30" fmla="*/ 56191 h 58984"/>
                <a:gd name="connsiteX31" fmla="*/ 146841 w 155222"/>
                <a:gd name="connsiteY31" fmla="*/ 51844 h 58984"/>
                <a:gd name="connsiteX32" fmla="*/ 156465 w 155222"/>
                <a:gd name="connsiteY32" fmla="*/ 51844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5222" h="58984">
                  <a:moveTo>
                    <a:pt x="156465" y="44394"/>
                  </a:moveTo>
                  <a:lnTo>
                    <a:pt x="134423" y="33838"/>
                  </a:lnTo>
                  <a:lnTo>
                    <a:pt x="114554" y="24215"/>
                  </a:lnTo>
                  <a:lnTo>
                    <a:pt x="94996" y="14901"/>
                  </a:lnTo>
                  <a:lnTo>
                    <a:pt x="68919" y="6519"/>
                  </a:lnTo>
                  <a:lnTo>
                    <a:pt x="39737" y="0"/>
                  </a:lnTo>
                  <a:lnTo>
                    <a:pt x="36633" y="2173"/>
                  </a:lnTo>
                  <a:lnTo>
                    <a:pt x="32286" y="2173"/>
                  </a:lnTo>
                  <a:lnTo>
                    <a:pt x="29182" y="4346"/>
                  </a:lnTo>
                  <a:lnTo>
                    <a:pt x="23904" y="4346"/>
                  </a:lnTo>
                  <a:lnTo>
                    <a:pt x="17695" y="9624"/>
                  </a:lnTo>
                  <a:lnTo>
                    <a:pt x="12418" y="13660"/>
                  </a:lnTo>
                  <a:lnTo>
                    <a:pt x="7451" y="21110"/>
                  </a:lnTo>
                  <a:lnTo>
                    <a:pt x="0" y="21110"/>
                  </a:lnTo>
                  <a:lnTo>
                    <a:pt x="3104" y="22352"/>
                  </a:lnTo>
                  <a:lnTo>
                    <a:pt x="10555" y="26388"/>
                  </a:lnTo>
                  <a:lnTo>
                    <a:pt x="16764" y="28561"/>
                  </a:lnTo>
                  <a:lnTo>
                    <a:pt x="22042" y="22352"/>
                  </a:lnTo>
                  <a:lnTo>
                    <a:pt x="25146" y="17075"/>
                  </a:lnTo>
                  <a:lnTo>
                    <a:pt x="31355" y="11797"/>
                  </a:lnTo>
                  <a:lnTo>
                    <a:pt x="58364" y="24215"/>
                  </a:lnTo>
                  <a:lnTo>
                    <a:pt x="83510" y="36943"/>
                  </a:lnTo>
                  <a:lnTo>
                    <a:pt x="110519" y="44394"/>
                  </a:lnTo>
                  <a:lnTo>
                    <a:pt x="112692" y="48740"/>
                  </a:lnTo>
                  <a:lnTo>
                    <a:pt x="112692" y="50913"/>
                  </a:lnTo>
                  <a:lnTo>
                    <a:pt x="112692" y="51844"/>
                  </a:lnTo>
                  <a:lnTo>
                    <a:pt x="112692" y="54017"/>
                  </a:lnTo>
                  <a:lnTo>
                    <a:pt x="112692" y="58364"/>
                  </a:lnTo>
                  <a:lnTo>
                    <a:pt x="110519" y="61468"/>
                  </a:lnTo>
                  <a:lnTo>
                    <a:pt x="124178" y="59295"/>
                  </a:lnTo>
                  <a:lnTo>
                    <a:pt x="136596" y="56191"/>
                  </a:lnTo>
                  <a:lnTo>
                    <a:pt x="146841" y="51844"/>
                  </a:lnTo>
                  <a:lnTo>
                    <a:pt x="156465" y="5184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xmlns="" id="{0C8DF15F-6301-495E-BC48-EC7FA70792D5}"/>
                </a:ext>
              </a:extLst>
            </p:cNvPr>
            <p:cNvSpPr/>
            <p:nvPr/>
          </p:nvSpPr>
          <p:spPr>
            <a:xfrm>
              <a:off x="4008418" y="5417438"/>
              <a:ext cx="12418" cy="24836"/>
            </a:xfrm>
            <a:custGeom>
              <a:avLst/>
              <a:gdLst>
                <a:gd name="connsiteX0" fmla="*/ 6209 w 12417"/>
                <a:gd name="connsiteY0" fmla="*/ 3104 h 24835"/>
                <a:gd name="connsiteX1" fmla="*/ 0 w 12417"/>
                <a:gd name="connsiteY1" fmla="*/ 0 h 24835"/>
                <a:gd name="connsiteX2" fmla="*/ 0 w 12417"/>
                <a:gd name="connsiteY2" fmla="*/ 7451 h 24835"/>
                <a:gd name="connsiteX3" fmla="*/ 0 w 12417"/>
                <a:gd name="connsiteY3" fmla="*/ 10555 h 24835"/>
                <a:gd name="connsiteX4" fmla="*/ 2173 w 12417"/>
                <a:gd name="connsiteY4" fmla="*/ 14901 h 24835"/>
                <a:gd name="connsiteX5" fmla="*/ 4036 w 12417"/>
                <a:gd name="connsiteY5" fmla="*/ 18006 h 24835"/>
                <a:gd name="connsiteX6" fmla="*/ 6209 w 12417"/>
                <a:gd name="connsiteY6" fmla="*/ 20179 h 24835"/>
                <a:gd name="connsiteX7" fmla="*/ 7140 w 12417"/>
                <a:gd name="connsiteY7" fmla="*/ 25457 h 24835"/>
                <a:gd name="connsiteX8" fmla="*/ 14591 w 12417"/>
                <a:gd name="connsiteY8" fmla="*/ 25457 h 24835"/>
                <a:gd name="connsiteX9" fmla="*/ 14591 w 12417"/>
                <a:gd name="connsiteY9" fmla="*/ 15833 h 24835"/>
                <a:gd name="connsiteX10" fmla="*/ 13660 w 12417"/>
                <a:gd name="connsiteY10" fmla="*/ 10555 h 24835"/>
                <a:gd name="connsiteX11" fmla="*/ 9313 w 12417"/>
                <a:gd name="connsiteY11" fmla="*/ 7451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417" h="24835">
                  <a:moveTo>
                    <a:pt x="6209" y="3104"/>
                  </a:moveTo>
                  <a:lnTo>
                    <a:pt x="0" y="0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2173" y="14901"/>
                  </a:lnTo>
                  <a:lnTo>
                    <a:pt x="4036" y="18006"/>
                  </a:lnTo>
                  <a:lnTo>
                    <a:pt x="6209" y="20179"/>
                  </a:lnTo>
                  <a:lnTo>
                    <a:pt x="7140" y="25457"/>
                  </a:lnTo>
                  <a:lnTo>
                    <a:pt x="14591" y="25457"/>
                  </a:lnTo>
                  <a:lnTo>
                    <a:pt x="14591" y="15833"/>
                  </a:lnTo>
                  <a:lnTo>
                    <a:pt x="13660" y="10555"/>
                  </a:lnTo>
                  <a:lnTo>
                    <a:pt x="9313" y="745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6" name="Freeform: Shape 225">
              <a:extLst>
                <a:ext uri="{FF2B5EF4-FFF2-40B4-BE49-F238E27FC236}">
                  <a16:creationId xmlns:a16="http://schemas.microsoft.com/office/drawing/2014/main" xmlns="" id="{1C0259F6-6FA7-45D4-86AB-EE1A8BBBB3F5}"/>
                </a:ext>
              </a:extLst>
            </p:cNvPr>
            <p:cNvSpPr/>
            <p:nvPr/>
          </p:nvSpPr>
          <p:spPr>
            <a:xfrm>
              <a:off x="4000036" y="5393223"/>
              <a:ext cx="27940" cy="15522"/>
            </a:xfrm>
            <a:custGeom>
              <a:avLst/>
              <a:gdLst>
                <a:gd name="connsiteX0" fmla="*/ 29182 w 27940"/>
                <a:gd name="connsiteY0" fmla="*/ 16764 h 15522"/>
                <a:gd name="connsiteX1" fmla="*/ 29182 w 27940"/>
                <a:gd name="connsiteY1" fmla="*/ 12728 h 15522"/>
                <a:gd name="connsiteX2" fmla="*/ 30113 w 27940"/>
                <a:gd name="connsiteY2" fmla="*/ 10555 h 15522"/>
                <a:gd name="connsiteX3" fmla="*/ 30113 w 27940"/>
                <a:gd name="connsiteY3" fmla="*/ 9313 h 15522"/>
                <a:gd name="connsiteX4" fmla="*/ 29182 w 27940"/>
                <a:gd name="connsiteY4" fmla="*/ 7451 h 15522"/>
                <a:gd name="connsiteX5" fmla="*/ 29182 w 27940"/>
                <a:gd name="connsiteY5" fmla="*/ 5277 h 15522"/>
                <a:gd name="connsiteX6" fmla="*/ 25146 w 27940"/>
                <a:gd name="connsiteY6" fmla="*/ 3104 h 15522"/>
                <a:gd name="connsiteX7" fmla="*/ 22973 w 27940"/>
                <a:gd name="connsiteY7" fmla="*/ 0 h 15522"/>
                <a:gd name="connsiteX8" fmla="*/ 0 w 27940"/>
                <a:gd name="connsiteY8" fmla="*/ 0 h 15522"/>
                <a:gd name="connsiteX9" fmla="*/ 0 w 27940"/>
                <a:gd name="connsiteY9" fmla="*/ 3104 h 15522"/>
                <a:gd name="connsiteX10" fmla="*/ 931 w 27940"/>
                <a:gd name="connsiteY10" fmla="*/ 7451 h 15522"/>
                <a:gd name="connsiteX11" fmla="*/ 5278 w 27940"/>
                <a:gd name="connsiteY11" fmla="*/ 9313 h 15522"/>
                <a:gd name="connsiteX12" fmla="*/ 8382 w 27940"/>
                <a:gd name="connsiteY12" fmla="*/ 9313 h 15522"/>
                <a:gd name="connsiteX13" fmla="*/ 12418 w 27940"/>
                <a:gd name="connsiteY13" fmla="*/ 10555 h 15522"/>
                <a:gd name="connsiteX14" fmla="*/ 17695 w 27940"/>
                <a:gd name="connsiteY14" fmla="*/ 10555 h 15522"/>
                <a:gd name="connsiteX15" fmla="*/ 22973 w 27940"/>
                <a:gd name="connsiteY15" fmla="*/ 1272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940" h="15522">
                  <a:moveTo>
                    <a:pt x="29182" y="16764"/>
                  </a:moveTo>
                  <a:lnTo>
                    <a:pt x="29182" y="12728"/>
                  </a:lnTo>
                  <a:lnTo>
                    <a:pt x="30113" y="10555"/>
                  </a:lnTo>
                  <a:lnTo>
                    <a:pt x="30113" y="9313"/>
                  </a:lnTo>
                  <a:lnTo>
                    <a:pt x="29182" y="7451"/>
                  </a:lnTo>
                  <a:lnTo>
                    <a:pt x="29182" y="5277"/>
                  </a:lnTo>
                  <a:lnTo>
                    <a:pt x="25146" y="3104"/>
                  </a:lnTo>
                  <a:lnTo>
                    <a:pt x="22973" y="0"/>
                  </a:lnTo>
                  <a:lnTo>
                    <a:pt x="0" y="0"/>
                  </a:lnTo>
                  <a:lnTo>
                    <a:pt x="0" y="3104"/>
                  </a:lnTo>
                  <a:lnTo>
                    <a:pt x="931" y="7451"/>
                  </a:lnTo>
                  <a:lnTo>
                    <a:pt x="5278" y="9313"/>
                  </a:lnTo>
                  <a:lnTo>
                    <a:pt x="8382" y="9313"/>
                  </a:lnTo>
                  <a:lnTo>
                    <a:pt x="12418" y="10555"/>
                  </a:lnTo>
                  <a:lnTo>
                    <a:pt x="17695" y="10555"/>
                  </a:lnTo>
                  <a:lnTo>
                    <a:pt x="22973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7" name="Freeform: Shape 226">
              <a:extLst>
                <a:ext uri="{FF2B5EF4-FFF2-40B4-BE49-F238E27FC236}">
                  <a16:creationId xmlns:a16="http://schemas.microsoft.com/office/drawing/2014/main" xmlns="" id="{14A06F6A-65F7-4E79-A983-1D1D9270FA9F}"/>
                </a:ext>
              </a:extLst>
            </p:cNvPr>
            <p:cNvSpPr/>
            <p:nvPr/>
          </p:nvSpPr>
          <p:spPr>
            <a:xfrm>
              <a:off x="5743810" y="6002628"/>
              <a:ext cx="99343" cy="207999"/>
            </a:xfrm>
            <a:custGeom>
              <a:avLst/>
              <a:gdLst>
                <a:gd name="connsiteX0" fmla="*/ 92823 w 99342"/>
                <a:gd name="connsiteY0" fmla="*/ 0 h 207998"/>
                <a:gd name="connsiteX1" fmla="*/ 83510 w 99342"/>
                <a:gd name="connsiteY1" fmla="*/ 5278 h 207998"/>
                <a:gd name="connsiteX2" fmla="*/ 72023 w 99342"/>
                <a:gd name="connsiteY2" fmla="*/ 14901 h 207998"/>
                <a:gd name="connsiteX3" fmla="*/ 59606 w 99342"/>
                <a:gd name="connsiteY3" fmla="*/ 27630 h 207998"/>
                <a:gd name="connsiteX4" fmla="*/ 49051 w 99342"/>
                <a:gd name="connsiteY4" fmla="*/ 40358 h 207998"/>
                <a:gd name="connsiteX5" fmla="*/ 37564 w 99342"/>
                <a:gd name="connsiteY5" fmla="*/ 51844 h 207998"/>
                <a:gd name="connsiteX6" fmla="*/ 32286 w 99342"/>
                <a:gd name="connsiteY6" fmla="*/ 60226 h 207998"/>
                <a:gd name="connsiteX7" fmla="*/ 12728 w 99342"/>
                <a:gd name="connsiteY7" fmla="*/ 60226 h 207998"/>
                <a:gd name="connsiteX8" fmla="*/ 12728 w 99342"/>
                <a:gd name="connsiteY8" fmla="*/ 75128 h 207998"/>
                <a:gd name="connsiteX9" fmla="*/ 14591 w 99342"/>
                <a:gd name="connsiteY9" fmla="*/ 90029 h 207998"/>
                <a:gd name="connsiteX10" fmla="*/ 15833 w 99342"/>
                <a:gd name="connsiteY10" fmla="*/ 104931 h 207998"/>
                <a:gd name="connsiteX11" fmla="*/ 15833 w 99342"/>
                <a:gd name="connsiteY11" fmla="*/ 114244 h 207998"/>
                <a:gd name="connsiteX12" fmla="*/ 10555 w 99342"/>
                <a:gd name="connsiteY12" fmla="*/ 129145 h 207998"/>
                <a:gd name="connsiteX13" fmla="*/ 5278 w 99342"/>
                <a:gd name="connsiteY13" fmla="*/ 144047 h 207998"/>
                <a:gd name="connsiteX14" fmla="*/ 0 w 99342"/>
                <a:gd name="connsiteY14" fmla="*/ 156775 h 207998"/>
                <a:gd name="connsiteX15" fmla="*/ 1242 w 99342"/>
                <a:gd name="connsiteY15" fmla="*/ 171366 h 207998"/>
                <a:gd name="connsiteX16" fmla="*/ 8382 w 99342"/>
                <a:gd name="connsiteY16" fmla="*/ 186267 h 207998"/>
                <a:gd name="connsiteX17" fmla="*/ 10555 w 99342"/>
                <a:gd name="connsiteY17" fmla="*/ 193718 h 207998"/>
                <a:gd name="connsiteX18" fmla="*/ 14591 w 99342"/>
                <a:gd name="connsiteY18" fmla="*/ 198996 h 207998"/>
                <a:gd name="connsiteX19" fmla="*/ 19869 w 99342"/>
                <a:gd name="connsiteY19" fmla="*/ 203342 h 207998"/>
                <a:gd name="connsiteX20" fmla="*/ 25146 w 99342"/>
                <a:gd name="connsiteY20" fmla="*/ 205205 h 207998"/>
                <a:gd name="connsiteX21" fmla="*/ 32286 w 99342"/>
                <a:gd name="connsiteY21" fmla="*/ 206446 h 207998"/>
                <a:gd name="connsiteX22" fmla="*/ 32286 w 99342"/>
                <a:gd name="connsiteY22" fmla="*/ 210482 h 207998"/>
                <a:gd name="connsiteX23" fmla="*/ 45015 w 99342"/>
                <a:gd name="connsiteY23" fmla="*/ 201169 h 207998"/>
                <a:gd name="connsiteX24" fmla="*/ 52155 w 99342"/>
                <a:gd name="connsiteY24" fmla="*/ 190614 h 207998"/>
                <a:gd name="connsiteX25" fmla="*/ 54328 w 99342"/>
                <a:gd name="connsiteY25" fmla="*/ 176644 h 207998"/>
                <a:gd name="connsiteX26" fmla="*/ 56501 w 99342"/>
                <a:gd name="connsiteY26" fmla="*/ 160811 h 207998"/>
                <a:gd name="connsiteX27" fmla="*/ 59606 w 99342"/>
                <a:gd name="connsiteY27" fmla="*/ 141874 h 207998"/>
                <a:gd name="connsiteX28" fmla="*/ 66746 w 99342"/>
                <a:gd name="connsiteY28" fmla="*/ 126972 h 207998"/>
                <a:gd name="connsiteX29" fmla="*/ 76059 w 99342"/>
                <a:gd name="connsiteY29" fmla="*/ 108966 h 207998"/>
                <a:gd name="connsiteX30" fmla="*/ 86614 w 99342"/>
                <a:gd name="connsiteY30" fmla="*/ 90029 h 207998"/>
                <a:gd name="connsiteX31" fmla="*/ 95928 w 99342"/>
                <a:gd name="connsiteY31" fmla="*/ 69850 h 207998"/>
                <a:gd name="connsiteX32" fmla="*/ 101205 w 99342"/>
                <a:gd name="connsiteY32" fmla="*/ 49671 h 207998"/>
                <a:gd name="connsiteX33" fmla="*/ 101205 w 99342"/>
                <a:gd name="connsiteY33" fmla="*/ 27630 h 207998"/>
                <a:gd name="connsiteX34" fmla="*/ 92823 w 99342"/>
                <a:gd name="connsiteY34" fmla="*/ 7451 h 20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99342" h="207998">
                  <a:moveTo>
                    <a:pt x="92823" y="0"/>
                  </a:moveTo>
                  <a:lnTo>
                    <a:pt x="83510" y="5278"/>
                  </a:lnTo>
                  <a:lnTo>
                    <a:pt x="72023" y="14901"/>
                  </a:lnTo>
                  <a:lnTo>
                    <a:pt x="59606" y="27630"/>
                  </a:lnTo>
                  <a:lnTo>
                    <a:pt x="49051" y="40358"/>
                  </a:lnTo>
                  <a:lnTo>
                    <a:pt x="37564" y="51844"/>
                  </a:lnTo>
                  <a:lnTo>
                    <a:pt x="32286" y="60226"/>
                  </a:lnTo>
                  <a:lnTo>
                    <a:pt x="12728" y="60226"/>
                  </a:lnTo>
                  <a:lnTo>
                    <a:pt x="12728" y="75128"/>
                  </a:lnTo>
                  <a:lnTo>
                    <a:pt x="14591" y="90029"/>
                  </a:lnTo>
                  <a:lnTo>
                    <a:pt x="15833" y="104931"/>
                  </a:lnTo>
                  <a:lnTo>
                    <a:pt x="15833" y="114244"/>
                  </a:lnTo>
                  <a:lnTo>
                    <a:pt x="10555" y="129145"/>
                  </a:lnTo>
                  <a:lnTo>
                    <a:pt x="5278" y="144047"/>
                  </a:lnTo>
                  <a:lnTo>
                    <a:pt x="0" y="156775"/>
                  </a:lnTo>
                  <a:lnTo>
                    <a:pt x="1242" y="171366"/>
                  </a:lnTo>
                  <a:lnTo>
                    <a:pt x="8382" y="186267"/>
                  </a:lnTo>
                  <a:lnTo>
                    <a:pt x="10555" y="193718"/>
                  </a:lnTo>
                  <a:lnTo>
                    <a:pt x="14591" y="198996"/>
                  </a:lnTo>
                  <a:lnTo>
                    <a:pt x="19869" y="203342"/>
                  </a:lnTo>
                  <a:lnTo>
                    <a:pt x="25146" y="205205"/>
                  </a:lnTo>
                  <a:lnTo>
                    <a:pt x="32286" y="206446"/>
                  </a:lnTo>
                  <a:lnTo>
                    <a:pt x="32286" y="210482"/>
                  </a:lnTo>
                  <a:lnTo>
                    <a:pt x="45015" y="201169"/>
                  </a:lnTo>
                  <a:lnTo>
                    <a:pt x="52155" y="190614"/>
                  </a:lnTo>
                  <a:lnTo>
                    <a:pt x="54328" y="176644"/>
                  </a:lnTo>
                  <a:lnTo>
                    <a:pt x="56501" y="160811"/>
                  </a:lnTo>
                  <a:lnTo>
                    <a:pt x="59606" y="141874"/>
                  </a:lnTo>
                  <a:lnTo>
                    <a:pt x="66746" y="126972"/>
                  </a:lnTo>
                  <a:lnTo>
                    <a:pt x="76059" y="108966"/>
                  </a:lnTo>
                  <a:lnTo>
                    <a:pt x="86614" y="90029"/>
                  </a:lnTo>
                  <a:lnTo>
                    <a:pt x="95928" y="69850"/>
                  </a:lnTo>
                  <a:lnTo>
                    <a:pt x="101205" y="49671"/>
                  </a:lnTo>
                  <a:lnTo>
                    <a:pt x="101205" y="27630"/>
                  </a:lnTo>
                  <a:lnTo>
                    <a:pt x="92823" y="745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8" name="Freeform: Shape 227">
              <a:extLst>
                <a:ext uri="{FF2B5EF4-FFF2-40B4-BE49-F238E27FC236}">
                  <a16:creationId xmlns:a16="http://schemas.microsoft.com/office/drawing/2014/main" xmlns="" id="{92755468-DA3C-4A77-82E5-9DFE788F9F8D}"/>
                </a:ext>
              </a:extLst>
            </p:cNvPr>
            <p:cNvSpPr/>
            <p:nvPr/>
          </p:nvSpPr>
          <p:spPr>
            <a:xfrm>
              <a:off x="4236596" y="6662015"/>
              <a:ext cx="74507" cy="31045"/>
            </a:xfrm>
            <a:custGeom>
              <a:avLst/>
              <a:gdLst>
                <a:gd name="connsiteX0" fmla="*/ 46877 w 74506"/>
                <a:gd name="connsiteY0" fmla="*/ 3104 h 31044"/>
                <a:gd name="connsiteX1" fmla="*/ 32286 w 74506"/>
                <a:gd name="connsiteY1" fmla="*/ 0 h 31044"/>
                <a:gd name="connsiteX2" fmla="*/ 21731 w 74506"/>
                <a:gd name="connsiteY2" fmla="*/ 5278 h 31044"/>
                <a:gd name="connsiteX3" fmla="*/ 10245 w 74506"/>
                <a:gd name="connsiteY3" fmla="*/ 10555 h 31044"/>
                <a:gd name="connsiteX4" fmla="*/ 0 w 74506"/>
                <a:gd name="connsiteY4" fmla="*/ 14591 h 31044"/>
                <a:gd name="connsiteX5" fmla="*/ 0 w 74506"/>
                <a:gd name="connsiteY5" fmla="*/ 31666 h 31044"/>
                <a:gd name="connsiteX6" fmla="*/ 12418 w 74506"/>
                <a:gd name="connsiteY6" fmla="*/ 27319 h 31044"/>
                <a:gd name="connsiteX7" fmla="*/ 21731 w 74506"/>
                <a:gd name="connsiteY7" fmla="*/ 25457 h 31044"/>
                <a:gd name="connsiteX8" fmla="*/ 30113 w 74506"/>
                <a:gd name="connsiteY8" fmla="*/ 20179 h 31044"/>
                <a:gd name="connsiteX9" fmla="*/ 39427 w 74506"/>
                <a:gd name="connsiteY9" fmla="*/ 10555 h 31044"/>
                <a:gd name="connsiteX10" fmla="*/ 42531 w 74506"/>
                <a:gd name="connsiteY10" fmla="*/ 10555 h 31044"/>
                <a:gd name="connsiteX11" fmla="*/ 41600 w 74506"/>
                <a:gd name="connsiteY11" fmla="*/ 14591 h 31044"/>
                <a:gd name="connsiteX12" fmla="*/ 39427 w 74506"/>
                <a:gd name="connsiteY12" fmla="*/ 16764 h 31044"/>
                <a:gd name="connsiteX13" fmla="*/ 39427 w 74506"/>
                <a:gd name="connsiteY13" fmla="*/ 18006 h 31044"/>
                <a:gd name="connsiteX14" fmla="*/ 37564 w 74506"/>
                <a:gd name="connsiteY14" fmla="*/ 20179 h 31044"/>
                <a:gd name="connsiteX15" fmla="*/ 34460 w 74506"/>
                <a:gd name="connsiteY15" fmla="*/ 22042 h 31044"/>
                <a:gd name="connsiteX16" fmla="*/ 32286 w 74506"/>
                <a:gd name="connsiteY16" fmla="*/ 24215 h 31044"/>
                <a:gd name="connsiteX17" fmla="*/ 32286 w 74506"/>
                <a:gd name="connsiteY17" fmla="*/ 31666 h 31044"/>
                <a:gd name="connsiteX18" fmla="*/ 46877 w 74506"/>
                <a:gd name="connsiteY18" fmla="*/ 27319 h 31044"/>
                <a:gd name="connsiteX19" fmla="*/ 59295 w 74506"/>
                <a:gd name="connsiteY19" fmla="*/ 22042 h 31044"/>
                <a:gd name="connsiteX20" fmla="*/ 71713 w 74506"/>
                <a:gd name="connsiteY20" fmla="*/ 14591 h 31044"/>
                <a:gd name="connsiteX21" fmla="*/ 76059 w 74506"/>
                <a:gd name="connsiteY21" fmla="*/ 14591 h 31044"/>
                <a:gd name="connsiteX22" fmla="*/ 63641 w 74506"/>
                <a:gd name="connsiteY22" fmla="*/ 9313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4506" h="31044">
                  <a:moveTo>
                    <a:pt x="46877" y="3104"/>
                  </a:moveTo>
                  <a:lnTo>
                    <a:pt x="32286" y="0"/>
                  </a:lnTo>
                  <a:lnTo>
                    <a:pt x="21731" y="5278"/>
                  </a:lnTo>
                  <a:lnTo>
                    <a:pt x="10245" y="10555"/>
                  </a:lnTo>
                  <a:lnTo>
                    <a:pt x="0" y="14591"/>
                  </a:lnTo>
                  <a:lnTo>
                    <a:pt x="0" y="31666"/>
                  </a:lnTo>
                  <a:lnTo>
                    <a:pt x="12418" y="27319"/>
                  </a:lnTo>
                  <a:lnTo>
                    <a:pt x="21731" y="25457"/>
                  </a:lnTo>
                  <a:lnTo>
                    <a:pt x="30113" y="20179"/>
                  </a:lnTo>
                  <a:lnTo>
                    <a:pt x="39427" y="10555"/>
                  </a:lnTo>
                  <a:lnTo>
                    <a:pt x="42531" y="10555"/>
                  </a:lnTo>
                  <a:lnTo>
                    <a:pt x="41600" y="14591"/>
                  </a:lnTo>
                  <a:lnTo>
                    <a:pt x="39427" y="16764"/>
                  </a:lnTo>
                  <a:lnTo>
                    <a:pt x="39427" y="18006"/>
                  </a:lnTo>
                  <a:lnTo>
                    <a:pt x="37564" y="20179"/>
                  </a:lnTo>
                  <a:lnTo>
                    <a:pt x="34460" y="22042"/>
                  </a:lnTo>
                  <a:lnTo>
                    <a:pt x="32286" y="24215"/>
                  </a:lnTo>
                  <a:lnTo>
                    <a:pt x="32286" y="31666"/>
                  </a:lnTo>
                  <a:lnTo>
                    <a:pt x="46877" y="27319"/>
                  </a:lnTo>
                  <a:lnTo>
                    <a:pt x="59295" y="22042"/>
                  </a:lnTo>
                  <a:lnTo>
                    <a:pt x="71713" y="14591"/>
                  </a:lnTo>
                  <a:lnTo>
                    <a:pt x="76059" y="14591"/>
                  </a:lnTo>
                  <a:lnTo>
                    <a:pt x="63641" y="931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9" name="Freeform: Shape 228">
              <a:extLst>
                <a:ext uri="{FF2B5EF4-FFF2-40B4-BE49-F238E27FC236}">
                  <a16:creationId xmlns:a16="http://schemas.microsoft.com/office/drawing/2014/main" xmlns="" id="{5AEB2CFC-EC0C-422A-AADF-790C96081C34}"/>
                </a:ext>
              </a:extLst>
            </p:cNvPr>
            <p:cNvSpPr/>
            <p:nvPr/>
          </p:nvSpPr>
          <p:spPr>
            <a:xfrm>
              <a:off x="4403305" y="5779417"/>
              <a:ext cx="34149" cy="31045"/>
            </a:xfrm>
            <a:custGeom>
              <a:avLst/>
              <a:gdLst>
                <a:gd name="connsiteX0" fmla="*/ 27009 w 34149"/>
                <a:gd name="connsiteY0" fmla="*/ 23283 h 31044"/>
                <a:gd name="connsiteX1" fmla="*/ 26078 w 34149"/>
                <a:gd name="connsiteY1" fmla="*/ 22042 h 31044"/>
                <a:gd name="connsiteX2" fmla="*/ 23904 w 34149"/>
                <a:gd name="connsiteY2" fmla="*/ 22042 h 31044"/>
                <a:gd name="connsiteX3" fmla="*/ 19558 w 34149"/>
                <a:gd name="connsiteY3" fmla="*/ 22042 h 31044"/>
                <a:gd name="connsiteX4" fmla="*/ 16454 w 34149"/>
                <a:gd name="connsiteY4" fmla="*/ 20179 h 31044"/>
                <a:gd name="connsiteX5" fmla="*/ 16454 w 34149"/>
                <a:gd name="connsiteY5" fmla="*/ 0 h 31044"/>
                <a:gd name="connsiteX6" fmla="*/ 12418 w 34149"/>
                <a:gd name="connsiteY6" fmla="*/ 0 h 31044"/>
                <a:gd name="connsiteX7" fmla="*/ 4967 w 34149"/>
                <a:gd name="connsiteY7" fmla="*/ 12728 h 31044"/>
                <a:gd name="connsiteX8" fmla="*/ 0 w 34149"/>
                <a:gd name="connsiteY8" fmla="*/ 12728 h 31044"/>
                <a:gd name="connsiteX9" fmla="*/ 0 w 34149"/>
                <a:gd name="connsiteY9" fmla="*/ 15833 h 31044"/>
                <a:gd name="connsiteX10" fmla="*/ 11487 w 34149"/>
                <a:gd name="connsiteY10" fmla="*/ 20179 h 31044"/>
                <a:gd name="connsiteX11" fmla="*/ 21731 w 34149"/>
                <a:gd name="connsiteY11" fmla="*/ 25457 h 31044"/>
                <a:gd name="connsiteX12" fmla="*/ 29182 w 34149"/>
                <a:gd name="connsiteY12" fmla="*/ 30734 h 31044"/>
                <a:gd name="connsiteX13" fmla="*/ 33218 w 34149"/>
                <a:gd name="connsiteY13" fmla="*/ 32907 h 31044"/>
                <a:gd name="connsiteX14" fmla="*/ 34149 w 34149"/>
                <a:gd name="connsiteY14" fmla="*/ 30734 h 31044"/>
                <a:gd name="connsiteX15" fmla="*/ 34149 w 34149"/>
                <a:gd name="connsiteY15" fmla="*/ 29492 h 31044"/>
                <a:gd name="connsiteX16" fmla="*/ 36322 w 34149"/>
                <a:gd name="connsiteY16" fmla="*/ 27319 h 31044"/>
                <a:gd name="connsiteX17" fmla="*/ 36322 w 34149"/>
                <a:gd name="connsiteY17" fmla="*/ 23283 h 31044"/>
                <a:gd name="connsiteX18" fmla="*/ 29182 w 34149"/>
                <a:gd name="connsiteY18" fmla="*/ 23283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149" h="31044">
                  <a:moveTo>
                    <a:pt x="27009" y="23283"/>
                  </a:moveTo>
                  <a:lnTo>
                    <a:pt x="26078" y="22042"/>
                  </a:lnTo>
                  <a:lnTo>
                    <a:pt x="23904" y="22042"/>
                  </a:lnTo>
                  <a:lnTo>
                    <a:pt x="19558" y="22042"/>
                  </a:lnTo>
                  <a:lnTo>
                    <a:pt x="16454" y="20179"/>
                  </a:lnTo>
                  <a:lnTo>
                    <a:pt x="16454" y="0"/>
                  </a:lnTo>
                  <a:lnTo>
                    <a:pt x="12418" y="0"/>
                  </a:lnTo>
                  <a:lnTo>
                    <a:pt x="4967" y="12728"/>
                  </a:lnTo>
                  <a:lnTo>
                    <a:pt x="0" y="12728"/>
                  </a:lnTo>
                  <a:lnTo>
                    <a:pt x="0" y="15833"/>
                  </a:lnTo>
                  <a:lnTo>
                    <a:pt x="11487" y="20179"/>
                  </a:lnTo>
                  <a:lnTo>
                    <a:pt x="21731" y="25457"/>
                  </a:lnTo>
                  <a:lnTo>
                    <a:pt x="29182" y="30734"/>
                  </a:lnTo>
                  <a:lnTo>
                    <a:pt x="33218" y="32907"/>
                  </a:lnTo>
                  <a:lnTo>
                    <a:pt x="34149" y="30734"/>
                  </a:lnTo>
                  <a:lnTo>
                    <a:pt x="34149" y="29492"/>
                  </a:lnTo>
                  <a:lnTo>
                    <a:pt x="36322" y="27319"/>
                  </a:lnTo>
                  <a:lnTo>
                    <a:pt x="36322" y="23283"/>
                  </a:lnTo>
                  <a:lnTo>
                    <a:pt x="29182" y="2328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0" name="Freeform: Shape 229">
              <a:extLst>
                <a:ext uri="{FF2B5EF4-FFF2-40B4-BE49-F238E27FC236}">
                  <a16:creationId xmlns:a16="http://schemas.microsoft.com/office/drawing/2014/main" xmlns="" id="{3A01D4E2-5B99-4886-BB18-68D146F03F30}"/>
                </a:ext>
              </a:extLst>
            </p:cNvPr>
            <p:cNvSpPr/>
            <p:nvPr/>
          </p:nvSpPr>
          <p:spPr>
            <a:xfrm>
              <a:off x="4237527" y="6453395"/>
              <a:ext cx="12418" cy="18627"/>
            </a:xfrm>
            <a:custGeom>
              <a:avLst/>
              <a:gdLst>
                <a:gd name="connsiteX0" fmla="*/ 4346 w 12417"/>
                <a:gd name="connsiteY0" fmla="*/ 15833 h 18626"/>
                <a:gd name="connsiteX1" fmla="*/ 6209 w 12417"/>
                <a:gd name="connsiteY1" fmla="*/ 20179 h 18626"/>
                <a:gd name="connsiteX2" fmla="*/ 14591 w 12417"/>
                <a:gd name="connsiteY2" fmla="*/ 20179 h 18626"/>
                <a:gd name="connsiteX3" fmla="*/ 13660 w 12417"/>
                <a:gd name="connsiteY3" fmla="*/ 14901 h 18626"/>
                <a:gd name="connsiteX4" fmla="*/ 13660 w 12417"/>
                <a:gd name="connsiteY4" fmla="*/ 10555 h 18626"/>
                <a:gd name="connsiteX5" fmla="*/ 11487 w 12417"/>
                <a:gd name="connsiteY5" fmla="*/ 7451 h 18626"/>
                <a:gd name="connsiteX6" fmla="*/ 9313 w 12417"/>
                <a:gd name="connsiteY6" fmla="*/ 5277 h 18626"/>
                <a:gd name="connsiteX7" fmla="*/ 6209 w 12417"/>
                <a:gd name="connsiteY7" fmla="*/ 3104 h 18626"/>
                <a:gd name="connsiteX8" fmla="*/ 2173 w 12417"/>
                <a:gd name="connsiteY8" fmla="*/ 0 h 18626"/>
                <a:gd name="connsiteX9" fmla="*/ 2173 w 12417"/>
                <a:gd name="connsiteY9" fmla="*/ 5277 h 18626"/>
                <a:gd name="connsiteX10" fmla="*/ 0 w 12417"/>
                <a:gd name="connsiteY10" fmla="*/ 8382 h 18626"/>
                <a:gd name="connsiteX11" fmla="*/ 2173 w 12417"/>
                <a:gd name="connsiteY11" fmla="*/ 10555 h 18626"/>
                <a:gd name="connsiteX12" fmla="*/ 2173 w 12417"/>
                <a:gd name="connsiteY12" fmla="*/ 12728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8626">
                  <a:moveTo>
                    <a:pt x="4346" y="15833"/>
                  </a:moveTo>
                  <a:lnTo>
                    <a:pt x="6209" y="20179"/>
                  </a:lnTo>
                  <a:lnTo>
                    <a:pt x="14591" y="20179"/>
                  </a:lnTo>
                  <a:lnTo>
                    <a:pt x="13660" y="14901"/>
                  </a:lnTo>
                  <a:lnTo>
                    <a:pt x="13660" y="10555"/>
                  </a:lnTo>
                  <a:lnTo>
                    <a:pt x="11487" y="7451"/>
                  </a:lnTo>
                  <a:lnTo>
                    <a:pt x="9313" y="5277"/>
                  </a:lnTo>
                  <a:lnTo>
                    <a:pt x="6209" y="3104"/>
                  </a:lnTo>
                  <a:lnTo>
                    <a:pt x="2173" y="0"/>
                  </a:lnTo>
                  <a:lnTo>
                    <a:pt x="2173" y="5277"/>
                  </a:lnTo>
                  <a:lnTo>
                    <a:pt x="0" y="8382"/>
                  </a:lnTo>
                  <a:lnTo>
                    <a:pt x="2173" y="10555"/>
                  </a:lnTo>
                  <a:lnTo>
                    <a:pt x="2173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1" name="Freeform: Shape 230">
              <a:extLst>
                <a:ext uri="{FF2B5EF4-FFF2-40B4-BE49-F238E27FC236}">
                  <a16:creationId xmlns:a16="http://schemas.microsoft.com/office/drawing/2014/main" xmlns="" id="{237024AF-0B47-4D29-A86B-4D8929E545D7}"/>
                </a:ext>
              </a:extLst>
            </p:cNvPr>
            <p:cNvSpPr/>
            <p:nvPr/>
          </p:nvSpPr>
          <p:spPr>
            <a:xfrm>
              <a:off x="4152155" y="6693680"/>
              <a:ext cx="58985" cy="52776"/>
            </a:xfrm>
            <a:custGeom>
              <a:avLst/>
              <a:gdLst>
                <a:gd name="connsiteX0" fmla="*/ 29182 w 58984"/>
                <a:gd name="connsiteY0" fmla="*/ 22352 h 52775"/>
                <a:gd name="connsiteX1" fmla="*/ 14591 w 58984"/>
                <a:gd name="connsiteY1" fmla="*/ 8382 h 52775"/>
                <a:gd name="connsiteX2" fmla="*/ 0 w 58984"/>
                <a:gd name="connsiteY2" fmla="*/ 0 h 52775"/>
                <a:gd name="connsiteX3" fmla="*/ 0 w 58984"/>
                <a:gd name="connsiteY3" fmla="*/ 15833 h 52775"/>
                <a:gd name="connsiteX4" fmla="*/ 4036 w 58984"/>
                <a:gd name="connsiteY4" fmla="*/ 34770 h 52775"/>
                <a:gd name="connsiteX5" fmla="*/ 7451 w 58984"/>
                <a:gd name="connsiteY5" fmla="*/ 49671 h 52775"/>
                <a:gd name="connsiteX6" fmla="*/ 14591 w 58984"/>
                <a:gd name="connsiteY6" fmla="*/ 51844 h 52775"/>
                <a:gd name="connsiteX7" fmla="*/ 27009 w 58984"/>
                <a:gd name="connsiteY7" fmla="*/ 54949 h 52775"/>
                <a:gd name="connsiteX8" fmla="*/ 41600 w 58984"/>
                <a:gd name="connsiteY8" fmla="*/ 54949 h 52775"/>
                <a:gd name="connsiteX9" fmla="*/ 50913 w 58984"/>
                <a:gd name="connsiteY9" fmla="*/ 52776 h 52775"/>
                <a:gd name="connsiteX10" fmla="*/ 60537 w 58984"/>
                <a:gd name="connsiteY10" fmla="*/ 52776 h 52775"/>
                <a:gd name="connsiteX11" fmla="*/ 60537 w 58984"/>
                <a:gd name="connsiteY11" fmla="*/ 44394 h 52775"/>
                <a:gd name="connsiteX12" fmla="*/ 43773 w 58984"/>
                <a:gd name="connsiteY12" fmla="*/ 34770 h 52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8984" h="52775">
                  <a:moveTo>
                    <a:pt x="29182" y="22352"/>
                  </a:moveTo>
                  <a:lnTo>
                    <a:pt x="14591" y="8382"/>
                  </a:lnTo>
                  <a:lnTo>
                    <a:pt x="0" y="0"/>
                  </a:lnTo>
                  <a:lnTo>
                    <a:pt x="0" y="15833"/>
                  </a:lnTo>
                  <a:lnTo>
                    <a:pt x="4036" y="34770"/>
                  </a:lnTo>
                  <a:lnTo>
                    <a:pt x="7451" y="49671"/>
                  </a:lnTo>
                  <a:lnTo>
                    <a:pt x="14591" y="51844"/>
                  </a:lnTo>
                  <a:lnTo>
                    <a:pt x="27009" y="54949"/>
                  </a:lnTo>
                  <a:lnTo>
                    <a:pt x="41600" y="54949"/>
                  </a:lnTo>
                  <a:lnTo>
                    <a:pt x="50913" y="52776"/>
                  </a:lnTo>
                  <a:lnTo>
                    <a:pt x="60537" y="52776"/>
                  </a:lnTo>
                  <a:lnTo>
                    <a:pt x="60537" y="44394"/>
                  </a:lnTo>
                  <a:lnTo>
                    <a:pt x="43773" y="3477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2" name="Freeform: Shape 231">
              <a:extLst>
                <a:ext uri="{FF2B5EF4-FFF2-40B4-BE49-F238E27FC236}">
                  <a16:creationId xmlns:a16="http://schemas.microsoft.com/office/drawing/2014/main" xmlns="" id="{7EF70B29-15A7-4C60-9DBA-EF6ADC858D56}"/>
                </a:ext>
              </a:extLst>
            </p:cNvPr>
            <p:cNvSpPr/>
            <p:nvPr/>
          </p:nvSpPr>
          <p:spPr>
            <a:xfrm>
              <a:off x="4063677" y="5497843"/>
              <a:ext cx="86925" cy="34149"/>
            </a:xfrm>
            <a:custGeom>
              <a:avLst/>
              <a:gdLst>
                <a:gd name="connsiteX0" fmla="*/ 88477 w 86924"/>
                <a:gd name="connsiteY0" fmla="*/ 17075 h 34149"/>
                <a:gd name="connsiteX1" fmla="*/ 70782 w 86924"/>
                <a:gd name="connsiteY1" fmla="*/ 11797 h 34149"/>
                <a:gd name="connsiteX2" fmla="*/ 56191 w 86924"/>
                <a:gd name="connsiteY2" fmla="*/ 6519 h 34149"/>
                <a:gd name="connsiteX3" fmla="*/ 37564 w 86924"/>
                <a:gd name="connsiteY3" fmla="*/ 2173 h 34149"/>
                <a:gd name="connsiteX4" fmla="*/ 15522 w 86924"/>
                <a:gd name="connsiteY4" fmla="*/ 0 h 34149"/>
                <a:gd name="connsiteX5" fmla="*/ 17695 w 86924"/>
                <a:gd name="connsiteY5" fmla="*/ 6519 h 34149"/>
                <a:gd name="connsiteX6" fmla="*/ 19869 w 86924"/>
                <a:gd name="connsiteY6" fmla="*/ 9624 h 34149"/>
                <a:gd name="connsiteX7" fmla="*/ 21731 w 86924"/>
                <a:gd name="connsiteY7" fmla="*/ 11797 h 34149"/>
                <a:gd name="connsiteX8" fmla="*/ 24836 w 86924"/>
                <a:gd name="connsiteY8" fmla="*/ 14902 h 34149"/>
                <a:gd name="connsiteX9" fmla="*/ 29182 w 86924"/>
                <a:gd name="connsiteY9" fmla="*/ 17075 h 34149"/>
                <a:gd name="connsiteX10" fmla="*/ 22973 w 86924"/>
                <a:gd name="connsiteY10" fmla="*/ 18937 h 34149"/>
                <a:gd name="connsiteX11" fmla="*/ 15522 w 86924"/>
                <a:gd name="connsiteY11" fmla="*/ 21110 h 34149"/>
                <a:gd name="connsiteX12" fmla="*/ 9313 w 86924"/>
                <a:gd name="connsiteY12" fmla="*/ 21110 h 34149"/>
                <a:gd name="connsiteX13" fmla="*/ 0 w 86924"/>
                <a:gd name="connsiteY13" fmla="*/ 21110 h 34149"/>
                <a:gd name="connsiteX14" fmla="*/ 5278 w 86924"/>
                <a:gd name="connsiteY14" fmla="*/ 33839 h 34149"/>
                <a:gd name="connsiteX15" fmla="*/ 15522 w 86924"/>
                <a:gd name="connsiteY15" fmla="*/ 33839 h 34149"/>
                <a:gd name="connsiteX16" fmla="*/ 30113 w 86924"/>
                <a:gd name="connsiteY16" fmla="*/ 36012 h 34149"/>
                <a:gd name="connsiteX17" fmla="*/ 43773 w 86924"/>
                <a:gd name="connsiteY17" fmla="*/ 36943 h 34149"/>
                <a:gd name="connsiteX18" fmla="*/ 49050 w 86924"/>
                <a:gd name="connsiteY18" fmla="*/ 36943 h 34149"/>
                <a:gd name="connsiteX19" fmla="*/ 52155 w 86924"/>
                <a:gd name="connsiteY19" fmla="*/ 26388 h 34149"/>
                <a:gd name="connsiteX20" fmla="*/ 54018 w 86924"/>
                <a:gd name="connsiteY20" fmla="*/ 24525 h 34149"/>
                <a:gd name="connsiteX21" fmla="*/ 56191 w 86924"/>
                <a:gd name="connsiteY21" fmla="*/ 26388 h 34149"/>
                <a:gd name="connsiteX22" fmla="*/ 58364 w 86924"/>
                <a:gd name="connsiteY22" fmla="*/ 28561 h 34149"/>
                <a:gd name="connsiteX23" fmla="*/ 59295 w 86924"/>
                <a:gd name="connsiteY23" fmla="*/ 29803 h 34149"/>
                <a:gd name="connsiteX24" fmla="*/ 59295 w 86924"/>
                <a:gd name="connsiteY24" fmla="*/ 31666 h 34149"/>
                <a:gd name="connsiteX25" fmla="*/ 59295 w 86924"/>
                <a:gd name="connsiteY25" fmla="*/ 33839 h 34149"/>
                <a:gd name="connsiteX26" fmla="*/ 65504 w 86924"/>
                <a:gd name="connsiteY26" fmla="*/ 33839 h 34149"/>
                <a:gd name="connsiteX27" fmla="*/ 68609 w 86924"/>
                <a:gd name="connsiteY27" fmla="*/ 31666 h 34149"/>
                <a:gd name="connsiteX28" fmla="*/ 72955 w 86924"/>
                <a:gd name="connsiteY28" fmla="*/ 29803 h 34149"/>
                <a:gd name="connsiteX29" fmla="*/ 77922 w 86924"/>
                <a:gd name="connsiteY29" fmla="*/ 28561 h 34149"/>
                <a:gd name="connsiteX30" fmla="*/ 81337 w 86924"/>
                <a:gd name="connsiteY30" fmla="*/ 26388 h 34149"/>
                <a:gd name="connsiteX31" fmla="*/ 88477 w 86924"/>
                <a:gd name="connsiteY31" fmla="*/ 26388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86924" h="34149">
                  <a:moveTo>
                    <a:pt x="88477" y="17075"/>
                  </a:moveTo>
                  <a:lnTo>
                    <a:pt x="70782" y="11797"/>
                  </a:lnTo>
                  <a:lnTo>
                    <a:pt x="56191" y="6519"/>
                  </a:lnTo>
                  <a:lnTo>
                    <a:pt x="37564" y="2173"/>
                  </a:lnTo>
                  <a:lnTo>
                    <a:pt x="15522" y="0"/>
                  </a:lnTo>
                  <a:lnTo>
                    <a:pt x="17695" y="6519"/>
                  </a:lnTo>
                  <a:lnTo>
                    <a:pt x="19869" y="9624"/>
                  </a:lnTo>
                  <a:lnTo>
                    <a:pt x="21731" y="11797"/>
                  </a:lnTo>
                  <a:lnTo>
                    <a:pt x="24836" y="14902"/>
                  </a:lnTo>
                  <a:lnTo>
                    <a:pt x="29182" y="17075"/>
                  </a:lnTo>
                  <a:lnTo>
                    <a:pt x="22973" y="18937"/>
                  </a:lnTo>
                  <a:lnTo>
                    <a:pt x="15522" y="21110"/>
                  </a:lnTo>
                  <a:lnTo>
                    <a:pt x="9313" y="21110"/>
                  </a:lnTo>
                  <a:lnTo>
                    <a:pt x="0" y="21110"/>
                  </a:lnTo>
                  <a:lnTo>
                    <a:pt x="5278" y="33839"/>
                  </a:lnTo>
                  <a:lnTo>
                    <a:pt x="15522" y="33839"/>
                  </a:lnTo>
                  <a:lnTo>
                    <a:pt x="30113" y="36012"/>
                  </a:lnTo>
                  <a:lnTo>
                    <a:pt x="43773" y="36943"/>
                  </a:lnTo>
                  <a:lnTo>
                    <a:pt x="49050" y="36943"/>
                  </a:lnTo>
                  <a:lnTo>
                    <a:pt x="52155" y="26388"/>
                  </a:lnTo>
                  <a:lnTo>
                    <a:pt x="54018" y="24525"/>
                  </a:lnTo>
                  <a:lnTo>
                    <a:pt x="56191" y="26388"/>
                  </a:lnTo>
                  <a:lnTo>
                    <a:pt x="58364" y="28561"/>
                  </a:lnTo>
                  <a:lnTo>
                    <a:pt x="59295" y="29803"/>
                  </a:lnTo>
                  <a:lnTo>
                    <a:pt x="59295" y="31666"/>
                  </a:lnTo>
                  <a:lnTo>
                    <a:pt x="59295" y="33839"/>
                  </a:lnTo>
                  <a:lnTo>
                    <a:pt x="65504" y="33839"/>
                  </a:lnTo>
                  <a:lnTo>
                    <a:pt x="68609" y="31666"/>
                  </a:lnTo>
                  <a:lnTo>
                    <a:pt x="72955" y="29803"/>
                  </a:lnTo>
                  <a:lnTo>
                    <a:pt x="77922" y="28561"/>
                  </a:lnTo>
                  <a:lnTo>
                    <a:pt x="81337" y="26388"/>
                  </a:lnTo>
                  <a:lnTo>
                    <a:pt x="88477" y="2638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3" name="Freeform: Shape 232">
              <a:extLst>
                <a:ext uri="{FF2B5EF4-FFF2-40B4-BE49-F238E27FC236}">
                  <a16:creationId xmlns:a16="http://schemas.microsoft.com/office/drawing/2014/main" xmlns="" id="{F55A495F-FD6E-4812-B209-8C20B325E7A5}"/>
                </a:ext>
              </a:extLst>
            </p:cNvPr>
            <p:cNvSpPr/>
            <p:nvPr/>
          </p:nvSpPr>
          <p:spPr>
            <a:xfrm>
              <a:off x="4215796" y="5526404"/>
              <a:ext cx="34149" cy="12418"/>
            </a:xfrm>
            <a:custGeom>
              <a:avLst/>
              <a:gdLst>
                <a:gd name="connsiteX0" fmla="*/ 27940 w 34149"/>
                <a:gd name="connsiteY0" fmla="*/ 12728 h 12417"/>
                <a:gd name="connsiteX1" fmla="*/ 31045 w 34149"/>
                <a:gd name="connsiteY1" fmla="*/ 10555 h 12417"/>
                <a:gd name="connsiteX2" fmla="*/ 33218 w 34149"/>
                <a:gd name="connsiteY2" fmla="*/ 7451 h 12417"/>
                <a:gd name="connsiteX3" fmla="*/ 36322 w 34149"/>
                <a:gd name="connsiteY3" fmla="*/ 5278 h 12417"/>
                <a:gd name="connsiteX4" fmla="*/ 27940 w 34149"/>
                <a:gd name="connsiteY4" fmla="*/ 1242 h 12417"/>
                <a:gd name="connsiteX5" fmla="*/ 20800 w 34149"/>
                <a:gd name="connsiteY5" fmla="*/ 0 h 12417"/>
                <a:gd name="connsiteX6" fmla="*/ 13349 w 34149"/>
                <a:gd name="connsiteY6" fmla="*/ 0 h 12417"/>
                <a:gd name="connsiteX7" fmla="*/ 0 w 34149"/>
                <a:gd name="connsiteY7" fmla="*/ 1242 h 12417"/>
                <a:gd name="connsiteX8" fmla="*/ 0 w 34149"/>
                <a:gd name="connsiteY8" fmla="*/ 12728 h 12417"/>
                <a:gd name="connsiteX9" fmla="*/ 6209 w 34149"/>
                <a:gd name="connsiteY9" fmla="*/ 10555 h 12417"/>
                <a:gd name="connsiteX10" fmla="*/ 11487 w 34149"/>
                <a:gd name="connsiteY10" fmla="*/ 10555 h 12417"/>
                <a:gd name="connsiteX11" fmla="*/ 16454 w 34149"/>
                <a:gd name="connsiteY11" fmla="*/ 10555 h 12417"/>
                <a:gd name="connsiteX12" fmla="*/ 21731 w 34149"/>
                <a:gd name="connsiteY12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4149" h="12417">
                  <a:moveTo>
                    <a:pt x="27940" y="12728"/>
                  </a:moveTo>
                  <a:lnTo>
                    <a:pt x="31045" y="10555"/>
                  </a:lnTo>
                  <a:lnTo>
                    <a:pt x="33218" y="7451"/>
                  </a:lnTo>
                  <a:lnTo>
                    <a:pt x="36322" y="5278"/>
                  </a:lnTo>
                  <a:lnTo>
                    <a:pt x="27940" y="1242"/>
                  </a:lnTo>
                  <a:lnTo>
                    <a:pt x="20800" y="0"/>
                  </a:lnTo>
                  <a:lnTo>
                    <a:pt x="13349" y="0"/>
                  </a:lnTo>
                  <a:lnTo>
                    <a:pt x="0" y="1242"/>
                  </a:lnTo>
                  <a:lnTo>
                    <a:pt x="0" y="12728"/>
                  </a:lnTo>
                  <a:lnTo>
                    <a:pt x="6209" y="10555"/>
                  </a:lnTo>
                  <a:lnTo>
                    <a:pt x="11487" y="10555"/>
                  </a:lnTo>
                  <a:lnTo>
                    <a:pt x="16454" y="10555"/>
                  </a:lnTo>
                  <a:lnTo>
                    <a:pt x="21731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4" name="Freeform: Shape 233">
              <a:extLst>
                <a:ext uri="{FF2B5EF4-FFF2-40B4-BE49-F238E27FC236}">
                  <a16:creationId xmlns:a16="http://schemas.microsoft.com/office/drawing/2014/main" xmlns="" id="{0465A67B-2172-4666-A455-0B8728AB62A3}"/>
                </a:ext>
              </a:extLst>
            </p:cNvPr>
            <p:cNvSpPr/>
            <p:nvPr/>
          </p:nvSpPr>
          <p:spPr>
            <a:xfrm>
              <a:off x="4066782" y="5047076"/>
              <a:ext cx="12418" cy="15522"/>
            </a:xfrm>
            <a:custGeom>
              <a:avLst/>
              <a:gdLst>
                <a:gd name="connsiteX0" fmla="*/ 6209 w 12417"/>
                <a:gd name="connsiteY0" fmla="*/ 17075 h 15522"/>
                <a:gd name="connsiteX1" fmla="*/ 7140 w 12417"/>
                <a:gd name="connsiteY1" fmla="*/ 11487 h 15522"/>
                <a:gd name="connsiteX2" fmla="*/ 7140 w 12417"/>
                <a:gd name="connsiteY2" fmla="*/ 9624 h 15522"/>
                <a:gd name="connsiteX3" fmla="*/ 9313 w 12417"/>
                <a:gd name="connsiteY3" fmla="*/ 6209 h 15522"/>
                <a:gd name="connsiteX4" fmla="*/ 11487 w 12417"/>
                <a:gd name="connsiteY4" fmla="*/ 4346 h 15522"/>
                <a:gd name="connsiteX5" fmla="*/ 12418 w 12417"/>
                <a:gd name="connsiteY5" fmla="*/ 0 h 15522"/>
                <a:gd name="connsiteX6" fmla="*/ 9313 w 12417"/>
                <a:gd name="connsiteY6" fmla="*/ 0 h 15522"/>
                <a:gd name="connsiteX7" fmla="*/ 7140 w 12417"/>
                <a:gd name="connsiteY7" fmla="*/ 4346 h 15522"/>
                <a:gd name="connsiteX8" fmla="*/ 4036 w 12417"/>
                <a:gd name="connsiteY8" fmla="*/ 7451 h 15522"/>
                <a:gd name="connsiteX9" fmla="*/ 2173 w 12417"/>
                <a:gd name="connsiteY9" fmla="*/ 9624 h 15522"/>
                <a:gd name="connsiteX10" fmla="*/ 0 w 12417"/>
                <a:gd name="connsiteY10" fmla="*/ 11487 h 15522"/>
                <a:gd name="connsiteX11" fmla="*/ 0 w 12417"/>
                <a:gd name="connsiteY11" fmla="*/ 13660 h 15522"/>
                <a:gd name="connsiteX12" fmla="*/ 2173 w 12417"/>
                <a:gd name="connsiteY12" fmla="*/ 1490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5522">
                  <a:moveTo>
                    <a:pt x="6209" y="17075"/>
                  </a:moveTo>
                  <a:lnTo>
                    <a:pt x="7140" y="11487"/>
                  </a:lnTo>
                  <a:lnTo>
                    <a:pt x="7140" y="9624"/>
                  </a:lnTo>
                  <a:lnTo>
                    <a:pt x="9313" y="6209"/>
                  </a:lnTo>
                  <a:lnTo>
                    <a:pt x="11487" y="4346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7140" y="4346"/>
                  </a:lnTo>
                  <a:lnTo>
                    <a:pt x="4036" y="7451"/>
                  </a:lnTo>
                  <a:lnTo>
                    <a:pt x="2173" y="9624"/>
                  </a:lnTo>
                  <a:lnTo>
                    <a:pt x="0" y="11487"/>
                  </a:lnTo>
                  <a:lnTo>
                    <a:pt x="0" y="13660"/>
                  </a:lnTo>
                  <a:lnTo>
                    <a:pt x="2173" y="14901"/>
                  </a:lnTo>
                  <a:close/>
                </a:path>
              </a:pathLst>
            </a:custGeom>
            <a:no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5" name="Freeform: Shape 234">
              <a:extLst>
                <a:ext uri="{FF2B5EF4-FFF2-40B4-BE49-F238E27FC236}">
                  <a16:creationId xmlns:a16="http://schemas.microsoft.com/office/drawing/2014/main" xmlns="" id="{670850D9-8912-468D-B43E-FF9B7F0644C6}"/>
                </a:ext>
              </a:extLst>
            </p:cNvPr>
            <p:cNvSpPr/>
            <p:nvPr/>
          </p:nvSpPr>
          <p:spPr>
            <a:xfrm>
              <a:off x="3707286" y="4372477"/>
              <a:ext cx="55880" cy="43462"/>
            </a:xfrm>
            <a:custGeom>
              <a:avLst/>
              <a:gdLst>
                <a:gd name="connsiteX0" fmla="*/ 16764 w 55880"/>
                <a:gd name="connsiteY0" fmla="*/ 37564 h 43462"/>
                <a:gd name="connsiteX1" fmla="*/ 23904 w 55880"/>
                <a:gd name="connsiteY1" fmla="*/ 45015 h 43462"/>
                <a:gd name="connsiteX2" fmla="*/ 32286 w 55880"/>
                <a:gd name="connsiteY2" fmla="*/ 45015 h 43462"/>
                <a:gd name="connsiteX3" fmla="*/ 38495 w 55880"/>
                <a:gd name="connsiteY3" fmla="*/ 44083 h 43462"/>
                <a:gd name="connsiteX4" fmla="*/ 43773 w 55880"/>
                <a:gd name="connsiteY4" fmla="*/ 44083 h 43462"/>
                <a:gd name="connsiteX5" fmla="*/ 46877 w 55880"/>
                <a:gd name="connsiteY5" fmla="*/ 41910 h 43462"/>
                <a:gd name="connsiteX6" fmla="*/ 51224 w 55880"/>
                <a:gd name="connsiteY6" fmla="*/ 36633 h 43462"/>
                <a:gd name="connsiteX7" fmla="*/ 56191 w 55880"/>
                <a:gd name="connsiteY7" fmla="*/ 36633 h 43462"/>
                <a:gd name="connsiteX8" fmla="*/ 41600 w 55880"/>
                <a:gd name="connsiteY8" fmla="*/ 22973 h 43462"/>
                <a:gd name="connsiteX9" fmla="*/ 27009 w 55880"/>
                <a:gd name="connsiteY9" fmla="*/ 10245 h 43462"/>
                <a:gd name="connsiteX10" fmla="*/ 10555 w 55880"/>
                <a:gd name="connsiteY10" fmla="*/ 0 h 43462"/>
                <a:gd name="connsiteX11" fmla="*/ 12418 w 55880"/>
                <a:gd name="connsiteY11" fmla="*/ 7140 h 43462"/>
                <a:gd name="connsiteX12" fmla="*/ 12418 w 55880"/>
                <a:gd name="connsiteY12" fmla="*/ 10245 h 43462"/>
                <a:gd name="connsiteX13" fmla="*/ 14591 w 55880"/>
                <a:gd name="connsiteY13" fmla="*/ 12418 h 43462"/>
                <a:gd name="connsiteX14" fmla="*/ 16764 w 55880"/>
                <a:gd name="connsiteY14" fmla="*/ 15522 h 43462"/>
                <a:gd name="connsiteX15" fmla="*/ 0 w 55880"/>
                <a:gd name="connsiteY15" fmla="*/ 25146 h 43462"/>
                <a:gd name="connsiteX16" fmla="*/ 0 w 55880"/>
                <a:gd name="connsiteY16" fmla="*/ 29182 h 43462"/>
                <a:gd name="connsiteX17" fmla="*/ 9313 w 55880"/>
                <a:gd name="connsiteY17" fmla="*/ 32286 h 43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5880" h="43462">
                  <a:moveTo>
                    <a:pt x="16764" y="37564"/>
                  </a:moveTo>
                  <a:lnTo>
                    <a:pt x="23904" y="45015"/>
                  </a:lnTo>
                  <a:lnTo>
                    <a:pt x="32286" y="45015"/>
                  </a:lnTo>
                  <a:lnTo>
                    <a:pt x="38495" y="44083"/>
                  </a:lnTo>
                  <a:lnTo>
                    <a:pt x="43773" y="44083"/>
                  </a:lnTo>
                  <a:lnTo>
                    <a:pt x="46877" y="41910"/>
                  </a:lnTo>
                  <a:lnTo>
                    <a:pt x="51224" y="36633"/>
                  </a:lnTo>
                  <a:lnTo>
                    <a:pt x="56191" y="36633"/>
                  </a:lnTo>
                  <a:lnTo>
                    <a:pt x="41600" y="22973"/>
                  </a:lnTo>
                  <a:lnTo>
                    <a:pt x="27009" y="10245"/>
                  </a:lnTo>
                  <a:lnTo>
                    <a:pt x="10555" y="0"/>
                  </a:lnTo>
                  <a:lnTo>
                    <a:pt x="12418" y="7140"/>
                  </a:lnTo>
                  <a:lnTo>
                    <a:pt x="12418" y="10245"/>
                  </a:lnTo>
                  <a:lnTo>
                    <a:pt x="14591" y="12418"/>
                  </a:lnTo>
                  <a:lnTo>
                    <a:pt x="16764" y="15522"/>
                  </a:lnTo>
                  <a:lnTo>
                    <a:pt x="0" y="25146"/>
                  </a:lnTo>
                  <a:lnTo>
                    <a:pt x="0" y="29182"/>
                  </a:lnTo>
                  <a:lnTo>
                    <a:pt x="9313" y="3228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6" name="Freeform: Shape 235">
              <a:extLst>
                <a:ext uri="{FF2B5EF4-FFF2-40B4-BE49-F238E27FC236}">
                  <a16:creationId xmlns:a16="http://schemas.microsoft.com/office/drawing/2014/main" xmlns="" id="{4B7C6736-6B74-42A7-BA62-1F9BC66AD8DC}"/>
                </a:ext>
              </a:extLst>
            </p:cNvPr>
            <p:cNvSpPr/>
            <p:nvPr/>
          </p:nvSpPr>
          <p:spPr>
            <a:xfrm>
              <a:off x="3927081" y="4626422"/>
              <a:ext cx="24836" cy="21731"/>
            </a:xfrm>
            <a:custGeom>
              <a:avLst/>
              <a:gdLst>
                <a:gd name="connsiteX0" fmla="*/ 24215 w 24835"/>
                <a:gd name="connsiteY0" fmla="*/ 4346 h 21731"/>
                <a:gd name="connsiteX1" fmla="*/ 19869 w 24835"/>
                <a:gd name="connsiteY1" fmla="*/ 0 h 21731"/>
                <a:gd name="connsiteX2" fmla="*/ 14591 w 24835"/>
                <a:gd name="connsiteY2" fmla="*/ 6519 h 21731"/>
                <a:gd name="connsiteX3" fmla="*/ 7451 w 24835"/>
                <a:gd name="connsiteY3" fmla="*/ 9624 h 21731"/>
                <a:gd name="connsiteX4" fmla="*/ 0 w 24835"/>
                <a:gd name="connsiteY4" fmla="*/ 12728 h 21731"/>
                <a:gd name="connsiteX5" fmla="*/ 0 w 24835"/>
                <a:gd name="connsiteY5" fmla="*/ 17075 h 21731"/>
                <a:gd name="connsiteX6" fmla="*/ 4346 w 24835"/>
                <a:gd name="connsiteY6" fmla="*/ 17075 h 21731"/>
                <a:gd name="connsiteX7" fmla="*/ 9624 w 24835"/>
                <a:gd name="connsiteY7" fmla="*/ 20179 h 21731"/>
                <a:gd name="connsiteX8" fmla="*/ 16764 w 24835"/>
                <a:gd name="connsiteY8" fmla="*/ 22042 h 21731"/>
                <a:gd name="connsiteX9" fmla="*/ 24215 w 24835"/>
                <a:gd name="connsiteY9" fmla="*/ 24215 h 21731"/>
                <a:gd name="connsiteX10" fmla="*/ 24215 w 24835"/>
                <a:gd name="connsiteY10" fmla="*/ 20179 h 21731"/>
                <a:gd name="connsiteX11" fmla="*/ 27319 w 24835"/>
                <a:gd name="connsiteY11" fmla="*/ 20179 h 21731"/>
                <a:gd name="connsiteX12" fmla="*/ 27319 w 24835"/>
                <a:gd name="connsiteY12" fmla="*/ 14901 h 21731"/>
                <a:gd name="connsiteX13" fmla="*/ 27319 w 24835"/>
                <a:gd name="connsiteY13" fmla="*/ 11797 h 21731"/>
                <a:gd name="connsiteX14" fmla="*/ 26077 w 24835"/>
                <a:gd name="connsiteY14" fmla="*/ 7451 h 21731"/>
                <a:gd name="connsiteX15" fmla="*/ 26077 w 24835"/>
                <a:gd name="connsiteY15" fmla="*/ 6519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835" h="21731">
                  <a:moveTo>
                    <a:pt x="24215" y="4346"/>
                  </a:moveTo>
                  <a:lnTo>
                    <a:pt x="19869" y="0"/>
                  </a:lnTo>
                  <a:lnTo>
                    <a:pt x="14591" y="6519"/>
                  </a:lnTo>
                  <a:lnTo>
                    <a:pt x="7451" y="9624"/>
                  </a:lnTo>
                  <a:lnTo>
                    <a:pt x="0" y="12728"/>
                  </a:lnTo>
                  <a:lnTo>
                    <a:pt x="0" y="17075"/>
                  </a:lnTo>
                  <a:lnTo>
                    <a:pt x="4346" y="17075"/>
                  </a:lnTo>
                  <a:lnTo>
                    <a:pt x="9624" y="20179"/>
                  </a:lnTo>
                  <a:lnTo>
                    <a:pt x="16764" y="22042"/>
                  </a:lnTo>
                  <a:lnTo>
                    <a:pt x="24215" y="24215"/>
                  </a:lnTo>
                  <a:lnTo>
                    <a:pt x="24215" y="20179"/>
                  </a:lnTo>
                  <a:lnTo>
                    <a:pt x="27319" y="20179"/>
                  </a:lnTo>
                  <a:lnTo>
                    <a:pt x="27319" y="14901"/>
                  </a:lnTo>
                  <a:lnTo>
                    <a:pt x="27319" y="11797"/>
                  </a:lnTo>
                  <a:lnTo>
                    <a:pt x="26077" y="7451"/>
                  </a:lnTo>
                  <a:lnTo>
                    <a:pt x="26077" y="651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7" name="Freeform: Shape 236">
              <a:extLst>
                <a:ext uri="{FF2B5EF4-FFF2-40B4-BE49-F238E27FC236}">
                  <a16:creationId xmlns:a16="http://schemas.microsoft.com/office/drawing/2014/main" xmlns="" id="{9002D481-CB1D-47C7-8FBA-2B936669D5FE}"/>
                </a:ext>
              </a:extLst>
            </p:cNvPr>
            <p:cNvSpPr/>
            <p:nvPr/>
          </p:nvSpPr>
          <p:spPr>
            <a:xfrm>
              <a:off x="3587454" y="4223153"/>
              <a:ext cx="37253" cy="31045"/>
            </a:xfrm>
            <a:custGeom>
              <a:avLst/>
              <a:gdLst>
                <a:gd name="connsiteX0" fmla="*/ 19869 w 37253"/>
                <a:gd name="connsiteY0" fmla="*/ 33528 h 31044"/>
                <a:gd name="connsiteX1" fmla="*/ 25146 w 37253"/>
                <a:gd name="connsiteY1" fmla="*/ 31665 h 31044"/>
                <a:gd name="connsiteX2" fmla="*/ 30424 w 37253"/>
                <a:gd name="connsiteY2" fmla="*/ 31665 h 31044"/>
                <a:gd name="connsiteX3" fmla="*/ 34460 w 37253"/>
                <a:gd name="connsiteY3" fmla="*/ 29492 h 31044"/>
                <a:gd name="connsiteX4" fmla="*/ 39737 w 37253"/>
                <a:gd name="connsiteY4" fmla="*/ 29492 h 31044"/>
                <a:gd name="connsiteX5" fmla="*/ 39737 w 37253"/>
                <a:gd name="connsiteY5" fmla="*/ 22042 h 31044"/>
                <a:gd name="connsiteX6" fmla="*/ 37564 w 37253"/>
                <a:gd name="connsiteY6" fmla="*/ 16764 h 31044"/>
                <a:gd name="connsiteX7" fmla="*/ 37564 w 37253"/>
                <a:gd name="connsiteY7" fmla="*/ 12728 h 31044"/>
                <a:gd name="connsiteX8" fmla="*/ 36633 w 37253"/>
                <a:gd name="connsiteY8" fmla="*/ 7451 h 31044"/>
                <a:gd name="connsiteX9" fmla="*/ 30424 w 37253"/>
                <a:gd name="connsiteY9" fmla="*/ 4346 h 31044"/>
                <a:gd name="connsiteX10" fmla="*/ 22973 w 37253"/>
                <a:gd name="connsiteY10" fmla="*/ 2173 h 31044"/>
                <a:gd name="connsiteX11" fmla="*/ 15833 w 37253"/>
                <a:gd name="connsiteY11" fmla="*/ 0 h 31044"/>
                <a:gd name="connsiteX12" fmla="*/ 7451 w 37253"/>
                <a:gd name="connsiteY12" fmla="*/ 0 h 31044"/>
                <a:gd name="connsiteX13" fmla="*/ 0 w 37253"/>
                <a:gd name="connsiteY13" fmla="*/ 16764 h 31044"/>
                <a:gd name="connsiteX14" fmla="*/ 10555 w 37253"/>
                <a:gd name="connsiteY14" fmla="*/ 24215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7253" h="31044">
                  <a:moveTo>
                    <a:pt x="19869" y="33528"/>
                  </a:moveTo>
                  <a:lnTo>
                    <a:pt x="25146" y="31665"/>
                  </a:lnTo>
                  <a:lnTo>
                    <a:pt x="30424" y="31665"/>
                  </a:lnTo>
                  <a:lnTo>
                    <a:pt x="34460" y="29492"/>
                  </a:lnTo>
                  <a:lnTo>
                    <a:pt x="39737" y="29492"/>
                  </a:lnTo>
                  <a:lnTo>
                    <a:pt x="39737" y="22042"/>
                  </a:lnTo>
                  <a:lnTo>
                    <a:pt x="37564" y="16764"/>
                  </a:lnTo>
                  <a:lnTo>
                    <a:pt x="37564" y="12728"/>
                  </a:lnTo>
                  <a:lnTo>
                    <a:pt x="36633" y="7451"/>
                  </a:lnTo>
                  <a:lnTo>
                    <a:pt x="30424" y="4346"/>
                  </a:lnTo>
                  <a:lnTo>
                    <a:pt x="22973" y="2173"/>
                  </a:lnTo>
                  <a:lnTo>
                    <a:pt x="15833" y="0"/>
                  </a:lnTo>
                  <a:lnTo>
                    <a:pt x="7451" y="0"/>
                  </a:lnTo>
                  <a:lnTo>
                    <a:pt x="0" y="16764"/>
                  </a:lnTo>
                  <a:lnTo>
                    <a:pt x="10555" y="2421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8" name="Freeform: Shape 237">
              <a:extLst>
                <a:ext uri="{FF2B5EF4-FFF2-40B4-BE49-F238E27FC236}">
                  <a16:creationId xmlns:a16="http://schemas.microsoft.com/office/drawing/2014/main" xmlns="" id="{1F5F1679-C856-4297-8905-0438D8C9285E}"/>
                </a:ext>
              </a:extLst>
            </p:cNvPr>
            <p:cNvSpPr/>
            <p:nvPr/>
          </p:nvSpPr>
          <p:spPr>
            <a:xfrm>
              <a:off x="2717274" y="4696893"/>
              <a:ext cx="18627" cy="9313"/>
            </a:xfrm>
            <a:custGeom>
              <a:avLst/>
              <a:gdLst>
                <a:gd name="connsiteX0" fmla="*/ 4346 w 18626"/>
                <a:gd name="connsiteY0" fmla="*/ 3104 h 9313"/>
                <a:gd name="connsiteX1" fmla="*/ 7451 w 18626"/>
                <a:gd name="connsiteY1" fmla="*/ 5278 h 9313"/>
                <a:gd name="connsiteX2" fmla="*/ 11486 w 18626"/>
                <a:gd name="connsiteY2" fmla="*/ 8382 h 9313"/>
                <a:gd name="connsiteX3" fmla="*/ 16764 w 18626"/>
                <a:gd name="connsiteY3" fmla="*/ 10555 h 9313"/>
                <a:gd name="connsiteX4" fmla="*/ 16764 w 18626"/>
                <a:gd name="connsiteY4" fmla="*/ 7451 h 9313"/>
                <a:gd name="connsiteX5" fmla="*/ 20800 w 18626"/>
                <a:gd name="connsiteY5" fmla="*/ 7451 h 9313"/>
                <a:gd name="connsiteX6" fmla="*/ 20800 w 18626"/>
                <a:gd name="connsiteY6" fmla="*/ 0 h 9313"/>
                <a:gd name="connsiteX7" fmla="*/ 0 w 18626"/>
                <a:gd name="connsiteY7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626" h="9313">
                  <a:moveTo>
                    <a:pt x="4346" y="3104"/>
                  </a:moveTo>
                  <a:lnTo>
                    <a:pt x="7451" y="5278"/>
                  </a:lnTo>
                  <a:lnTo>
                    <a:pt x="11486" y="8382"/>
                  </a:lnTo>
                  <a:lnTo>
                    <a:pt x="16764" y="10555"/>
                  </a:lnTo>
                  <a:lnTo>
                    <a:pt x="16764" y="7451"/>
                  </a:lnTo>
                  <a:lnTo>
                    <a:pt x="20800" y="7451"/>
                  </a:lnTo>
                  <a:lnTo>
                    <a:pt x="208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9" name="Freeform: Shape 238">
              <a:extLst>
                <a:ext uri="{FF2B5EF4-FFF2-40B4-BE49-F238E27FC236}">
                  <a16:creationId xmlns:a16="http://schemas.microsoft.com/office/drawing/2014/main" xmlns="" id="{12B1DED8-1FD9-41E2-9C2B-DB50F6DF03FE}"/>
                </a:ext>
              </a:extLst>
            </p:cNvPr>
            <p:cNvSpPr/>
            <p:nvPr/>
          </p:nvSpPr>
          <p:spPr>
            <a:xfrm>
              <a:off x="2917512" y="4768295"/>
              <a:ext cx="31045" cy="34149"/>
            </a:xfrm>
            <a:custGeom>
              <a:avLst/>
              <a:gdLst>
                <a:gd name="connsiteX0" fmla="*/ 21731 w 31044"/>
                <a:gd name="connsiteY0" fmla="*/ 3104 h 34149"/>
                <a:gd name="connsiteX1" fmla="*/ 16764 w 31044"/>
                <a:gd name="connsiteY1" fmla="*/ 5278 h 34149"/>
                <a:gd name="connsiteX2" fmla="*/ 13349 w 31044"/>
                <a:gd name="connsiteY2" fmla="*/ 7451 h 34149"/>
                <a:gd name="connsiteX3" fmla="*/ 0 w 31044"/>
                <a:gd name="connsiteY3" fmla="*/ 12728 h 34149"/>
                <a:gd name="connsiteX4" fmla="*/ 2173 w 31044"/>
                <a:gd name="connsiteY4" fmla="*/ 18006 h 34149"/>
                <a:gd name="connsiteX5" fmla="*/ 2173 w 31044"/>
                <a:gd name="connsiteY5" fmla="*/ 23283 h 34149"/>
                <a:gd name="connsiteX6" fmla="*/ 4036 w 31044"/>
                <a:gd name="connsiteY6" fmla="*/ 29492 h 34149"/>
                <a:gd name="connsiteX7" fmla="*/ 6209 w 31044"/>
                <a:gd name="connsiteY7" fmla="*/ 32597 h 34149"/>
                <a:gd name="connsiteX8" fmla="*/ 9313 w 31044"/>
                <a:gd name="connsiteY8" fmla="*/ 36943 h 34149"/>
                <a:gd name="connsiteX9" fmla="*/ 11487 w 31044"/>
                <a:gd name="connsiteY9" fmla="*/ 34770 h 34149"/>
                <a:gd name="connsiteX10" fmla="*/ 18627 w 31044"/>
                <a:gd name="connsiteY10" fmla="*/ 30424 h 34149"/>
                <a:gd name="connsiteX11" fmla="*/ 26077 w 31044"/>
                <a:gd name="connsiteY11" fmla="*/ 25146 h 34149"/>
                <a:gd name="connsiteX12" fmla="*/ 31355 w 31044"/>
                <a:gd name="connsiteY12" fmla="*/ 15833 h 34149"/>
                <a:gd name="connsiteX13" fmla="*/ 31355 w 31044"/>
                <a:gd name="connsiteY13" fmla="*/ 8382 h 34149"/>
                <a:gd name="connsiteX14" fmla="*/ 26077 w 31044"/>
                <a:gd name="connsiteY14" fmla="*/ 0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1044" h="34149">
                  <a:moveTo>
                    <a:pt x="21731" y="3104"/>
                  </a:moveTo>
                  <a:lnTo>
                    <a:pt x="16764" y="5278"/>
                  </a:lnTo>
                  <a:lnTo>
                    <a:pt x="13349" y="7451"/>
                  </a:lnTo>
                  <a:lnTo>
                    <a:pt x="0" y="12728"/>
                  </a:lnTo>
                  <a:lnTo>
                    <a:pt x="2173" y="18006"/>
                  </a:lnTo>
                  <a:lnTo>
                    <a:pt x="2173" y="23283"/>
                  </a:lnTo>
                  <a:lnTo>
                    <a:pt x="4036" y="29492"/>
                  </a:lnTo>
                  <a:lnTo>
                    <a:pt x="6209" y="32597"/>
                  </a:lnTo>
                  <a:lnTo>
                    <a:pt x="9313" y="36943"/>
                  </a:lnTo>
                  <a:lnTo>
                    <a:pt x="11487" y="34770"/>
                  </a:lnTo>
                  <a:lnTo>
                    <a:pt x="18627" y="30424"/>
                  </a:lnTo>
                  <a:lnTo>
                    <a:pt x="26077" y="25146"/>
                  </a:lnTo>
                  <a:lnTo>
                    <a:pt x="31355" y="15833"/>
                  </a:lnTo>
                  <a:lnTo>
                    <a:pt x="31355" y="8382"/>
                  </a:lnTo>
                  <a:lnTo>
                    <a:pt x="26077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0" name="Freeform: Shape 239">
              <a:extLst>
                <a:ext uri="{FF2B5EF4-FFF2-40B4-BE49-F238E27FC236}">
                  <a16:creationId xmlns:a16="http://schemas.microsoft.com/office/drawing/2014/main" xmlns="" id="{79EC972D-E4CA-4BAF-B75E-1022D919B153}"/>
                </a:ext>
              </a:extLst>
            </p:cNvPr>
            <p:cNvSpPr/>
            <p:nvPr/>
          </p:nvSpPr>
          <p:spPr>
            <a:xfrm>
              <a:off x="3423849" y="4239917"/>
              <a:ext cx="245252" cy="170745"/>
            </a:xfrm>
            <a:custGeom>
              <a:avLst/>
              <a:gdLst>
                <a:gd name="connsiteX0" fmla="*/ 7451 w 245252"/>
                <a:gd name="connsiteY0" fmla="*/ 86304 h 170745"/>
                <a:gd name="connsiteX1" fmla="*/ 12418 w 245252"/>
                <a:gd name="connsiteY1" fmla="*/ 96859 h 170745"/>
                <a:gd name="connsiteX2" fmla="*/ 14591 w 245252"/>
                <a:gd name="connsiteY2" fmla="*/ 108346 h 170745"/>
                <a:gd name="connsiteX3" fmla="*/ 30424 w 245252"/>
                <a:gd name="connsiteY3" fmla="*/ 108346 h 170745"/>
                <a:gd name="connsiteX4" fmla="*/ 43773 w 245252"/>
                <a:gd name="connsiteY4" fmla="*/ 108346 h 170745"/>
                <a:gd name="connsiteX5" fmla="*/ 49982 w 245252"/>
                <a:gd name="connsiteY5" fmla="*/ 108346 h 170745"/>
                <a:gd name="connsiteX6" fmla="*/ 63641 w 245252"/>
                <a:gd name="connsiteY6" fmla="*/ 110519 h 170745"/>
                <a:gd name="connsiteX7" fmla="*/ 70782 w 245252"/>
                <a:gd name="connsiteY7" fmla="*/ 111450 h 170745"/>
                <a:gd name="connsiteX8" fmla="*/ 76059 w 245252"/>
                <a:gd name="connsiteY8" fmla="*/ 115486 h 170745"/>
                <a:gd name="connsiteX9" fmla="*/ 83510 w 245252"/>
                <a:gd name="connsiteY9" fmla="*/ 120763 h 170745"/>
                <a:gd name="connsiteX10" fmla="*/ 83510 w 245252"/>
                <a:gd name="connsiteY10" fmla="*/ 125110 h 170745"/>
                <a:gd name="connsiteX11" fmla="*/ 66746 w 245252"/>
                <a:gd name="connsiteY11" fmla="*/ 126041 h 170745"/>
                <a:gd name="connsiteX12" fmla="*/ 49982 w 245252"/>
                <a:gd name="connsiteY12" fmla="*/ 128214 h 170745"/>
                <a:gd name="connsiteX13" fmla="*/ 36633 w 245252"/>
                <a:gd name="connsiteY13" fmla="*/ 132560 h 170745"/>
                <a:gd name="connsiteX14" fmla="*/ 27009 w 245252"/>
                <a:gd name="connsiteY14" fmla="*/ 140942 h 170745"/>
                <a:gd name="connsiteX15" fmla="*/ 22973 w 245252"/>
                <a:gd name="connsiteY15" fmla="*/ 140942 h 170745"/>
                <a:gd name="connsiteX16" fmla="*/ 29182 w 245252"/>
                <a:gd name="connsiteY16" fmla="*/ 152429 h 170745"/>
                <a:gd name="connsiteX17" fmla="*/ 37564 w 245252"/>
                <a:gd name="connsiteY17" fmla="*/ 157706 h 170745"/>
                <a:gd name="connsiteX18" fmla="*/ 46877 w 245252"/>
                <a:gd name="connsiteY18" fmla="*/ 159880 h 170745"/>
                <a:gd name="connsiteX19" fmla="*/ 57432 w 245252"/>
                <a:gd name="connsiteY19" fmla="*/ 161742 h 170745"/>
                <a:gd name="connsiteX20" fmla="*/ 70782 w 245252"/>
                <a:gd name="connsiteY20" fmla="*/ 164847 h 170745"/>
                <a:gd name="connsiteX21" fmla="*/ 95928 w 245252"/>
                <a:gd name="connsiteY21" fmla="*/ 172297 h 170745"/>
                <a:gd name="connsiteX22" fmla="*/ 117659 w 245252"/>
                <a:gd name="connsiteY22" fmla="*/ 172297 h 170745"/>
                <a:gd name="connsiteX23" fmla="*/ 137527 w 245252"/>
                <a:gd name="connsiteY23" fmla="*/ 169193 h 170745"/>
                <a:gd name="connsiteX24" fmla="*/ 157396 w 245252"/>
                <a:gd name="connsiteY24" fmla="*/ 162984 h 170745"/>
                <a:gd name="connsiteX25" fmla="*/ 178196 w 245252"/>
                <a:gd name="connsiteY25" fmla="*/ 159880 h 170745"/>
                <a:gd name="connsiteX26" fmla="*/ 195891 w 245252"/>
                <a:gd name="connsiteY26" fmla="*/ 161742 h 170745"/>
                <a:gd name="connsiteX27" fmla="*/ 214828 w 245252"/>
                <a:gd name="connsiteY27" fmla="*/ 169193 h 170745"/>
                <a:gd name="connsiteX28" fmla="*/ 225073 w 245252"/>
                <a:gd name="connsiteY28" fmla="*/ 169193 h 170745"/>
                <a:gd name="connsiteX29" fmla="*/ 234387 w 245252"/>
                <a:gd name="connsiteY29" fmla="*/ 167020 h 170745"/>
                <a:gd name="connsiteX30" fmla="*/ 244010 w 245252"/>
                <a:gd name="connsiteY30" fmla="*/ 164847 h 170745"/>
                <a:gd name="connsiteX31" fmla="*/ 241837 w 245252"/>
                <a:gd name="connsiteY31" fmla="*/ 159880 h 170745"/>
                <a:gd name="connsiteX32" fmla="*/ 241837 w 245252"/>
                <a:gd name="connsiteY32" fmla="*/ 157706 h 170745"/>
                <a:gd name="connsiteX33" fmla="*/ 241837 w 245252"/>
                <a:gd name="connsiteY33" fmla="*/ 154602 h 170745"/>
                <a:gd name="connsiteX34" fmla="*/ 239664 w 245252"/>
                <a:gd name="connsiteY34" fmla="*/ 154602 h 170745"/>
                <a:gd name="connsiteX35" fmla="*/ 237491 w 245252"/>
                <a:gd name="connsiteY35" fmla="*/ 152429 h 170745"/>
                <a:gd name="connsiteX36" fmla="*/ 234387 w 245252"/>
                <a:gd name="connsiteY36" fmla="*/ 148083 h 170745"/>
                <a:gd name="connsiteX37" fmla="*/ 234387 w 245252"/>
                <a:gd name="connsiteY37" fmla="*/ 140942 h 170745"/>
                <a:gd name="connsiteX38" fmla="*/ 237491 w 245252"/>
                <a:gd name="connsiteY38" fmla="*/ 142805 h 170745"/>
                <a:gd name="connsiteX39" fmla="*/ 239664 w 245252"/>
                <a:gd name="connsiteY39" fmla="*/ 144978 h 170745"/>
                <a:gd name="connsiteX40" fmla="*/ 241837 w 245252"/>
                <a:gd name="connsiteY40" fmla="*/ 147151 h 170745"/>
                <a:gd name="connsiteX41" fmla="*/ 244010 w 245252"/>
                <a:gd name="connsiteY41" fmla="*/ 148083 h 170745"/>
                <a:gd name="connsiteX42" fmla="*/ 247115 w 245252"/>
                <a:gd name="connsiteY42" fmla="*/ 148083 h 170745"/>
                <a:gd name="connsiteX43" fmla="*/ 244942 w 245252"/>
                <a:gd name="connsiteY43" fmla="*/ 132560 h 170745"/>
                <a:gd name="connsiteX44" fmla="*/ 239664 w 245252"/>
                <a:gd name="connsiteY44" fmla="*/ 122937 h 170745"/>
                <a:gd name="connsiteX45" fmla="*/ 230351 w 245252"/>
                <a:gd name="connsiteY45" fmla="*/ 115486 h 170745"/>
                <a:gd name="connsiteX46" fmla="*/ 219796 w 245252"/>
                <a:gd name="connsiteY46" fmla="*/ 113623 h 170745"/>
                <a:gd name="connsiteX47" fmla="*/ 203342 w 245252"/>
                <a:gd name="connsiteY47" fmla="*/ 111450 h 170745"/>
                <a:gd name="connsiteX48" fmla="*/ 198064 w 245252"/>
                <a:gd name="connsiteY48" fmla="*/ 83199 h 170745"/>
                <a:gd name="connsiteX49" fmla="*/ 192787 w 245252"/>
                <a:gd name="connsiteY49" fmla="*/ 54638 h 170745"/>
                <a:gd name="connsiteX50" fmla="*/ 185647 w 245252"/>
                <a:gd name="connsiteY50" fmla="*/ 32597 h 170745"/>
                <a:gd name="connsiteX51" fmla="*/ 171987 w 245252"/>
                <a:gd name="connsiteY51" fmla="*/ 14901 h 170745"/>
                <a:gd name="connsiteX52" fmla="*/ 150256 w 245252"/>
                <a:gd name="connsiteY52" fmla="*/ 0 h 170745"/>
                <a:gd name="connsiteX53" fmla="*/ 144978 w 245252"/>
                <a:gd name="connsiteY53" fmla="*/ 10555 h 170745"/>
                <a:gd name="connsiteX54" fmla="*/ 143736 w 245252"/>
                <a:gd name="connsiteY54" fmla="*/ 22042 h 170745"/>
                <a:gd name="connsiteX55" fmla="*/ 150256 w 245252"/>
                <a:gd name="connsiteY55" fmla="*/ 32597 h 170745"/>
                <a:gd name="connsiteX56" fmla="*/ 150256 w 245252"/>
                <a:gd name="connsiteY56" fmla="*/ 40048 h 170745"/>
                <a:gd name="connsiteX57" fmla="*/ 150256 w 245252"/>
                <a:gd name="connsiteY57" fmla="*/ 46256 h 170745"/>
                <a:gd name="connsiteX58" fmla="*/ 149014 w 245252"/>
                <a:gd name="connsiteY58" fmla="*/ 51534 h 170745"/>
                <a:gd name="connsiteX59" fmla="*/ 146841 w 245252"/>
                <a:gd name="connsiteY59" fmla="*/ 56812 h 170745"/>
                <a:gd name="connsiteX60" fmla="*/ 141874 w 245252"/>
                <a:gd name="connsiteY60" fmla="*/ 49361 h 170745"/>
                <a:gd name="connsiteX61" fmla="*/ 134423 w 245252"/>
                <a:gd name="connsiteY61" fmla="*/ 38806 h 170745"/>
                <a:gd name="connsiteX62" fmla="*/ 127283 w 245252"/>
                <a:gd name="connsiteY62" fmla="*/ 24215 h 170745"/>
                <a:gd name="connsiteX63" fmla="*/ 122005 w 245252"/>
                <a:gd name="connsiteY63" fmla="*/ 25457 h 170745"/>
                <a:gd name="connsiteX64" fmla="*/ 115796 w 245252"/>
                <a:gd name="connsiteY64" fmla="*/ 25457 h 170745"/>
                <a:gd name="connsiteX65" fmla="*/ 114555 w 245252"/>
                <a:gd name="connsiteY65" fmla="*/ 27319 h 170745"/>
                <a:gd name="connsiteX66" fmla="*/ 110519 w 245252"/>
                <a:gd name="connsiteY66" fmla="*/ 29492 h 170745"/>
                <a:gd name="connsiteX67" fmla="*/ 108346 w 245252"/>
                <a:gd name="connsiteY67" fmla="*/ 31666 h 170745"/>
                <a:gd name="connsiteX68" fmla="*/ 107414 w 245252"/>
                <a:gd name="connsiteY68" fmla="*/ 36943 h 170745"/>
                <a:gd name="connsiteX69" fmla="*/ 103068 w 245252"/>
                <a:gd name="connsiteY69" fmla="*/ 32597 h 170745"/>
                <a:gd name="connsiteX70" fmla="*/ 99964 w 245252"/>
                <a:gd name="connsiteY70" fmla="*/ 31666 h 170745"/>
                <a:gd name="connsiteX71" fmla="*/ 98101 w 245252"/>
                <a:gd name="connsiteY71" fmla="*/ 27319 h 170745"/>
                <a:gd name="connsiteX72" fmla="*/ 95928 w 245252"/>
                <a:gd name="connsiteY72" fmla="*/ 24215 h 170745"/>
                <a:gd name="connsiteX73" fmla="*/ 93755 w 245252"/>
                <a:gd name="connsiteY73" fmla="*/ 22042 h 170745"/>
                <a:gd name="connsiteX74" fmla="*/ 90650 w 245252"/>
                <a:gd name="connsiteY74" fmla="*/ 20179 h 170745"/>
                <a:gd name="connsiteX75" fmla="*/ 83510 w 245252"/>
                <a:gd name="connsiteY75" fmla="*/ 20179 h 170745"/>
                <a:gd name="connsiteX76" fmla="*/ 72023 w 245252"/>
                <a:gd name="connsiteY76" fmla="*/ 20179 h 170745"/>
                <a:gd name="connsiteX77" fmla="*/ 59295 w 245252"/>
                <a:gd name="connsiteY77" fmla="*/ 20179 h 170745"/>
                <a:gd name="connsiteX78" fmla="*/ 49982 w 245252"/>
                <a:gd name="connsiteY78" fmla="*/ 20179 h 170745"/>
                <a:gd name="connsiteX79" fmla="*/ 49982 w 245252"/>
                <a:gd name="connsiteY79" fmla="*/ 16764 h 170745"/>
                <a:gd name="connsiteX80" fmla="*/ 49050 w 245252"/>
                <a:gd name="connsiteY80" fmla="*/ 14901 h 170745"/>
                <a:gd name="connsiteX81" fmla="*/ 49050 w 245252"/>
                <a:gd name="connsiteY81" fmla="*/ 12728 h 170745"/>
                <a:gd name="connsiteX82" fmla="*/ 49982 w 245252"/>
                <a:gd name="connsiteY82" fmla="*/ 12728 h 170745"/>
                <a:gd name="connsiteX83" fmla="*/ 49982 w 245252"/>
                <a:gd name="connsiteY83" fmla="*/ 10555 h 170745"/>
                <a:gd name="connsiteX84" fmla="*/ 49982 w 245252"/>
                <a:gd name="connsiteY84" fmla="*/ 7451 h 170745"/>
                <a:gd name="connsiteX85" fmla="*/ 46877 w 245252"/>
                <a:gd name="connsiteY85" fmla="*/ 7451 h 170745"/>
                <a:gd name="connsiteX86" fmla="*/ 34459 w 245252"/>
                <a:gd name="connsiteY86" fmla="*/ 5278 h 170745"/>
                <a:gd name="connsiteX87" fmla="*/ 22973 w 245252"/>
                <a:gd name="connsiteY87" fmla="*/ 12728 h 170745"/>
                <a:gd name="connsiteX88" fmla="*/ 14591 w 245252"/>
                <a:gd name="connsiteY88" fmla="*/ 24215 h 170745"/>
                <a:gd name="connsiteX89" fmla="*/ 7451 w 245252"/>
                <a:gd name="connsiteY89" fmla="*/ 36943 h 170745"/>
                <a:gd name="connsiteX90" fmla="*/ 0 w 245252"/>
                <a:gd name="connsiteY90" fmla="*/ 47498 h 170745"/>
                <a:gd name="connsiteX91" fmla="*/ 0 w 245252"/>
                <a:gd name="connsiteY91" fmla="*/ 66125 h 170745"/>
                <a:gd name="connsiteX92" fmla="*/ 3104 w 245252"/>
                <a:gd name="connsiteY92" fmla="*/ 76680 h 170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245252" h="170745">
                  <a:moveTo>
                    <a:pt x="7451" y="86304"/>
                  </a:moveTo>
                  <a:lnTo>
                    <a:pt x="12418" y="96859"/>
                  </a:lnTo>
                  <a:lnTo>
                    <a:pt x="14591" y="108346"/>
                  </a:lnTo>
                  <a:lnTo>
                    <a:pt x="30424" y="108346"/>
                  </a:lnTo>
                  <a:lnTo>
                    <a:pt x="43773" y="108346"/>
                  </a:lnTo>
                  <a:lnTo>
                    <a:pt x="49982" y="108346"/>
                  </a:lnTo>
                  <a:lnTo>
                    <a:pt x="63641" y="110519"/>
                  </a:lnTo>
                  <a:lnTo>
                    <a:pt x="70782" y="111450"/>
                  </a:lnTo>
                  <a:lnTo>
                    <a:pt x="76059" y="115486"/>
                  </a:lnTo>
                  <a:lnTo>
                    <a:pt x="83510" y="120763"/>
                  </a:lnTo>
                  <a:lnTo>
                    <a:pt x="83510" y="125110"/>
                  </a:lnTo>
                  <a:lnTo>
                    <a:pt x="66746" y="126041"/>
                  </a:lnTo>
                  <a:lnTo>
                    <a:pt x="49982" y="128214"/>
                  </a:lnTo>
                  <a:lnTo>
                    <a:pt x="36633" y="132560"/>
                  </a:lnTo>
                  <a:lnTo>
                    <a:pt x="27009" y="140942"/>
                  </a:lnTo>
                  <a:lnTo>
                    <a:pt x="22973" y="140942"/>
                  </a:lnTo>
                  <a:lnTo>
                    <a:pt x="29182" y="152429"/>
                  </a:lnTo>
                  <a:lnTo>
                    <a:pt x="37564" y="157706"/>
                  </a:lnTo>
                  <a:lnTo>
                    <a:pt x="46877" y="159880"/>
                  </a:lnTo>
                  <a:lnTo>
                    <a:pt x="57432" y="161742"/>
                  </a:lnTo>
                  <a:lnTo>
                    <a:pt x="70782" y="164847"/>
                  </a:lnTo>
                  <a:lnTo>
                    <a:pt x="95928" y="172297"/>
                  </a:lnTo>
                  <a:lnTo>
                    <a:pt x="117659" y="172297"/>
                  </a:lnTo>
                  <a:lnTo>
                    <a:pt x="137527" y="169193"/>
                  </a:lnTo>
                  <a:lnTo>
                    <a:pt x="157396" y="162984"/>
                  </a:lnTo>
                  <a:lnTo>
                    <a:pt x="178196" y="159880"/>
                  </a:lnTo>
                  <a:lnTo>
                    <a:pt x="195891" y="161742"/>
                  </a:lnTo>
                  <a:lnTo>
                    <a:pt x="214828" y="169193"/>
                  </a:lnTo>
                  <a:lnTo>
                    <a:pt x="225073" y="169193"/>
                  </a:lnTo>
                  <a:lnTo>
                    <a:pt x="234387" y="167020"/>
                  </a:lnTo>
                  <a:lnTo>
                    <a:pt x="244010" y="164847"/>
                  </a:lnTo>
                  <a:lnTo>
                    <a:pt x="241837" y="159880"/>
                  </a:lnTo>
                  <a:lnTo>
                    <a:pt x="241837" y="157706"/>
                  </a:lnTo>
                  <a:lnTo>
                    <a:pt x="241837" y="154602"/>
                  </a:lnTo>
                  <a:lnTo>
                    <a:pt x="239664" y="154602"/>
                  </a:lnTo>
                  <a:lnTo>
                    <a:pt x="237491" y="152429"/>
                  </a:lnTo>
                  <a:lnTo>
                    <a:pt x="234387" y="148083"/>
                  </a:lnTo>
                  <a:lnTo>
                    <a:pt x="234387" y="140942"/>
                  </a:lnTo>
                  <a:lnTo>
                    <a:pt x="237491" y="142805"/>
                  </a:lnTo>
                  <a:lnTo>
                    <a:pt x="239664" y="144978"/>
                  </a:lnTo>
                  <a:lnTo>
                    <a:pt x="241837" y="147151"/>
                  </a:lnTo>
                  <a:lnTo>
                    <a:pt x="244010" y="148083"/>
                  </a:lnTo>
                  <a:lnTo>
                    <a:pt x="247115" y="148083"/>
                  </a:lnTo>
                  <a:lnTo>
                    <a:pt x="244942" y="132560"/>
                  </a:lnTo>
                  <a:lnTo>
                    <a:pt x="239664" y="122937"/>
                  </a:lnTo>
                  <a:lnTo>
                    <a:pt x="230351" y="115486"/>
                  </a:lnTo>
                  <a:lnTo>
                    <a:pt x="219796" y="113623"/>
                  </a:lnTo>
                  <a:lnTo>
                    <a:pt x="203342" y="111450"/>
                  </a:lnTo>
                  <a:lnTo>
                    <a:pt x="198064" y="83199"/>
                  </a:lnTo>
                  <a:lnTo>
                    <a:pt x="192787" y="54638"/>
                  </a:lnTo>
                  <a:lnTo>
                    <a:pt x="185647" y="32597"/>
                  </a:lnTo>
                  <a:lnTo>
                    <a:pt x="171987" y="14901"/>
                  </a:lnTo>
                  <a:lnTo>
                    <a:pt x="150256" y="0"/>
                  </a:lnTo>
                  <a:lnTo>
                    <a:pt x="144978" y="10555"/>
                  </a:lnTo>
                  <a:lnTo>
                    <a:pt x="143736" y="22042"/>
                  </a:lnTo>
                  <a:lnTo>
                    <a:pt x="150256" y="32597"/>
                  </a:lnTo>
                  <a:lnTo>
                    <a:pt x="150256" y="40048"/>
                  </a:lnTo>
                  <a:lnTo>
                    <a:pt x="150256" y="46256"/>
                  </a:lnTo>
                  <a:lnTo>
                    <a:pt x="149014" y="51534"/>
                  </a:lnTo>
                  <a:lnTo>
                    <a:pt x="146841" y="56812"/>
                  </a:lnTo>
                  <a:lnTo>
                    <a:pt x="141874" y="49361"/>
                  </a:lnTo>
                  <a:lnTo>
                    <a:pt x="134423" y="38806"/>
                  </a:lnTo>
                  <a:lnTo>
                    <a:pt x="127283" y="24215"/>
                  </a:lnTo>
                  <a:lnTo>
                    <a:pt x="122005" y="25457"/>
                  </a:lnTo>
                  <a:lnTo>
                    <a:pt x="115796" y="25457"/>
                  </a:lnTo>
                  <a:lnTo>
                    <a:pt x="114555" y="27319"/>
                  </a:lnTo>
                  <a:lnTo>
                    <a:pt x="110519" y="29492"/>
                  </a:lnTo>
                  <a:lnTo>
                    <a:pt x="108346" y="31666"/>
                  </a:lnTo>
                  <a:lnTo>
                    <a:pt x="107414" y="36943"/>
                  </a:lnTo>
                  <a:lnTo>
                    <a:pt x="103068" y="32597"/>
                  </a:lnTo>
                  <a:lnTo>
                    <a:pt x="99964" y="31666"/>
                  </a:lnTo>
                  <a:lnTo>
                    <a:pt x="98101" y="27319"/>
                  </a:lnTo>
                  <a:lnTo>
                    <a:pt x="95928" y="24215"/>
                  </a:lnTo>
                  <a:lnTo>
                    <a:pt x="93755" y="22042"/>
                  </a:lnTo>
                  <a:lnTo>
                    <a:pt x="90650" y="20179"/>
                  </a:lnTo>
                  <a:lnTo>
                    <a:pt x="83510" y="20179"/>
                  </a:lnTo>
                  <a:lnTo>
                    <a:pt x="72023" y="20179"/>
                  </a:lnTo>
                  <a:lnTo>
                    <a:pt x="59295" y="20179"/>
                  </a:lnTo>
                  <a:lnTo>
                    <a:pt x="49982" y="20179"/>
                  </a:lnTo>
                  <a:lnTo>
                    <a:pt x="49982" y="16764"/>
                  </a:lnTo>
                  <a:lnTo>
                    <a:pt x="49050" y="14901"/>
                  </a:lnTo>
                  <a:lnTo>
                    <a:pt x="49050" y="12728"/>
                  </a:lnTo>
                  <a:lnTo>
                    <a:pt x="49982" y="12728"/>
                  </a:lnTo>
                  <a:lnTo>
                    <a:pt x="49982" y="10555"/>
                  </a:lnTo>
                  <a:lnTo>
                    <a:pt x="49982" y="7451"/>
                  </a:lnTo>
                  <a:lnTo>
                    <a:pt x="46877" y="7451"/>
                  </a:lnTo>
                  <a:lnTo>
                    <a:pt x="34459" y="5278"/>
                  </a:lnTo>
                  <a:lnTo>
                    <a:pt x="22973" y="12728"/>
                  </a:lnTo>
                  <a:lnTo>
                    <a:pt x="14591" y="24215"/>
                  </a:lnTo>
                  <a:lnTo>
                    <a:pt x="7451" y="36943"/>
                  </a:lnTo>
                  <a:lnTo>
                    <a:pt x="0" y="47498"/>
                  </a:lnTo>
                  <a:lnTo>
                    <a:pt x="0" y="66125"/>
                  </a:lnTo>
                  <a:lnTo>
                    <a:pt x="3104" y="7668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1" name="Freeform: Shape 240">
              <a:extLst>
                <a:ext uri="{FF2B5EF4-FFF2-40B4-BE49-F238E27FC236}">
                  <a16:creationId xmlns:a16="http://schemas.microsoft.com/office/drawing/2014/main" xmlns="" id="{869A685C-3531-440F-8094-F82273E55DF7}"/>
                </a:ext>
              </a:extLst>
            </p:cNvPr>
            <p:cNvSpPr/>
            <p:nvPr/>
          </p:nvSpPr>
          <p:spPr>
            <a:xfrm>
              <a:off x="2687161" y="4573956"/>
              <a:ext cx="37253" cy="27940"/>
            </a:xfrm>
            <a:custGeom>
              <a:avLst/>
              <a:gdLst>
                <a:gd name="connsiteX0" fmla="*/ 32286 w 37253"/>
                <a:gd name="connsiteY0" fmla="*/ 23283 h 27940"/>
                <a:gd name="connsiteX1" fmla="*/ 36322 w 37253"/>
                <a:gd name="connsiteY1" fmla="*/ 23283 h 27940"/>
                <a:gd name="connsiteX2" fmla="*/ 39737 w 37253"/>
                <a:gd name="connsiteY2" fmla="*/ 19869 h 27940"/>
                <a:gd name="connsiteX3" fmla="*/ 30113 w 37253"/>
                <a:gd name="connsiteY3" fmla="*/ 8382 h 27940"/>
                <a:gd name="connsiteX4" fmla="*/ 17695 w 37253"/>
                <a:gd name="connsiteY4" fmla="*/ 3104 h 27940"/>
                <a:gd name="connsiteX5" fmla="*/ 0 w 37253"/>
                <a:gd name="connsiteY5" fmla="*/ 0 h 27940"/>
                <a:gd name="connsiteX6" fmla="*/ 0 w 37253"/>
                <a:gd name="connsiteY6" fmla="*/ 7451 h 27940"/>
                <a:gd name="connsiteX7" fmla="*/ 0 w 37253"/>
                <a:gd name="connsiteY7" fmla="*/ 10555 h 27940"/>
                <a:gd name="connsiteX8" fmla="*/ 3104 w 37253"/>
                <a:gd name="connsiteY8" fmla="*/ 14901 h 27940"/>
                <a:gd name="connsiteX9" fmla="*/ 5278 w 37253"/>
                <a:gd name="connsiteY9" fmla="*/ 15833 h 27940"/>
                <a:gd name="connsiteX10" fmla="*/ 10555 w 37253"/>
                <a:gd name="connsiteY10" fmla="*/ 18006 h 27940"/>
                <a:gd name="connsiteX11" fmla="*/ 14591 w 37253"/>
                <a:gd name="connsiteY11" fmla="*/ 22042 h 27940"/>
                <a:gd name="connsiteX12" fmla="*/ 19869 w 37253"/>
                <a:gd name="connsiteY12" fmla="*/ 25146 h 27940"/>
                <a:gd name="connsiteX13" fmla="*/ 22973 w 37253"/>
                <a:gd name="connsiteY13" fmla="*/ 29492 h 27940"/>
                <a:gd name="connsiteX14" fmla="*/ 29182 w 37253"/>
                <a:gd name="connsiteY14" fmla="*/ 27319 h 27940"/>
                <a:gd name="connsiteX15" fmla="*/ 30113 w 37253"/>
                <a:gd name="connsiteY15" fmla="*/ 25146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253" h="27940">
                  <a:moveTo>
                    <a:pt x="32286" y="23283"/>
                  </a:moveTo>
                  <a:lnTo>
                    <a:pt x="36322" y="23283"/>
                  </a:lnTo>
                  <a:lnTo>
                    <a:pt x="39737" y="19869"/>
                  </a:lnTo>
                  <a:lnTo>
                    <a:pt x="30113" y="8382"/>
                  </a:lnTo>
                  <a:lnTo>
                    <a:pt x="17695" y="3104"/>
                  </a:lnTo>
                  <a:lnTo>
                    <a:pt x="0" y="0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3104" y="14901"/>
                  </a:lnTo>
                  <a:lnTo>
                    <a:pt x="5278" y="15833"/>
                  </a:lnTo>
                  <a:lnTo>
                    <a:pt x="10555" y="18006"/>
                  </a:lnTo>
                  <a:lnTo>
                    <a:pt x="14591" y="22042"/>
                  </a:lnTo>
                  <a:lnTo>
                    <a:pt x="19869" y="25146"/>
                  </a:lnTo>
                  <a:lnTo>
                    <a:pt x="22973" y="29492"/>
                  </a:lnTo>
                  <a:lnTo>
                    <a:pt x="29182" y="27319"/>
                  </a:lnTo>
                  <a:lnTo>
                    <a:pt x="30113" y="2514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2" name="Freeform: Shape 241">
              <a:extLst>
                <a:ext uri="{FF2B5EF4-FFF2-40B4-BE49-F238E27FC236}">
                  <a16:creationId xmlns:a16="http://schemas.microsoft.com/office/drawing/2014/main" xmlns="" id="{9A8D95B8-86EE-454A-8779-93A7D0D4BFA4}"/>
                </a:ext>
              </a:extLst>
            </p:cNvPr>
            <p:cNvSpPr/>
            <p:nvPr/>
          </p:nvSpPr>
          <p:spPr>
            <a:xfrm>
              <a:off x="3878341" y="4529873"/>
              <a:ext cx="93134" cy="86925"/>
            </a:xfrm>
            <a:custGeom>
              <a:avLst/>
              <a:gdLst>
                <a:gd name="connsiteX0" fmla="*/ 60226 w 93133"/>
                <a:gd name="connsiteY0" fmla="*/ 29492 h 86924"/>
                <a:gd name="connsiteX1" fmla="*/ 39427 w 93133"/>
                <a:gd name="connsiteY1" fmla="*/ 29492 h 86924"/>
                <a:gd name="connsiteX2" fmla="*/ 39427 w 93133"/>
                <a:gd name="connsiteY2" fmla="*/ 22042 h 86924"/>
                <a:gd name="connsiteX3" fmla="*/ 39427 w 93133"/>
                <a:gd name="connsiteY3" fmla="*/ 15833 h 86924"/>
                <a:gd name="connsiteX4" fmla="*/ 38495 w 93133"/>
                <a:gd name="connsiteY4" fmla="*/ 12728 h 86924"/>
                <a:gd name="connsiteX5" fmla="*/ 36322 w 93133"/>
                <a:gd name="connsiteY5" fmla="*/ 8382 h 86924"/>
                <a:gd name="connsiteX6" fmla="*/ 36322 w 93133"/>
                <a:gd name="connsiteY6" fmla="*/ 0 h 86924"/>
                <a:gd name="connsiteX7" fmla="*/ 24836 w 93133"/>
                <a:gd name="connsiteY7" fmla="*/ 10555 h 86924"/>
                <a:gd name="connsiteX8" fmla="*/ 17695 w 93133"/>
                <a:gd name="connsiteY8" fmla="*/ 25146 h 86924"/>
                <a:gd name="connsiteX9" fmla="*/ 10245 w 93133"/>
                <a:gd name="connsiteY9" fmla="*/ 40048 h 86924"/>
                <a:gd name="connsiteX10" fmla="*/ 0 w 93133"/>
                <a:gd name="connsiteY10" fmla="*/ 52465 h 86924"/>
                <a:gd name="connsiteX11" fmla="*/ 3104 w 93133"/>
                <a:gd name="connsiteY11" fmla="*/ 56812 h 86924"/>
                <a:gd name="connsiteX12" fmla="*/ 7140 w 93133"/>
                <a:gd name="connsiteY12" fmla="*/ 58985 h 86924"/>
                <a:gd name="connsiteX13" fmla="*/ 9313 w 93133"/>
                <a:gd name="connsiteY13" fmla="*/ 58985 h 86924"/>
                <a:gd name="connsiteX14" fmla="*/ 12418 w 93133"/>
                <a:gd name="connsiteY14" fmla="*/ 59916 h 86924"/>
                <a:gd name="connsiteX15" fmla="*/ 16454 w 93133"/>
                <a:gd name="connsiteY15" fmla="*/ 59916 h 86924"/>
                <a:gd name="connsiteX16" fmla="*/ 19558 w 93133"/>
                <a:gd name="connsiteY16" fmla="*/ 62089 h 86924"/>
                <a:gd name="connsiteX17" fmla="*/ 24836 w 93133"/>
                <a:gd name="connsiteY17" fmla="*/ 63952 h 86924"/>
                <a:gd name="connsiteX18" fmla="*/ 27009 w 93133"/>
                <a:gd name="connsiteY18" fmla="*/ 69229 h 86924"/>
                <a:gd name="connsiteX19" fmla="*/ 29182 w 93133"/>
                <a:gd name="connsiteY19" fmla="*/ 73576 h 86924"/>
                <a:gd name="connsiteX20" fmla="*/ 31045 w 93133"/>
                <a:gd name="connsiteY20" fmla="*/ 76680 h 86924"/>
                <a:gd name="connsiteX21" fmla="*/ 29182 w 93133"/>
                <a:gd name="connsiteY21" fmla="*/ 81026 h 86924"/>
                <a:gd name="connsiteX22" fmla="*/ 29182 w 93133"/>
                <a:gd name="connsiteY22" fmla="*/ 84131 h 86924"/>
                <a:gd name="connsiteX23" fmla="*/ 29182 w 93133"/>
                <a:gd name="connsiteY23" fmla="*/ 89408 h 86924"/>
                <a:gd name="connsiteX24" fmla="*/ 43773 w 93133"/>
                <a:gd name="connsiteY24" fmla="*/ 84131 h 86924"/>
                <a:gd name="connsiteX25" fmla="*/ 54018 w 93133"/>
                <a:gd name="connsiteY25" fmla="*/ 74507 h 86924"/>
                <a:gd name="connsiteX26" fmla="*/ 60226 w 93133"/>
                <a:gd name="connsiteY26" fmla="*/ 59916 h 86924"/>
                <a:gd name="connsiteX27" fmla="*/ 65504 w 93133"/>
                <a:gd name="connsiteY27" fmla="*/ 63952 h 86924"/>
                <a:gd name="connsiteX28" fmla="*/ 68608 w 93133"/>
                <a:gd name="connsiteY28" fmla="*/ 66125 h 86924"/>
                <a:gd name="connsiteX29" fmla="*/ 72955 w 93133"/>
                <a:gd name="connsiteY29" fmla="*/ 69229 h 86924"/>
                <a:gd name="connsiteX30" fmla="*/ 72955 w 93133"/>
                <a:gd name="connsiteY30" fmla="*/ 71403 h 86924"/>
                <a:gd name="connsiteX31" fmla="*/ 72955 w 93133"/>
                <a:gd name="connsiteY31" fmla="*/ 74507 h 86924"/>
                <a:gd name="connsiteX32" fmla="*/ 72955 w 93133"/>
                <a:gd name="connsiteY32" fmla="*/ 81026 h 86924"/>
                <a:gd name="connsiteX33" fmla="*/ 72955 w 93133"/>
                <a:gd name="connsiteY33" fmla="*/ 86304 h 86924"/>
                <a:gd name="connsiteX34" fmla="*/ 77922 w 93133"/>
                <a:gd name="connsiteY34" fmla="*/ 84131 h 86924"/>
                <a:gd name="connsiteX35" fmla="*/ 83199 w 93133"/>
                <a:gd name="connsiteY35" fmla="*/ 84131 h 86924"/>
                <a:gd name="connsiteX36" fmla="*/ 85373 w 93133"/>
                <a:gd name="connsiteY36" fmla="*/ 84131 h 86924"/>
                <a:gd name="connsiteX37" fmla="*/ 87546 w 93133"/>
                <a:gd name="connsiteY37" fmla="*/ 81958 h 86924"/>
                <a:gd name="connsiteX38" fmla="*/ 89408 w 93133"/>
                <a:gd name="connsiteY38" fmla="*/ 81026 h 86924"/>
                <a:gd name="connsiteX39" fmla="*/ 92513 w 93133"/>
                <a:gd name="connsiteY39" fmla="*/ 76680 h 86924"/>
                <a:gd name="connsiteX40" fmla="*/ 94686 w 93133"/>
                <a:gd name="connsiteY40" fmla="*/ 74507 h 86924"/>
                <a:gd name="connsiteX41" fmla="*/ 94686 w 93133"/>
                <a:gd name="connsiteY41" fmla="*/ 73576 h 86924"/>
                <a:gd name="connsiteX42" fmla="*/ 95617 w 93133"/>
                <a:gd name="connsiteY42" fmla="*/ 71403 h 86924"/>
                <a:gd name="connsiteX43" fmla="*/ 95617 w 93133"/>
                <a:gd name="connsiteY43" fmla="*/ 69229 h 86924"/>
                <a:gd name="connsiteX44" fmla="*/ 77922 w 93133"/>
                <a:gd name="connsiteY44" fmla="*/ 49361 h 86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93133" h="86924">
                  <a:moveTo>
                    <a:pt x="60226" y="29492"/>
                  </a:moveTo>
                  <a:lnTo>
                    <a:pt x="39427" y="29492"/>
                  </a:lnTo>
                  <a:lnTo>
                    <a:pt x="39427" y="22042"/>
                  </a:lnTo>
                  <a:lnTo>
                    <a:pt x="39427" y="15833"/>
                  </a:lnTo>
                  <a:lnTo>
                    <a:pt x="38495" y="12728"/>
                  </a:lnTo>
                  <a:lnTo>
                    <a:pt x="36322" y="8382"/>
                  </a:lnTo>
                  <a:lnTo>
                    <a:pt x="36322" y="0"/>
                  </a:lnTo>
                  <a:lnTo>
                    <a:pt x="24836" y="10555"/>
                  </a:lnTo>
                  <a:lnTo>
                    <a:pt x="17695" y="25146"/>
                  </a:lnTo>
                  <a:lnTo>
                    <a:pt x="10245" y="40048"/>
                  </a:lnTo>
                  <a:lnTo>
                    <a:pt x="0" y="52465"/>
                  </a:lnTo>
                  <a:lnTo>
                    <a:pt x="3104" y="56812"/>
                  </a:lnTo>
                  <a:lnTo>
                    <a:pt x="7140" y="58985"/>
                  </a:lnTo>
                  <a:lnTo>
                    <a:pt x="9313" y="58985"/>
                  </a:lnTo>
                  <a:lnTo>
                    <a:pt x="12418" y="59916"/>
                  </a:lnTo>
                  <a:lnTo>
                    <a:pt x="16454" y="59916"/>
                  </a:lnTo>
                  <a:lnTo>
                    <a:pt x="19558" y="62089"/>
                  </a:lnTo>
                  <a:lnTo>
                    <a:pt x="24836" y="63952"/>
                  </a:lnTo>
                  <a:lnTo>
                    <a:pt x="27009" y="69229"/>
                  </a:lnTo>
                  <a:lnTo>
                    <a:pt x="29182" y="73576"/>
                  </a:lnTo>
                  <a:lnTo>
                    <a:pt x="31045" y="76680"/>
                  </a:lnTo>
                  <a:lnTo>
                    <a:pt x="29182" y="81026"/>
                  </a:lnTo>
                  <a:lnTo>
                    <a:pt x="29182" y="84131"/>
                  </a:lnTo>
                  <a:lnTo>
                    <a:pt x="29182" y="89408"/>
                  </a:lnTo>
                  <a:lnTo>
                    <a:pt x="43773" y="84131"/>
                  </a:lnTo>
                  <a:lnTo>
                    <a:pt x="54018" y="74507"/>
                  </a:lnTo>
                  <a:lnTo>
                    <a:pt x="60226" y="59916"/>
                  </a:lnTo>
                  <a:lnTo>
                    <a:pt x="65504" y="63952"/>
                  </a:lnTo>
                  <a:lnTo>
                    <a:pt x="68608" y="66125"/>
                  </a:lnTo>
                  <a:lnTo>
                    <a:pt x="72955" y="69229"/>
                  </a:lnTo>
                  <a:lnTo>
                    <a:pt x="72955" y="71403"/>
                  </a:lnTo>
                  <a:lnTo>
                    <a:pt x="72955" y="74507"/>
                  </a:lnTo>
                  <a:lnTo>
                    <a:pt x="72955" y="81026"/>
                  </a:lnTo>
                  <a:lnTo>
                    <a:pt x="72955" y="86304"/>
                  </a:lnTo>
                  <a:lnTo>
                    <a:pt x="77922" y="84131"/>
                  </a:lnTo>
                  <a:lnTo>
                    <a:pt x="83199" y="84131"/>
                  </a:lnTo>
                  <a:lnTo>
                    <a:pt x="85373" y="84131"/>
                  </a:lnTo>
                  <a:lnTo>
                    <a:pt x="87546" y="81958"/>
                  </a:lnTo>
                  <a:lnTo>
                    <a:pt x="89408" y="81026"/>
                  </a:lnTo>
                  <a:lnTo>
                    <a:pt x="92513" y="76680"/>
                  </a:lnTo>
                  <a:lnTo>
                    <a:pt x="94686" y="74507"/>
                  </a:lnTo>
                  <a:lnTo>
                    <a:pt x="94686" y="73576"/>
                  </a:lnTo>
                  <a:lnTo>
                    <a:pt x="95617" y="71403"/>
                  </a:lnTo>
                  <a:lnTo>
                    <a:pt x="95617" y="69229"/>
                  </a:lnTo>
                  <a:lnTo>
                    <a:pt x="77922" y="4936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3" name="Freeform: Shape 242">
              <a:extLst>
                <a:ext uri="{FF2B5EF4-FFF2-40B4-BE49-F238E27FC236}">
                  <a16:creationId xmlns:a16="http://schemas.microsoft.com/office/drawing/2014/main" xmlns="" id="{00FB6CFF-28FD-40E2-A6AF-A489C5B421D8}"/>
                </a:ext>
              </a:extLst>
            </p:cNvPr>
            <p:cNvSpPr/>
            <p:nvPr/>
          </p:nvSpPr>
          <p:spPr>
            <a:xfrm>
              <a:off x="4263915" y="4941524"/>
              <a:ext cx="93134" cy="111760"/>
            </a:xfrm>
            <a:custGeom>
              <a:avLst/>
              <a:gdLst>
                <a:gd name="connsiteX0" fmla="*/ 54018 w 93133"/>
                <a:gd name="connsiteY0" fmla="*/ 51534 h 111760"/>
                <a:gd name="connsiteX1" fmla="*/ 53086 w 93133"/>
                <a:gd name="connsiteY1" fmla="*/ 39116 h 111760"/>
                <a:gd name="connsiteX2" fmla="*/ 50913 w 93133"/>
                <a:gd name="connsiteY2" fmla="*/ 28561 h 111760"/>
                <a:gd name="connsiteX3" fmla="*/ 50913 w 93133"/>
                <a:gd name="connsiteY3" fmla="*/ 14901 h 111760"/>
                <a:gd name="connsiteX4" fmla="*/ 50913 w 93133"/>
                <a:gd name="connsiteY4" fmla="*/ 0 h 111760"/>
                <a:gd name="connsiteX5" fmla="*/ 39427 w 93133"/>
                <a:gd name="connsiteY5" fmla="*/ 0 h 111760"/>
                <a:gd name="connsiteX6" fmla="*/ 29182 w 93133"/>
                <a:gd name="connsiteY6" fmla="*/ 24215 h 111760"/>
                <a:gd name="connsiteX7" fmla="*/ 21731 w 93133"/>
                <a:gd name="connsiteY7" fmla="*/ 48430 h 111760"/>
                <a:gd name="connsiteX8" fmla="*/ 10245 w 93133"/>
                <a:gd name="connsiteY8" fmla="*/ 70471 h 111760"/>
                <a:gd name="connsiteX9" fmla="*/ 0 w 93133"/>
                <a:gd name="connsiteY9" fmla="*/ 85062 h 111760"/>
                <a:gd name="connsiteX10" fmla="*/ 4036 w 93133"/>
                <a:gd name="connsiteY10" fmla="*/ 88477 h 111760"/>
                <a:gd name="connsiteX11" fmla="*/ 9313 w 93133"/>
                <a:gd name="connsiteY11" fmla="*/ 90340 h 111760"/>
                <a:gd name="connsiteX12" fmla="*/ 14591 w 93133"/>
                <a:gd name="connsiteY12" fmla="*/ 90340 h 111760"/>
                <a:gd name="connsiteX13" fmla="*/ 19558 w 93133"/>
                <a:gd name="connsiteY13" fmla="*/ 92513 h 111760"/>
                <a:gd name="connsiteX14" fmla="*/ 23904 w 93133"/>
                <a:gd name="connsiteY14" fmla="*/ 92513 h 111760"/>
                <a:gd name="connsiteX15" fmla="*/ 27009 w 93133"/>
                <a:gd name="connsiteY15" fmla="*/ 92513 h 111760"/>
                <a:gd name="connsiteX16" fmla="*/ 36322 w 93133"/>
                <a:gd name="connsiteY16" fmla="*/ 92513 h 111760"/>
                <a:gd name="connsiteX17" fmla="*/ 41600 w 93133"/>
                <a:gd name="connsiteY17" fmla="*/ 92513 h 111760"/>
                <a:gd name="connsiteX18" fmla="*/ 45635 w 93133"/>
                <a:gd name="connsiteY18" fmla="*/ 94686 h 111760"/>
                <a:gd name="connsiteX19" fmla="*/ 46877 w 93133"/>
                <a:gd name="connsiteY19" fmla="*/ 95617 h 111760"/>
                <a:gd name="connsiteX20" fmla="*/ 46877 w 93133"/>
                <a:gd name="connsiteY20" fmla="*/ 97790 h 111760"/>
                <a:gd name="connsiteX21" fmla="*/ 46877 w 93133"/>
                <a:gd name="connsiteY21" fmla="*/ 103068 h 111760"/>
                <a:gd name="connsiteX22" fmla="*/ 46877 w 93133"/>
                <a:gd name="connsiteY22" fmla="*/ 108346 h 111760"/>
                <a:gd name="connsiteX23" fmla="*/ 56191 w 93133"/>
                <a:gd name="connsiteY23" fmla="*/ 103068 h 111760"/>
                <a:gd name="connsiteX24" fmla="*/ 63331 w 93133"/>
                <a:gd name="connsiteY24" fmla="*/ 95617 h 111760"/>
                <a:gd name="connsiteX25" fmla="*/ 70782 w 93133"/>
                <a:gd name="connsiteY25" fmla="*/ 88477 h 111760"/>
                <a:gd name="connsiteX26" fmla="*/ 74817 w 93133"/>
                <a:gd name="connsiteY26" fmla="*/ 88477 h 111760"/>
                <a:gd name="connsiteX27" fmla="*/ 74817 w 93133"/>
                <a:gd name="connsiteY27" fmla="*/ 92513 h 111760"/>
                <a:gd name="connsiteX28" fmla="*/ 74817 w 93133"/>
                <a:gd name="connsiteY28" fmla="*/ 95617 h 111760"/>
                <a:gd name="connsiteX29" fmla="*/ 72955 w 93133"/>
                <a:gd name="connsiteY29" fmla="*/ 97790 h 111760"/>
                <a:gd name="connsiteX30" fmla="*/ 72955 w 93133"/>
                <a:gd name="connsiteY30" fmla="*/ 99964 h 111760"/>
                <a:gd name="connsiteX31" fmla="*/ 70782 w 93133"/>
                <a:gd name="connsiteY31" fmla="*/ 100895 h 111760"/>
                <a:gd name="connsiteX32" fmla="*/ 70782 w 93133"/>
                <a:gd name="connsiteY32" fmla="*/ 108346 h 111760"/>
                <a:gd name="connsiteX33" fmla="*/ 74817 w 93133"/>
                <a:gd name="connsiteY33" fmla="*/ 107104 h 111760"/>
                <a:gd name="connsiteX34" fmla="*/ 76059 w 93133"/>
                <a:gd name="connsiteY34" fmla="*/ 107104 h 111760"/>
                <a:gd name="connsiteX35" fmla="*/ 76059 w 93133"/>
                <a:gd name="connsiteY35" fmla="*/ 105241 h 111760"/>
                <a:gd name="connsiteX36" fmla="*/ 77922 w 93133"/>
                <a:gd name="connsiteY36" fmla="*/ 105241 h 111760"/>
                <a:gd name="connsiteX37" fmla="*/ 80095 w 93133"/>
                <a:gd name="connsiteY37" fmla="*/ 100895 h 111760"/>
                <a:gd name="connsiteX38" fmla="*/ 80095 w 93133"/>
                <a:gd name="connsiteY38" fmla="*/ 103068 h 111760"/>
                <a:gd name="connsiteX39" fmla="*/ 82268 w 93133"/>
                <a:gd name="connsiteY39" fmla="*/ 105241 h 111760"/>
                <a:gd name="connsiteX40" fmla="*/ 82268 w 93133"/>
                <a:gd name="connsiteY40" fmla="*/ 107104 h 111760"/>
                <a:gd name="connsiteX41" fmla="*/ 82268 w 93133"/>
                <a:gd name="connsiteY41" fmla="*/ 108346 h 111760"/>
                <a:gd name="connsiteX42" fmla="*/ 83200 w 93133"/>
                <a:gd name="connsiteY42" fmla="*/ 112381 h 111760"/>
                <a:gd name="connsiteX43" fmla="*/ 87546 w 93133"/>
                <a:gd name="connsiteY43" fmla="*/ 112381 h 111760"/>
                <a:gd name="connsiteX44" fmla="*/ 89408 w 93133"/>
                <a:gd name="connsiteY44" fmla="*/ 99964 h 111760"/>
                <a:gd name="connsiteX45" fmla="*/ 92513 w 93133"/>
                <a:gd name="connsiteY45" fmla="*/ 87235 h 111760"/>
                <a:gd name="connsiteX46" fmla="*/ 94686 w 93133"/>
                <a:gd name="connsiteY46" fmla="*/ 75749 h 111760"/>
                <a:gd name="connsiteX47" fmla="*/ 92513 w 93133"/>
                <a:gd name="connsiteY47" fmla="*/ 73576 h 111760"/>
                <a:gd name="connsiteX48" fmla="*/ 90650 w 93133"/>
                <a:gd name="connsiteY48" fmla="*/ 73576 h 111760"/>
                <a:gd name="connsiteX49" fmla="*/ 89408 w 93133"/>
                <a:gd name="connsiteY49" fmla="*/ 73576 h 111760"/>
                <a:gd name="connsiteX50" fmla="*/ 87546 w 93133"/>
                <a:gd name="connsiteY50" fmla="*/ 73576 h 111760"/>
                <a:gd name="connsiteX51" fmla="*/ 85373 w 93133"/>
                <a:gd name="connsiteY51" fmla="*/ 73576 h 111760"/>
                <a:gd name="connsiteX52" fmla="*/ 83200 w 93133"/>
                <a:gd name="connsiteY52" fmla="*/ 72644 h 111760"/>
                <a:gd name="connsiteX53" fmla="*/ 74817 w 93133"/>
                <a:gd name="connsiteY53" fmla="*/ 72644 h 111760"/>
                <a:gd name="connsiteX54" fmla="*/ 74817 w 93133"/>
                <a:gd name="connsiteY54" fmla="*/ 51534 h 11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133" h="111760">
                  <a:moveTo>
                    <a:pt x="54018" y="51534"/>
                  </a:moveTo>
                  <a:lnTo>
                    <a:pt x="53086" y="39116"/>
                  </a:lnTo>
                  <a:lnTo>
                    <a:pt x="50913" y="28561"/>
                  </a:lnTo>
                  <a:lnTo>
                    <a:pt x="50913" y="14901"/>
                  </a:lnTo>
                  <a:lnTo>
                    <a:pt x="50913" y="0"/>
                  </a:lnTo>
                  <a:lnTo>
                    <a:pt x="39427" y="0"/>
                  </a:lnTo>
                  <a:lnTo>
                    <a:pt x="29182" y="24215"/>
                  </a:lnTo>
                  <a:lnTo>
                    <a:pt x="21731" y="48430"/>
                  </a:lnTo>
                  <a:lnTo>
                    <a:pt x="10245" y="70471"/>
                  </a:lnTo>
                  <a:lnTo>
                    <a:pt x="0" y="85062"/>
                  </a:lnTo>
                  <a:lnTo>
                    <a:pt x="4036" y="88477"/>
                  </a:lnTo>
                  <a:lnTo>
                    <a:pt x="9313" y="90340"/>
                  </a:lnTo>
                  <a:lnTo>
                    <a:pt x="14591" y="90340"/>
                  </a:lnTo>
                  <a:lnTo>
                    <a:pt x="19558" y="92513"/>
                  </a:lnTo>
                  <a:lnTo>
                    <a:pt x="23904" y="92513"/>
                  </a:lnTo>
                  <a:lnTo>
                    <a:pt x="27009" y="92513"/>
                  </a:lnTo>
                  <a:lnTo>
                    <a:pt x="36322" y="92513"/>
                  </a:lnTo>
                  <a:lnTo>
                    <a:pt x="41600" y="92513"/>
                  </a:lnTo>
                  <a:lnTo>
                    <a:pt x="45635" y="94686"/>
                  </a:lnTo>
                  <a:lnTo>
                    <a:pt x="46877" y="95617"/>
                  </a:lnTo>
                  <a:lnTo>
                    <a:pt x="46877" y="97790"/>
                  </a:lnTo>
                  <a:lnTo>
                    <a:pt x="46877" y="103068"/>
                  </a:lnTo>
                  <a:lnTo>
                    <a:pt x="46877" y="108346"/>
                  </a:lnTo>
                  <a:lnTo>
                    <a:pt x="56191" y="103068"/>
                  </a:lnTo>
                  <a:lnTo>
                    <a:pt x="63331" y="95617"/>
                  </a:lnTo>
                  <a:lnTo>
                    <a:pt x="70782" y="88477"/>
                  </a:lnTo>
                  <a:lnTo>
                    <a:pt x="74817" y="88477"/>
                  </a:lnTo>
                  <a:lnTo>
                    <a:pt x="74817" y="92513"/>
                  </a:lnTo>
                  <a:lnTo>
                    <a:pt x="74817" y="95617"/>
                  </a:lnTo>
                  <a:lnTo>
                    <a:pt x="72955" y="97790"/>
                  </a:lnTo>
                  <a:lnTo>
                    <a:pt x="72955" y="99964"/>
                  </a:lnTo>
                  <a:lnTo>
                    <a:pt x="70782" y="100895"/>
                  </a:lnTo>
                  <a:lnTo>
                    <a:pt x="70782" y="108346"/>
                  </a:lnTo>
                  <a:lnTo>
                    <a:pt x="74817" y="107104"/>
                  </a:lnTo>
                  <a:lnTo>
                    <a:pt x="76059" y="107104"/>
                  </a:lnTo>
                  <a:lnTo>
                    <a:pt x="76059" y="105241"/>
                  </a:lnTo>
                  <a:lnTo>
                    <a:pt x="77922" y="105241"/>
                  </a:lnTo>
                  <a:lnTo>
                    <a:pt x="80095" y="100895"/>
                  </a:lnTo>
                  <a:lnTo>
                    <a:pt x="80095" y="103068"/>
                  </a:lnTo>
                  <a:lnTo>
                    <a:pt x="82268" y="105241"/>
                  </a:lnTo>
                  <a:lnTo>
                    <a:pt x="82268" y="107104"/>
                  </a:lnTo>
                  <a:lnTo>
                    <a:pt x="82268" y="108346"/>
                  </a:lnTo>
                  <a:lnTo>
                    <a:pt x="83200" y="112381"/>
                  </a:lnTo>
                  <a:lnTo>
                    <a:pt x="87546" y="112381"/>
                  </a:lnTo>
                  <a:lnTo>
                    <a:pt x="89408" y="99964"/>
                  </a:lnTo>
                  <a:lnTo>
                    <a:pt x="92513" y="87235"/>
                  </a:lnTo>
                  <a:lnTo>
                    <a:pt x="94686" y="75749"/>
                  </a:lnTo>
                  <a:lnTo>
                    <a:pt x="92513" y="73576"/>
                  </a:lnTo>
                  <a:lnTo>
                    <a:pt x="90650" y="73576"/>
                  </a:lnTo>
                  <a:lnTo>
                    <a:pt x="89408" y="73576"/>
                  </a:lnTo>
                  <a:lnTo>
                    <a:pt x="87546" y="73576"/>
                  </a:lnTo>
                  <a:lnTo>
                    <a:pt x="85373" y="73576"/>
                  </a:lnTo>
                  <a:lnTo>
                    <a:pt x="83200" y="72644"/>
                  </a:lnTo>
                  <a:lnTo>
                    <a:pt x="74817" y="72644"/>
                  </a:lnTo>
                  <a:lnTo>
                    <a:pt x="74817" y="5153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4" name="Freeform: Shape 243">
              <a:extLst>
                <a:ext uri="{FF2B5EF4-FFF2-40B4-BE49-F238E27FC236}">
                  <a16:creationId xmlns:a16="http://schemas.microsoft.com/office/drawing/2014/main" xmlns="" id="{9002597C-3837-4578-9554-EB53FAE00476}"/>
                </a:ext>
              </a:extLst>
            </p:cNvPr>
            <p:cNvSpPr/>
            <p:nvPr/>
          </p:nvSpPr>
          <p:spPr>
            <a:xfrm>
              <a:off x="4034496" y="4432083"/>
              <a:ext cx="27940" cy="40358"/>
            </a:xfrm>
            <a:custGeom>
              <a:avLst/>
              <a:gdLst>
                <a:gd name="connsiteX0" fmla="*/ 4346 w 27940"/>
                <a:gd name="connsiteY0" fmla="*/ 42221 h 40357"/>
                <a:gd name="connsiteX1" fmla="*/ 12418 w 27940"/>
                <a:gd name="connsiteY1" fmla="*/ 40979 h 40357"/>
                <a:gd name="connsiteX2" fmla="*/ 18937 w 27940"/>
                <a:gd name="connsiteY2" fmla="*/ 40979 h 40357"/>
                <a:gd name="connsiteX3" fmla="*/ 23904 w 27940"/>
                <a:gd name="connsiteY3" fmla="*/ 39116 h 40357"/>
                <a:gd name="connsiteX4" fmla="*/ 29182 w 27940"/>
                <a:gd name="connsiteY4" fmla="*/ 36943 h 40357"/>
                <a:gd name="connsiteX5" fmla="*/ 27009 w 27940"/>
                <a:gd name="connsiteY5" fmla="*/ 29492 h 40357"/>
                <a:gd name="connsiteX6" fmla="*/ 26077 w 27940"/>
                <a:gd name="connsiteY6" fmla="*/ 24215 h 40357"/>
                <a:gd name="connsiteX7" fmla="*/ 23904 w 27940"/>
                <a:gd name="connsiteY7" fmla="*/ 18937 h 40357"/>
                <a:gd name="connsiteX8" fmla="*/ 19869 w 27940"/>
                <a:gd name="connsiteY8" fmla="*/ 12728 h 40357"/>
                <a:gd name="connsiteX9" fmla="*/ 18937 w 27940"/>
                <a:gd name="connsiteY9" fmla="*/ 9624 h 40357"/>
                <a:gd name="connsiteX10" fmla="*/ 18937 w 27940"/>
                <a:gd name="connsiteY10" fmla="*/ 7451 h 40357"/>
                <a:gd name="connsiteX11" fmla="*/ 18937 w 27940"/>
                <a:gd name="connsiteY11" fmla="*/ 5278 h 40357"/>
                <a:gd name="connsiteX12" fmla="*/ 16764 w 27940"/>
                <a:gd name="connsiteY12" fmla="*/ 4346 h 40357"/>
                <a:gd name="connsiteX13" fmla="*/ 14591 w 27940"/>
                <a:gd name="connsiteY13" fmla="*/ 4346 h 40357"/>
                <a:gd name="connsiteX14" fmla="*/ 12418 w 27940"/>
                <a:gd name="connsiteY14" fmla="*/ 2173 h 40357"/>
                <a:gd name="connsiteX15" fmla="*/ 9313 w 27940"/>
                <a:gd name="connsiteY15" fmla="*/ 0 h 40357"/>
                <a:gd name="connsiteX16" fmla="*/ 5278 w 27940"/>
                <a:gd name="connsiteY16" fmla="*/ 5278 h 40357"/>
                <a:gd name="connsiteX17" fmla="*/ 4346 w 27940"/>
                <a:gd name="connsiteY17" fmla="*/ 9624 h 40357"/>
                <a:gd name="connsiteX18" fmla="*/ 0 w 27940"/>
                <a:gd name="connsiteY18" fmla="*/ 12728 h 40357"/>
                <a:gd name="connsiteX19" fmla="*/ 0 w 27940"/>
                <a:gd name="connsiteY19" fmla="*/ 24215 h 40357"/>
                <a:gd name="connsiteX20" fmla="*/ 2173 w 27940"/>
                <a:gd name="connsiteY20" fmla="*/ 33839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7940" h="40357">
                  <a:moveTo>
                    <a:pt x="4346" y="42221"/>
                  </a:moveTo>
                  <a:lnTo>
                    <a:pt x="12418" y="40979"/>
                  </a:lnTo>
                  <a:lnTo>
                    <a:pt x="18937" y="40979"/>
                  </a:lnTo>
                  <a:lnTo>
                    <a:pt x="23904" y="39116"/>
                  </a:lnTo>
                  <a:lnTo>
                    <a:pt x="29182" y="36943"/>
                  </a:lnTo>
                  <a:lnTo>
                    <a:pt x="27009" y="29492"/>
                  </a:lnTo>
                  <a:lnTo>
                    <a:pt x="26077" y="24215"/>
                  </a:lnTo>
                  <a:lnTo>
                    <a:pt x="23904" y="18937"/>
                  </a:lnTo>
                  <a:lnTo>
                    <a:pt x="19869" y="12728"/>
                  </a:lnTo>
                  <a:lnTo>
                    <a:pt x="18937" y="9624"/>
                  </a:lnTo>
                  <a:lnTo>
                    <a:pt x="18937" y="7451"/>
                  </a:lnTo>
                  <a:lnTo>
                    <a:pt x="18937" y="5278"/>
                  </a:lnTo>
                  <a:lnTo>
                    <a:pt x="16764" y="4346"/>
                  </a:lnTo>
                  <a:lnTo>
                    <a:pt x="14591" y="4346"/>
                  </a:lnTo>
                  <a:lnTo>
                    <a:pt x="12418" y="2173"/>
                  </a:lnTo>
                  <a:lnTo>
                    <a:pt x="9313" y="0"/>
                  </a:lnTo>
                  <a:lnTo>
                    <a:pt x="5278" y="5278"/>
                  </a:lnTo>
                  <a:lnTo>
                    <a:pt x="4346" y="9624"/>
                  </a:lnTo>
                  <a:lnTo>
                    <a:pt x="0" y="12728"/>
                  </a:lnTo>
                  <a:lnTo>
                    <a:pt x="0" y="24215"/>
                  </a:lnTo>
                  <a:lnTo>
                    <a:pt x="2173" y="3383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5" name="Freeform: Shape 244">
              <a:extLst>
                <a:ext uri="{FF2B5EF4-FFF2-40B4-BE49-F238E27FC236}">
                  <a16:creationId xmlns:a16="http://schemas.microsoft.com/office/drawing/2014/main" xmlns="" id="{48E0AC21-7A11-44C1-8461-8C053C82B34A}"/>
                </a:ext>
              </a:extLst>
            </p:cNvPr>
            <p:cNvSpPr/>
            <p:nvPr/>
          </p:nvSpPr>
          <p:spPr>
            <a:xfrm>
              <a:off x="3958436" y="4877572"/>
              <a:ext cx="15522" cy="9313"/>
            </a:xfrm>
            <a:custGeom>
              <a:avLst/>
              <a:gdLst>
                <a:gd name="connsiteX0" fmla="*/ 0 w 15522"/>
                <a:gd name="connsiteY0" fmla="*/ 11487 h 9313"/>
                <a:gd name="connsiteX1" fmla="*/ 5278 w 15522"/>
                <a:gd name="connsiteY1" fmla="*/ 11487 h 9313"/>
                <a:gd name="connsiteX2" fmla="*/ 7451 w 15522"/>
                <a:gd name="connsiteY2" fmla="*/ 9313 h 9313"/>
                <a:gd name="connsiteX3" fmla="*/ 9313 w 15522"/>
                <a:gd name="connsiteY3" fmla="*/ 9313 h 9313"/>
                <a:gd name="connsiteX4" fmla="*/ 10555 w 15522"/>
                <a:gd name="connsiteY4" fmla="*/ 9313 h 9313"/>
                <a:gd name="connsiteX5" fmla="*/ 12418 w 15522"/>
                <a:gd name="connsiteY5" fmla="*/ 7451 h 9313"/>
                <a:gd name="connsiteX6" fmla="*/ 15522 w 15522"/>
                <a:gd name="connsiteY6" fmla="*/ 7451 h 9313"/>
                <a:gd name="connsiteX7" fmla="*/ 15522 w 15522"/>
                <a:gd name="connsiteY7" fmla="*/ 0 h 9313"/>
                <a:gd name="connsiteX8" fmla="*/ 0 w 15522"/>
                <a:gd name="connsiteY8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522" h="9313">
                  <a:moveTo>
                    <a:pt x="0" y="11487"/>
                  </a:moveTo>
                  <a:lnTo>
                    <a:pt x="5278" y="11487"/>
                  </a:lnTo>
                  <a:lnTo>
                    <a:pt x="7451" y="9313"/>
                  </a:lnTo>
                  <a:lnTo>
                    <a:pt x="9313" y="9313"/>
                  </a:lnTo>
                  <a:lnTo>
                    <a:pt x="10555" y="9313"/>
                  </a:lnTo>
                  <a:lnTo>
                    <a:pt x="12418" y="7451"/>
                  </a:lnTo>
                  <a:lnTo>
                    <a:pt x="15522" y="7451"/>
                  </a:lnTo>
                  <a:lnTo>
                    <a:pt x="1552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6" name="Freeform: Shape 245">
              <a:extLst>
                <a:ext uri="{FF2B5EF4-FFF2-40B4-BE49-F238E27FC236}">
                  <a16:creationId xmlns:a16="http://schemas.microsoft.com/office/drawing/2014/main" xmlns="" id="{08B24B0E-6220-421F-8234-8C2D8BA9B739}"/>
                </a:ext>
              </a:extLst>
            </p:cNvPr>
            <p:cNvSpPr/>
            <p:nvPr/>
          </p:nvSpPr>
          <p:spPr>
            <a:xfrm>
              <a:off x="4347115" y="4401659"/>
              <a:ext cx="40358" cy="34149"/>
            </a:xfrm>
            <a:custGeom>
              <a:avLst/>
              <a:gdLst>
                <a:gd name="connsiteX0" fmla="*/ 13660 w 40357"/>
                <a:gd name="connsiteY0" fmla="*/ 25457 h 34149"/>
                <a:gd name="connsiteX1" fmla="*/ 18937 w 40357"/>
                <a:gd name="connsiteY1" fmla="*/ 30424 h 34149"/>
                <a:gd name="connsiteX2" fmla="*/ 23904 w 40357"/>
                <a:gd name="connsiteY2" fmla="*/ 35701 h 34149"/>
                <a:gd name="connsiteX3" fmla="*/ 27009 w 40357"/>
                <a:gd name="connsiteY3" fmla="*/ 34770 h 34149"/>
                <a:gd name="connsiteX4" fmla="*/ 29182 w 40357"/>
                <a:gd name="connsiteY4" fmla="*/ 32597 h 34149"/>
                <a:gd name="connsiteX5" fmla="*/ 31355 w 40357"/>
                <a:gd name="connsiteY5" fmla="*/ 32597 h 34149"/>
                <a:gd name="connsiteX6" fmla="*/ 33528 w 40357"/>
                <a:gd name="connsiteY6" fmla="*/ 32597 h 34149"/>
                <a:gd name="connsiteX7" fmla="*/ 33528 w 40357"/>
                <a:gd name="connsiteY7" fmla="*/ 30424 h 34149"/>
                <a:gd name="connsiteX8" fmla="*/ 36633 w 40357"/>
                <a:gd name="connsiteY8" fmla="*/ 27319 h 34149"/>
                <a:gd name="connsiteX9" fmla="*/ 36633 w 40357"/>
                <a:gd name="connsiteY9" fmla="*/ 25457 h 34149"/>
                <a:gd name="connsiteX10" fmla="*/ 38495 w 40357"/>
                <a:gd name="connsiteY10" fmla="*/ 25457 h 34149"/>
                <a:gd name="connsiteX11" fmla="*/ 38495 w 40357"/>
                <a:gd name="connsiteY11" fmla="*/ 23283 h 34149"/>
                <a:gd name="connsiteX12" fmla="*/ 40668 w 40357"/>
                <a:gd name="connsiteY12" fmla="*/ 20179 h 34149"/>
                <a:gd name="connsiteX13" fmla="*/ 34459 w 40357"/>
                <a:gd name="connsiteY13" fmla="*/ 14901 h 34149"/>
                <a:gd name="connsiteX14" fmla="*/ 29182 w 40357"/>
                <a:gd name="connsiteY14" fmla="*/ 10555 h 34149"/>
                <a:gd name="connsiteX15" fmla="*/ 26077 w 40357"/>
                <a:gd name="connsiteY15" fmla="*/ 7451 h 34149"/>
                <a:gd name="connsiteX16" fmla="*/ 18937 w 40357"/>
                <a:gd name="connsiteY16" fmla="*/ 3104 h 34149"/>
                <a:gd name="connsiteX17" fmla="*/ 11487 w 40357"/>
                <a:gd name="connsiteY17" fmla="*/ 0 h 34149"/>
                <a:gd name="connsiteX18" fmla="*/ 9313 w 40357"/>
                <a:gd name="connsiteY18" fmla="*/ 1242 h 34149"/>
                <a:gd name="connsiteX19" fmla="*/ 7451 w 40357"/>
                <a:gd name="connsiteY19" fmla="*/ 3104 h 34149"/>
                <a:gd name="connsiteX20" fmla="*/ 4346 w 40357"/>
                <a:gd name="connsiteY20" fmla="*/ 3104 h 34149"/>
                <a:gd name="connsiteX21" fmla="*/ 0 w 40357"/>
                <a:gd name="connsiteY21" fmla="*/ 15833 h 34149"/>
                <a:gd name="connsiteX22" fmla="*/ 6209 w 40357"/>
                <a:gd name="connsiteY22" fmla="*/ 20179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0357" h="34149">
                  <a:moveTo>
                    <a:pt x="13660" y="25457"/>
                  </a:moveTo>
                  <a:lnTo>
                    <a:pt x="18937" y="30424"/>
                  </a:lnTo>
                  <a:lnTo>
                    <a:pt x="23904" y="35701"/>
                  </a:lnTo>
                  <a:lnTo>
                    <a:pt x="27009" y="34770"/>
                  </a:lnTo>
                  <a:lnTo>
                    <a:pt x="29182" y="32597"/>
                  </a:lnTo>
                  <a:lnTo>
                    <a:pt x="31355" y="32597"/>
                  </a:lnTo>
                  <a:lnTo>
                    <a:pt x="33528" y="32597"/>
                  </a:lnTo>
                  <a:lnTo>
                    <a:pt x="33528" y="30424"/>
                  </a:lnTo>
                  <a:lnTo>
                    <a:pt x="36633" y="27319"/>
                  </a:lnTo>
                  <a:lnTo>
                    <a:pt x="36633" y="25457"/>
                  </a:lnTo>
                  <a:lnTo>
                    <a:pt x="38495" y="25457"/>
                  </a:lnTo>
                  <a:lnTo>
                    <a:pt x="38495" y="23283"/>
                  </a:lnTo>
                  <a:lnTo>
                    <a:pt x="40668" y="20179"/>
                  </a:lnTo>
                  <a:lnTo>
                    <a:pt x="34459" y="14901"/>
                  </a:lnTo>
                  <a:lnTo>
                    <a:pt x="29182" y="10555"/>
                  </a:lnTo>
                  <a:lnTo>
                    <a:pt x="26077" y="7451"/>
                  </a:lnTo>
                  <a:lnTo>
                    <a:pt x="18937" y="3104"/>
                  </a:lnTo>
                  <a:lnTo>
                    <a:pt x="11487" y="0"/>
                  </a:lnTo>
                  <a:lnTo>
                    <a:pt x="9313" y="1242"/>
                  </a:lnTo>
                  <a:lnTo>
                    <a:pt x="7451" y="3104"/>
                  </a:lnTo>
                  <a:lnTo>
                    <a:pt x="4346" y="3104"/>
                  </a:lnTo>
                  <a:lnTo>
                    <a:pt x="0" y="15833"/>
                  </a:lnTo>
                  <a:lnTo>
                    <a:pt x="6209" y="2017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7" name="Freeform: Shape 246">
              <a:extLst>
                <a:ext uri="{FF2B5EF4-FFF2-40B4-BE49-F238E27FC236}">
                  <a16:creationId xmlns:a16="http://schemas.microsoft.com/office/drawing/2014/main" xmlns="" id="{54A9B154-8D6E-47A2-864D-4562E3203CAB}"/>
                </a:ext>
              </a:extLst>
            </p:cNvPr>
            <p:cNvSpPr/>
            <p:nvPr/>
          </p:nvSpPr>
          <p:spPr>
            <a:xfrm>
              <a:off x="4024251" y="4593825"/>
              <a:ext cx="12418" cy="15522"/>
            </a:xfrm>
            <a:custGeom>
              <a:avLst/>
              <a:gdLst>
                <a:gd name="connsiteX0" fmla="*/ 4967 w 12417"/>
                <a:gd name="connsiteY0" fmla="*/ 17075 h 15522"/>
                <a:gd name="connsiteX1" fmla="*/ 7140 w 12417"/>
                <a:gd name="connsiteY1" fmla="*/ 14901 h 15522"/>
                <a:gd name="connsiteX2" fmla="*/ 8072 w 12417"/>
                <a:gd name="connsiteY2" fmla="*/ 14901 h 15522"/>
                <a:gd name="connsiteX3" fmla="*/ 10245 w 12417"/>
                <a:gd name="connsiteY3" fmla="*/ 12728 h 15522"/>
                <a:gd name="connsiteX4" fmla="*/ 12418 w 12417"/>
                <a:gd name="connsiteY4" fmla="*/ 10555 h 15522"/>
                <a:gd name="connsiteX5" fmla="*/ 14591 w 12417"/>
                <a:gd name="connsiteY5" fmla="*/ 9624 h 15522"/>
                <a:gd name="connsiteX6" fmla="*/ 14591 w 12417"/>
                <a:gd name="connsiteY6" fmla="*/ 7451 h 15522"/>
                <a:gd name="connsiteX7" fmla="*/ 14591 w 12417"/>
                <a:gd name="connsiteY7" fmla="*/ 5278 h 15522"/>
                <a:gd name="connsiteX8" fmla="*/ 10245 w 12417"/>
                <a:gd name="connsiteY8" fmla="*/ 5278 h 15522"/>
                <a:gd name="connsiteX9" fmla="*/ 8072 w 12417"/>
                <a:gd name="connsiteY9" fmla="*/ 3415 h 15522"/>
                <a:gd name="connsiteX10" fmla="*/ 7140 w 12417"/>
                <a:gd name="connsiteY10" fmla="*/ 2173 h 15522"/>
                <a:gd name="connsiteX11" fmla="*/ 3104 w 12417"/>
                <a:gd name="connsiteY11" fmla="*/ 0 h 15522"/>
                <a:gd name="connsiteX12" fmla="*/ 931 w 12417"/>
                <a:gd name="connsiteY12" fmla="*/ 5278 h 15522"/>
                <a:gd name="connsiteX13" fmla="*/ 0 w 12417"/>
                <a:gd name="connsiteY13" fmla="*/ 7451 h 15522"/>
                <a:gd name="connsiteX14" fmla="*/ 0 w 12417"/>
                <a:gd name="connsiteY14" fmla="*/ 10555 h 15522"/>
                <a:gd name="connsiteX15" fmla="*/ 0 w 12417"/>
                <a:gd name="connsiteY15" fmla="*/ 17075 h 15522"/>
                <a:gd name="connsiteX16" fmla="*/ 3104 w 12417"/>
                <a:gd name="connsiteY16" fmla="*/ 17075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417" h="15522">
                  <a:moveTo>
                    <a:pt x="4967" y="17075"/>
                  </a:moveTo>
                  <a:lnTo>
                    <a:pt x="7140" y="14901"/>
                  </a:lnTo>
                  <a:lnTo>
                    <a:pt x="8072" y="14901"/>
                  </a:lnTo>
                  <a:lnTo>
                    <a:pt x="10245" y="12728"/>
                  </a:lnTo>
                  <a:lnTo>
                    <a:pt x="12418" y="10555"/>
                  </a:lnTo>
                  <a:lnTo>
                    <a:pt x="14591" y="9624"/>
                  </a:lnTo>
                  <a:lnTo>
                    <a:pt x="14591" y="7451"/>
                  </a:lnTo>
                  <a:lnTo>
                    <a:pt x="14591" y="5278"/>
                  </a:lnTo>
                  <a:lnTo>
                    <a:pt x="10245" y="5278"/>
                  </a:lnTo>
                  <a:lnTo>
                    <a:pt x="8072" y="3415"/>
                  </a:lnTo>
                  <a:lnTo>
                    <a:pt x="7140" y="2173"/>
                  </a:lnTo>
                  <a:lnTo>
                    <a:pt x="3104" y="0"/>
                  </a:lnTo>
                  <a:lnTo>
                    <a:pt x="931" y="5278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0" y="17075"/>
                  </a:lnTo>
                  <a:lnTo>
                    <a:pt x="3104" y="1707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8" name="Freeform: Shape 247">
              <a:extLst>
                <a:ext uri="{FF2B5EF4-FFF2-40B4-BE49-F238E27FC236}">
                  <a16:creationId xmlns:a16="http://schemas.microsoft.com/office/drawing/2014/main" xmlns="" id="{5113B83D-F97F-4834-AB25-44F5E6CD6492}"/>
                </a:ext>
              </a:extLst>
            </p:cNvPr>
            <p:cNvSpPr/>
            <p:nvPr/>
          </p:nvSpPr>
          <p:spPr>
            <a:xfrm>
              <a:off x="3970854" y="4639150"/>
              <a:ext cx="21731" cy="27940"/>
            </a:xfrm>
            <a:custGeom>
              <a:avLst/>
              <a:gdLst>
                <a:gd name="connsiteX0" fmla="*/ 2173 w 21731"/>
                <a:gd name="connsiteY0" fmla="*/ 13660 h 27940"/>
                <a:gd name="connsiteX1" fmla="*/ 2173 w 21731"/>
                <a:gd name="connsiteY1" fmla="*/ 14591 h 27940"/>
                <a:gd name="connsiteX2" fmla="*/ 2173 w 21731"/>
                <a:gd name="connsiteY2" fmla="*/ 16764 h 27940"/>
                <a:gd name="connsiteX3" fmla="*/ 0 w 21731"/>
                <a:gd name="connsiteY3" fmla="*/ 21110 h 27940"/>
                <a:gd name="connsiteX4" fmla="*/ 2173 w 21731"/>
                <a:gd name="connsiteY4" fmla="*/ 22042 h 27940"/>
                <a:gd name="connsiteX5" fmla="*/ 2173 w 21731"/>
                <a:gd name="connsiteY5" fmla="*/ 24215 h 27940"/>
                <a:gd name="connsiteX6" fmla="*/ 3104 w 21731"/>
                <a:gd name="connsiteY6" fmla="*/ 24215 h 27940"/>
                <a:gd name="connsiteX7" fmla="*/ 3104 w 21731"/>
                <a:gd name="connsiteY7" fmla="*/ 28251 h 27940"/>
                <a:gd name="connsiteX8" fmla="*/ 9624 w 21731"/>
                <a:gd name="connsiteY8" fmla="*/ 28251 h 27940"/>
                <a:gd name="connsiteX9" fmla="*/ 14591 w 21731"/>
                <a:gd name="connsiteY9" fmla="*/ 26388 h 27940"/>
                <a:gd name="connsiteX10" fmla="*/ 16764 w 21731"/>
                <a:gd name="connsiteY10" fmla="*/ 26388 h 27940"/>
                <a:gd name="connsiteX11" fmla="*/ 19869 w 21731"/>
                <a:gd name="connsiteY11" fmla="*/ 24215 h 27940"/>
                <a:gd name="connsiteX12" fmla="*/ 24215 w 21731"/>
                <a:gd name="connsiteY12" fmla="*/ 24215 h 27940"/>
                <a:gd name="connsiteX13" fmla="*/ 22042 w 21731"/>
                <a:gd name="connsiteY13" fmla="*/ 16764 h 27940"/>
                <a:gd name="connsiteX14" fmla="*/ 17695 w 21731"/>
                <a:gd name="connsiteY14" fmla="*/ 9313 h 27940"/>
                <a:gd name="connsiteX15" fmla="*/ 12728 w 21731"/>
                <a:gd name="connsiteY15" fmla="*/ 4346 h 27940"/>
                <a:gd name="connsiteX16" fmla="*/ 7451 w 21731"/>
                <a:gd name="connsiteY16" fmla="*/ 0 h 27940"/>
                <a:gd name="connsiteX17" fmla="*/ 3104 w 21731"/>
                <a:gd name="connsiteY17" fmla="*/ 11487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1731" h="27940">
                  <a:moveTo>
                    <a:pt x="2173" y="13660"/>
                  </a:moveTo>
                  <a:lnTo>
                    <a:pt x="2173" y="14591"/>
                  </a:lnTo>
                  <a:lnTo>
                    <a:pt x="2173" y="16764"/>
                  </a:lnTo>
                  <a:lnTo>
                    <a:pt x="0" y="21110"/>
                  </a:lnTo>
                  <a:lnTo>
                    <a:pt x="2173" y="22042"/>
                  </a:lnTo>
                  <a:lnTo>
                    <a:pt x="2173" y="24215"/>
                  </a:lnTo>
                  <a:lnTo>
                    <a:pt x="3104" y="24215"/>
                  </a:lnTo>
                  <a:lnTo>
                    <a:pt x="3104" y="28251"/>
                  </a:lnTo>
                  <a:lnTo>
                    <a:pt x="9624" y="28251"/>
                  </a:lnTo>
                  <a:lnTo>
                    <a:pt x="14591" y="26388"/>
                  </a:lnTo>
                  <a:lnTo>
                    <a:pt x="16764" y="26388"/>
                  </a:lnTo>
                  <a:lnTo>
                    <a:pt x="19869" y="24215"/>
                  </a:lnTo>
                  <a:lnTo>
                    <a:pt x="24215" y="24215"/>
                  </a:lnTo>
                  <a:lnTo>
                    <a:pt x="22042" y="16764"/>
                  </a:lnTo>
                  <a:lnTo>
                    <a:pt x="17695" y="9313"/>
                  </a:lnTo>
                  <a:lnTo>
                    <a:pt x="12728" y="4346"/>
                  </a:lnTo>
                  <a:lnTo>
                    <a:pt x="7451" y="0"/>
                  </a:lnTo>
                  <a:lnTo>
                    <a:pt x="3104" y="1148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9" name="Freeform: Shape 248">
              <a:extLst>
                <a:ext uri="{FF2B5EF4-FFF2-40B4-BE49-F238E27FC236}">
                  <a16:creationId xmlns:a16="http://schemas.microsoft.com/office/drawing/2014/main" xmlns="" id="{BBBE0AA6-1FAB-49C5-BD37-D641558512C2}"/>
                </a:ext>
              </a:extLst>
            </p:cNvPr>
            <p:cNvSpPr/>
            <p:nvPr/>
          </p:nvSpPr>
          <p:spPr>
            <a:xfrm>
              <a:off x="7159753" y="4855531"/>
              <a:ext cx="43462" cy="189372"/>
            </a:xfrm>
            <a:custGeom>
              <a:avLst/>
              <a:gdLst>
                <a:gd name="connsiteX0" fmla="*/ 44704 w 43462"/>
                <a:gd name="connsiteY0" fmla="*/ 130077 h 189371"/>
                <a:gd name="connsiteX1" fmla="*/ 39427 w 43462"/>
                <a:gd name="connsiteY1" fmla="*/ 108035 h 189371"/>
                <a:gd name="connsiteX2" fmla="*/ 30113 w 43462"/>
                <a:gd name="connsiteY2" fmla="*/ 88167 h 189371"/>
                <a:gd name="connsiteX3" fmla="*/ 24836 w 43462"/>
                <a:gd name="connsiteY3" fmla="*/ 70471 h 189371"/>
                <a:gd name="connsiteX4" fmla="*/ 21731 w 43462"/>
                <a:gd name="connsiteY4" fmla="*/ 51534 h 189371"/>
                <a:gd name="connsiteX5" fmla="*/ 21731 w 43462"/>
                <a:gd name="connsiteY5" fmla="*/ 35701 h 189371"/>
                <a:gd name="connsiteX6" fmla="*/ 21731 w 43462"/>
                <a:gd name="connsiteY6" fmla="*/ 18937 h 189371"/>
                <a:gd name="connsiteX7" fmla="*/ 15522 w 43462"/>
                <a:gd name="connsiteY7" fmla="*/ 6209 h 189371"/>
                <a:gd name="connsiteX8" fmla="*/ 15522 w 43462"/>
                <a:gd name="connsiteY8" fmla="*/ 4036 h 189371"/>
                <a:gd name="connsiteX9" fmla="*/ 14591 w 43462"/>
                <a:gd name="connsiteY9" fmla="*/ 4036 h 189371"/>
                <a:gd name="connsiteX10" fmla="*/ 14591 w 43462"/>
                <a:gd name="connsiteY10" fmla="*/ 2173 h 189371"/>
                <a:gd name="connsiteX11" fmla="*/ 12418 w 43462"/>
                <a:gd name="connsiteY11" fmla="*/ 0 h 189371"/>
                <a:gd name="connsiteX12" fmla="*/ 10245 w 43462"/>
                <a:gd name="connsiteY12" fmla="*/ 7451 h 189371"/>
                <a:gd name="connsiteX13" fmla="*/ 9313 w 43462"/>
                <a:gd name="connsiteY13" fmla="*/ 13660 h 189371"/>
                <a:gd name="connsiteX14" fmla="*/ 7140 w 43462"/>
                <a:gd name="connsiteY14" fmla="*/ 16764 h 189371"/>
                <a:gd name="connsiteX15" fmla="*/ 5278 w 43462"/>
                <a:gd name="connsiteY15" fmla="*/ 21110 h 189371"/>
                <a:gd name="connsiteX16" fmla="*/ 3104 w 43462"/>
                <a:gd name="connsiteY16" fmla="*/ 24215 h 189371"/>
                <a:gd name="connsiteX17" fmla="*/ 0 w 43462"/>
                <a:gd name="connsiteY17" fmla="*/ 29492 h 189371"/>
                <a:gd name="connsiteX18" fmla="*/ 0 w 43462"/>
                <a:gd name="connsiteY18" fmla="*/ 70471 h 189371"/>
                <a:gd name="connsiteX19" fmla="*/ 3104 w 43462"/>
                <a:gd name="connsiteY19" fmla="*/ 85993 h 189371"/>
                <a:gd name="connsiteX20" fmla="*/ 3104 w 43462"/>
                <a:gd name="connsiteY20" fmla="*/ 110208 h 189371"/>
                <a:gd name="connsiteX21" fmla="*/ 3104 w 43462"/>
                <a:gd name="connsiteY21" fmla="*/ 136596 h 189371"/>
                <a:gd name="connsiteX22" fmla="*/ 3104 w 43462"/>
                <a:gd name="connsiteY22" fmla="*/ 159569 h 189371"/>
                <a:gd name="connsiteX23" fmla="*/ 5278 w 43462"/>
                <a:gd name="connsiteY23" fmla="*/ 180679 h 189371"/>
                <a:gd name="connsiteX24" fmla="*/ 9313 w 43462"/>
                <a:gd name="connsiteY24" fmla="*/ 191235 h 189371"/>
                <a:gd name="connsiteX25" fmla="*/ 12418 w 43462"/>
                <a:gd name="connsiteY25" fmla="*/ 189061 h 189371"/>
                <a:gd name="connsiteX26" fmla="*/ 14591 w 43462"/>
                <a:gd name="connsiteY26" fmla="*/ 189061 h 189371"/>
                <a:gd name="connsiteX27" fmla="*/ 19869 w 43462"/>
                <a:gd name="connsiteY27" fmla="*/ 186888 h 189371"/>
                <a:gd name="connsiteX28" fmla="*/ 22973 w 43462"/>
                <a:gd name="connsiteY28" fmla="*/ 186888 h 189371"/>
                <a:gd name="connsiteX29" fmla="*/ 29182 w 43462"/>
                <a:gd name="connsiteY29" fmla="*/ 186888 h 189371"/>
                <a:gd name="connsiteX30" fmla="*/ 24836 w 43462"/>
                <a:gd name="connsiteY30" fmla="*/ 169193 h 189371"/>
                <a:gd name="connsiteX31" fmla="*/ 22973 w 43462"/>
                <a:gd name="connsiteY31" fmla="*/ 156465 h 189371"/>
                <a:gd name="connsiteX32" fmla="*/ 19869 w 43462"/>
                <a:gd name="connsiteY32" fmla="*/ 143736 h 189371"/>
                <a:gd name="connsiteX33" fmla="*/ 19869 w 43462"/>
                <a:gd name="connsiteY33" fmla="*/ 126972 h 189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3462" h="189371">
                  <a:moveTo>
                    <a:pt x="44704" y="130077"/>
                  </a:moveTo>
                  <a:lnTo>
                    <a:pt x="39427" y="108035"/>
                  </a:lnTo>
                  <a:lnTo>
                    <a:pt x="30113" y="88167"/>
                  </a:lnTo>
                  <a:lnTo>
                    <a:pt x="24836" y="70471"/>
                  </a:lnTo>
                  <a:lnTo>
                    <a:pt x="21731" y="51534"/>
                  </a:lnTo>
                  <a:lnTo>
                    <a:pt x="21731" y="35701"/>
                  </a:lnTo>
                  <a:lnTo>
                    <a:pt x="21731" y="18937"/>
                  </a:lnTo>
                  <a:lnTo>
                    <a:pt x="15522" y="6209"/>
                  </a:lnTo>
                  <a:lnTo>
                    <a:pt x="15522" y="4036"/>
                  </a:lnTo>
                  <a:lnTo>
                    <a:pt x="14591" y="4036"/>
                  </a:lnTo>
                  <a:lnTo>
                    <a:pt x="14591" y="2173"/>
                  </a:lnTo>
                  <a:lnTo>
                    <a:pt x="12418" y="0"/>
                  </a:lnTo>
                  <a:lnTo>
                    <a:pt x="10245" y="7451"/>
                  </a:lnTo>
                  <a:lnTo>
                    <a:pt x="9313" y="13660"/>
                  </a:lnTo>
                  <a:lnTo>
                    <a:pt x="7140" y="16764"/>
                  </a:lnTo>
                  <a:lnTo>
                    <a:pt x="5278" y="21110"/>
                  </a:lnTo>
                  <a:lnTo>
                    <a:pt x="3104" y="24215"/>
                  </a:lnTo>
                  <a:lnTo>
                    <a:pt x="0" y="29492"/>
                  </a:lnTo>
                  <a:lnTo>
                    <a:pt x="0" y="70471"/>
                  </a:lnTo>
                  <a:lnTo>
                    <a:pt x="3104" y="85993"/>
                  </a:lnTo>
                  <a:lnTo>
                    <a:pt x="3104" y="110208"/>
                  </a:lnTo>
                  <a:lnTo>
                    <a:pt x="3104" y="136596"/>
                  </a:lnTo>
                  <a:lnTo>
                    <a:pt x="3104" y="159569"/>
                  </a:lnTo>
                  <a:lnTo>
                    <a:pt x="5278" y="180679"/>
                  </a:lnTo>
                  <a:lnTo>
                    <a:pt x="9313" y="191235"/>
                  </a:lnTo>
                  <a:lnTo>
                    <a:pt x="12418" y="189061"/>
                  </a:lnTo>
                  <a:lnTo>
                    <a:pt x="14591" y="189061"/>
                  </a:lnTo>
                  <a:lnTo>
                    <a:pt x="19869" y="186888"/>
                  </a:lnTo>
                  <a:lnTo>
                    <a:pt x="22973" y="186888"/>
                  </a:lnTo>
                  <a:lnTo>
                    <a:pt x="29182" y="186888"/>
                  </a:lnTo>
                  <a:lnTo>
                    <a:pt x="24836" y="169193"/>
                  </a:lnTo>
                  <a:lnTo>
                    <a:pt x="22973" y="156465"/>
                  </a:lnTo>
                  <a:lnTo>
                    <a:pt x="19869" y="143736"/>
                  </a:lnTo>
                  <a:lnTo>
                    <a:pt x="19869" y="12697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0" name="Freeform: Shape 249">
              <a:extLst>
                <a:ext uri="{FF2B5EF4-FFF2-40B4-BE49-F238E27FC236}">
                  <a16:creationId xmlns:a16="http://schemas.microsoft.com/office/drawing/2014/main" xmlns="" id="{49B42E98-A3EB-435D-BA04-450CD67BD8CE}"/>
                </a:ext>
              </a:extLst>
            </p:cNvPr>
            <p:cNvSpPr/>
            <p:nvPr/>
          </p:nvSpPr>
          <p:spPr>
            <a:xfrm>
              <a:off x="3223922" y="4869190"/>
              <a:ext cx="34149" cy="43462"/>
            </a:xfrm>
            <a:custGeom>
              <a:avLst/>
              <a:gdLst>
                <a:gd name="connsiteX0" fmla="*/ 29182 w 34149"/>
                <a:gd name="connsiteY0" fmla="*/ 17695 h 43462"/>
                <a:gd name="connsiteX1" fmla="*/ 27009 w 34149"/>
                <a:gd name="connsiteY1" fmla="*/ 3104 h 43462"/>
                <a:gd name="connsiteX2" fmla="*/ 19558 w 34149"/>
                <a:gd name="connsiteY2" fmla="*/ 3104 h 43462"/>
                <a:gd name="connsiteX3" fmla="*/ 14591 w 34149"/>
                <a:gd name="connsiteY3" fmla="*/ 3104 h 43462"/>
                <a:gd name="connsiteX4" fmla="*/ 10245 w 34149"/>
                <a:gd name="connsiteY4" fmla="*/ 931 h 43462"/>
                <a:gd name="connsiteX5" fmla="*/ 7140 w 34149"/>
                <a:gd name="connsiteY5" fmla="*/ 0 h 43462"/>
                <a:gd name="connsiteX6" fmla="*/ 0 w 34149"/>
                <a:gd name="connsiteY6" fmla="*/ 0 h 43462"/>
                <a:gd name="connsiteX7" fmla="*/ 0 w 34149"/>
                <a:gd name="connsiteY7" fmla="*/ 5278 h 43462"/>
                <a:gd name="connsiteX8" fmla="*/ 0 w 34149"/>
                <a:gd name="connsiteY8" fmla="*/ 8382 h 43462"/>
                <a:gd name="connsiteX9" fmla="*/ 931 w 34149"/>
                <a:gd name="connsiteY9" fmla="*/ 12728 h 43462"/>
                <a:gd name="connsiteX10" fmla="*/ 3104 w 34149"/>
                <a:gd name="connsiteY10" fmla="*/ 15833 h 43462"/>
                <a:gd name="connsiteX11" fmla="*/ 7140 w 34149"/>
                <a:gd name="connsiteY11" fmla="*/ 22042 h 43462"/>
                <a:gd name="connsiteX12" fmla="*/ 10245 w 34149"/>
                <a:gd name="connsiteY12" fmla="*/ 27319 h 43462"/>
                <a:gd name="connsiteX13" fmla="*/ 14591 w 34149"/>
                <a:gd name="connsiteY13" fmla="*/ 30424 h 43462"/>
                <a:gd name="connsiteX14" fmla="*/ 19558 w 34149"/>
                <a:gd name="connsiteY14" fmla="*/ 34770 h 43462"/>
                <a:gd name="connsiteX15" fmla="*/ 22973 w 34149"/>
                <a:gd name="connsiteY15" fmla="*/ 37874 h 43462"/>
                <a:gd name="connsiteX16" fmla="*/ 27009 w 34149"/>
                <a:gd name="connsiteY16" fmla="*/ 44083 h 43462"/>
                <a:gd name="connsiteX17" fmla="*/ 34149 w 34149"/>
                <a:gd name="connsiteY17" fmla="*/ 44083 h 43462"/>
                <a:gd name="connsiteX18" fmla="*/ 32286 w 34149"/>
                <a:gd name="connsiteY18" fmla="*/ 29492 h 43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149" h="43462">
                  <a:moveTo>
                    <a:pt x="29182" y="17695"/>
                  </a:moveTo>
                  <a:lnTo>
                    <a:pt x="27009" y="3104"/>
                  </a:lnTo>
                  <a:lnTo>
                    <a:pt x="19558" y="3104"/>
                  </a:lnTo>
                  <a:lnTo>
                    <a:pt x="14591" y="3104"/>
                  </a:lnTo>
                  <a:lnTo>
                    <a:pt x="10245" y="931"/>
                  </a:lnTo>
                  <a:lnTo>
                    <a:pt x="7140" y="0"/>
                  </a:lnTo>
                  <a:lnTo>
                    <a:pt x="0" y="0"/>
                  </a:lnTo>
                  <a:lnTo>
                    <a:pt x="0" y="5278"/>
                  </a:lnTo>
                  <a:lnTo>
                    <a:pt x="0" y="8382"/>
                  </a:lnTo>
                  <a:lnTo>
                    <a:pt x="931" y="12728"/>
                  </a:lnTo>
                  <a:lnTo>
                    <a:pt x="3104" y="15833"/>
                  </a:lnTo>
                  <a:lnTo>
                    <a:pt x="7140" y="22042"/>
                  </a:lnTo>
                  <a:lnTo>
                    <a:pt x="10245" y="27319"/>
                  </a:lnTo>
                  <a:lnTo>
                    <a:pt x="14591" y="30424"/>
                  </a:lnTo>
                  <a:lnTo>
                    <a:pt x="19558" y="34770"/>
                  </a:lnTo>
                  <a:lnTo>
                    <a:pt x="22973" y="37874"/>
                  </a:lnTo>
                  <a:lnTo>
                    <a:pt x="27009" y="44083"/>
                  </a:lnTo>
                  <a:lnTo>
                    <a:pt x="34149" y="44083"/>
                  </a:lnTo>
                  <a:lnTo>
                    <a:pt x="32286" y="2949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1" name="Freeform: Shape 250">
              <a:extLst>
                <a:ext uri="{FF2B5EF4-FFF2-40B4-BE49-F238E27FC236}">
                  <a16:creationId xmlns:a16="http://schemas.microsoft.com/office/drawing/2014/main" xmlns="" id="{83FA38D5-F935-40C0-9E2B-C279878AC60D}"/>
                </a:ext>
              </a:extLst>
            </p:cNvPr>
            <p:cNvSpPr/>
            <p:nvPr/>
          </p:nvSpPr>
          <p:spPr>
            <a:xfrm>
              <a:off x="5439263" y="4744081"/>
              <a:ext cx="18627" cy="18627"/>
            </a:xfrm>
            <a:custGeom>
              <a:avLst/>
              <a:gdLst>
                <a:gd name="connsiteX0" fmla="*/ 931 w 18626"/>
                <a:gd name="connsiteY0" fmla="*/ 3104 h 18626"/>
                <a:gd name="connsiteX1" fmla="*/ 0 w 18626"/>
                <a:gd name="connsiteY1" fmla="*/ 7451 h 18626"/>
                <a:gd name="connsiteX2" fmla="*/ 0 w 18626"/>
                <a:gd name="connsiteY2" fmla="*/ 9624 h 18626"/>
                <a:gd name="connsiteX3" fmla="*/ 0 w 18626"/>
                <a:gd name="connsiteY3" fmla="*/ 12728 h 18626"/>
                <a:gd name="connsiteX4" fmla="*/ 0 w 18626"/>
                <a:gd name="connsiteY4" fmla="*/ 16764 h 18626"/>
                <a:gd name="connsiteX5" fmla="*/ 931 w 18626"/>
                <a:gd name="connsiteY5" fmla="*/ 16764 h 18626"/>
                <a:gd name="connsiteX6" fmla="*/ 3104 w 18626"/>
                <a:gd name="connsiteY6" fmla="*/ 18006 h 18626"/>
                <a:gd name="connsiteX7" fmla="*/ 5278 w 18626"/>
                <a:gd name="connsiteY7" fmla="*/ 18006 h 18626"/>
                <a:gd name="connsiteX8" fmla="*/ 8382 w 18626"/>
                <a:gd name="connsiteY8" fmla="*/ 20179 h 18626"/>
                <a:gd name="connsiteX9" fmla="*/ 10555 w 18626"/>
                <a:gd name="connsiteY9" fmla="*/ 16764 h 18626"/>
                <a:gd name="connsiteX10" fmla="*/ 14591 w 18626"/>
                <a:gd name="connsiteY10" fmla="*/ 14901 h 18626"/>
                <a:gd name="connsiteX11" fmla="*/ 15522 w 18626"/>
                <a:gd name="connsiteY11" fmla="*/ 12728 h 18626"/>
                <a:gd name="connsiteX12" fmla="*/ 19869 w 18626"/>
                <a:gd name="connsiteY12" fmla="*/ 12728 h 18626"/>
                <a:gd name="connsiteX13" fmla="*/ 19869 w 18626"/>
                <a:gd name="connsiteY13" fmla="*/ 7451 h 18626"/>
                <a:gd name="connsiteX14" fmla="*/ 5278 w 18626"/>
                <a:gd name="connsiteY14" fmla="*/ 0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626" h="18626">
                  <a:moveTo>
                    <a:pt x="931" y="3104"/>
                  </a:moveTo>
                  <a:lnTo>
                    <a:pt x="0" y="7451"/>
                  </a:lnTo>
                  <a:lnTo>
                    <a:pt x="0" y="9624"/>
                  </a:lnTo>
                  <a:lnTo>
                    <a:pt x="0" y="12728"/>
                  </a:lnTo>
                  <a:lnTo>
                    <a:pt x="0" y="16764"/>
                  </a:lnTo>
                  <a:lnTo>
                    <a:pt x="931" y="16764"/>
                  </a:lnTo>
                  <a:lnTo>
                    <a:pt x="3104" y="18006"/>
                  </a:lnTo>
                  <a:lnTo>
                    <a:pt x="5278" y="18006"/>
                  </a:lnTo>
                  <a:lnTo>
                    <a:pt x="8382" y="20179"/>
                  </a:lnTo>
                  <a:lnTo>
                    <a:pt x="10555" y="16764"/>
                  </a:lnTo>
                  <a:lnTo>
                    <a:pt x="14591" y="14901"/>
                  </a:lnTo>
                  <a:lnTo>
                    <a:pt x="15522" y="12728"/>
                  </a:lnTo>
                  <a:lnTo>
                    <a:pt x="19869" y="12728"/>
                  </a:lnTo>
                  <a:lnTo>
                    <a:pt x="19869" y="7451"/>
                  </a:lnTo>
                  <a:lnTo>
                    <a:pt x="5278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2" name="Freeform: Shape 251">
              <a:extLst>
                <a:ext uri="{FF2B5EF4-FFF2-40B4-BE49-F238E27FC236}">
                  <a16:creationId xmlns:a16="http://schemas.microsoft.com/office/drawing/2014/main" xmlns="" id="{0FD32409-0529-476A-A0FE-ECF355A081B2}"/>
                </a:ext>
              </a:extLst>
            </p:cNvPr>
            <p:cNvSpPr/>
            <p:nvPr/>
          </p:nvSpPr>
          <p:spPr>
            <a:xfrm>
              <a:off x="5039098" y="4734767"/>
              <a:ext cx="111760" cy="217312"/>
            </a:xfrm>
            <a:custGeom>
              <a:avLst/>
              <a:gdLst>
                <a:gd name="connsiteX0" fmla="*/ 103068 w 111760"/>
                <a:gd name="connsiteY0" fmla="*/ 141874 h 217312"/>
                <a:gd name="connsiteX1" fmla="*/ 93755 w 111760"/>
                <a:gd name="connsiteY1" fmla="*/ 122937 h 217312"/>
                <a:gd name="connsiteX2" fmla="*/ 83510 w 111760"/>
                <a:gd name="connsiteY2" fmla="*/ 106173 h 217312"/>
                <a:gd name="connsiteX3" fmla="*/ 70782 w 111760"/>
                <a:gd name="connsiteY3" fmla="*/ 92513 h 217312"/>
                <a:gd name="connsiteX4" fmla="*/ 61468 w 111760"/>
                <a:gd name="connsiteY4" fmla="*/ 78853 h 217312"/>
                <a:gd name="connsiteX5" fmla="*/ 52155 w 111760"/>
                <a:gd name="connsiteY5" fmla="*/ 70471 h 217312"/>
                <a:gd name="connsiteX6" fmla="*/ 56191 w 111760"/>
                <a:gd name="connsiteY6" fmla="*/ 63021 h 217312"/>
                <a:gd name="connsiteX7" fmla="*/ 61468 w 111760"/>
                <a:gd name="connsiteY7" fmla="*/ 53397 h 217312"/>
                <a:gd name="connsiteX8" fmla="*/ 64573 w 111760"/>
                <a:gd name="connsiteY8" fmla="*/ 41910 h 217312"/>
                <a:gd name="connsiteX9" fmla="*/ 59295 w 111760"/>
                <a:gd name="connsiteY9" fmla="*/ 29492 h 217312"/>
                <a:gd name="connsiteX10" fmla="*/ 59295 w 111760"/>
                <a:gd name="connsiteY10" fmla="*/ 22042 h 217312"/>
                <a:gd name="connsiteX11" fmla="*/ 54328 w 111760"/>
                <a:gd name="connsiteY11" fmla="*/ 22042 h 217312"/>
                <a:gd name="connsiteX12" fmla="*/ 49982 w 111760"/>
                <a:gd name="connsiteY12" fmla="*/ 24215 h 217312"/>
                <a:gd name="connsiteX13" fmla="*/ 49051 w 111760"/>
                <a:gd name="connsiteY13" fmla="*/ 26078 h 217312"/>
                <a:gd name="connsiteX14" fmla="*/ 44704 w 111760"/>
                <a:gd name="connsiteY14" fmla="*/ 29492 h 217312"/>
                <a:gd name="connsiteX15" fmla="*/ 35391 w 111760"/>
                <a:gd name="connsiteY15" fmla="*/ 29492 h 217312"/>
                <a:gd name="connsiteX16" fmla="*/ 39737 w 111760"/>
                <a:gd name="connsiteY16" fmla="*/ 24215 h 217312"/>
                <a:gd name="connsiteX17" fmla="*/ 42842 w 111760"/>
                <a:gd name="connsiteY17" fmla="*/ 18937 h 217312"/>
                <a:gd name="connsiteX18" fmla="*/ 44704 w 111760"/>
                <a:gd name="connsiteY18" fmla="*/ 12418 h 217312"/>
                <a:gd name="connsiteX19" fmla="*/ 49051 w 111760"/>
                <a:gd name="connsiteY19" fmla="*/ 5278 h 217312"/>
                <a:gd name="connsiteX20" fmla="*/ 34460 w 111760"/>
                <a:gd name="connsiteY20" fmla="*/ 2173 h 217312"/>
                <a:gd name="connsiteX21" fmla="*/ 15522 w 111760"/>
                <a:gd name="connsiteY21" fmla="*/ 0 h 217312"/>
                <a:gd name="connsiteX22" fmla="*/ 14591 w 111760"/>
                <a:gd name="connsiteY22" fmla="*/ 16764 h 217312"/>
                <a:gd name="connsiteX23" fmla="*/ 8382 w 111760"/>
                <a:gd name="connsiteY23" fmla="*/ 27319 h 217312"/>
                <a:gd name="connsiteX24" fmla="*/ 3104 w 111760"/>
                <a:gd name="connsiteY24" fmla="*/ 36633 h 217312"/>
                <a:gd name="connsiteX25" fmla="*/ 0 w 111760"/>
                <a:gd name="connsiteY25" fmla="*/ 46257 h 217312"/>
                <a:gd name="connsiteX26" fmla="*/ 931 w 111760"/>
                <a:gd name="connsiteY26" fmla="*/ 58674 h 217312"/>
                <a:gd name="connsiteX27" fmla="*/ 5278 w 111760"/>
                <a:gd name="connsiteY27" fmla="*/ 75438 h 217312"/>
                <a:gd name="connsiteX28" fmla="*/ 8382 w 111760"/>
                <a:gd name="connsiteY28" fmla="*/ 93444 h 217312"/>
                <a:gd name="connsiteX29" fmla="*/ 10555 w 111760"/>
                <a:gd name="connsiteY29" fmla="*/ 92513 h 217312"/>
                <a:gd name="connsiteX30" fmla="*/ 12418 w 111760"/>
                <a:gd name="connsiteY30" fmla="*/ 90340 h 217312"/>
                <a:gd name="connsiteX31" fmla="*/ 14591 w 111760"/>
                <a:gd name="connsiteY31" fmla="*/ 90340 h 217312"/>
                <a:gd name="connsiteX32" fmla="*/ 14591 w 111760"/>
                <a:gd name="connsiteY32" fmla="*/ 88167 h 217312"/>
                <a:gd name="connsiteX33" fmla="*/ 14591 w 111760"/>
                <a:gd name="connsiteY33" fmla="*/ 85994 h 217312"/>
                <a:gd name="connsiteX34" fmla="*/ 15522 w 111760"/>
                <a:gd name="connsiteY34" fmla="*/ 82889 h 217312"/>
                <a:gd name="connsiteX35" fmla="*/ 19869 w 111760"/>
                <a:gd name="connsiteY35" fmla="*/ 82889 h 217312"/>
                <a:gd name="connsiteX36" fmla="*/ 19869 w 111760"/>
                <a:gd name="connsiteY36" fmla="*/ 85994 h 217312"/>
                <a:gd name="connsiteX37" fmla="*/ 19869 w 111760"/>
                <a:gd name="connsiteY37" fmla="*/ 88167 h 217312"/>
                <a:gd name="connsiteX38" fmla="*/ 17695 w 111760"/>
                <a:gd name="connsiteY38" fmla="*/ 90340 h 217312"/>
                <a:gd name="connsiteX39" fmla="*/ 17695 w 111760"/>
                <a:gd name="connsiteY39" fmla="*/ 92513 h 217312"/>
                <a:gd name="connsiteX40" fmla="*/ 15522 w 111760"/>
                <a:gd name="connsiteY40" fmla="*/ 93444 h 217312"/>
                <a:gd name="connsiteX41" fmla="*/ 17695 w 111760"/>
                <a:gd name="connsiteY41" fmla="*/ 97480 h 217312"/>
                <a:gd name="connsiteX42" fmla="*/ 17695 w 111760"/>
                <a:gd name="connsiteY42" fmla="*/ 100895 h 217312"/>
                <a:gd name="connsiteX43" fmla="*/ 17695 w 111760"/>
                <a:gd name="connsiteY43" fmla="*/ 102758 h 217312"/>
                <a:gd name="connsiteX44" fmla="*/ 19869 w 111760"/>
                <a:gd name="connsiteY44" fmla="*/ 104931 h 217312"/>
                <a:gd name="connsiteX45" fmla="*/ 19869 w 111760"/>
                <a:gd name="connsiteY45" fmla="*/ 106173 h 217312"/>
                <a:gd name="connsiteX46" fmla="*/ 22973 w 111760"/>
                <a:gd name="connsiteY46" fmla="*/ 106173 h 217312"/>
                <a:gd name="connsiteX47" fmla="*/ 27009 w 111760"/>
                <a:gd name="connsiteY47" fmla="*/ 108035 h 217312"/>
                <a:gd name="connsiteX48" fmla="*/ 30113 w 111760"/>
                <a:gd name="connsiteY48" fmla="*/ 108035 h 217312"/>
                <a:gd name="connsiteX49" fmla="*/ 32286 w 111760"/>
                <a:gd name="connsiteY49" fmla="*/ 108035 h 217312"/>
                <a:gd name="connsiteX50" fmla="*/ 35391 w 111760"/>
                <a:gd name="connsiteY50" fmla="*/ 110208 h 217312"/>
                <a:gd name="connsiteX51" fmla="*/ 39737 w 111760"/>
                <a:gd name="connsiteY51" fmla="*/ 112381 h 217312"/>
                <a:gd name="connsiteX52" fmla="*/ 41600 w 111760"/>
                <a:gd name="connsiteY52" fmla="*/ 112381 h 217312"/>
                <a:gd name="connsiteX53" fmla="*/ 41600 w 111760"/>
                <a:gd name="connsiteY53" fmla="*/ 113313 h 217312"/>
                <a:gd name="connsiteX54" fmla="*/ 42842 w 111760"/>
                <a:gd name="connsiteY54" fmla="*/ 113313 h 217312"/>
                <a:gd name="connsiteX55" fmla="*/ 44704 w 111760"/>
                <a:gd name="connsiteY55" fmla="*/ 117659 h 217312"/>
                <a:gd name="connsiteX56" fmla="*/ 44704 w 111760"/>
                <a:gd name="connsiteY56" fmla="*/ 119832 h 217312"/>
                <a:gd name="connsiteX57" fmla="*/ 46877 w 111760"/>
                <a:gd name="connsiteY57" fmla="*/ 120763 h 217312"/>
                <a:gd name="connsiteX58" fmla="*/ 46877 w 111760"/>
                <a:gd name="connsiteY58" fmla="*/ 122937 h 217312"/>
                <a:gd name="connsiteX59" fmla="*/ 49051 w 111760"/>
                <a:gd name="connsiteY59" fmla="*/ 126972 h 217312"/>
                <a:gd name="connsiteX60" fmla="*/ 42842 w 111760"/>
                <a:gd name="connsiteY60" fmla="*/ 130077 h 217312"/>
                <a:gd name="connsiteX61" fmla="*/ 35391 w 111760"/>
                <a:gd name="connsiteY61" fmla="*/ 134423 h 217312"/>
                <a:gd name="connsiteX62" fmla="*/ 32286 w 111760"/>
                <a:gd name="connsiteY62" fmla="*/ 137528 h 217312"/>
                <a:gd name="connsiteX63" fmla="*/ 27009 w 111760"/>
                <a:gd name="connsiteY63" fmla="*/ 142805 h 217312"/>
                <a:gd name="connsiteX64" fmla="*/ 25146 w 111760"/>
                <a:gd name="connsiteY64" fmla="*/ 150256 h 217312"/>
                <a:gd name="connsiteX65" fmla="*/ 22973 w 111760"/>
                <a:gd name="connsiteY65" fmla="*/ 154292 h 217312"/>
                <a:gd name="connsiteX66" fmla="*/ 22973 w 111760"/>
                <a:gd name="connsiteY66" fmla="*/ 156465 h 217312"/>
                <a:gd name="connsiteX67" fmla="*/ 25146 w 111760"/>
                <a:gd name="connsiteY67" fmla="*/ 157396 h 217312"/>
                <a:gd name="connsiteX68" fmla="*/ 25146 w 111760"/>
                <a:gd name="connsiteY68" fmla="*/ 159569 h 217312"/>
                <a:gd name="connsiteX69" fmla="*/ 29182 w 111760"/>
                <a:gd name="connsiteY69" fmla="*/ 163915 h 217312"/>
                <a:gd name="connsiteX70" fmla="*/ 15522 w 111760"/>
                <a:gd name="connsiteY70" fmla="*/ 167020 h 217312"/>
                <a:gd name="connsiteX71" fmla="*/ 17695 w 111760"/>
                <a:gd name="connsiteY71" fmla="*/ 172297 h 217312"/>
                <a:gd name="connsiteX72" fmla="*/ 17695 w 111760"/>
                <a:gd name="connsiteY72" fmla="*/ 176333 h 217312"/>
                <a:gd name="connsiteX73" fmla="*/ 19869 w 111760"/>
                <a:gd name="connsiteY73" fmla="*/ 178506 h 217312"/>
                <a:gd name="connsiteX74" fmla="*/ 19869 w 111760"/>
                <a:gd name="connsiteY74" fmla="*/ 179438 h 217312"/>
                <a:gd name="connsiteX75" fmla="*/ 22973 w 111760"/>
                <a:gd name="connsiteY75" fmla="*/ 181611 h 217312"/>
                <a:gd name="connsiteX76" fmla="*/ 27009 w 111760"/>
                <a:gd name="connsiteY76" fmla="*/ 181611 h 217312"/>
                <a:gd name="connsiteX77" fmla="*/ 32286 w 111760"/>
                <a:gd name="connsiteY77" fmla="*/ 181611 h 217312"/>
                <a:gd name="connsiteX78" fmla="*/ 22973 w 111760"/>
                <a:gd name="connsiteY78" fmla="*/ 198375 h 217312"/>
                <a:gd name="connsiteX79" fmla="*/ 12418 w 111760"/>
                <a:gd name="connsiteY79" fmla="*/ 214208 h 217312"/>
                <a:gd name="connsiteX80" fmla="*/ 12418 w 111760"/>
                <a:gd name="connsiteY80" fmla="*/ 218554 h 217312"/>
                <a:gd name="connsiteX81" fmla="*/ 29182 w 111760"/>
                <a:gd name="connsiteY81" fmla="*/ 216381 h 217312"/>
                <a:gd name="connsiteX82" fmla="*/ 49051 w 111760"/>
                <a:gd name="connsiteY82" fmla="*/ 211103 h 217312"/>
                <a:gd name="connsiteX83" fmla="*/ 70782 w 111760"/>
                <a:gd name="connsiteY83" fmla="*/ 205826 h 217312"/>
                <a:gd name="connsiteX84" fmla="*/ 88477 w 111760"/>
                <a:gd name="connsiteY84" fmla="*/ 198375 h 217312"/>
                <a:gd name="connsiteX85" fmla="*/ 99964 w 111760"/>
                <a:gd name="connsiteY85" fmla="*/ 191235 h 217312"/>
                <a:gd name="connsiteX86" fmla="*/ 108346 w 111760"/>
                <a:gd name="connsiteY86" fmla="*/ 183784 h 217312"/>
                <a:gd name="connsiteX87" fmla="*/ 112692 w 111760"/>
                <a:gd name="connsiteY87" fmla="*/ 171056 h 217312"/>
                <a:gd name="connsiteX88" fmla="*/ 110519 w 111760"/>
                <a:gd name="connsiteY88" fmla="*/ 157396 h 217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111760" h="217312">
                  <a:moveTo>
                    <a:pt x="103068" y="141874"/>
                  </a:moveTo>
                  <a:lnTo>
                    <a:pt x="93755" y="122937"/>
                  </a:lnTo>
                  <a:lnTo>
                    <a:pt x="83510" y="106173"/>
                  </a:lnTo>
                  <a:lnTo>
                    <a:pt x="70782" y="92513"/>
                  </a:lnTo>
                  <a:lnTo>
                    <a:pt x="61468" y="78853"/>
                  </a:lnTo>
                  <a:lnTo>
                    <a:pt x="52155" y="70471"/>
                  </a:lnTo>
                  <a:lnTo>
                    <a:pt x="56191" y="63021"/>
                  </a:lnTo>
                  <a:lnTo>
                    <a:pt x="61468" y="53397"/>
                  </a:lnTo>
                  <a:lnTo>
                    <a:pt x="64573" y="41910"/>
                  </a:lnTo>
                  <a:lnTo>
                    <a:pt x="59295" y="29492"/>
                  </a:lnTo>
                  <a:lnTo>
                    <a:pt x="59295" y="22042"/>
                  </a:lnTo>
                  <a:lnTo>
                    <a:pt x="54328" y="22042"/>
                  </a:lnTo>
                  <a:lnTo>
                    <a:pt x="49982" y="24215"/>
                  </a:lnTo>
                  <a:lnTo>
                    <a:pt x="49051" y="26078"/>
                  </a:lnTo>
                  <a:lnTo>
                    <a:pt x="44704" y="29492"/>
                  </a:lnTo>
                  <a:lnTo>
                    <a:pt x="35391" y="29492"/>
                  </a:lnTo>
                  <a:lnTo>
                    <a:pt x="39737" y="24215"/>
                  </a:lnTo>
                  <a:lnTo>
                    <a:pt x="42842" y="18937"/>
                  </a:lnTo>
                  <a:lnTo>
                    <a:pt x="44704" y="12418"/>
                  </a:lnTo>
                  <a:lnTo>
                    <a:pt x="49051" y="5278"/>
                  </a:lnTo>
                  <a:lnTo>
                    <a:pt x="34460" y="2173"/>
                  </a:lnTo>
                  <a:lnTo>
                    <a:pt x="15522" y="0"/>
                  </a:lnTo>
                  <a:lnTo>
                    <a:pt x="14591" y="16764"/>
                  </a:lnTo>
                  <a:lnTo>
                    <a:pt x="8382" y="27319"/>
                  </a:lnTo>
                  <a:lnTo>
                    <a:pt x="3104" y="36633"/>
                  </a:lnTo>
                  <a:lnTo>
                    <a:pt x="0" y="46257"/>
                  </a:lnTo>
                  <a:lnTo>
                    <a:pt x="931" y="58674"/>
                  </a:lnTo>
                  <a:lnTo>
                    <a:pt x="5278" y="75438"/>
                  </a:lnTo>
                  <a:lnTo>
                    <a:pt x="8382" y="93444"/>
                  </a:lnTo>
                  <a:lnTo>
                    <a:pt x="10555" y="92513"/>
                  </a:lnTo>
                  <a:lnTo>
                    <a:pt x="12418" y="90340"/>
                  </a:lnTo>
                  <a:lnTo>
                    <a:pt x="14591" y="90340"/>
                  </a:lnTo>
                  <a:lnTo>
                    <a:pt x="14591" y="88167"/>
                  </a:lnTo>
                  <a:lnTo>
                    <a:pt x="14591" y="85994"/>
                  </a:lnTo>
                  <a:lnTo>
                    <a:pt x="15522" y="82889"/>
                  </a:lnTo>
                  <a:lnTo>
                    <a:pt x="19869" y="82889"/>
                  </a:lnTo>
                  <a:lnTo>
                    <a:pt x="19869" y="85994"/>
                  </a:lnTo>
                  <a:lnTo>
                    <a:pt x="19869" y="88167"/>
                  </a:lnTo>
                  <a:lnTo>
                    <a:pt x="17695" y="90340"/>
                  </a:lnTo>
                  <a:lnTo>
                    <a:pt x="17695" y="92513"/>
                  </a:lnTo>
                  <a:lnTo>
                    <a:pt x="15522" y="93444"/>
                  </a:lnTo>
                  <a:lnTo>
                    <a:pt x="17695" y="97480"/>
                  </a:lnTo>
                  <a:lnTo>
                    <a:pt x="17695" y="100895"/>
                  </a:lnTo>
                  <a:lnTo>
                    <a:pt x="17695" y="102758"/>
                  </a:lnTo>
                  <a:lnTo>
                    <a:pt x="19869" y="104931"/>
                  </a:lnTo>
                  <a:lnTo>
                    <a:pt x="19869" y="106173"/>
                  </a:lnTo>
                  <a:lnTo>
                    <a:pt x="22973" y="106173"/>
                  </a:lnTo>
                  <a:lnTo>
                    <a:pt x="27009" y="108035"/>
                  </a:lnTo>
                  <a:lnTo>
                    <a:pt x="30113" y="108035"/>
                  </a:lnTo>
                  <a:lnTo>
                    <a:pt x="32286" y="108035"/>
                  </a:lnTo>
                  <a:lnTo>
                    <a:pt x="35391" y="110208"/>
                  </a:lnTo>
                  <a:lnTo>
                    <a:pt x="39737" y="112381"/>
                  </a:lnTo>
                  <a:lnTo>
                    <a:pt x="41600" y="112381"/>
                  </a:lnTo>
                  <a:lnTo>
                    <a:pt x="41600" y="113313"/>
                  </a:lnTo>
                  <a:lnTo>
                    <a:pt x="42842" y="113313"/>
                  </a:lnTo>
                  <a:lnTo>
                    <a:pt x="44704" y="117659"/>
                  </a:lnTo>
                  <a:lnTo>
                    <a:pt x="44704" y="119832"/>
                  </a:lnTo>
                  <a:lnTo>
                    <a:pt x="46877" y="120763"/>
                  </a:lnTo>
                  <a:lnTo>
                    <a:pt x="46877" y="122937"/>
                  </a:lnTo>
                  <a:lnTo>
                    <a:pt x="49051" y="126972"/>
                  </a:lnTo>
                  <a:lnTo>
                    <a:pt x="42842" y="130077"/>
                  </a:lnTo>
                  <a:lnTo>
                    <a:pt x="35391" y="134423"/>
                  </a:lnTo>
                  <a:lnTo>
                    <a:pt x="32286" y="137528"/>
                  </a:lnTo>
                  <a:lnTo>
                    <a:pt x="27009" y="142805"/>
                  </a:lnTo>
                  <a:lnTo>
                    <a:pt x="25146" y="150256"/>
                  </a:lnTo>
                  <a:lnTo>
                    <a:pt x="22973" y="154292"/>
                  </a:lnTo>
                  <a:lnTo>
                    <a:pt x="22973" y="156465"/>
                  </a:lnTo>
                  <a:lnTo>
                    <a:pt x="25146" y="157396"/>
                  </a:lnTo>
                  <a:lnTo>
                    <a:pt x="25146" y="159569"/>
                  </a:lnTo>
                  <a:lnTo>
                    <a:pt x="29182" y="163915"/>
                  </a:lnTo>
                  <a:lnTo>
                    <a:pt x="15522" y="167020"/>
                  </a:lnTo>
                  <a:lnTo>
                    <a:pt x="17695" y="172297"/>
                  </a:lnTo>
                  <a:lnTo>
                    <a:pt x="17695" y="176333"/>
                  </a:lnTo>
                  <a:lnTo>
                    <a:pt x="19869" y="178506"/>
                  </a:lnTo>
                  <a:lnTo>
                    <a:pt x="19869" y="179438"/>
                  </a:lnTo>
                  <a:lnTo>
                    <a:pt x="22973" y="181611"/>
                  </a:lnTo>
                  <a:lnTo>
                    <a:pt x="27009" y="181611"/>
                  </a:lnTo>
                  <a:lnTo>
                    <a:pt x="32286" y="181611"/>
                  </a:lnTo>
                  <a:lnTo>
                    <a:pt x="22973" y="198375"/>
                  </a:lnTo>
                  <a:lnTo>
                    <a:pt x="12418" y="214208"/>
                  </a:lnTo>
                  <a:lnTo>
                    <a:pt x="12418" y="218554"/>
                  </a:lnTo>
                  <a:lnTo>
                    <a:pt x="29182" y="216381"/>
                  </a:lnTo>
                  <a:lnTo>
                    <a:pt x="49051" y="211103"/>
                  </a:lnTo>
                  <a:lnTo>
                    <a:pt x="70782" y="205826"/>
                  </a:lnTo>
                  <a:lnTo>
                    <a:pt x="88477" y="198375"/>
                  </a:lnTo>
                  <a:lnTo>
                    <a:pt x="99964" y="191235"/>
                  </a:lnTo>
                  <a:lnTo>
                    <a:pt x="108346" y="183784"/>
                  </a:lnTo>
                  <a:lnTo>
                    <a:pt x="112692" y="171056"/>
                  </a:lnTo>
                  <a:lnTo>
                    <a:pt x="110519" y="15739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3" name="Freeform: Shape 252">
              <a:extLst>
                <a:ext uri="{FF2B5EF4-FFF2-40B4-BE49-F238E27FC236}">
                  <a16:creationId xmlns:a16="http://schemas.microsoft.com/office/drawing/2014/main" xmlns="" id="{F8CA55A2-E8D7-41DE-8DA7-9B933488E00B}"/>
                </a:ext>
              </a:extLst>
            </p:cNvPr>
            <p:cNvSpPr/>
            <p:nvPr/>
          </p:nvSpPr>
          <p:spPr>
            <a:xfrm>
              <a:off x="5278762" y="4812379"/>
              <a:ext cx="24836" cy="34149"/>
            </a:xfrm>
            <a:custGeom>
              <a:avLst/>
              <a:gdLst>
                <a:gd name="connsiteX0" fmla="*/ 23904 w 24835"/>
                <a:gd name="connsiteY0" fmla="*/ 10555 h 34149"/>
                <a:gd name="connsiteX1" fmla="*/ 23904 w 24835"/>
                <a:gd name="connsiteY1" fmla="*/ 7451 h 34149"/>
                <a:gd name="connsiteX2" fmla="*/ 22042 w 24835"/>
                <a:gd name="connsiteY2" fmla="*/ 5278 h 34149"/>
                <a:gd name="connsiteX3" fmla="*/ 19869 w 24835"/>
                <a:gd name="connsiteY3" fmla="*/ 3104 h 34149"/>
                <a:gd name="connsiteX4" fmla="*/ 16764 w 24835"/>
                <a:gd name="connsiteY4" fmla="*/ 0 h 34149"/>
                <a:gd name="connsiteX5" fmla="*/ 9313 w 24835"/>
                <a:gd name="connsiteY5" fmla="*/ 10555 h 34149"/>
                <a:gd name="connsiteX6" fmla="*/ 2173 w 24835"/>
                <a:gd name="connsiteY6" fmla="*/ 14901 h 34149"/>
                <a:gd name="connsiteX7" fmla="*/ 0 w 24835"/>
                <a:gd name="connsiteY7" fmla="*/ 15833 h 34149"/>
                <a:gd name="connsiteX8" fmla="*/ 0 w 24835"/>
                <a:gd name="connsiteY8" fmla="*/ 18006 h 34149"/>
                <a:gd name="connsiteX9" fmla="*/ 3104 w 24835"/>
                <a:gd name="connsiteY9" fmla="*/ 23283 h 34149"/>
                <a:gd name="connsiteX10" fmla="*/ 9313 w 24835"/>
                <a:gd name="connsiteY10" fmla="*/ 35701 h 34149"/>
                <a:gd name="connsiteX11" fmla="*/ 12418 w 24835"/>
                <a:gd name="connsiteY11" fmla="*/ 35701 h 34149"/>
                <a:gd name="connsiteX12" fmla="*/ 14591 w 24835"/>
                <a:gd name="connsiteY12" fmla="*/ 34770 h 34149"/>
                <a:gd name="connsiteX13" fmla="*/ 16764 w 24835"/>
                <a:gd name="connsiteY13" fmla="*/ 34770 h 34149"/>
                <a:gd name="connsiteX14" fmla="*/ 17695 w 24835"/>
                <a:gd name="connsiteY14" fmla="*/ 34770 h 34149"/>
                <a:gd name="connsiteX15" fmla="*/ 19869 w 24835"/>
                <a:gd name="connsiteY15" fmla="*/ 32597 h 34149"/>
                <a:gd name="connsiteX16" fmla="*/ 22042 w 24835"/>
                <a:gd name="connsiteY16" fmla="*/ 30424 h 34149"/>
                <a:gd name="connsiteX17" fmla="*/ 22042 w 24835"/>
                <a:gd name="connsiteY17" fmla="*/ 28561 h 34149"/>
                <a:gd name="connsiteX18" fmla="*/ 22042 w 24835"/>
                <a:gd name="connsiteY18" fmla="*/ 27319 h 34149"/>
                <a:gd name="connsiteX19" fmla="*/ 22042 w 24835"/>
                <a:gd name="connsiteY19" fmla="*/ 25146 h 34149"/>
                <a:gd name="connsiteX20" fmla="*/ 23904 w 24835"/>
                <a:gd name="connsiteY20" fmla="*/ 23283 h 34149"/>
                <a:gd name="connsiteX21" fmla="*/ 25146 w 24835"/>
                <a:gd name="connsiteY21" fmla="*/ 19869 h 34149"/>
                <a:gd name="connsiteX22" fmla="*/ 23904 w 24835"/>
                <a:gd name="connsiteY22" fmla="*/ 14901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4835" h="34149">
                  <a:moveTo>
                    <a:pt x="23904" y="10555"/>
                  </a:moveTo>
                  <a:lnTo>
                    <a:pt x="23904" y="7451"/>
                  </a:lnTo>
                  <a:lnTo>
                    <a:pt x="22042" y="5278"/>
                  </a:lnTo>
                  <a:lnTo>
                    <a:pt x="19869" y="3104"/>
                  </a:lnTo>
                  <a:lnTo>
                    <a:pt x="16764" y="0"/>
                  </a:lnTo>
                  <a:lnTo>
                    <a:pt x="9313" y="10555"/>
                  </a:lnTo>
                  <a:lnTo>
                    <a:pt x="2173" y="14901"/>
                  </a:lnTo>
                  <a:lnTo>
                    <a:pt x="0" y="15833"/>
                  </a:lnTo>
                  <a:lnTo>
                    <a:pt x="0" y="18006"/>
                  </a:lnTo>
                  <a:lnTo>
                    <a:pt x="3104" y="23283"/>
                  </a:lnTo>
                  <a:lnTo>
                    <a:pt x="9313" y="35701"/>
                  </a:lnTo>
                  <a:lnTo>
                    <a:pt x="12418" y="35701"/>
                  </a:lnTo>
                  <a:lnTo>
                    <a:pt x="14591" y="34770"/>
                  </a:lnTo>
                  <a:lnTo>
                    <a:pt x="16764" y="34770"/>
                  </a:lnTo>
                  <a:lnTo>
                    <a:pt x="17695" y="34770"/>
                  </a:lnTo>
                  <a:lnTo>
                    <a:pt x="19869" y="32597"/>
                  </a:lnTo>
                  <a:lnTo>
                    <a:pt x="22042" y="30424"/>
                  </a:lnTo>
                  <a:lnTo>
                    <a:pt x="22042" y="28561"/>
                  </a:lnTo>
                  <a:lnTo>
                    <a:pt x="22042" y="27319"/>
                  </a:lnTo>
                  <a:lnTo>
                    <a:pt x="22042" y="25146"/>
                  </a:lnTo>
                  <a:lnTo>
                    <a:pt x="23904" y="23283"/>
                  </a:lnTo>
                  <a:lnTo>
                    <a:pt x="25146" y="19869"/>
                  </a:lnTo>
                  <a:lnTo>
                    <a:pt x="23904" y="1490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4" name="Freeform: Shape 253">
              <a:extLst>
                <a:ext uri="{FF2B5EF4-FFF2-40B4-BE49-F238E27FC236}">
                  <a16:creationId xmlns:a16="http://schemas.microsoft.com/office/drawing/2014/main" xmlns="" id="{35B9ED38-271A-411D-AB0E-D78D4B03B290}"/>
                </a:ext>
              </a:extLst>
            </p:cNvPr>
            <p:cNvSpPr/>
            <p:nvPr/>
          </p:nvSpPr>
          <p:spPr>
            <a:xfrm>
              <a:off x="7689063" y="4320943"/>
              <a:ext cx="49671" cy="27940"/>
            </a:xfrm>
            <a:custGeom>
              <a:avLst/>
              <a:gdLst>
                <a:gd name="connsiteX0" fmla="*/ 49051 w 49671"/>
                <a:gd name="connsiteY0" fmla="*/ 12418 h 27940"/>
                <a:gd name="connsiteX1" fmla="*/ 44704 w 49671"/>
                <a:gd name="connsiteY1" fmla="*/ 10555 h 27940"/>
                <a:gd name="connsiteX2" fmla="*/ 43773 w 49671"/>
                <a:gd name="connsiteY2" fmla="*/ 10555 h 27940"/>
                <a:gd name="connsiteX3" fmla="*/ 41600 w 49671"/>
                <a:gd name="connsiteY3" fmla="*/ 10555 h 27940"/>
                <a:gd name="connsiteX4" fmla="*/ 37564 w 49671"/>
                <a:gd name="connsiteY4" fmla="*/ 10555 h 27940"/>
                <a:gd name="connsiteX5" fmla="*/ 36322 w 49671"/>
                <a:gd name="connsiteY5" fmla="*/ 10555 h 27940"/>
                <a:gd name="connsiteX6" fmla="*/ 34460 w 49671"/>
                <a:gd name="connsiteY6" fmla="*/ 9313 h 27940"/>
                <a:gd name="connsiteX7" fmla="*/ 30113 w 49671"/>
                <a:gd name="connsiteY7" fmla="*/ 9313 h 27940"/>
                <a:gd name="connsiteX8" fmla="*/ 27009 w 49671"/>
                <a:gd name="connsiteY8" fmla="*/ 5278 h 27940"/>
                <a:gd name="connsiteX9" fmla="*/ 22973 w 49671"/>
                <a:gd name="connsiteY9" fmla="*/ 0 h 27940"/>
                <a:gd name="connsiteX10" fmla="*/ 15522 w 49671"/>
                <a:gd name="connsiteY10" fmla="*/ 3104 h 27940"/>
                <a:gd name="connsiteX11" fmla="*/ 10555 w 49671"/>
                <a:gd name="connsiteY11" fmla="*/ 7451 h 27940"/>
                <a:gd name="connsiteX12" fmla="*/ 5278 w 49671"/>
                <a:gd name="connsiteY12" fmla="*/ 10555 h 27940"/>
                <a:gd name="connsiteX13" fmla="*/ 0 w 49671"/>
                <a:gd name="connsiteY13" fmla="*/ 15833 h 27940"/>
                <a:gd name="connsiteX14" fmla="*/ 0 w 49671"/>
                <a:gd name="connsiteY14" fmla="*/ 30424 h 27940"/>
                <a:gd name="connsiteX15" fmla="*/ 36322 w 49671"/>
                <a:gd name="connsiteY15" fmla="*/ 27319 h 27940"/>
                <a:gd name="connsiteX16" fmla="*/ 43773 w 49671"/>
                <a:gd name="connsiteY16" fmla="*/ 22042 h 27940"/>
                <a:gd name="connsiteX17" fmla="*/ 50913 w 49671"/>
                <a:gd name="connsiteY17" fmla="*/ 15833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9671" h="27940">
                  <a:moveTo>
                    <a:pt x="49051" y="12418"/>
                  </a:moveTo>
                  <a:lnTo>
                    <a:pt x="44704" y="10555"/>
                  </a:lnTo>
                  <a:lnTo>
                    <a:pt x="43773" y="10555"/>
                  </a:lnTo>
                  <a:lnTo>
                    <a:pt x="41600" y="10555"/>
                  </a:lnTo>
                  <a:lnTo>
                    <a:pt x="37564" y="10555"/>
                  </a:lnTo>
                  <a:lnTo>
                    <a:pt x="36322" y="10555"/>
                  </a:lnTo>
                  <a:lnTo>
                    <a:pt x="34460" y="9313"/>
                  </a:lnTo>
                  <a:lnTo>
                    <a:pt x="30113" y="9313"/>
                  </a:lnTo>
                  <a:lnTo>
                    <a:pt x="27009" y="5278"/>
                  </a:lnTo>
                  <a:lnTo>
                    <a:pt x="22973" y="0"/>
                  </a:lnTo>
                  <a:lnTo>
                    <a:pt x="15522" y="3104"/>
                  </a:lnTo>
                  <a:lnTo>
                    <a:pt x="10555" y="7451"/>
                  </a:lnTo>
                  <a:lnTo>
                    <a:pt x="5278" y="10555"/>
                  </a:lnTo>
                  <a:lnTo>
                    <a:pt x="0" y="15833"/>
                  </a:lnTo>
                  <a:lnTo>
                    <a:pt x="0" y="30424"/>
                  </a:lnTo>
                  <a:lnTo>
                    <a:pt x="36322" y="27319"/>
                  </a:lnTo>
                  <a:lnTo>
                    <a:pt x="43773" y="22042"/>
                  </a:lnTo>
                  <a:lnTo>
                    <a:pt x="50913" y="1583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5" name="Freeform: Shape 254">
              <a:extLst>
                <a:ext uri="{FF2B5EF4-FFF2-40B4-BE49-F238E27FC236}">
                  <a16:creationId xmlns:a16="http://schemas.microsoft.com/office/drawing/2014/main" xmlns="" id="{037A2C8E-9E0D-4D5A-A08A-4F139425DB5A}"/>
                </a:ext>
              </a:extLst>
            </p:cNvPr>
            <p:cNvSpPr/>
            <p:nvPr/>
          </p:nvSpPr>
          <p:spPr>
            <a:xfrm>
              <a:off x="5774854" y="4394519"/>
              <a:ext cx="15522" cy="9313"/>
            </a:xfrm>
            <a:custGeom>
              <a:avLst/>
              <a:gdLst>
                <a:gd name="connsiteX0" fmla="*/ 0 w 15522"/>
                <a:gd name="connsiteY0" fmla="*/ 931 h 9313"/>
                <a:gd name="connsiteX1" fmla="*/ 2173 w 15522"/>
                <a:gd name="connsiteY1" fmla="*/ 3104 h 9313"/>
                <a:gd name="connsiteX2" fmla="*/ 2173 w 15522"/>
                <a:gd name="connsiteY2" fmla="*/ 5278 h 9313"/>
                <a:gd name="connsiteX3" fmla="*/ 4036 w 15522"/>
                <a:gd name="connsiteY3" fmla="*/ 8382 h 9313"/>
                <a:gd name="connsiteX4" fmla="*/ 4036 w 15522"/>
                <a:gd name="connsiteY4" fmla="*/ 10245 h 9313"/>
                <a:gd name="connsiteX5" fmla="*/ 7140 w 15522"/>
                <a:gd name="connsiteY5" fmla="*/ 10245 h 9313"/>
                <a:gd name="connsiteX6" fmla="*/ 9313 w 15522"/>
                <a:gd name="connsiteY6" fmla="*/ 10245 h 9313"/>
                <a:gd name="connsiteX7" fmla="*/ 13349 w 15522"/>
                <a:gd name="connsiteY7" fmla="*/ 7140 h 9313"/>
                <a:gd name="connsiteX8" fmla="*/ 16764 w 15522"/>
                <a:gd name="connsiteY8" fmla="*/ 7140 h 9313"/>
                <a:gd name="connsiteX9" fmla="*/ 16764 w 15522"/>
                <a:gd name="connsiteY9" fmla="*/ 0 h 9313"/>
                <a:gd name="connsiteX10" fmla="*/ 0 w 15522"/>
                <a:gd name="connsiteY10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522" h="9313">
                  <a:moveTo>
                    <a:pt x="0" y="931"/>
                  </a:moveTo>
                  <a:lnTo>
                    <a:pt x="2173" y="3104"/>
                  </a:lnTo>
                  <a:lnTo>
                    <a:pt x="2173" y="5278"/>
                  </a:lnTo>
                  <a:lnTo>
                    <a:pt x="4036" y="8382"/>
                  </a:lnTo>
                  <a:lnTo>
                    <a:pt x="4036" y="10245"/>
                  </a:lnTo>
                  <a:lnTo>
                    <a:pt x="7140" y="10245"/>
                  </a:lnTo>
                  <a:lnTo>
                    <a:pt x="9313" y="10245"/>
                  </a:lnTo>
                  <a:lnTo>
                    <a:pt x="13349" y="7140"/>
                  </a:lnTo>
                  <a:lnTo>
                    <a:pt x="16764" y="7140"/>
                  </a:lnTo>
                  <a:lnTo>
                    <a:pt x="1676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6" name="Freeform: Shape 255">
              <a:extLst>
                <a:ext uri="{FF2B5EF4-FFF2-40B4-BE49-F238E27FC236}">
                  <a16:creationId xmlns:a16="http://schemas.microsoft.com/office/drawing/2014/main" xmlns="" id="{0F04C712-27FF-4AF7-A07E-179B9996499A}"/>
                </a:ext>
              </a:extLst>
            </p:cNvPr>
            <p:cNvSpPr/>
            <p:nvPr/>
          </p:nvSpPr>
          <p:spPr>
            <a:xfrm>
              <a:off x="7132744" y="4215702"/>
              <a:ext cx="55880" cy="21731"/>
            </a:xfrm>
            <a:custGeom>
              <a:avLst/>
              <a:gdLst>
                <a:gd name="connsiteX0" fmla="*/ 51844 w 55880"/>
                <a:gd name="connsiteY0" fmla="*/ 7451 h 21731"/>
                <a:gd name="connsiteX1" fmla="*/ 36322 w 55880"/>
                <a:gd name="connsiteY1" fmla="*/ 4346 h 21731"/>
                <a:gd name="connsiteX2" fmla="*/ 19558 w 55880"/>
                <a:gd name="connsiteY2" fmla="*/ 0 h 21731"/>
                <a:gd name="connsiteX3" fmla="*/ 0 w 55880"/>
                <a:gd name="connsiteY3" fmla="*/ 0 h 21731"/>
                <a:gd name="connsiteX4" fmla="*/ 0 w 55880"/>
                <a:gd name="connsiteY4" fmla="*/ 7451 h 21731"/>
                <a:gd name="connsiteX5" fmla="*/ 931 w 55880"/>
                <a:gd name="connsiteY5" fmla="*/ 13660 h 21731"/>
                <a:gd name="connsiteX6" fmla="*/ 931 w 55880"/>
                <a:gd name="connsiteY6" fmla="*/ 18937 h 21731"/>
                <a:gd name="connsiteX7" fmla="*/ 3104 w 55880"/>
                <a:gd name="connsiteY7" fmla="*/ 24215 h 21731"/>
                <a:gd name="connsiteX8" fmla="*/ 56191 w 55880"/>
                <a:gd name="connsiteY8" fmla="*/ 24215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880" h="21731">
                  <a:moveTo>
                    <a:pt x="51844" y="7451"/>
                  </a:moveTo>
                  <a:lnTo>
                    <a:pt x="36322" y="4346"/>
                  </a:lnTo>
                  <a:lnTo>
                    <a:pt x="19558" y="0"/>
                  </a:lnTo>
                  <a:lnTo>
                    <a:pt x="0" y="0"/>
                  </a:lnTo>
                  <a:lnTo>
                    <a:pt x="0" y="7451"/>
                  </a:lnTo>
                  <a:lnTo>
                    <a:pt x="931" y="13660"/>
                  </a:lnTo>
                  <a:lnTo>
                    <a:pt x="931" y="18937"/>
                  </a:lnTo>
                  <a:lnTo>
                    <a:pt x="3104" y="24215"/>
                  </a:lnTo>
                  <a:lnTo>
                    <a:pt x="56191" y="2421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7" name="Freeform: Shape 256">
              <a:extLst>
                <a:ext uri="{FF2B5EF4-FFF2-40B4-BE49-F238E27FC236}">
                  <a16:creationId xmlns:a16="http://schemas.microsoft.com/office/drawing/2014/main" xmlns="" id="{5298C821-F38E-4285-AC51-4558B0244FAE}"/>
                </a:ext>
              </a:extLst>
            </p:cNvPr>
            <p:cNvSpPr/>
            <p:nvPr/>
          </p:nvSpPr>
          <p:spPr>
            <a:xfrm>
              <a:off x="5371586" y="4771400"/>
              <a:ext cx="18627" cy="27940"/>
            </a:xfrm>
            <a:custGeom>
              <a:avLst/>
              <a:gdLst>
                <a:gd name="connsiteX0" fmla="*/ 16454 w 18626"/>
                <a:gd name="connsiteY0" fmla="*/ 2173 h 27940"/>
                <a:gd name="connsiteX1" fmla="*/ 14591 w 18626"/>
                <a:gd name="connsiteY1" fmla="*/ 2173 h 27940"/>
                <a:gd name="connsiteX2" fmla="*/ 12418 w 18626"/>
                <a:gd name="connsiteY2" fmla="*/ 2173 h 27940"/>
                <a:gd name="connsiteX3" fmla="*/ 7140 w 18626"/>
                <a:gd name="connsiteY3" fmla="*/ 0 h 27940"/>
                <a:gd name="connsiteX4" fmla="*/ 7140 w 18626"/>
                <a:gd name="connsiteY4" fmla="*/ 5278 h 27940"/>
                <a:gd name="connsiteX5" fmla="*/ 5278 w 18626"/>
                <a:gd name="connsiteY5" fmla="*/ 9624 h 27940"/>
                <a:gd name="connsiteX6" fmla="*/ 3104 w 18626"/>
                <a:gd name="connsiteY6" fmla="*/ 12728 h 27940"/>
                <a:gd name="connsiteX7" fmla="*/ 0 w 18626"/>
                <a:gd name="connsiteY7" fmla="*/ 16764 h 27940"/>
                <a:gd name="connsiteX8" fmla="*/ 1863 w 18626"/>
                <a:gd name="connsiteY8" fmla="*/ 20179 h 27940"/>
                <a:gd name="connsiteX9" fmla="*/ 1863 w 18626"/>
                <a:gd name="connsiteY9" fmla="*/ 22042 h 27940"/>
                <a:gd name="connsiteX10" fmla="*/ 1863 w 18626"/>
                <a:gd name="connsiteY10" fmla="*/ 24215 h 27940"/>
                <a:gd name="connsiteX11" fmla="*/ 3104 w 18626"/>
                <a:gd name="connsiteY11" fmla="*/ 24215 h 27940"/>
                <a:gd name="connsiteX12" fmla="*/ 3104 w 18626"/>
                <a:gd name="connsiteY12" fmla="*/ 29492 h 27940"/>
                <a:gd name="connsiteX13" fmla="*/ 9313 w 18626"/>
                <a:gd name="connsiteY13" fmla="*/ 26388 h 27940"/>
                <a:gd name="connsiteX14" fmla="*/ 12418 w 18626"/>
                <a:gd name="connsiteY14" fmla="*/ 20179 h 27940"/>
                <a:gd name="connsiteX15" fmla="*/ 14591 w 18626"/>
                <a:gd name="connsiteY15" fmla="*/ 14901 h 27940"/>
                <a:gd name="connsiteX16" fmla="*/ 16454 w 18626"/>
                <a:gd name="connsiteY16" fmla="*/ 9624 h 27940"/>
                <a:gd name="connsiteX17" fmla="*/ 19868 w 18626"/>
                <a:gd name="connsiteY17" fmla="*/ 4346 h 27940"/>
                <a:gd name="connsiteX18" fmla="*/ 17695 w 18626"/>
                <a:gd name="connsiteY18" fmla="*/ 4346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8626" h="27940">
                  <a:moveTo>
                    <a:pt x="16454" y="2173"/>
                  </a:moveTo>
                  <a:lnTo>
                    <a:pt x="14591" y="2173"/>
                  </a:lnTo>
                  <a:lnTo>
                    <a:pt x="12418" y="2173"/>
                  </a:lnTo>
                  <a:lnTo>
                    <a:pt x="7140" y="0"/>
                  </a:lnTo>
                  <a:lnTo>
                    <a:pt x="7140" y="5278"/>
                  </a:lnTo>
                  <a:lnTo>
                    <a:pt x="5278" y="9624"/>
                  </a:lnTo>
                  <a:lnTo>
                    <a:pt x="3104" y="12728"/>
                  </a:lnTo>
                  <a:lnTo>
                    <a:pt x="0" y="16764"/>
                  </a:lnTo>
                  <a:lnTo>
                    <a:pt x="1863" y="20179"/>
                  </a:lnTo>
                  <a:lnTo>
                    <a:pt x="1863" y="22042"/>
                  </a:lnTo>
                  <a:lnTo>
                    <a:pt x="1863" y="24215"/>
                  </a:lnTo>
                  <a:lnTo>
                    <a:pt x="3104" y="24215"/>
                  </a:lnTo>
                  <a:lnTo>
                    <a:pt x="3104" y="29492"/>
                  </a:lnTo>
                  <a:lnTo>
                    <a:pt x="9313" y="26388"/>
                  </a:lnTo>
                  <a:lnTo>
                    <a:pt x="12418" y="20179"/>
                  </a:lnTo>
                  <a:lnTo>
                    <a:pt x="14591" y="14901"/>
                  </a:lnTo>
                  <a:lnTo>
                    <a:pt x="16454" y="9624"/>
                  </a:lnTo>
                  <a:lnTo>
                    <a:pt x="19868" y="4346"/>
                  </a:lnTo>
                  <a:lnTo>
                    <a:pt x="17695" y="434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8" name="Freeform: Shape 257">
              <a:extLst>
                <a:ext uri="{FF2B5EF4-FFF2-40B4-BE49-F238E27FC236}">
                  <a16:creationId xmlns:a16="http://schemas.microsoft.com/office/drawing/2014/main" xmlns="" id="{74F507E0-29C0-4BAE-B234-3C908ED63183}"/>
                </a:ext>
              </a:extLst>
            </p:cNvPr>
            <p:cNvSpPr/>
            <p:nvPr/>
          </p:nvSpPr>
          <p:spPr>
            <a:xfrm>
              <a:off x="4983839" y="4840940"/>
              <a:ext cx="52776" cy="80716"/>
            </a:xfrm>
            <a:custGeom>
              <a:avLst/>
              <a:gdLst>
                <a:gd name="connsiteX0" fmla="*/ 34460 w 52775"/>
                <a:gd name="connsiteY0" fmla="*/ 1863 h 80715"/>
                <a:gd name="connsiteX1" fmla="*/ 23904 w 52775"/>
                <a:gd name="connsiteY1" fmla="*/ 7140 h 80715"/>
                <a:gd name="connsiteX2" fmla="*/ 14591 w 52775"/>
                <a:gd name="connsiteY2" fmla="*/ 14591 h 80715"/>
                <a:gd name="connsiteX3" fmla="*/ 4346 w 52775"/>
                <a:gd name="connsiteY3" fmla="*/ 23904 h 80715"/>
                <a:gd name="connsiteX4" fmla="*/ 5278 w 52775"/>
                <a:gd name="connsiteY4" fmla="*/ 42841 h 80715"/>
                <a:gd name="connsiteX5" fmla="*/ 5278 w 52775"/>
                <a:gd name="connsiteY5" fmla="*/ 58674 h 80715"/>
                <a:gd name="connsiteX6" fmla="*/ 0 w 52775"/>
                <a:gd name="connsiteY6" fmla="*/ 72334 h 80715"/>
                <a:gd name="connsiteX7" fmla="*/ 0 w 52775"/>
                <a:gd name="connsiteY7" fmla="*/ 80716 h 80715"/>
                <a:gd name="connsiteX8" fmla="*/ 19869 w 52775"/>
                <a:gd name="connsiteY8" fmla="*/ 79785 h 80715"/>
                <a:gd name="connsiteX9" fmla="*/ 33528 w 52775"/>
                <a:gd name="connsiteY9" fmla="*/ 75438 h 80715"/>
                <a:gd name="connsiteX10" fmla="*/ 48119 w 52775"/>
                <a:gd name="connsiteY10" fmla="*/ 67988 h 80715"/>
                <a:gd name="connsiteX11" fmla="*/ 53086 w 52775"/>
                <a:gd name="connsiteY11" fmla="*/ 44083 h 80715"/>
                <a:gd name="connsiteX12" fmla="*/ 55259 w 52775"/>
                <a:gd name="connsiteY12" fmla="*/ 22042 h 80715"/>
                <a:gd name="connsiteX13" fmla="*/ 51224 w 52775"/>
                <a:gd name="connsiteY13" fmla="*/ 0 h 80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75" h="80715">
                  <a:moveTo>
                    <a:pt x="34460" y="1863"/>
                  </a:moveTo>
                  <a:lnTo>
                    <a:pt x="23904" y="7140"/>
                  </a:lnTo>
                  <a:lnTo>
                    <a:pt x="14591" y="14591"/>
                  </a:lnTo>
                  <a:lnTo>
                    <a:pt x="4346" y="23904"/>
                  </a:lnTo>
                  <a:lnTo>
                    <a:pt x="5278" y="42841"/>
                  </a:lnTo>
                  <a:lnTo>
                    <a:pt x="5278" y="58674"/>
                  </a:lnTo>
                  <a:lnTo>
                    <a:pt x="0" y="72334"/>
                  </a:lnTo>
                  <a:lnTo>
                    <a:pt x="0" y="80716"/>
                  </a:lnTo>
                  <a:lnTo>
                    <a:pt x="19869" y="79785"/>
                  </a:lnTo>
                  <a:lnTo>
                    <a:pt x="33528" y="75438"/>
                  </a:lnTo>
                  <a:lnTo>
                    <a:pt x="48119" y="67988"/>
                  </a:lnTo>
                  <a:lnTo>
                    <a:pt x="53086" y="44083"/>
                  </a:lnTo>
                  <a:lnTo>
                    <a:pt x="55259" y="22042"/>
                  </a:lnTo>
                  <a:lnTo>
                    <a:pt x="51224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9" name="Freeform: Shape 258">
              <a:extLst>
                <a:ext uri="{FF2B5EF4-FFF2-40B4-BE49-F238E27FC236}">
                  <a16:creationId xmlns:a16="http://schemas.microsoft.com/office/drawing/2014/main" xmlns="" id="{8CE998EA-7E70-402A-90DA-466F87BD6C48}"/>
                </a:ext>
              </a:extLst>
            </p:cNvPr>
            <p:cNvSpPr/>
            <p:nvPr/>
          </p:nvSpPr>
          <p:spPr>
            <a:xfrm>
              <a:off x="4217969" y="4962635"/>
              <a:ext cx="31045" cy="18627"/>
            </a:xfrm>
            <a:custGeom>
              <a:avLst/>
              <a:gdLst>
                <a:gd name="connsiteX0" fmla="*/ 0 w 31044"/>
                <a:gd name="connsiteY0" fmla="*/ 0 h 18626"/>
                <a:gd name="connsiteX1" fmla="*/ 4036 w 31044"/>
                <a:gd name="connsiteY1" fmla="*/ 5278 h 18626"/>
                <a:gd name="connsiteX2" fmla="*/ 6209 w 31044"/>
                <a:gd name="connsiteY2" fmla="*/ 8382 h 18626"/>
                <a:gd name="connsiteX3" fmla="*/ 7140 w 31044"/>
                <a:gd name="connsiteY3" fmla="*/ 12728 h 18626"/>
                <a:gd name="connsiteX4" fmla="*/ 9313 w 31044"/>
                <a:gd name="connsiteY4" fmla="*/ 14591 h 18626"/>
                <a:gd name="connsiteX5" fmla="*/ 13660 w 31044"/>
                <a:gd name="connsiteY5" fmla="*/ 19869 h 18626"/>
                <a:gd name="connsiteX6" fmla="*/ 18627 w 31044"/>
                <a:gd name="connsiteY6" fmla="*/ 18006 h 18626"/>
                <a:gd name="connsiteX7" fmla="*/ 21731 w 31044"/>
                <a:gd name="connsiteY7" fmla="*/ 18006 h 18626"/>
                <a:gd name="connsiteX8" fmla="*/ 26077 w 31044"/>
                <a:gd name="connsiteY8" fmla="*/ 18006 h 18626"/>
                <a:gd name="connsiteX9" fmla="*/ 29182 w 31044"/>
                <a:gd name="connsiteY9" fmla="*/ 15833 h 18626"/>
                <a:gd name="connsiteX10" fmla="*/ 33218 w 31044"/>
                <a:gd name="connsiteY10" fmla="*/ 15833 h 18626"/>
                <a:gd name="connsiteX11" fmla="*/ 33218 w 31044"/>
                <a:gd name="connsiteY11" fmla="*/ 7451 h 18626"/>
                <a:gd name="connsiteX12" fmla="*/ 21731 w 31044"/>
                <a:gd name="connsiteY12" fmla="*/ 3104 h 18626"/>
                <a:gd name="connsiteX13" fmla="*/ 13660 w 31044"/>
                <a:gd name="connsiteY13" fmla="*/ 931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1044" h="18626">
                  <a:moveTo>
                    <a:pt x="0" y="0"/>
                  </a:moveTo>
                  <a:lnTo>
                    <a:pt x="4036" y="5278"/>
                  </a:lnTo>
                  <a:lnTo>
                    <a:pt x="6209" y="8382"/>
                  </a:lnTo>
                  <a:lnTo>
                    <a:pt x="7140" y="12728"/>
                  </a:lnTo>
                  <a:lnTo>
                    <a:pt x="9313" y="14591"/>
                  </a:lnTo>
                  <a:lnTo>
                    <a:pt x="13660" y="19869"/>
                  </a:lnTo>
                  <a:lnTo>
                    <a:pt x="18627" y="18006"/>
                  </a:lnTo>
                  <a:lnTo>
                    <a:pt x="21731" y="18006"/>
                  </a:lnTo>
                  <a:lnTo>
                    <a:pt x="26077" y="18006"/>
                  </a:lnTo>
                  <a:lnTo>
                    <a:pt x="29182" y="15833"/>
                  </a:lnTo>
                  <a:lnTo>
                    <a:pt x="33218" y="15833"/>
                  </a:lnTo>
                  <a:lnTo>
                    <a:pt x="33218" y="7451"/>
                  </a:lnTo>
                  <a:lnTo>
                    <a:pt x="21731" y="3104"/>
                  </a:lnTo>
                  <a:lnTo>
                    <a:pt x="13660" y="93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0" name="Freeform: Shape 259">
              <a:extLst>
                <a:ext uri="{FF2B5EF4-FFF2-40B4-BE49-F238E27FC236}">
                  <a16:creationId xmlns:a16="http://schemas.microsoft.com/office/drawing/2014/main" xmlns="" id="{437FE6D2-C9AE-4716-B219-EF81907FF586}"/>
                </a:ext>
              </a:extLst>
            </p:cNvPr>
            <p:cNvSpPr/>
            <p:nvPr/>
          </p:nvSpPr>
          <p:spPr>
            <a:xfrm>
              <a:off x="4778634" y="4498518"/>
              <a:ext cx="158327" cy="117969"/>
            </a:xfrm>
            <a:custGeom>
              <a:avLst/>
              <a:gdLst>
                <a:gd name="connsiteX0" fmla="*/ 156154 w 158327"/>
                <a:gd name="connsiteY0" fmla="*/ 29182 h 117969"/>
                <a:gd name="connsiteX1" fmla="*/ 156154 w 158327"/>
                <a:gd name="connsiteY1" fmla="*/ 23904 h 117969"/>
                <a:gd name="connsiteX2" fmla="*/ 156154 w 158327"/>
                <a:gd name="connsiteY2" fmla="*/ 16764 h 117969"/>
                <a:gd name="connsiteX3" fmla="*/ 154292 w 158327"/>
                <a:gd name="connsiteY3" fmla="*/ 12418 h 117969"/>
                <a:gd name="connsiteX4" fmla="*/ 154292 w 158327"/>
                <a:gd name="connsiteY4" fmla="*/ 9313 h 117969"/>
                <a:gd name="connsiteX5" fmla="*/ 153050 w 158327"/>
                <a:gd name="connsiteY5" fmla="*/ 7140 h 117969"/>
                <a:gd name="connsiteX6" fmla="*/ 151187 w 158327"/>
                <a:gd name="connsiteY6" fmla="*/ 4036 h 117969"/>
                <a:gd name="connsiteX7" fmla="*/ 149014 w 158327"/>
                <a:gd name="connsiteY7" fmla="*/ 0 h 117969"/>
                <a:gd name="connsiteX8" fmla="*/ 134423 w 158327"/>
                <a:gd name="connsiteY8" fmla="*/ 1863 h 117969"/>
                <a:gd name="connsiteX9" fmla="*/ 126972 w 158327"/>
                <a:gd name="connsiteY9" fmla="*/ 7140 h 117969"/>
                <a:gd name="connsiteX10" fmla="*/ 119832 w 158327"/>
                <a:gd name="connsiteY10" fmla="*/ 12418 h 117969"/>
                <a:gd name="connsiteX11" fmla="*/ 114554 w 158327"/>
                <a:gd name="connsiteY11" fmla="*/ 18937 h 117969"/>
                <a:gd name="connsiteX12" fmla="*/ 105241 w 158327"/>
                <a:gd name="connsiteY12" fmla="*/ 23904 h 117969"/>
                <a:gd name="connsiteX13" fmla="*/ 102137 w 158327"/>
                <a:gd name="connsiteY13" fmla="*/ 23904 h 117969"/>
                <a:gd name="connsiteX14" fmla="*/ 99964 w 158327"/>
                <a:gd name="connsiteY14" fmla="*/ 23904 h 117969"/>
                <a:gd name="connsiteX15" fmla="*/ 97790 w 158327"/>
                <a:gd name="connsiteY15" fmla="*/ 23904 h 117969"/>
                <a:gd name="connsiteX16" fmla="*/ 97790 w 158327"/>
                <a:gd name="connsiteY16" fmla="*/ 22042 h 117969"/>
                <a:gd name="connsiteX17" fmla="*/ 94686 w 158327"/>
                <a:gd name="connsiteY17" fmla="*/ 19869 h 117969"/>
                <a:gd name="connsiteX18" fmla="*/ 92823 w 158327"/>
                <a:gd name="connsiteY18" fmla="*/ 14591 h 117969"/>
                <a:gd name="connsiteX19" fmla="*/ 78232 w 158327"/>
                <a:gd name="connsiteY19" fmla="*/ 19869 h 117969"/>
                <a:gd name="connsiteX20" fmla="*/ 67677 w 158327"/>
                <a:gd name="connsiteY20" fmla="*/ 27319 h 117969"/>
                <a:gd name="connsiteX21" fmla="*/ 56191 w 158327"/>
                <a:gd name="connsiteY21" fmla="*/ 36633 h 117969"/>
                <a:gd name="connsiteX22" fmla="*/ 53086 w 158327"/>
                <a:gd name="connsiteY22" fmla="*/ 29182 h 117969"/>
                <a:gd name="connsiteX23" fmla="*/ 49050 w 158327"/>
                <a:gd name="connsiteY23" fmla="*/ 26077 h 117969"/>
                <a:gd name="connsiteX24" fmla="*/ 45946 w 158327"/>
                <a:gd name="connsiteY24" fmla="*/ 19869 h 117969"/>
                <a:gd name="connsiteX25" fmla="*/ 39427 w 158327"/>
                <a:gd name="connsiteY25" fmla="*/ 14591 h 117969"/>
                <a:gd name="connsiteX26" fmla="*/ 24836 w 158327"/>
                <a:gd name="connsiteY26" fmla="*/ 18937 h 117969"/>
                <a:gd name="connsiteX27" fmla="*/ 16764 w 158327"/>
                <a:gd name="connsiteY27" fmla="*/ 22042 h 117969"/>
                <a:gd name="connsiteX28" fmla="*/ 9313 w 158327"/>
                <a:gd name="connsiteY28" fmla="*/ 29182 h 117969"/>
                <a:gd name="connsiteX29" fmla="*/ 0 w 158327"/>
                <a:gd name="connsiteY29" fmla="*/ 36633 h 117969"/>
                <a:gd name="connsiteX30" fmla="*/ 5278 w 158327"/>
                <a:gd name="connsiteY30" fmla="*/ 47188 h 117969"/>
                <a:gd name="connsiteX31" fmla="*/ 32286 w 158327"/>
                <a:gd name="connsiteY31" fmla="*/ 47188 h 117969"/>
                <a:gd name="connsiteX32" fmla="*/ 32286 w 158327"/>
                <a:gd name="connsiteY32" fmla="*/ 60847 h 117969"/>
                <a:gd name="connsiteX33" fmla="*/ 27009 w 158327"/>
                <a:gd name="connsiteY33" fmla="*/ 60847 h 117969"/>
                <a:gd name="connsiteX34" fmla="*/ 21731 w 158327"/>
                <a:gd name="connsiteY34" fmla="*/ 60847 h 117969"/>
                <a:gd name="connsiteX35" fmla="*/ 19868 w 158327"/>
                <a:gd name="connsiteY35" fmla="*/ 61779 h 117969"/>
                <a:gd name="connsiteX36" fmla="*/ 17695 w 158327"/>
                <a:gd name="connsiteY36" fmla="*/ 61779 h 117969"/>
                <a:gd name="connsiteX37" fmla="*/ 16764 w 158327"/>
                <a:gd name="connsiteY37" fmla="*/ 63952 h 117969"/>
                <a:gd name="connsiteX38" fmla="*/ 12418 w 158327"/>
                <a:gd name="connsiteY38" fmla="*/ 68298 h 117969"/>
                <a:gd name="connsiteX39" fmla="*/ 9313 w 158327"/>
                <a:gd name="connsiteY39" fmla="*/ 68298 h 117969"/>
                <a:gd name="connsiteX40" fmla="*/ 14591 w 158327"/>
                <a:gd name="connsiteY40" fmla="*/ 71403 h 117969"/>
                <a:gd name="connsiteX41" fmla="*/ 19868 w 158327"/>
                <a:gd name="connsiteY41" fmla="*/ 75438 h 117969"/>
                <a:gd name="connsiteX42" fmla="*/ 27009 w 158327"/>
                <a:gd name="connsiteY42" fmla="*/ 76680 h 117969"/>
                <a:gd name="connsiteX43" fmla="*/ 32286 w 158327"/>
                <a:gd name="connsiteY43" fmla="*/ 80716 h 117969"/>
                <a:gd name="connsiteX44" fmla="*/ 31355 w 158327"/>
                <a:gd name="connsiteY44" fmla="*/ 83820 h 117969"/>
                <a:gd name="connsiteX45" fmla="*/ 31355 w 158327"/>
                <a:gd name="connsiteY45" fmla="*/ 85993 h 117969"/>
                <a:gd name="connsiteX46" fmla="*/ 29182 w 158327"/>
                <a:gd name="connsiteY46" fmla="*/ 88167 h 117969"/>
                <a:gd name="connsiteX47" fmla="*/ 27009 w 158327"/>
                <a:gd name="connsiteY47" fmla="*/ 90340 h 117969"/>
                <a:gd name="connsiteX48" fmla="*/ 24836 w 158327"/>
                <a:gd name="connsiteY48" fmla="*/ 91271 h 117969"/>
                <a:gd name="connsiteX49" fmla="*/ 29182 w 158327"/>
                <a:gd name="connsiteY49" fmla="*/ 95307 h 117969"/>
                <a:gd name="connsiteX50" fmla="*/ 38495 w 158327"/>
                <a:gd name="connsiteY50" fmla="*/ 100584 h 117969"/>
                <a:gd name="connsiteX51" fmla="*/ 49050 w 158327"/>
                <a:gd name="connsiteY51" fmla="*/ 105862 h 117969"/>
                <a:gd name="connsiteX52" fmla="*/ 61468 w 158327"/>
                <a:gd name="connsiteY52" fmla="*/ 113313 h 117969"/>
                <a:gd name="connsiteX53" fmla="*/ 70782 w 158327"/>
                <a:gd name="connsiteY53" fmla="*/ 117659 h 117969"/>
                <a:gd name="connsiteX54" fmla="*/ 76059 w 158327"/>
                <a:gd name="connsiteY54" fmla="*/ 120763 h 117969"/>
                <a:gd name="connsiteX55" fmla="*/ 94686 w 158327"/>
                <a:gd name="connsiteY55" fmla="*/ 105862 h 117969"/>
                <a:gd name="connsiteX56" fmla="*/ 116728 w 158327"/>
                <a:gd name="connsiteY56" fmla="*/ 95307 h 117969"/>
                <a:gd name="connsiteX57" fmla="*/ 139701 w 158327"/>
                <a:gd name="connsiteY57" fmla="*/ 85993 h 117969"/>
                <a:gd name="connsiteX58" fmla="*/ 160501 w 158327"/>
                <a:gd name="connsiteY58" fmla="*/ 75438 h 117969"/>
                <a:gd name="connsiteX59" fmla="*/ 160501 w 158327"/>
                <a:gd name="connsiteY59" fmla="*/ 60847 h 117969"/>
                <a:gd name="connsiteX60" fmla="*/ 158327 w 158327"/>
                <a:gd name="connsiteY60" fmla="*/ 44083 h 117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158327" h="117969">
                  <a:moveTo>
                    <a:pt x="156154" y="29182"/>
                  </a:moveTo>
                  <a:lnTo>
                    <a:pt x="156154" y="23904"/>
                  </a:lnTo>
                  <a:lnTo>
                    <a:pt x="156154" y="16764"/>
                  </a:lnTo>
                  <a:lnTo>
                    <a:pt x="154292" y="12418"/>
                  </a:lnTo>
                  <a:lnTo>
                    <a:pt x="154292" y="9313"/>
                  </a:lnTo>
                  <a:lnTo>
                    <a:pt x="153050" y="7140"/>
                  </a:lnTo>
                  <a:lnTo>
                    <a:pt x="151187" y="4036"/>
                  </a:lnTo>
                  <a:lnTo>
                    <a:pt x="149014" y="0"/>
                  </a:lnTo>
                  <a:lnTo>
                    <a:pt x="134423" y="1863"/>
                  </a:lnTo>
                  <a:lnTo>
                    <a:pt x="126972" y="7140"/>
                  </a:lnTo>
                  <a:lnTo>
                    <a:pt x="119832" y="12418"/>
                  </a:lnTo>
                  <a:lnTo>
                    <a:pt x="114554" y="18937"/>
                  </a:lnTo>
                  <a:lnTo>
                    <a:pt x="105241" y="23904"/>
                  </a:lnTo>
                  <a:lnTo>
                    <a:pt x="102137" y="23904"/>
                  </a:lnTo>
                  <a:lnTo>
                    <a:pt x="99964" y="23904"/>
                  </a:lnTo>
                  <a:lnTo>
                    <a:pt x="97790" y="23904"/>
                  </a:lnTo>
                  <a:lnTo>
                    <a:pt x="97790" y="22042"/>
                  </a:lnTo>
                  <a:lnTo>
                    <a:pt x="94686" y="19869"/>
                  </a:lnTo>
                  <a:lnTo>
                    <a:pt x="92823" y="14591"/>
                  </a:lnTo>
                  <a:lnTo>
                    <a:pt x="78232" y="19869"/>
                  </a:lnTo>
                  <a:lnTo>
                    <a:pt x="67677" y="27319"/>
                  </a:lnTo>
                  <a:lnTo>
                    <a:pt x="56191" y="36633"/>
                  </a:lnTo>
                  <a:lnTo>
                    <a:pt x="53086" y="29182"/>
                  </a:lnTo>
                  <a:lnTo>
                    <a:pt x="49050" y="26077"/>
                  </a:lnTo>
                  <a:lnTo>
                    <a:pt x="45946" y="19869"/>
                  </a:lnTo>
                  <a:lnTo>
                    <a:pt x="39427" y="14591"/>
                  </a:lnTo>
                  <a:lnTo>
                    <a:pt x="24836" y="18937"/>
                  </a:lnTo>
                  <a:lnTo>
                    <a:pt x="16764" y="22042"/>
                  </a:lnTo>
                  <a:lnTo>
                    <a:pt x="9313" y="29182"/>
                  </a:lnTo>
                  <a:lnTo>
                    <a:pt x="0" y="36633"/>
                  </a:lnTo>
                  <a:lnTo>
                    <a:pt x="5278" y="47188"/>
                  </a:lnTo>
                  <a:lnTo>
                    <a:pt x="32286" y="47188"/>
                  </a:lnTo>
                  <a:lnTo>
                    <a:pt x="32286" y="60847"/>
                  </a:lnTo>
                  <a:lnTo>
                    <a:pt x="27009" y="60847"/>
                  </a:lnTo>
                  <a:lnTo>
                    <a:pt x="21731" y="60847"/>
                  </a:lnTo>
                  <a:lnTo>
                    <a:pt x="19868" y="61779"/>
                  </a:lnTo>
                  <a:lnTo>
                    <a:pt x="17695" y="61779"/>
                  </a:lnTo>
                  <a:lnTo>
                    <a:pt x="16764" y="63952"/>
                  </a:lnTo>
                  <a:lnTo>
                    <a:pt x="12418" y="68298"/>
                  </a:lnTo>
                  <a:lnTo>
                    <a:pt x="9313" y="68298"/>
                  </a:lnTo>
                  <a:lnTo>
                    <a:pt x="14591" y="71403"/>
                  </a:lnTo>
                  <a:lnTo>
                    <a:pt x="19868" y="75438"/>
                  </a:lnTo>
                  <a:lnTo>
                    <a:pt x="27009" y="76680"/>
                  </a:lnTo>
                  <a:lnTo>
                    <a:pt x="32286" y="80716"/>
                  </a:lnTo>
                  <a:lnTo>
                    <a:pt x="31355" y="83820"/>
                  </a:lnTo>
                  <a:lnTo>
                    <a:pt x="31355" y="85993"/>
                  </a:lnTo>
                  <a:lnTo>
                    <a:pt x="29182" y="88167"/>
                  </a:lnTo>
                  <a:lnTo>
                    <a:pt x="27009" y="90340"/>
                  </a:lnTo>
                  <a:lnTo>
                    <a:pt x="24836" y="91271"/>
                  </a:lnTo>
                  <a:lnTo>
                    <a:pt x="29182" y="95307"/>
                  </a:lnTo>
                  <a:lnTo>
                    <a:pt x="38495" y="100584"/>
                  </a:lnTo>
                  <a:lnTo>
                    <a:pt x="49050" y="105862"/>
                  </a:lnTo>
                  <a:lnTo>
                    <a:pt x="61468" y="113313"/>
                  </a:lnTo>
                  <a:lnTo>
                    <a:pt x="70782" y="117659"/>
                  </a:lnTo>
                  <a:lnTo>
                    <a:pt x="76059" y="120763"/>
                  </a:lnTo>
                  <a:lnTo>
                    <a:pt x="94686" y="105862"/>
                  </a:lnTo>
                  <a:lnTo>
                    <a:pt x="116728" y="95307"/>
                  </a:lnTo>
                  <a:lnTo>
                    <a:pt x="139701" y="85993"/>
                  </a:lnTo>
                  <a:lnTo>
                    <a:pt x="160501" y="75438"/>
                  </a:lnTo>
                  <a:lnTo>
                    <a:pt x="160501" y="60847"/>
                  </a:lnTo>
                  <a:lnTo>
                    <a:pt x="158327" y="4408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261" name="Straight Connector 260">
            <a:extLst>
              <a:ext uri="{FF2B5EF4-FFF2-40B4-BE49-F238E27FC236}">
                <a16:creationId xmlns:a16="http://schemas.microsoft.com/office/drawing/2014/main" xmlns="" id="{05E6F1A4-634E-48A2-98C1-605C1E9DDACB}"/>
              </a:ext>
            </a:extLst>
          </p:cNvPr>
          <p:cNvCxnSpPr>
            <a:cxnSpLocks/>
          </p:cNvCxnSpPr>
          <p:nvPr/>
        </p:nvCxnSpPr>
        <p:spPr>
          <a:xfrm>
            <a:off x="6097022" y="2258320"/>
            <a:ext cx="1111710" cy="1499577"/>
          </a:xfrm>
          <a:prstGeom prst="line">
            <a:avLst/>
          </a:prstGeom>
          <a:ln w="50800">
            <a:solidFill>
              <a:schemeClr val="accent3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2" name="Group 261">
            <a:extLst>
              <a:ext uri="{FF2B5EF4-FFF2-40B4-BE49-F238E27FC236}">
                <a16:creationId xmlns:a16="http://schemas.microsoft.com/office/drawing/2014/main" xmlns="" id="{47F5D792-43DA-4D8A-830C-EAC1D6D5ADA0}"/>
              </a:ext>
            </a:extLst>
          </p:cNvPr>
          <p:cNvGrpSpPr/>
          <p:nvPr/>
        </p:nvGrpSpPr>
        <p:grpSpPr>
          <a:xfrm>
            <a:off x="6088965" y="1808546"/>
            <a:ext cx="1784000" cy="408045"/>
            <a:chOff x="3675972" y="1580795"/>
            <a:chExt cx="1784000" cy="408045"/>
          </a:xfrm>
        </p:grpSpPr>
        <p:sp>
          <p:nvSpPr>
            <p:cNvPr id="263" name="Rectangle 262">
              <a:extLst>
                <a:ext uri="{FF2B5EF4-FFF2-40B4-BE49-F238E27FC236}">
                  <a16:creationId xmlns:a16="http://schemas.microsoft.com/office/drawing/2014/main" xmlns="" id="{6A2DEE2C-FE02-4362-B360-E408E69B6F49}"/>
                </a:ext>
              </a:extLst>
            </p:cNvPr>
            <p:cNvSpPr/>
            <p:nvPr/>
          </p:nvSpPr>
          <p:spPr>
            <a:xfrm>
              <a:off x="3684028" y="1580795"/>
              <a:ext cx="1775943" cy="408045"/>
            </a:xfrm>
            <a:prstGeom prst="rect">
              <a:avLst/>
            </a:prstGeom>
            <a:solidFill>
              <a:schemeClr val="bg1"/>
            </a:solidFill>
            <a:ln w="63500">
              <a:solidFill>
                <a:schemeClr val="accent3"/>
              </a:solidFill>
            </a:ln>
            <a:effectLst>
              <a:innerShdw blurRad="127000" dist="127000" dir="13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4" name="TextBox 263">
              <a:extLst>
                <a:ext uri="{FF2B5EF4-FFF2-40B4-BE49-F238E27FC236}">
                  <a16:creationId xmlns:a16="http://schemas.microsoft.com/office/drawing/2014/main" xmlns="" id="{4E63F7EA-52F3-4F3B-A5FB-693AA5806EDF}"/>
                </a:ext>
              </a:extLst>
            </p:cNvPr>
            <p:cNvSpPr txBox="1"/>
            <p:nvPr/>
          </p:nvSpPr>
          <p:spPr>
            <a:xfrm>
              <a:off x="3675972" y="1641814"/>
              <a:ext cx="1784000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xmlns="" id="{33D710C7-CB11-4327-A4C9-3632CD3651DA}"/>
              </a:ext>
            </a:extLst>
          </p:cNvPr>
          <p:cNvCxnSpPr>
            <a:cxnSpLocks/>
          </p:cNvCxnSpPr>
          <p:nvPr/>
        </p:nvCxnSpPr>
        <p:spPr>
          <a:xfrm flipH="1">
            <a:off x="10127561" y="2251267"/>
            <a:ext cx="1431796" cy="1134107"/>
          </a:xfrm>
          <a:prstGeom prst="line">
            <a:avLst/>
          </a:prstGeom>
          <a:ln w="50800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6" name="Group 265">
            <a:extLst>
              <a:ext uri="{FF2B5EF4-FFF2-40B4-BE49-F238E27FC236}">
                <a16:creationId xmlns:a16="http://schemas.microsoft.com/office/drawing/2014/main" xmlns="" id="{DE85FB44-5937-4E7D-B198-3EF904024C91}"/>
              </a:ext>
            </a:extLst>
          </p:cNvPr>
          <p:cNvGrpSpPr/>
          <p:nvPr/>
        </p:nvGrpSpPr>
        <p:grpSpPr>
          <a:xfrm>
            <a:off x="9769186" y="1806315"/>
            <a:ext cx="1784000" cy="408045"/>
            <a:chOff x="3675972" y="1580795"/>
            <a:chExt cx="1784000" cy="408045"/>
          </a:xfrm>
        </p:grpSpPr>
        <p:sp>
          <p:nvSpPr>
            <p:cNvPr id="267" name="Rectangle 266">
              <a:extLst>
                <a:ext uri="{FF2B5EF4-FFF2-40B4-BE49-F238E27FC236}">
                  <a16:creationId xmlns:a16="http://schemas.microsoft.com/office/drawing/2014/main" xmlns="" id="{1DA83C24-A19E-444C-8B9C-7C4311A33FBE}"/>
                </a:ext>
              </a:extLst>
            </p:cNvPr>
            <p:cNvSpPr/>
            <p:nvPr/>
          </p:nvSpPr>
          <p:spPr>
            <a:xfrm>
              <a:off x="3684028" y="1580795"/>
              <a:ext cx="1775943" cy="408045"/>
            </a:xfrm>
            <a:prstGeom prst="rect">
              <a:avLst/>
            </a:prstGeom>
            <a:solidFill>
              <a:schemeClr val="bg1"/>
            </a:solidFill>
            <a:ln w="63500">
              <a:solidFill>
                <a:schemeClr val="accent4"/>
              </a:solidFill>
            </a:ln>
            <a:effectLst>
              <a:innerShdw blurRad="127000" dist="127000" dir="13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8" name="TextBox 267">
              <a:extLst>
                <a:ext uri="{FF2B5EF4-FFF2-40B4-BE49-F238E27FC236}">
                  <a16:creationId xmlns:a16="http://schemas.microsoft.com/office/drawing/2014/main" xmlns="" id="{B9651AD3-15B3-476E-97AB-9ED7630BE9D3}"/>
                </a:ext>
              </a:extLst>
            </p:cNvPr>
            <p:cNvSpPr txBox="1"/>
            <p:nvPr/>
          </p:nvSpPr>
          <p:spPr>
            <a:xfrm>
              <a:off x="3675972" y="1641814"/>
              <a:ext cx="1784000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xmlns="" id="{625125DF-4263-4AAB-97B0-C28906E910E3}"/>
              </a:ext>
            </a:extLst>
          </p:cNvPr>
          <p:cNvCxnSpPr>
            <a:cxnSpLocks/>
          </p:cNvCxnSpPr>
          <p:nvPr/>
        </p:nvCxnSpPr>
        <p:spPr>
          <a:xfrm flipV="1">
            <a:off x="6070158" y="4794821"/>
            <a:ext cx="1933013" cy="834211"/>
          </a:xfrm>
          <a:prstGeom prst="line">
            <a:avLst/>
          </a:prstGeom>
          <a:ln w="50800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0" name="Group 269">
            <a:extLst>
              <a:ext uri="{FF2B5EF4-FFF2-40B4-BE49-F238E27FC236}">
                <a16:creationId xmlns:a16="http://schemas.microsoft.com/office/drawing/2014/main" xmlns="" id="{493D3CAC-8A86-480E-B9C1-A65CDB7E884D}"/>
              </a:ext>
            </a:extLst>
          </p:cNvPr>
          <p:cNvGrpSpPr/>
          <p:nvPr/>
        </p:nvGrpSpPr>
        <p:grpSpPr>
          <a:xfrm>
            <a:off x="6088965" y="5631262"/>
            <a:ext cx="1784000" cy="408045"/>
            <a:chOff x="3675972" y="1580795"/>
            <a:chExt cx="1784000" cy="408045"/>
          </a:xfrm>
        </p:grpSpPr>
        <p:sp>
          <p:nvSpPr>
            <p:cNvPr id="271" name="Rectangle 270">
              <a:extLst>
                <a:ext uri="{FF2B5EF4-FFF2-40B4-BE49-F238E27FC236}">
                  <a16:creationId xmlns:a16="http://schemas.microsoft.com/office/drawing/2014/main" xmlns="" id="{8CB21554-3AB2-4570-9EE5-2F4F6FDC8FA8}"/>
                </a:ext>
              </a:extLst>
            </p:cNvPr>
            <p:cNvSpPr/>
            <p:nvPr/>
          </p:nvSpPr>
          <p:spPr>
            <a:xfrm>
              <a:off x="3684028" y="1580795"/>
              <a:ext cx="1775943" cy="408045"/>
            </a:xfrm>
            <a:prstGeom prst="rect">
              <a:avLst/>
            </a:prstGeom>
            <a:solidFill>
              <a:schemeClr val="bg1"/>
            </a:solidFill>
            <a:ln w="63500">
              <a:solidFill>
                <a:schemeClr val="accent2"/>
              </a:solidFill>
            </a:ln>
            <a:effectLst>
              <a:innerShdw blurRad="127000" dist="127000" dir="13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2" name="TextBox 271">
              <a:extLst>
                <a:ext uri="{FF2B5EF4-FFF2-40B4-BE49-F238E27FC236}">
                  <a16:creationId xmlns:a16="http://schemas.microsoft.com/office/drawing/2014/main" xmlns="" id="{2AA7138E-A5E1-4DC7-9209-7B4FC7B300AB}"/>
                </a:ext>
              </a:extLst>
            </p:cNvPr>
            <p:cNvSpPr txBox="1"/>
            <p:nvPr/>
          </p:nvSpPr>
          <p:spPr>
            <a:xfrm>
              <a:off x="3675972" y="1641814"/>
              <a:ext cx="1784000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cxnSp>
        <p:nvCxnSpPr>
          <p:cNvPr id="273" name="Straight Connector 272">
            <a:extLst>
              <a:ext uri="{FF2B5EF4-FFF2-40B4-BE49-F238E27FC236}">
                <a16:creationId xmlns:a16="http://schemas.microsoft.com/office/drawing/2014/main" xmlns="" id="{885B399C-9308-40C4-ADB6-7E7F941FCC78}"/>
              </a:ext>
            </a:extLst>
          </p:cNvPr>
          <p:cNvCxnSpPr>
            <a:cxnSpLocks/>
          </p:cNvCxnSpPr>
          <p:nvPr/>
        </p:nvCxnSpPr>
        <p:spPr>
          <a:xfrm flipH="1" flipV="1">
            <a:off x="10686566" y="5020698"/>
            <a:ext cx="872792" cy="588498"/>
          </a:xfrm>
          <a:prstGeom prst="line">
            <a:avLst/>
          </a:prstGeom>
          <a:ln w="5080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4" name="Group 273">
            <a:extLst>
              <a:ext uri="{FF2B5EF4-FFF2-40B4-BE49-F238E27FC236}">
                <a16:creationId xmlns:a16="http://schemas.microsoft.com/office/drawing/2014/main" xmlns="" id="{4BC56E58-5406-4DC4-AC69-57F67EC751F7}"/>
              </a:ext>
            </a:extLst>
          </p:cNvPr>
          <p:cNvGrpSpPr/>
          <p:nvPr/>
        </p:nvGrpSpPr>
        <p:grpSpPr>
          <a:xfrm>
            <a:off x="9769186" y="5629031"/>
            <a:ext cx="1784000" cy="408045"/>
            <a:chOff x="3675972" y="1580795"/>
            <a:chExt cx="1784000" cy="408045"/>
          </a:xfrm>
        </p:grpSpPr>
        <p:sp>
          <p:nvSpPr>
            <p:cNvPr id="275" name="Rectangle 274">
              <a:extLst>
                <a:ext uri="{FF2B5EF4-FFF2-40B4-BE49-F238E27FC236}">
                  <a16:creationId xmlns:a16="http://schemas.microsoft.com/office/drawing/2014/main" xmlns="" id="{6BAC109A-45ED-4FDC-BA32-DFFB23EFDF7D}"/>
                </a:ext>
              </a:extLst>
            </p:cNvPr>
            <p:cNvSpPr/>
            <p:nvPr/>
          </p:nvSpPr>
          <p:spPr>
            <a:xfrm>
              <a:off x="3684028" y="1580795"/>
              <a:ext cx="1775943" cy="408045"/>
            </a:xfrm>
            <a:prstGeom prst="rect">
              <a:avLst/>
            </a:prstGeom>
            <a:solidFill>
              <a:schemeClr val="bg1"/>
            </a:solidFill>
            <a:ln w="63500">
              <a:solidFill>
                <a:schemeClr val="accent1"/>
              </a:solidFill>
            </a:ln>
            <a:effectLst>
              <a:innerShdw blurRad="127000" dist="127000" dir="13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6" name="TextBox 275">
              <a:extLst>
                <a:ext uri="{FF2B5EF4-FFF2-40B4-BE49-F238E27FC236}">
                  <a16:creationId xmlns:a16="http://schemas.microsoft.com/office/drawing/2014/main" xmlns="" id="{FBB9BFF3-870F-4828-A5B3-C75DA440163D}"/>
                </a:ext>
              </a:extLst>
            </p:cNvPr>
            <p:cNvSpPr txBox="1"/>
            <p:nvPr/>
          </p:nvSpPr>
          <p:spPr>
            <a:xfrm>
              <a:off x="3675972" y="1641814"/>
              <a:ext cx="1784000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24" name="Graphic 58">
            <a:extLst>
              <a:ext uri="{FF2B5EF4-FFF2-40B4-BE49-F238E27FC236}">
                <a16:creationId xmlns:a16="http://schemas.microsoft.com/office/drawing/2014/main" xmlns="" id="{D911076D-216D-4AC2-BEB8-02BB91EC3167}"/>
              </a:ext>
            </a:extLst>
          </p:cNvPr>
          <p:cNvGrpSpPr/>
          <p:nvPr/>
        </p:nvGrpSpPr>
        <p:grpSpPr>
          <a:xfrm rot="21427779">
            <a:off x="3972038" y="2744714"/>
            <a:ext cx="1354256" cy="2226676"/>
            <a:chOff x="5095920" y="2830970"/>
            <a:chExt cx="2335782" cy="3840507"/>
          </a:xfrm>
        </p:grpSpPr>
        <p:sp>
          <p:nvSpPr>
            <p:cNvPr id="325" name="Freeform: Shape 324">
              <a:extLst>
                <a:ext uri="{FF2B5EF4-FFF2-40B4-BE49-F238E27FC236}">
                  <a16:creationId xmlns:a16="http://schemas.microsoft.com/office/drawing/2014/main" xmlns="" id="{2B79D9E9-CB12-44FB-BBC9-C91A7152AA90}"/>
                </a:ext>
              </a:extLst>
            </p:cNvPr>
            <p:cNvSpPr/>
            <p:nvPr/>
          </p:nvSpPr>
          <p:spPr>
            <a:xfrm>
              <a:off x="5095920" y="3144617"/>
              <a:ext cx="2291255" cy="3273141"/>
            </a:xfrm>
            <a:custGeom>
              <a:avLst/>
              <a:gdLst>
                <a:gd name="connsiteX0" fmla="*/ 2285451 w 2291255"/>
                <a:gd name="connsiteY0" fmla="*/ 178210 h 3273141"/>
                <a:gd name="connsiteX1" fmla="*/ 2120388 w 2291255"/>
                <a:gd name="connsiteY1" fmla="*/ 128728 h 3273141"/>
                <a:gd name="connsiteX2" fmla="*/ 2105248 w 2291255"/>
                <a:gd name="connsiteY2" fmla="*/ 130205 h 3273141"/>
                <a:gd name="connsiteX3" fmla="*/ 2068691 w 2291255"/>
                <a:gd name="connsiteY3" fmla="*/ 186333 h 3273141"/>
                <a:gd name="connsiteX4" fmla="*/ 1927261 w 2291255"/>
                <a:gd name="connsiteY4" fmla="*/ 402355 h 3273141"/>
                <a:gd name="connsiteX5" fmla="*/ 1915814 w 2291255"/>
                <a:gd name="connsiteY5" fmla="*/ 409002 h 3273141"/>
                <a:gd name="connsiteX6" fmla="*/ 1870394 w 2291255"/>
                <a:gd name="connsiteY6" fmla="*/ 410848 h 3273141"/>
                <a:gd name="connsiteX7" fmla="*/ 1722318 w 2291255"/>
                <a:gd name="connsiteY7" fmla="*/ 415649 h 3273141"/>
                <a:gd name="connsiteX8" fmla="*/ 1590859 w 2291255"/>
                <a:gd name="connsiteY8" fmla="*/ 418972 h 3273141"/>
                <a:gd name="connsiteX9" fmla="*/ 1583843 w 2291255"/>
                <a:gd name="connsiteY9" fmla="*/ 419341 h 3273141"/>
                <a:gd name="connsiteX10" fmla="*/ 1560948 w 2291255"/>
                <a:gd name="connsiteY10" fmla="*/ 411587 h 3273141"/>
                <a:gd name="connsiteX11" fmla="*/ 1469370 w 2291255"/>
                <a:gd name="connsiteY11" fmla="*/ 312254 h 3273141"/>
                <a:gd name="connsiteX12" fmla="*/ 1450537 w 2291255"/>
                <a:gd name="connsiteY12" fmla="*/ 306715 h 3273141"/>
                <a:gd name="connsiteX13" fmla="*/ 1232669 w 2291255"/>
                <a:gd name="connsiteY13" fmla="*/ 353612 h 3273141"/>
                <a:gd name="connsiteX14" fmla="*/ 1212729 w 2291255"/>
                <a:gd name="connsiteY14" fmla="*/ 366167 h 3273141"/>
                <a:gd name="connsiteX15" fmla="*/ 1209775 w 2291255"/>
                <a:gd name="connsiteY15" fmla="*/ 347703 h 3273141"/>
                <a:gd name="connsiteX16" fmla="*/ 1183557 w 2291255"/>
                <a:gd name="connsiteY16" fmla="*/ 362843 h 3273141"/>
                <a:gd name="connsiteX17" fmla="*/ 1097887 w 2291255"/>
                <a:gd name="connsiteY17" fmla="*/ 388692 h 3273141"/>
                <a:gd name="connsiteX18" fmla="*/ 1082377 w 2291255"/>
                <a:gd name="connsiteY18" fmla="*/ 398293 h 3273141"/>
                <a:gd name="connsiteX19" fmla="*/ 1082377 w 2291255"/>
                <a:gd name="connsiteY19" fmla="*/ 398662 h 3273141"/>
                <a:gd name="connsiteX20" fmla="*/ 1068715 w 2291255"/>
                <a:gd name="connsiteY20" fmla="*/ 400878 h 3273141"/>
                <a:gd name="connsiteX21" fmla="*/ 1057267 w 2291255"/>
                <a:gd name="connsiteY21" fmla="*/ 399770 h 3273141"/>
                <a:gd name="connsiteX22" fmla="*/ 988953 w 2291255"/>
                <a:gd name="connsiteY22" fmla="*/ 372444 h 3273141"/>
                <a:gd name="connsiteX23" fmla="*/ 939840 w 2291255"/>
                <a:gd name="connsiteY23" fmla="*/ 352504 h 3273141"/>
                <a:gd name="connsiteX24" fmla="*/ 933932 w 2291255"/>
                <a:gd name="connsiteY24" fmla="*/ 372444 h 3273141"/>
                <a:gd name="connsiteX25" fmla="*/ 933932 w 2291255"/>
                <a:gd name="connsiteY25" fmla="*/ 372444 h 3273141"/>
                <a:gd name="connsiteX26" fmla="*/ 923962 w 2291255"/>
                <a:gd name="connsiteY26" fmla="*/ 370229 h 3273141"/>
                <a:gd name="connsiteX27" fmla="*/ 916946 w 2291255"/>
                <a:gd name="connsiteY27" fmla="*/ 369859 h 3273141"/>
                <a:gd name="connsiteX28" fmla="*/ 789548 w 2291255"/>
                <a:gd name="connsiteY28" fmla="*/ 339210 h 3273141"/>
                <a:gd name="connsiteX29" fmla="*/ 672860 w 2291255"/>
                <a:gd name="connsiteY29" fmla="*/ 310777 h 3273141"/>
                <a:gd name="connsiteX30" fmla="*/ 655135 w 2291255"/>
                <a:gd name="connsiteY30" fmla="*/ 316316 h 3273141"/>
                <a:gd name="connsiteX31" fmla="*/ 602330 w 2291255"/>
                <a:gd name="connsiteY31" fmla="*/ 369859 h 3273141"/>
                <a:gd name="connsiteX32" fmla="*/ 561710 w 2291255"/>
                <a:gd name="connsiteY32" fmla="*/ 381307 h 3273141"/>
                <a:gd name="connsiteX33" fmla="*/ 409572 w 2291255"/>
                <a:gd name="connsiteY33" fmla="*/ 353242 h 3273141"/>
                <a:gd name="connsiteX34" fmla="*/ 275159 w 2291255"/>
                <a:gd name="connsiteY34" fmla="*/ 328501 h 3273141"/>
                <a:gd name="connsiteX35" fmla="*/ 264450 w 2291255"/>
                <a:gd name="connsiteY35" fmla="*/ 317423 h 3273141"/>
                <a:gd name="connsiteX36" fmla="*/ 202782 w 2291255"/>
                <a:gd name="connsiteY36" fmla="*/ 20163 h 3273141"/>
                <a:gd name="connsiteX37" fmla="*/ 185796 w 2291255"/>
                <a:gd name="connsiteY37" fmla="*/ 3177 h 3273141"/>
                <a:gd name="connsiteX38" fmla="*/ 169918 w 2291255"/>
                <a:gd name="connsiteY38" fmla="*/ 223 h 3273141"/>
                <a:gd name="connsiteX39" fmla="*/ 59137 w 2291255"/>
                <a:gd name="connsiteY39" fmla="*/ 5762 h 3273141"/>
                <a:gd name="connsiteX40" fmla="*/ 22949 w 2291255"/>
                <a:gd name="connsiteY40" fmla="*/ 10931 h 3273141"/>
                <a:gd name="connsiteX41" fmla="*/ 5224 w 2291255"/>
                <a:gd name="connsiteY41" fmla="*/ 13147 h 3273141"/>
                <a:gd name="connsiteX42" fmla="*/ 55 w 2291255"/>
                <a:gd name="connsiteY42" fmla="*/ 19425 h 3273141"/>
                <a:gd name="connsiteX43" fmla="*/ 4486 w 2291255"/>
                <a:gd name="connsiteY43" fmla="*/ 67060 h 3273141"/>
                <a:gd name="connsiteX44" fmla="*/ 28119 w 2291255"/>
                <a:gd name="connsiteY44" fmla="*/ 251325 h 3273141"/>
                <a:gd name="connsiteX45" fmla="*/ 61353 w 2291255"/>
                <a:gd name="connsiteY45" fmla="*/ 396447 h 3273141"/>
                <a:gd name="connsiteX46" fmla="*/ 149239 w 2291255"/>
                <a:gd name="connsiteY46" fmla="*/ 498364 h 3273141"/>
                <a:gd name="connsiteX47" fmla="*/ 238971 w 2291255"/>
                <a:gd name="connsiteY47" fmla="*/ 543046 h 3273141"/>
                <a:gd name="connsiteX48" fmla="*/ 318363 w 2291255"/>
                <a:gd name="connsiteY48" fmla="*/ 581450 h 3273141"/>
                <a:gd name="connsiteX49" fmla="*/ 542878 w 2291255"/>
                <a:gd name="connsiteY49" fmla="*/ 629085 h 3273141"/>
                <a:gd name="connsiteX50" fmla="*/ 555802 w 2291255"/>
                <a:gd name="connsiteY50" fmla="*/ 646810 h 3273141"/>
                <a:gd name="connsiteX51" fmla="*/ 523676 w 2291255"/>
                <a:gd name="connsiteY51" fmla="*/ 781223 h 3273141"/>
                <a:gd name="connsiteX52" fmla="*/ 471978 w 2291255"/>
                <a:gd name="connsiteY52" fmla="*/ 1000199 h 3273141"/>
                <a:gd name="connsiteX53" fmla="*/ 459423 w 2291255"/>
                <a:gd name="connsiteY53" fmla="*/ 1047096 h 3273141"/>
                <a:gd name="connsiteX54" fmla="*/ 300638 w 2291255"/>
                <a:gd name="connsiteY54" fmla="*/ 1319615 h 3273141"/>
                <a:gd name="connsiteX55" fmla="*/ 200936 w 2291255"/>
                <a:gd name="connsiteY55" fmla="*/ 1500556 h 3273141"/>
                <a:gd name="connsiteX56" fmla="*/ 200936 w 2291255"/>
                <a:gd name="connsiteY56" fmla="*/ 1516066 h 3273141"/>
                <a:gd name="connsiteX57" fmla="*/ 246356 w 2291255"/>
                <a:gd name="connsiteY57" fmla="*/ 1543391 h 3273141"/>
                <a:gd name="connsiteX58" fmla="*/ 304700 w 2291255"/>
                <a:gd name="connsiteY58" fmla="*/ 1538222 h 3273141"/>
                <a:gd name="connsiteX59" fmla="*/ 393694 w 2291255"/>
                <a:gd name="connsiteY59" fmla="*/ 1529728 h 3273141"/>
                <a:gd name="connsiteX60" fmla="*/ 476779 w 2291255"/>
                <a:gd name="connsiteY60" fmla="*/ 1529359 h 3273141"/>
                <a:gd name="connsiteX61" fmla="*/ 546570 w 2291255"/>
                <a:gd name="connsiteY61" fmla="*/ 1557054 h 3273141"/>
                <a:gd name="connsiteX62" fmla="*/ 631133 w 2291255"/>
                <a:gd name="connsiteY62" fmla="*/ 1581795 h 3273141"/>
                <a:gd name="connsiteX63" fmla="*/ 646642 w 2291255"/>
                <a:gd name="connsiteY63" fmla="*/ 1583642 h 3273141"/>
                <a:gd name="connsiteX64" fmla="*/ 658089 w 2291255"/>
                <a:gd name="connsiteY64" fmla="*/ 1598781 h 3273141"/>
                <a:gd name="connsiteX65" fmla="*/ 647380 w 2291255"/>
                <a:gd name="connsiteY65" fmla="*/ 1656018 h 3273141"/>
                <a:gd name="connsiteX66" fmla="*/ 575373 w 2291255"/>
                <a:gd name="connsiteY66" fmla="*/ 2021593 h 3273141"/>
                <a:gd name="connsiteX67" fmla="*/ 509274 w 2291255"/>
                <a:gd name="connsiteY67" fmla="*/ 2326608 h 3273141"/>
                <a:gd name="connsiteX68" fmla="*/ 462747 w 2291255"/>
                <a:gd name="connsiteY68" fmla="*/ 2527489 h 3273141"/>
                <a:gd name="connsiteX69" fmla="*/ 443914 w 2291255"/>
                <a:gd name="connsiteY69" fmla="*/ 2643808 h 3273141"/>
                <a:gd name="connsiteX70" fmla="*/ 428036 w 2291255"/>
                <a:gd name="connsiteY70" fmla="*/ 2768990 h 3273141"/>
                <a:gd name="connsiteX71" fmla="*/ 412896 w 2291255"/>
                <a:gd name="connsiteY71" fmla="*/ 2903773 h 3273141"/>
                <a:gd name="connsiteX72" fmla="*/ 397017 w 2291255"/>
                <a:gd name="connsiteY72" fmla="*/ 3038555 h 3273141"/>
                <a:gd name="connsiteX73" fmla="*/ 378185 w 2291255"/>
                <a:gd name="connsiteY73" fmla="*/ 3205464 h 3273141"/>
                <a:gd name="connsiteX74" fmla="*/ 392586 w 2291255"/>
                <a:gd name="connsiteY74" fmla="*/ 3234267 h 3273141"/>
                <a:gd name="connsiteX75" fmla="*/ 537339 w 2291255"/>
                <a:gd name="connsiteY75" fmla="*/ 3251622 h 3273141"/>
                <a:gd name="connsiteX76" fmla="*/ 592360 w 2291255"/>
                <a:gd name="connsiteY76" fmla="*/ 3254207 h 3273141"/>
                <a:gd name="connsiteX77" fmla="*/ 603438 w 2291255"/>
                <a:gd name="connsiteY77" fmla="*/ 3245345 h 3273141"/>
                <a:gd name="connsiteX78" fmla="*/ 644426 w 2291255"/>
                <a:gd name="connsiteY78" fmla="*/ 3052957 h 3273141"/>
                <a:gd name="connsiteX79" fmla="*/ 756684 w 2291255"/>
                <a:gd name="connsiteY79" fmla="*/ 2555553 h 3273141"/>
                <a:gd name="connsiteX80" fmla="*/ 794349 w 2291255"/>
                <a:gd name="connsiteY80" fmla="*/ 2434803 h 3273141"/>
                <a:gd name="connsiteX81" fmla="*/ 1029942 w 2291255"/>
                <a:gd name="connsiteY81" fmla="*/ 1994636 h 3273141"/>
                <a:gd name="connsiteX82" fmla="*/ 1078316 w 2291255"/>
                <a:gd name="connsiteY82" fmla="*/ 1904904 h 3273141"/>
                <a:gd name="connsiteX83" fmla="*/ 1094563 w 2291255"/>
                <a:gd name="connsiteY83" fmla="*/ 1939615 h 3273141"/>
                <a:gd name="connsiteX84" fmla="*/ 1247809 w 2291255"/>
                <a:gd name="connsiteY84" fmla="*/ 2257185 h 3273141"/>
                <a:gd name="connsiteX85" fmla="*/ 1291383 w 2291255"/>
                <a:gd name="connsiteY85" fmla="*/ 2372397 h 3273141"/>
                <a:gd name="connsiteX86" fmla="*/ 1337541 w 2291255"/>
                <a:gd name="connsiteY86" fmla="*/ 2633838 h 3273141"/>
                <a:gd name="connsiteX87" fmla="*/ 1389977 w 2291255"/>
                <a:gd name="connsiteY87" fmla="*/ 2897864 h 3273141"/>
                <a:gd name="connsiteX88" fmla="*/ 1429120 w 2291255"/>
                <a:gd name="connsiteY88" fmla="*/ 3073636 h 3273141"/>
                <a:gd name="connsiteX89" fmla="*/ 1479340 w 2291255"/>
                <a:gd name="connsiteY89" fmla="*/ 3264916 h 3273141"/>
                <a:gd name="connsiteX90" fmla="*/ 1492634 w 2291255"/>
                <a:gd name="connsiteY90" fmla="*/ 3272671 h 3273141"/>
                <a:gd name="connsiteX91" fmla="*/ 1732288 w 2291255"/>
                <a:gd name="connsiteY91" fmla="*/ 3231313 h 3273141"/>
                <a:gd name="connsiteX92" fmla="*/ 1731919 w 2291255"/>
                <a:gd name="connsiteY92" fmla="*/ 3218388 h 3273141"/>
                <a:gd name="connsiteX93" fmla="*/ 1716040 w 2291255"/>
                <a:gd name="connsiteY93" fmla="*/ 3110193 h 3273141"/>
                <a:gd name="connsiteX94" fmla="*/ 1696100 w 2291255"/>
                <a:gd name="connsiteY94" fmla="*/ 2969871 h 3273141"/>
                <a:gd name="connsiteX95" fmla="*/ 1675421 w 2291255"/>
                <a:gd name="connsiteY95" fmla="*/ 2829550 h 3273141"/>
                <a:gd name="connsiteX96" fmla="*/ 1653265 w 2291255"/>
                <a:gd name="connsiteY96" fmla="*/ 2669288 h 3273141"/>
                <a:gd name="connsiteX97" fmla="*/ 1632217 w 2291255"/>
                <a:gd name="connsiteY97" fmla="*/ 2525643 h 3273141"/>
                <a:gd name="connsiteX98" fmla="*/ 1613753 w 2291255"/>
                <a:gd name="connsiteY98" fmla="*/ 2393445 h 3273141"/>
                <a:gd name="connsiteX99" fmla="*/ 1596398 w 2291255"/>
                <a:gd name="connsiteY99" fmla="*/ 2258662 h 3273141"/>
                <a:gd name="connsiteX100" fmla="*/ 1588274 w 2291255"/>
                <a:gd name="connsiteY100" fmla="*/ 2186286 h 3273141"/>
                <a:gd name="connsiteX101" fmla="*/ 1559471 w 2291255"/>
                <a:gd name="connsiteY101" fmla="*/ 2051134 h 3273141"/>
                <a:gd name="connsiteX102" fmla="*/ 1485987 w 2291255"/>
                <a:gd name="connsiteY102" fmla="*/ 1739103 h 3273141"/>
                <a:gd name="connsiteX103" fmla="*/ 1491157 w 2291255"/>
                <a:gd name="connsiteY103" fmla="*/ 1672635 h 3273141"/>
                <a:gd name="connsiteX104" fmla="*/ 1503342 w 2291255"/>
                <a:gd name="connsiteY104" fmla="*/ 1635708 h 3273141"/>
                <a:gd name="connsiteX105" fmla="*/ 1505189 w 2291255"/>
                <a:gd name="connsiteY105" fmla="*/ 1462522 h 3273141"/>
                <a:gd name="connsiteX106" fmla="*/ 1507774 w 2291255"/>
                <a:gd name="connsiteY106" fmla="*/ 1242438 h 3273141"/>
                <a:gd name="connsiteX107" fmla="*/ 1509989 w 2291255"/>
                <a:gd name="connsiteY107" fmla="*/ 1041557 h 3273141"/>
                <a:gd name="connsiteX108" fmla="*/ 1512574 w 2291255"/>
                <a:gd name="connsiteY108" fmla="*/ 749836 h 3273141"/>
                <a:gd name="connsiteX109" fmla="*/ 1535838 w 2291255"/>
                <a:gd name="connsiteY109" fmla="*/ 682998 h 3273141"/>
                <a:gd name="connsiteX110" fmla="*/ 1552824 w 2291255"/>
                <a:gd name="connsiteY110" fmla="*/ 673028 h 3273141"/>
                <a:gd name="connsiteX111" fmla="*/ 1618923 w 2291255"/>
                <a:gd name="connsiteY111" fmla="*/ 663058 h 3273141"/>
                <a:gd name="connsiteX112" fmla="*/ 1805772 w 2291255"/>
                <a:gd name="connsiteY112" fmla="*/ 633516 h 3273141"/>
                <a:gd name="connsiteX113" fmla="*/ 2012562 w 2291255"/>
                <a:gd name="connsiteY113" fmla="*/ 600282 h 3273141"/>
                <a:gd name="connsiteX114" fmla="*/ 2044688 w 2291255"/>
                <a:gd name="connsiteY114" fmla="*/ 584773 h 3273141"/>
                <a:gd name="connsiteX115" fmla="*/ 2176517 w 2291255"/>
                <a:gd name="connsiteY115" fmla="*/ 369859 h 3273141"/>
                <a:gd name="connsiteX116" fmla="*/ 2289143 w 2291255"/>
                <a:gd name="connsiteY116" fmla="*/ 188180 h 3273141"/>
                <a:gd name="connsiteX117" fmla="*/ 2285451 w 2291255"/>
                <a:gd name="connsiteY117" fmla="*/ 178210 h 3273141"/>
                <a:gd name="connsiteX118" fmla="*/ 1339757 w 2291255"/>
                <a:gd name="connsiteY118" fmla="*/ 1383499 h 3273141"/>
                <a:gd name="connsiteX119" fmla="*/ 1340126 w 2291255"/>
                <a:gd name="connsiteY119" fmla="*/ 1383499 h 3273141"/>
                <a:gd name="connsiteX120" fmla="*/ 1340126 w 2291255"/>
                <a:gd name="connsiteY120" fmla="*/ 1383499 h 3273141"/>
                <a:gd name="connsiteX121" fmla="*/ 1339757 w 2291255"/>
                <a:gd name="connsiteY121" fmla="*/ 1383499 h 3273141"/>
                <a:gd name="connsiteX122" fmla="*/ 1339757 w 2291255"/>
                <a:gd name="connsiteY122" fmla="*/ 1383499 h 3273141"/>
                <a:gd name="connsiteX123" fmla="*/ 1153277 w 2291255"/>
                <a:gd name="connsiteY123" fmla="*/ 1449967 h 3273141"/>
                <a:gd name="connsiteX124" fmla="*/ 1153277 w 2291255"/>
                <a:gd name="connsiteY124" fmla="*/ 1449967 h 3273141"/>
                <a:gd name="connsiteX125" fmla="*/ 1153277 w 2291255"/>
                <a:gd name="connsiteY125" fmla="*/ 1449967 h 3273141"/>
                <a:gd name="connsiteX126" fmla="*/ 1153277 w 2291255"/>
                <a:gd name="connsiteY126" fmla="*/ 1449967 h 3273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</a:cxnLst>
              <a:rect l="l" t="t" r="r" b="b"/>
              <a:pathLst>
                <a:path w="2291255" h="3273141">
                  <a:moveTo>
                    <a:pt x="2285451" y="178210"/>
                  </a:moveTo>
                  <a:cubicBezTo>
                    <a:pt x="2278804" y="176732"/>
                    <a:pt x="2162485" y="144606"/>
                    <a:pt x="2120388" y="128728"/>
                  </a:cubicBezTo>
                  <a:cubicBezTo>
                    <a:pt x="2115218" y="128358"/>
                    <a:pt x="2110418" y="121712"/>
                    <a:pt x="2105248" y="130205"/>
                  </a:cubicBezTo>
                  <a:cubicBezTo>
                    <a:pt x="2093801" y="149407"/>
                    <a:pt x="2081246" y="167501"/>
                    <a:pt x="2068691" y="186333"/>
                  </a:cubicBezTo>
                  <a:cubicBezTo>
                    <a:pt x="2021425" y="258341"/>
                    <a:pt x="1974158" y="330348"/>
                    <a:pt x="1927261" y="402355"/>
                  </a:cubicBezTo>
                  <a:cubicBezTo>
                    <a:pt x="1924307" y="406786"/>
                    <a:pt x="1921353" y="409002"/>
                    <a:pt x="1915814" y="409002"/>
                  </a:cubicBezTo>
                  <a:cubicBezTo>
                    <a:pt x="1900674" y="409002"/>
                    <a:pt x="1885534" y="410110"/>
                    <a:pt x="1870394" y="410848"/>
                  </a:cubicBezTo>
                  <a:cubicBezTo>
                    <a:pt x="1820912" y="412325"/>
                    <a:pt x="1771800" y="413802"/>
                    <a:pt x="1722318" y="415649"/>
                  </a:cubicBezTo>
                  <a:cubicBezTo>
                    <a:pt x="1678375" y="417495"/>
                    <a:pt x="1634802" y="417864"/>
                    <a:pt x="1590859" y="418972"/>
                  </a:cubicBezTo>
                  <a:cubicBezTo>
                    <a:pt x="1588643" y="418972"/>
                    <a:pt x="1585689" y="418603"/>
                    <a:pt x="1583843" y="419341"/>
                  </a:cubicBezTo>
                  <a:cubicBezTo>
                    <a:pt x="1573872" y="423034"/>
                    <a:pt x="1567595" y="418603"/>
                    <a:pt x="1560948" y="411587"/>
                  </a:cubicBezTo>
                  <a:cubicBezTo>
                    <a:pt x="1530668" y="378353"/>
                    <a:pt x="1499650" y="345488"/>
                    <a:pt x="1469370" y="312254"/>
                  </a:cubicBezTo>
                  <a:cubicBezTo>
                    <a:pt x="1463461" y="305976"/>
                    <a:pt x="1458292" y="305238"/>
                    <a:pt x="1450537" y="306715"/>
                  </a:cubicBezTo>
                  <a:cubicBezTo>
                    <a:pt x="1378161" y="322593"/>
                    <a:pt x="1305415" y="338102"/>
                    <a:pt x="1232669" y="353612"/>
                  </a:cubicBezTo>
                  <a:cubicBezTo>
                    <a:pt x="1217529" y="356935"/>
                    <a:pt x="1214206" y="357304"/>
                    <a:pt x="1212729" y="366167"/>
                  </a:cubicBezTo>
                  <a:cubicBezTo>
                    <a:pt x="1209405" y="356935"/>
                    <a:pt x="1210883" y="356935"/>
                    <a:pt x="1209775" y="347703"/>
                  </a:cubicBezTo>
                  <a:cubicBezTo>
                    <a:pt x="1202759" y="355458"/>
                    <a:pt x="1194266" y="360628"/>
                    <a:pt x="1183557" y="362843"/>
                  </a:cubicBezTo>
                  <a:cubicBezTo>
                    <a:pt x="1154385" y="369490"/>
                    <a:pt x="1127059" y="381676"/>
                    <a:pt x="1097887" y="388692"/>
                  </a:cubicBezTo>
                  <a:cubicBezTo>
                    <a:pt x="1091978" y="390169"/>
                    <a:pt x="1085332" y="391277"/>
                    <a:pt x="1082377" y="398293"/>
                  </a:cubicBezTo>
                  <a:cubicBezTo>
                    <a:pt x="1082377" y="398293"/>
                    <a:pt x="1082377" y="398662"/>
                    <a:pt x="1082377" y="398662"/>
                  </a:cubicBezTo>
                  <a:cubicBezTo>
                    <a:pt x="1077577" y="397924"/>
                    <a:pt x="1073146" y="399770"/>
                    <a:pt x="1068715" y="400878"/>
                  </a:cubicBezTo>
                  <a:cubicBezTo>
                    <a:pt x="1062806" y="400509"/>
                    <a:pt x="1057267" y="399770"/>
                    <a:pt x="1057267" y="399770"/>
                  </a:cubicBezTo>
                  <a:cubicBezTo>
                    <a:pt x="1035481" y="388323"/>
                    <a:pt x="1011109" y="382784"/>
                    <a:pt x="988953" y="372444"/>
                  </a:cubicBezTo>
                  <a:cubicBezTo>
                    <a:pt x="972705" y="365059"/>
                    <a:pt x="954980" y="362105"/>
                    <a:pt x="939840" y="352504"/>
                  </a:cubicBezTo>
                  <a:cubicBezTo>
                    <a:pt x="935778" y="362105"/>
                    <a:pt x="937994" y="362843"/>
                    <a:pt x="933932" y="372444"/>
                  </a:cubicBezTo>
                  <a:cubicBezTo>
                    <a:pt x="933932" y="372444"/>
                    <a:pt x="933932" y="372444"/>
                    <a:pt x="933932" y="372444"/>
                  </a:cubicBezTo>
                  <a:cubicBezTo>
                    <a:pt x="932086" y="370229"/>
                    <a:pt x="929131" y="369121"/>
                    <a:pt x="923962" y="370229"/>
                  </a:cubicBezTo>
                  <a:cubicBezTo>
                    <a:pt x="921746" y="370598"/>
                    <a:pt x="919161" y="370229"/>
                    <a:pt x="916946" y="369859"/>
                  </a:cubicBezTo>
                  <a:cubicBezTo>
                    <a:pt x="874480" y="359520"/>
                    <a:pt x="832014" y="349180"/>
                    <a:pt x="789548" y="339210"/>
                  </a:cubicBezTo>
                  <a:cubicBezTo>
                    <a:pt x="750775" y="329609"/>
                    <a:pt x="711633" y="320378"/>
                    <a:pt x="672860" y="310777"/>
                  </a:cubicBezTo>
                  <a:cubicBezTo>
                    <a:pt x="665475" y="308930"/>
                    <a:pt x="660674" y="310777"/>
                    <a:pt x="655135" y="316316"/>
                  </a:cubicBezTo>
                  <a:cubicBezTo>
                    <a:pt x="637780" y="334410"/>
                    <a:pt x="618578" y="351027"/>
                    <a:pt x="602330" y="369859"/>
                  </a:cubicBezTo>
                  <a:cubicBezTo>
                    <a:pt x="590513" y="383892"/>
                    <a:pt x="578327" y="384630"/>
                    <a:pt x="561710" y="381307"/>
                  </a:cubicBezTo>
                  <a:cubicBezTo>
                    <a:pt x="511121" y="370967"/>
                    <a:pt x="460162" y="362474"/>
                    <a:pt x="409572" y="353242"/>
                  </a:cubicBezTo>
                  <a:cubicBezTo>
                    <a:pt x="364891" y="345118"/>
                    <a:pt x="319840" y="336625"/>
                    <a:pt x="275159" y="328501"/>
                  </a:cubicBezTo>
                  <a:cubicBezTo>
                    <a:pt x="268512" y="327394"/>
                    <a:pt x="265927" y="324439"/>
                    <a:pt x="264450" y="317423"/>
                  </a:cubicBezTo>
                  <a:cubicBezTo>
                    <a:pt x="244140" y="218460"/>
                    <a:pt x="223461" y="119496"/>
                    <a:pt x="202782" y="20163"/>
                  </a:cubicBezTo>
                  <a:cubicBezTo>
                    <a:pt x="200936" y="10562"/>
                    <a:pt x="199459" y="961"/>
                    <a:pt x="185796" y="3177"/>
                  </a:cubicBezTo>
                  <a:cubicBezTo>
                    <a:pt x="180996" y="-516"/>
                    <a:pt x="175087" y="-147"/>
                    <a:pt x="169918" y="223"/>
                  </a:cubicBezTo>
                  <a:cubicBezTo>
                    <a:pt x="132991" y="1330"/>
                    <a:pt x="96064" y="4285"/>
                    <a:pt x="59137" y="5762"/>
                  </a:cubicBezTo>
                  <a:cubicBezTo>
                    <a:pt x="47321" y="6500"/>
                    <a:pt x="34397" y="3915"/>
                    <a:pt x="22949" y="10931"/>
                  </a:cubicBezTo>
                  <a:cubicBezTo>
                    <a:pt x="17041" y="11670"/>
                    <a:pt x="11133" y="12409"/>
                    <a:pt x="5224" y="13147"/>
                  </a:cubicBezTo>
                  <a:cubicBezTo>
                    <a:pt x="1162" y="13516"/>
                    <a:pt x="-315" y="14993"/>
                    <a:pt x="55" y="19425"/>
                  </a:cubicBezTo>
                  <a:cubicBezTo>
                    <a:pt x="1532" y="35303"/>
                    <a:pt x="2640" y="51182"/>
                    <a:pt x="4486" y="67060"/>
                  </a:cubicBezTo>
                  <a:cubicBezTo>
                    <a:pt x="11871" y="128728"/>
                    <a:pt x="17780" y="190395"/>
                    <a:pt x="28119" y="251325"/>
                  </a:cubicBezTo>
                  <a:cubicBezTo>
                    <a:pt x="36243" y="300437"/>
                    <a:pt x="44367" y="349550"/>
                    <a:pt x="61353" y="396447"/>
                  </a:cubicBezTo>
                  <a:cubicBezTo>
                    <a:pt x="77601" y="441497"/>
                    <a:pt x="104557" y="477316"/>
                    <a:pt x="149239" y="498364"/>
                  </a:cubicBezTo>
                  <a:cubicBezTo>
                    <a:pt x="179519" y="512397"/>
                    <a:pt x="209060" y="528275"/>
                    <a:pt x="238971" y="543046"/>
                  </a:cubicBezTo>
                  <a:cubicBezTo>
                    <a:pt x="265558" y="555970"/>
                    <a:pt x="290668" y="571479"/>
                    <a:pt x="318363" y="581450"/>
                  </a:cubicBezTo>
                  <a:cubicBezTo>
                    <a:pt x="390740" y="608037"/>
                    <a:pt x="466439" y="620592"/>
                    <a:pt x="542878" y="629085"/>
                  </a:cubicBezTo>
                  <a:cubicBezTo>
                    <a:pt x="558387" y="630931"/>
                    <a:pt x="559495" y="631670"/>
                    <a:pt x="555802" y="646810"/>
                  </a:cubicBezTo>
                  <a:cubicBezTo>
                    <a:pt x="545093" y="691491"/>
                    <a:pt x="534385" y="736542"/>
                    <a:pt x="523676" y="781223"/>
                  </a:cubicBezTo>
                  <a:cubicBezTo>
                    <a:pt x="506320" y="854338"/>
                    <a:pt x="489703" y="927453"/>
                    <a:pt x="471978" y="1000199"/>
                  </a:cubicBezTo>
                  <a:cubicBezTo>
                    <a:pt x="468286" y="1016077"/>
                    <a:pt x="467547" y="1033064"/>
                    <a:pt x="459423" y="1047096"/>
                  </a:cubicBezTo>
                  <a:cubicBezTo>
                    <a:pt x="405510" y="1137197"/>
                    <a:pt x="351597" y="1227668"/>
                    <a:pt x="300638" y="1319615"/>
                  </a:cubicBezTo>
                  <a:cubicBezTo>
                    <a:pt x="267404" y="1379806"/>
                    <a:pt x="234170" y="1440366"/>
                    <a:pt x="200936" y="1500556"/>
                  </a:cubicBezTo>
                  <a:cubicBezTo>
                    <a:pt x="197982" y="1506095"/>
                    <a:pt x="197613" y="1510896"/>
                    <a:pt x="200936" y="1516066"/>
                  </a:cubicBezTo>
                  <a:cubicBezTo>
                    <a:pt x="211276" y="1533052"/>
                    <a:pt x="225308" y="1544868"/>
                    <a:pt x="246356" y="1543391"/>
                  </a:cubicBezTo>
                  <a:cubicBezTo>
                    <a:pt x="265927" y="1542284"/>
                    <a:pt x="285129" y="1540068"/>
                    <a:pt x="304700" y="1538222"/>
                  </a:cubicBezTo>
                  <a:cubicBezTo>
                    <a:pt x="334242" y="1535267"/>
                    <a:pt x="363783" y="1531206"/>
                    <a:pt x="393694" y="1529728"/>
                  </a:cubicBezTo>
                  <a:cubicBezTo>
                    <a:pt x="421389" y="1528251"/>
                    <a:pt x="449084" y="1522712"/>
                    <a:pt x="476779" y="1529359"/>
                  </a:cubicBezTo>
                  <a:cubicBezTo>
                    <a:pt x="501520" y="1535267"/>
                    <a:pt x="524045" y="1545607"/>
                    <a:pt x="546570" y="1557054"/>
                  </a:cubicBezTo>
                  <a:cubicBezTo>
                    <a:pt x="573158" y="1571086"/>
                    <a:pt x="599376" y="1585488"/>
                    <a:pt x="631133" y="1581795"/>
                  </a:cubicBezTo>
                  <a:cubicBezTo>
                    <a:pt x="635933" y="1581057"/>
                    <a:pt x="641472" y="1582903"/>
                    <a:pt x="646642" y="1583642"/>
                  </a:cubicBezTo>
                  <a:cubicBezTo>
                    <a:pt x="655504" y="1584749"/>
                    <a:pt x="660305" y="1588442"/>
                    <a:pt x="658089" y="1598781"/>
                  </a:cubicBezTo>
                  <a:cubicBezTo>
                    <a:pt x="654027" y="1617614"/>
                    <a:pt x="651442" y="1637185"/>
                    <a:pt x="647380" y="1656018"/>
                  </a:cubicBezTo>
                  <a:cubicBezTo>
                    <a:pt x="623378" y="1777876"/>
                    <a:pt x="600483" y="1900104"/>
                    <a:pt x="575373" y="2021593"/>
                  </a:cubicBezTo>
                  <a:cubicBezTo>
                    <a:pt x="554325" y="2123510"/>
                    <a:pt x="531800" y="2225059"/>
                    <a:pt x="509274" y="2326608"/>
                  </a:cubicBezTo>
                  <a:cubicBezTo>
                    <a:pt x="494504" y="2393814"/>
                    <a:pt x="478995" y="2460652"/>
                    <a:pt x="462747" y="2527489"/>
                  </a:cubicBezTo>
                  <a:cubicBezTo>
                    <a:pt x="453515" y="2565893"/>
                    <a:pt x="448715" y="2604666"/>
                    <a:pt x="443914" y="2643808"/>
                  </a:cubicBezTo>
                  <a:cubicBezTo>
                    <a:pt x="438744" y="2685536"/>
                    <a:pt x="432836" y="2727263"/>
                    <a:pt x="428036" y="2768990"/>
                  </a:cubicBezTo>
                  <a:cubicBezTo>
                    <a:pt x="422866" y="2814041"/>
                    <a:pt x="418065" y="2859091"/>
                    <a:pt x="412896" y="2903773"/>
                  </a:cubicBezTo>
                  <a:cubicBezTo>
                    <a:pt x="407726" y="2948823"/>
                    <a:pt x="402187" y="2993505"/>
                    <a:pt x="397017" y="3038555"/>
                  </a:cubicBezTo>
                  <a:cubicBezTo>
                    <a:pt x="390740" y="3094315"/>
                    <a:pt x="384462" y="3149705"/>
                    <a:pt x="378185" y="3205464"/>
                  </a:cubicBezTo>
                  <a:cubicBezTo>
                    <a:pt x="375969" y="3223189"/>
                    <a:pt x="375969" y="3227251"/>
                    <a:pt x="392586" y="3234267"/>
                  </a:cubicBezTo>
                  <a:cubicBezTo>
                    <a:pt x="443914" y="3256054"/>
                    <a:pt x="528846" y="3251253"/>
                    <a:pt x="537339" y="3251622"/>
                  </a:cubicBezTo>
                  <a:cubicBezTo>
                    <a:pt x="555433" y="3252730"/>
                    <a:pt x="573896" y="3253100"/>
                    <a:pt x="592360" y="3254207"/>
                  </a:cubicBezTo>
                  <a:cubicBezTo>
                    <a:pt x="599376" y="3254577"/>
                    <a:pt x="601961" y="3252361"/>
                    <a:pt x="603438" y="3245345"/>
                  </a:cubicBezTo>
                  <a:cubicBezTo>
                    <a:pt x="616731" y="3181093"/>
                    <a:pt x="630394" y="3117209"/>
                    <a:pt x="644426" y="3052957"/>
                  </a:cubicBezTo>
                  <a:cubicBezTo>
                    <a:pt x="680984" y="2887156"/>
                    <a:pt x="715695" y="2720616"/>
                    <a:pt x="756684" y="2555553"/>
                  </a:cubicBezTo>
                  <a:cubicBezTo>
                    <a:pt x="766654" y="2514565"/>
                    <a:pt x="773670" y="2473207"/>
                    <a:pt x="794349" y="2434803"/>
                  </a:cubicBezTo>
                  <a:cubicBezTo>
                    <a:pt x="873741" y="2288573"/>
                    <a:pt x="951657" y="2141235"/>
                    <a:pt x="1029942" y="1994636"/>
                  </a:cubicBezTo>
                  <a:cubicBezTo>
                    <a:pt x="1045820" y="1965095"/>
                    <a:pt x="1061698" y="1935923"/>
                    <a:pt x="1078316" y="1904904"/>
                  </a:cubicBezTo>
                  <a:cubicBezTo>
                    <a:pt x="1084224" y="1917459"/>
                    <a:pt x="1089394" y="1928537"/>
                    <a:pt x="1094563" y="1939615"/>
                  </a:cubicBezTo>
                  <a:cubicBezTo>
                    <a:pt x="1145522" y="2045226"/>
                    <a:pt x="1197220" y="2150836"/>
                    <a:pt x="1247809" y="2257185"/>
                  </a:cubicBezTo>
                  <a:cubicBezTo>
                    <a:pt x="1265534" y="2294112"/>
                    <a:pt x="1285105" y="2329931"/>
                    <a:pt x="1291383" y="2372397"/>
                  </a:cubicBezTo>
                  <a:cubicBezTo>
                    <a:pt x="1304307" y="2459913"/>
                    <a:pt x="1321663" y="2546691"/>
                    <a:pt x="1337541" y="2633838"/>
                  </a:cubicBezTo>
                  <a:cubicBezTo>
                    <a:pt x="1353789" y="2722093"/>
                    <a:pt x="1370775" y="2809979"/>
                    <a:pt x="1389977" y="2897864"/>
                  </a:cubicBezTo>
                  <a:cubicBezTo>
                    <a:pt x="1402532" y="2956578"/>
                    <a:pt x="1415087" y="3014922"/>
                    <a:pt x="1429120" y="3073636"/>
                  </a:cubicBezTo>
                  <a:cubicBezTo>
                    <a:pt x="1444260" y="3137888"/>
                    <a:pt x="1460877" y="3201771"/>
                    <a:pt x="1479340" y="3264916"/>
                  </a:cubicBezTo>
                  <a:cubicBezTo>
                    <a:pt x="1481556" y="3272302"/>
                    <a:pt x="1484510" y="3274148"/>
                    <a:pt x="1492634" y="3272671"/>
                  </a:cubicBezTo>
                  <a:cubicBezTo>
                    <a:pt x="1522914" y="3266393"/>
                    <a:pt x="1728595" y="3234636"/>
                    <a:pt x="1732288" y="3231313"/>
                  </a:cubicBezTo>
                  <a:cubicBezTo>
                    <a:pt x="1732288" y="3226882"/>
                    <a:pt x="1732288" y="3222451"/>
                    <a:pt x="1731919" y="3218388"/>
                  </a:cubicBezTo>
                  <a:cubicBezTo>
                    <a:pt x="1726749" y="3182200"/>
                    <a:pt x="1721210" y="3146012"/>
                    <a:pt x="1716040" y="3110193"/>
                  </a:cubicBezTo>
                  <a:cubicBezTo>
                    <a:pt x="1709394" y="3063296"/>
                    <a:pt x="1702747" y="3016768"/>
                    <a:pt x="1696100" y="2969871"/>
                  </a:cubicBezTo>
                  <a:cubicBezTo>
                    <a:pt x="1689453" y="2922974"/>
                    <a:pt x="1682068" y="2876447"/>
                    <a:pt x="1675421" y="2829550"/>
                  </a:cubicBezTo>
                  <a:cubicBezTo>
                    <a:pt x="1667666" y="2776006"/>
                    <a:pt x="1660650" y="2722462"/>
                    <a:pt x="1653265" y="2669288"/>
                  </a:cubicBezTo>
                  <a:cubicBezTo>
                    <a:pt x="1646618" y="2621283"/>
                    <a:pt x="1639233" y="2573278"/>
                    <a:pt x="1632217" y="2525643"/>
                  </a:cubicBezTo>
                  <a:cubicBezTo>
                    <a:pt x="1625939" y="2481700"/>
                    <a:pt x="1619662" y="2437757"/>
                    <a:pt x="1613753" y="2393445"/>
                  </a:cubicBezTo>
                  <a:cubicBezTo>
                    <a:pt x="1607845" y="2348764"/>
                    <a:pt x="1602306" y="2303713"/>
                    <a:pt x="1596398" y="2258662"/>
                  </a:cubicBezTo>
                  <a:cubicBezTo>
                    <a:pt x="1593074" y="2234660"/>
                    <a:pt x="1591966" y="2210288"/>
                    <a:pt x="1588274" y="2186286"/>
                  </a:cubicBezTo>
                  <a:cubicBezTo>
                    <a:pt x="1581258" y="2140866"/>
                    <a:pt x="1569810" y="2096185"/>
                    <a:pt x="1559471" y="2051134"/>
                  </a:cubicBezTo>
                  <a:cubicBezTo>
                    <a:pt x="1535469" y="1947001"/>
                    <a:pt x="1511466" y="1842867"/>
                    <a:pt x="1485987" y="1739103"/>
                  </a:cubicBezTo>
                  <a:cubicBezTo>
                    <a:pt x="1480079" y="1715470"/>
                    <a:pt x="1480079" y="1694422"/>
                    <a:pt x="1491157" y="1672635"/>
                  </a:cubicBezTo>
                  <a:cubicBezTo>
                    <a:pt x="1497065" y="1661188"/>
                    <a:pt x="1502973" y="1649371"/>
                    <a:pt x="1503342" y="1635708"/>
                  </a:cubicBezTo>
                  <a:cubicBezTo>
                    <a:pt x="1504081" y="1578103"/>
                    <a:pt x="1502973" y="1520128"/>
                    <a:pt x="1505189" y="1462522"/>
                  </a:cubicBezTo>
                  <a:cubicBezTo>
                    <a:pt x="1507774" y="1389407"/>
                    <a:pt x="1504819" y="1315923"/>
                    <a:pt x="1507774" y="1242438"/>
                  </a:cubicBezTo>
                  <a:cubicBezTo>
                    <a:pt x="1510358" y="1175601"/>
                    <a:pt x="1508512" y="1108394"/>
                    <a:pt x="1509989" y="1041557"/>
                  </a:cubicBezTo>
                  <a:cubicBezTo>
                    <a:pt x="1512574" y="944440"/>
                    <a:pt x="1512943" y="846953"/>
                    <a:pt x="1512574" y="749836"/>
                  </a:cubicBezTo>
                  <a:cubicBezTo>
                    <a:pt x="1512574" y="723618"/>
                    <a:pt x="1516636" y="701831"/>
                    <a:pt x="1535838" y="682998"/>
                  </a:cubicBezTo>
                  <a:cubicBezTo>
                    <a:pt x="1541008" y="677828"/>
                    <a:pt x="1545808" y="674136"/>
                    <a:pt x="1552824" y="673028"/>
                  </a:cubicBezTo>
                  <a:cubicBezTo>
                    <a:pt x="1574980" y="669705"/>
                    <a:pt x="1596767" y="666381"/>
                    <a:pt x="1618923" y="663058"/>
                  </a:cubicBezTo>
                  <a:cubicBezTo>
                    <a:pt x="1681329" y="653457"/>
                    <a:pt x="1743735" y="643487"/>
                    <a:pt x="1805772" y="633516"/>
                  </a:cubicBezTo>
                  <a:cubicBezTo>
                    <a:pt x="1874825" y="622438"/>
                    <a:pt x="1943878" y="611730"/>
                    <a:pt x="2012562" y="600282"/>
                  </a:cubicBezTo>
                  <a:cubicBezTo>
                    <a:pt x="2024379" y="598436"/>
                    <a:pt x="2036564" y="598805"/>
                    <a:pt x="2044688" y="584773"/>
                  </a:cubicBezTo>
                  <a:cubicBezTo>
                    <a:pt x="2087893" y="512766"/>
                    <a:pt x="2132574" y="441497"/>
                    <a:pt x="2176517" y="369859"/>
                  </a:cubicBezTo>
                  <a:cubicBezTo>
                    <a:pt x="2213813" y="309300"/>
                    <a:pt x="2251478" y="248370"/>
                    <a:pt x="2289143" y="188180"/>
                  </a:cubicBezTo>
                  <a:cubicBezTo>
                    <a:pt x="2292098" y="182641"/>
                    <a:pt x="2292836" y="180056"/>
                    <a:pt x="2285451" y="178210"/>
                  </a:cubicBezTo>
                  <a:close/>
                  <a:moveTo>
                    <a:pt x="1339757" y="1383499"/>
                  </a:moveTo>
                  <a:cubicBezTo>
                    <a:pt x="1339757" y="1383499"/>
                    <a:pt x="1340126" y="1383499"/>
                    <a:pt x="1340126" y="1383499"/>
                  </a:cubicBezTo>
                  <a:lnTo>
                    <a:pt x="1340126" y="1383499"/>
                  </a:lnTo>
                  <a:cubicBezTo>
                    <a:pt x="1340126" y="1383499"/>
                    <a:pt x="1340126" y="1383868"/>
                    <a:pt x="1339757" y="1383499"/>
                  </a:cubicBezTo>
                  <a:cubicBezTo>
                    <a:pt x="1339757" y="1383868"/>
                    <a:pt x="1339757" y="1383499"/>
                    <a:pt x="1339757" y="1383499"/>
                  </a:cubicBezTo>
                  <a:close/>
                  <a:moveTo>
                    <a:pt x="1153277" y="1449967"/>
                  </a:moveTo>
                  <a:cubicBezTo>
                    <a:pt x="1153277" y="1449967"/>
                    <a:pt x="1153277" y="1449967"/>
                    <a:pt x="1153277" y="1449967"/>
                  </a:cubicBezTo>
                  <a:cubicBezTo>
                    <a:pt x="1153277" y="1449967"/>
                    <a:pt x="1153277" y="1449967"/>
                    <a:pt x="1153277" y="1449967"/>
                  </a:cubicBezTo>
                  <a:cubicBezTo>
                    <a:pt x="1153277" y="1449967"/>
                    <a:pt x="1153277" y="1449967"/>
                    <a:pt x="1153277" y="1449967"/>
                  </a:cubicBezTo>
                  <a:close/>
                </a:path>
              </a:pathLst>
            </a:custGeom>
            <a:solidFill>
              <a:srgbClr val="303947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6" name="Freeform: Shape 325">
              <a:extLst>
                <a:ext uri="{FF2B5EF4-FFF2-40B4-BE49-F238E27FC236}">
                  <a16:creationId xmlns:a16="http://schemas.microsoft.com/office/drawing/2014/main" xmlns="" id="{791D9056-9152-47FC-9AE9-32CAD6E5C9D9}"/>
                </a:ext>
              </a:extLst>
            </p:cNvPr>
            <p:cNvSpPr/>
            <p:nvPr/>
          </p:nvSpPr>
          <p:spPr>
            <a:xfrm>
              <a:off x="5760142" y="3492690"/>
              <a:ext cx="734248" cy="1043224"/>
            </a:xfrm>
            <a:custGeom>
              <a:avLst/>
              <a:gdLst>
                <a:gd name="connsiteX0" fmla="*/ 723540 w 734248"/>
                <a:gd name="connsiteY0" fmla="*/ 1022871 h 1043224"/>
                <a:gd name="connsiteX1" fmla="*/ 675904 w 734248"/>
                <a:gd name="connsiteY1" fmla="*/ 998499 h 1043224"/>
                <a:gd name="connsiteX2" fmla="*/ 645625 w 734248"/>
                <a:gd name="connsiteY2" fmla="*/ 937570 h 1043224"/>
                <a:gd name="connsiteX3" fmla="*/ 649317 w 734248"/>
                <a:gd name="connsiteY3" fmla="*/ 912829 h 1043224"/>
                <a:gd name="connsiteX4" fmla="*/ 628269 w 734248"/>
                <a:gd name="connsiteY4" fmla="*/ 779893 h 1043224"/>
                <a:gd name="connsiteX5" fmla="*/ 606113 w 734248"/>
                <a:gd name="connsiteY5" fmla="*/ 737796 h 1043224"/>
                <a:gd name="connsiteX6" fmla="*/ 571771 w 734248"/>
                <a:gd name="connsiteY6" fmla="*/ 588612 h 1043224"/>
                <a:gd name="connsiteX7" fmla="*/ 559954 w 734248"/>
                <a:gd name="connsiteY7" fmla="*/ 212698 h 1043224"/>
                <a:gd name="connsiteX8" fmla="*/ 549984 w 734248"/>
                <a:gd name="connsiteY8" fmla="*/ 18463 h 1043224"/>
                <a:gd name="connsiteX9" fmla="*/ 547030 w 734248"/>
                <a:gd name="connsiteY9" fmla="*/ 0 h 1043224"/>
                <a:gd name="connsiteX10" fmla="*/ 520812 w 734248"/>
                <a:gd name="connsiteY10" fmla="*/ 15140 h 1043224"/>
                <a:gd name="connsiteX11" fmla="*/ 435142 w 734248"/>
                <a:gd name="connsiteY11" fmla="*/ 40989 h 1043224"/>
                <a:gd name="connsiteX12" fmla="*/ 419633 w 734248"/>
                <a:gd name="connsiteY12" fmla="*/ 50590 h 1043224"/>
                <a:gd name="connsiteX13" fmla="*/ 394523 w 734248"/>
                <a:gd name="connsiteY13" fmla="*/ 52067 h 1043224"/>
                <a:gd name="connsiteX14" fmla="*/ 326208 w 734248"/>
                <a:gd name="connsiteY14" fmla="*/ 24741 h 1043224"/>
                <a:gd name="connsiteX15" fmla="*/ 277096 w 734248"/>
                <a:gd name="connsiteY15" fmla="*/ 4800 h 1043224"/>
                <a:gd name="connsiteX16" fmla="*/ 271187 w 734248"/>
                <a:gd name="connsiteY16" fmla="*/ 24741 h 1043224"/>
                <a:gd name="connsiteX17" fmla="*/ 272295 w 734248"/>
                <a:gd name="connsiteY17" fmla="*/ 45420 h 1043224"/>
                <a:gd name="connsiteX18" fmla="*/ 249401 w 734248"/>
                <a:gd name="connsiteY18" fmla="*/ 101918 h 1043224"/>
                <a:gd name="connsiteX19" fmla="*/ 130866 w 734248"/>
                <a:gd name="connsiteY19" fmla="*/ 257379 h 1043224"/>
                <a:gd name="connsiteX20" fmla="*/ 1253 w 734248"/>
                <a:gd name="connsiteY20" fmla="*/ 517713 h 1043224"/>
                <a:gd name="connsiteX21" fmla="*/ 1622 w 734248"/>
                <a:gd name="connsiteY21" fmla="*/ 531376 h 1043224"/>
                <a:gd name="connsiteX22" fmla="*/ 42980 w 734248"/>
                <a:gd name="connsiteY22" fmla="*/ 683145 h 1043224"/>
                <a:gd name="connsiteX23" fmla="*/ 48888 w 734248"/>
                <a:gd name="connsiteY23" fmla="*/ 973758 h 1043224"/>
                <a:gd name="connsiteX24" fmla="*/ 34487 w 734248"/>
                <a:gd name="connsiteY24" fmla="*/ 1042811 h 1043224"/>
                <a:gd name="connsiteX25" fmla="*/ 387876 w 734248"/>
                <a:gd name="connsiteY25" fmla="*/ 1041703 h 1043224"/>
                <a:gd name="connsiteX26" fmla="*/ 497548 w 734248"/>
                <a:gd name="connsiteY26" fmla="*/ 1043180 h 1043224"/>
                <a:gd name="connsiteX27" fmla="*/ 676643 w 734248"/>
                <a:gd name="connsiteY27" fmla="*/ 1035426 h 1043224"/>
                <a:gd name="connsiteX28" fmla="*/ 734249 w 734248"/>
                <a:gd name="connsiteY28" fmla="*/ 1032472 h 1043224"/>
                <a:gd name="connsiteX29" fmla="*/ 723540 w 734248"/>
                <a:gd name="connsiteY29" fmla="*/ 1022871 h 1043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34248" h="1043224">
                  <a:moveTo>
                    <a:pt x="723540" y="1022871"/>
                  </a:moveTo>
                  <a:cubicBezTo>
                    <a:pt x="707661" y="1014747"/>
                    <a:pt x="691414" y="1007362"/>
                    <a:pt x="675904" y="998499"/>
                  </a:cubicBezTo>
                  <a:cubicBezTo>
                    <a:pt x="652271" y="985206"/>
                    <a:pt x="641563" y="964896"/>
                    <a:pt x="645625" y="937570"/>
                  </a:cubicBezTo>
                  <a:cubicBezTo>
                    <a:pt x="646732" y="929446"/>
                    <a:pt x="647471" y="920953"/>
                    <a:pt x="649317" y="912829"/>
                  </a:cubicBezTo>
                  <a:cubicBezTo>
                    <a:pt x="660395" y="865563"/>
                    <a:pt x="654118" y="821620"/>
                    <a:pt x="628269" y="779893"/>
                  </a:cubicBezTo>
                  <a:cubicBezTo>
                    <a:pt x="619776" y="766599"/>
                    <a:pt x="613868" y="751459"/>
                    <a:pt x="606113" y="737796"/>
                  </a:cubicBezTo>
                  <a:cubicBezTo>
                    <a:pt x="579895" y="691269"/>
                    <a:pt x="569555" y="641048"/>
                    <a:pt x="571771" y="588612"/>
                  </a:cubicBezTo>
                  <a:cubicBezTo>
                    <a:pt x="576571" y="463061"/>
                    <a:pt x="570294" y="337880"/>
                    <a:pt x="559954" y="212698"/>
                  </a:cubicBezTo>
                  <a:cubicBezTo>
                    <a:pt x="554785" y="151030"/>
                    <a:pt x="550723" y="80131"/>
                    <a:pt x="549984" y="18463"/>
                  </a:cubicBezTo>
                  <a:cubicBezTo>
                    <a:pt x="546661" y="9232"/>
                    <a:pt x="548138" y="9232"/>
                    <a:pt x="547030" y="0"/>
                  </a:cubicBezTo>
                  <a:cubicBezTo>
                    <a:pt x="540014" y="7755"/>
                    <a:pt x="531521" y="12924"/>
                    <a:pt x="520812" y="15140"/>
                  </a:cubicBezTo>
                  <a:cubicBezTo>
                    <a:pt x="491640" y="21787"/>
                    <a:pt x="464314" y="33973"/>
                    <a:pt x="435142" y="40989"/>
                  </a:cubicBezTo>
                  <a:cubicBezTo>
                    <a:pt x="429234" y="42466"/>
                    <a:pt x="422587" y="43574"/>
                    <a:pt x="419633" y="50590"/>
                  </a:cubicBezTo>
                  <a:cubicBezTo>
                    <a:pt x="420741" y="55390"/>
                    <a:pt x="394523" y="52067"/>
                    <a:pt x="394523" y="52067"/>
                  </a:cubicBezTo>
                  <a:cubicBezTo>
                    <a:pt x="372736" y="40619"/>
                    <a:pt x="348364" y="35080"/>
                    <a:pt x="326208" y="24741"/>
                  </a:cubicBezTo>
                  <a:cubicBezTo>
                    <a:pt x="309960" y="17356"/>
                    <a:pt x="292236" y="14401"/>
                    <a:pt x="277096" y="4800"/>
                  </a:cubicBezTo>
                  <a:cubicBezTo>
                    <a:pt x="273034" y="14401"/>
                    <a:pt x="275249" y="15140"/>
                    <a:pt x="271187" y="24741"/>
                  </a:cubicBezTo>
                  <a:cubicBezTo>
                    <a:pt x="270818" y="28434"/>
                    <a:pt x="272295" y="41727"/>
                    <a:pt x="272295" y="45420"/>
                  </a:cubicBezTo>
                  <a:cubicBezTo>
                    <a:pt x="271926" y="67207"/>
                    <a:pt x="264541" y="84932"/>
                    <a:pt x="249401" y="101918"/>
                  </a:cubicBezTo>
                  <a:cubicBezTo>
                    <a:pt x="205827" y="150661"/>
                    <a:pt x="165208" y="201989"/>
                    <a:pt x="130866" y="257379"/>
                  </a:cubicBezTo>
                  <a:cubicBezTo>
                    <a:pt x="79538" y="340095"/>
                    <a:pt x="40764" y="428719"/>
                    <a:pt x="1253" y="517713"/>
                  </a:cubicBezTo>
                  <a:cubicBezTo>
                    <a:pt x="-963" y="522883"/>
                    <a:pt x="145" y="526945"/>
                    <a:pt x="1622" y="531376"/>
                  </a:cubicBezTo>
                  <a:cubicBezTo>
                    <a:pt x="17131" y="581596"/>
                    <a:pt x="31533" y="631817"/>
                    <a:pt x="42980" y="683145"/>
                  </a:cubicBezTo>
                  <a:cubicBezTo>
                    <a:pt x="43349" y="685730"/>
                    <a:pt x="67352" y="881441"/>
                    <a:pt x="48888" y="973758"/>
                  </a:cubicBezTo>
                  <a:cubicBezTo>
                    <a:pt x="44088" y="998130"/>
                    <a:pt x="39657" y="1018070"/>
                    <a:pt x="34487" y="1042811"/>
                  </a:cubicBezTo>
                  <a:cubicBezTo>
                    <a:pt x="59966" y="1042811"/>
                    <a:pt x="343195" y="1041703"/>
                    <a:pt x="387876" y="1041703"/>
                  </a:cubicBezTo>
                  <a:cubicBezTo>
                    <a:pt x="415940" y="1041334"/>
                    <a:pt x="469484" y="1043550"/>
                    <a:pt x="497548" y="1043180"/>
                  </a:cubicBezTo>
                  <a:cubicBezTo>
                    <a:pt x="520074" y="1043919"/>
                    <a:pt x="653379" y="1035057"/>
                    <a:pt x="676643" y="1035426"/>
                  </a:cubicBezTo>
                  <a:cubicBezTo>
                    <a:pt x="701753" y="1032841"/>
                    <a:pt x="708769" y="1035057"/>
                    <a:pt x="734249" y="1032472"/>
                  </a:cubicBezTo>
                  <a:cubicBezTo>
                    <a:pt x="734249" y="1025456"/>
                    <a:pt x="727602" y="1025086"/>
                    <a:pt x="723540" y="1022871"/>
                  </a:cubicBezTo>
                  <a:close/>
                </a:path>
              </a:pathLst>
            </a:custGeom>
            <a:solidFill>
              <a:srgbClr val="E6E6E6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7" name="Freeform: Shape 326">
              <a:extLst>
                <a:ext uri="{FF2B5EF4-FFF2-40B4-BE49-F238E27FC236}">
                  <a16:creationId xmlns:a16="http://schemas.microsoft.com/office/drawing/2014/main" xmlns="" id="{15EDE7BD-97B7-42A1-9518-9FF1C8054EE9}"/>
                </a:ext>
              </a:extLst>
            </p:cNvPr>
            <p:cNvSpPr/>
            <p:nvPr/>
          </p:nvSpPr>
          <p:spPr>
            <a:xfrm>
              <a:off x="6007802" y="3076450"/>
              <a:ext cx="362840" cy="472812"/>
            </a:xfrm>
            <a:custGeom>
              <a:avLst/>
              <a:gdLst>
                <a:gd name="connsiteX0" fmla="*/ 298632 w 362840"/>
                <a:gd name="connsiteY0" fmla="*/ 416240 h 472812"/>
                <a:gd name="connsiteX1" fmla="*/ 282753 w 362840"/>
                <a:gd name="connsiteY1" fmla="*/ 431749 h 472812"/>
                <a:gd name="connsiteX2" fmla="*/ 184528 w 362840"/>
                <a:gd name="connsiteY2" fmla="*/ 461290 h 472812"/>
                <a:gd name="connsiteX3" fmla="*/ 171973 w 362840"/>
                <a:gd name="connsiteY3" fmla="*/ 467568 h 472812"/>
                <a:gd name="connsiteX4" fmla="*/ 147602 w 362840"/>
                <a:gd name="connsiteY4" fmla="*/ 471999 h 472812"/>
                <a:gd name="connsiteX5" fmla="*/ 40883 w 362840"/>
                <a:gd name="connsiteY5" fmla="*/ 431380 h 472812"/>
                <a:gd name="connsiteX6" fmla="*/ 28328 w 362840"/>
                <a:gd name="connsiteY6" fmla="*/ 421410 h 472812"/>
                <a:gd name="connsiteX7" fmla="*/ 34236 w 362840"/>
                <a:gd name="connsiteY7" fmla="*/ 394084 h 472812"/>
                <a:gd name="connsiteX8" fmla="*/ 34606 w 362840"/>
                <a:gd name="connsiteY8" fmla="*/ 320600 h 472812"/>
                <a:gd name="connsiteX9" fmla="*/ 33498 w 362840"/>
                <a:gd name="connsiteY9" fmla="*/ 307675 h 472812"/>
                <a:gd name="connsiteX10" fmla="*/ 17619 w 362840"/>
                <a:gd name="connsiteY10" fmla="*/ 286258 h 472812"/>
                <a:gd name="connsiteX11" fmla="*/ 3956 w 362840"/>
                <a:gd name="connsiteY11" fmla="*/ 271856 h 472812"/>
                <a:gd name="connsiteX12" fmla="*/ 633 w 362840"/>
                <a:gd name="connsiteY12" fmla="*/ 210189 h 472812"/>
                <a:gd name="connsiteX13" fmla="*/ 28697 w 362840"/>
                <a:gd name="connsiteY13" fmla="*/ 189510 h 472812"/>
                <a:gd name="connsiteX14" fmla="*/ 49746 w 362840"/>
                <a:gd name="connsiteY14" fmla="*/ 178432 h 472812"/>
                <a:gd name="connsiteX15" fmla="*/ 60824 w 362840"/>
                <a:gd name="connsiteY15" fmla="*/ 116764 h 472812"/>
                <a:gd name="connsiteX16" fmla="*/ 76333 w 362840"/>
                <a:gd name="connsiteY16" fmla="*/ 72821 h 472812"/>
                <a:gd name="connsiteX17" fmla="*/ 150556 w 362840"/>
                <a:gd name="connsiteY17" fmla="*/ 11153 h 472812"/>
                <a:gd name="connsiteX18" fmla="*/ 190067 w 362840"/>
                <a:gd name="connsiteY18" fmla="*/ 75 h 472812"/>
                <a:gd name="connsiteX19" fmla="*/ 261336 w 362840"/>
                <a:gd name="connsiteY19" fmla="*/ 5245 h 472812"/>
                <a:gd name="connsiteX20" fmla="*/ 310818 w 362840"/>
                <a:gd name="connsiteY20" fmla="*/ 32202 h 472812"/>
                <a:gd name="connsiteX21" fmla="*/ 357715 w 362840"/>
                <a:gd name="connsiteY21" fmla="*/ 117133 h 472812"/>
                <a:gd name="connsiteX22" fmla="*/ 359561 w 362840"/>
                <a:gd name="connsiteY22" fmla="*/ 130058 h 472812"/>
                <a:gd name="connsiteX23" fmla="*/ 361407 w 362840"/>
                <a:gd name="connsiteY23" fmla="*/ 167723 h 472812"/>
                <a:gd name="connsiteX24" fmla="*/ 356976 w 362840"/>
                <a:gd name="connsiteY24" fmla="*/ 218682 h 472812"/>
                <a:gd name="connsiteX25" fmla="*/ 348852 w 362840"/>
                <a:gd name="connsiteY25" fmla="*/ 248592 h 472812"/>
                <a:gd name="connsiteX26" fmla="*/ 348114 w 362840"/>
                <a:gd name="connsiteY26" fmla="*/ 266687 h 472812"/>
                <a:gd name="connsiteX27" fmla="*/ 347006 w 362840"/>
                <a:gd name="connsiteY27" fmla="*/ 318384 h 472812"/>
                <a:gd name="connsiteX28" fmla="*/ 333343 w 362840"/>
                <a:gd name="connsiteY28" fmla="*/ 344602 h 472812"/>
                <a:gd name="connsiteX29" fmla="*/ 312664 w 362840"/>
                <a:gd name="connsiteY29" fmla="*/ 361958 h 472812"/>
                <a:gd name="connsiteX30" fmla="*/ 304909 w 362840"/>
                <a:gd name="connsiteY30" fmla="*/ 370451 h 472812"/>
                <a:gd name="connsiteX31" fmla="*/ 298632 w 362840"/>
                <a:gd name="connsiteY31" fmla="*/ 416240 h 472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62840" h="472812">
                  <a:moveTo>
                    <a:pt x="298632" y="416240"/>
                  </a:moveTo>
                  <a:cubicBezTo>
                    <a:pt x="297524" y="425841"/>
                    <a:pt x="290877" y="429164"/>
                    <a:pt x="282753" y="431749"/>
                  </a:cubicBezTo>
                  <a:cubicBezTo>
                    <a:pt x="249889" y="441350"/>
                    <a:pt x="217024" y="451320"/>
                    <a:pt x="184528" y="461290"/>
                  </a:cubicBezTo>
                  <a:cubicBezTo>
                    <a:pt x="180097" y="462767"/>
                    <a:pt x="176035" y="465352"/>
                    <a:pt x="171973" y="467568"/>
                  </a:cubicBezTo>
                  <a:cubicBezTo>
                    <a:pt x="164219" y="471630"/>
                    <a:pt x="156464" y="474215"/>
                    <a:pt x="147602" y="471999"/>
                  </a:cubicBezTo>
                  <a:cubicBezTo>
                    <a:pt x="112521" y="457598"/>
                    <a:pt x="76702" y="444304"/>
                    <a:pt x="40883" y="431380"/>
                  </a:cubicBezTo>
                  <a:cubicBezTo>
                    <a:pt x="35344" y="429533"/>
                    <a:pt x="30544" y="427687"/>
                    <a:pt x="28328" y="421410"/>
                  </a:cubicBezTo>
                  <a:cubicBezTo>
                    <a:pt x="27959" y="411809"/>
                    <a:pt x="32021" y="402946"/>
                    <a:pt x="34236" y="394084"/>
                  </a:cubicBezTo>
                  <a:cubicBezTo>
                    <a:pt x="40145" y="369343"/>
                    <a:pt x="36452" y="344971"/>
                    <a:pt x="34606" y="320600"/>
                  </a:cubicBezTo>
                  <a:cubicBezTo>
                    <a:pt x="34236" y="316168"/>
                    <a:pt x="33498" y="311737"/>
                    <a:pt x="33498" y="307675"/>
                  </a:cubicBezTo>
                  <a:cubicBezTo>
                    <a:pt x="33867" y="296228"/>
                    <a:pt x="34975" y="285150"/>
                    <a:pt x="17619" y="286258"/>
                  </a:cubicBezTo>
                  <a:cubicBezTo>
                    <a:pt x="10603" y="286627"/>
                    <a:pt x="5434" y="280349"/>
                    <a:pt x="3956" y="271856"/>
                  </a:cubicBezTo>
                  <a:cubicBezTo>
                    <a:pt x="264" y="251547"/>
                    <a:pt x="-844" y="230868"/>
                    <a:pt x="633" y="210189"/>
                  </a:cubicBezTo>
                  <a:cubicBezTo>
                    <a:pt x="1741" y="193202"/>
                    <a:pt x="7649" y="189879"/>
                    <a:pt x="28697" y="189510"/>
                  </a:cubicBezTo>
                  <a:cubicBezTo>
                    <a:pt x="39775" y="193572"/>
                    <a:pt x="44945" y="187294"/>
                    <a:pt x="49746" y="178432"/>
                  </a:cubicBezTo>
                  <a:cubicBezTo>
                    <a:pt x="60454" y="159230"/>
                    <a:pt x="59347" y="137812"/>
                    <a:pt x="60824" y="116764"/>
                  </a:cubicBezTo>
                  <a:cubicBezTo>
                    <a:pt x="62301" y="100516"/>
                    <a:pt x="65255" y="85376"/>
                    <a:pt x="76333" y="72821"/>
                  </a:cubicBezTo>
                  <a:cubicBezTo>
                    <a:pt x="96273" y="46234"/>
                    <a:pt x="120276" y="25186"/>
                    <a:pt x="150556" y="11153"/>
                  </a:cubicBezTo>
                  <a:cubicBezTo>
                    <a:pt x="162372" y="3030"/>
                    <a:pt x="175666" y="75"/>
                    <a:pt x="190067" y="75"/>
                  </a:cubicBezTo>
                  <a:cubicBezTo>
                    <a:pt x="214070" y="75"/>
                    <a:pt x="238072" y="-1032"/>
                    <a:pt x="261336" y="5245"/>
                  </a:cubicBezTo>
                  <a:cubicBezTo>
                    <a:pt x="279799" y="10415"/>
                    <a:pt x="298263" y="15954"/>
                    <a:pt x="310818" y="32202"/>
                  </a:cubicBezTo>
                  <a:cubicBezTo>
                    <a:pt x="334820" y="55835"/>
                    <a:pt x="346267" y="86484"/>
                    <a:pt x="357715" y="117133"/>
                  </a:cubicBezTo>
                  <a:cubicBezTo>
                    <a:pt x="359192" y="121195"/>
                    <a:pt x="359192" y="125626"/>
                    <a:pt x="359561" y="130058"/>
                  </a:cubicBezTo>
                  <a:cubicBezTo>
                    <a:pt x="364731" y="142243"/>
                    <a:pt x="362515" y="155168"/>
                    <a:pt x="361407" y="167723"/>
                  </a:cubicBezTo>
                  <a:cubicBezTo>
                    <a:pt x="359930" y="184709"/>
                    <a:pt x="359192" y="201695"/>
                    <a:pt x="356976" y="218682"/>
                  </a:cubicBezTo>
                  <a:cubicBezTo>
                    <a:pt x="355499" y="229021"/>
                    <a:pt x="353283" y="238991"/>
                    <a:pt x="348852" y="248592"/>
                  </a:cubicBezTo>
                  <a:cubicBezTo>
                    <a:pt x="345898" y="254870"/>
                    <a:pt x="345160" y="260778"/>
                    <a:pt x="348114" y="266687"/>
                  </a:cubicBezTo>
                  <a:cubicBezTo>
                    <a:pt x="364361" y="284411"/>
                    <a:pt x="358084" y="301028"/>
                    <a:pt x="347006" y="318384"/>
                  </a:cubicBezTo>
                  <a:cubicBezTo>
                    <a:pt x="341836" y="326508"/>
                    <a:pt x="337405" y="335740"/>
                    <a:pt x="333343" y="344602"/>
                  </a:cubicBezTo>
                  <a:cubicBezTo>
                    <a:pt x="328912" y="353464"/>
                    <a:pt x="323373" y="360850"/>
                    <a:pt x="312664" y="361958"/>
                  </a:cubicBezTo>
                  <a:cubicBezTo>
                    <a:pt x="307494" y="362696"/>
                    <a:pt x="305648" y="365281"/>
                    <a:pt x="304909" y="370451"/>
                  </a:cubicBezTo>
                  <a:cubicBezTo>
                    <a:pt x="303802" y="385591"/>
                    <a:pt x="301217" y="401100"/>
                    <a:pt x="298632" y="416240"/>
                  </a:cubicBezTo>
                  <a:close/>
                </a:path>
              </a:pathLst>
            </a:custGeom>
            <a:solidFill>
              <a:srgbClr val="FDC185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8" name="Freeform: Shape 327">
              <a:extLst>
                <a:ext uri="{FF2B5EF4-FFF2-40B4-BE49-F238E27FC236}">
                  <a16:creationId xmlns:a16="http://schemas.microsoft.com/office/drawing/2014/main" xmlns="" id="{E174AB02-0499-4FA6-A874-EAB54776EE59}"/>
                </a:ext>
              </a:extLst>
            </p:cNvPr>
            <p:cNvSpPr/>
            <p:nvPr/>
          </p:nvSpPr>
          <p:spPr>
            <a:xfrm>
              <a:off x="6549109" y="6389494"/>
              <a:ext cx="383970" cy="281983"/>
            </a:xfrm>
            <a:custGeom>
              <a:avLst/>
              <a:gdLst>
                <a:gd name="connsiteX0" fmla="*/ 22581 w 383971"/>
                <a:gd name="connsiteY0" fmla="*/ 30649 h 281983"/>
                <a:gd name="connsiteX1" fmla="*/ 31075 w 383971"/>
                <a:gd name="connsiteY1" fmla="*/ 22156 h 281983"/>
                <a:gd name="connsiteX2" fmla="*/ 171765 w 383971"/>
                <a:gd name="connsiteY2" fmla="*/ 0 h 281983"/>
                <a:gd name="connsiteX3" fmla="*/ 233802 w 383971"/>
                <a:gd name="connsiteY3" fmla="*/ 127397 h 281983"/>
                <a:gd name="connsiteX4" fmla="*/ 299901 w 383971"/>
                <a:gd name="connsiteY4" fmla="*/ 175771 h 281983"/>
                <a:gd name="connsiteX5" fmla="*/ 332028 w 383971"/>
                <a:gd name="connsiteY5" fmla="*/ 177248 h 281983"/>
                <a:gd name="connsiteX6" fmla="*/ 383725 w 383971"/>
                <a:gd name="connsiteY6" fmla="*/ 237070 h 281983"/>
                <a:gd name="connsiteX7" fmla="*/ 355661 w 383971"/>
                <a:gd name="connsiteY7" fmla="*/ 272150 h 281983"/>
                <a:gd name="connsiteX8" fmla="*/ 285131 w 383971"/>
                <a:gd name="connsiteY8" fmla="*/ 281382 h 281983"/>
                <a:gd name="connsiteX9" fmla="*/ 159210 w 383971"/>
                <a:gd name="connsiteY9" fmla="*/ 268088 h 281983"/>
                <a:gd name="connsiteX10" fmla="*/ 113421 w 383971"/>
                <a:gd name="connsiteY10" fmla="*/ 254425 h 281983"/>
                <a:gd name="connsiteX11" fmla="*/ 16673 w 383971"/>
                <a:gd name="connsiteY11" fmla="*/ 242239 h 281983"/>
                <a:gd name="connsiteX12" fmla="*/ 795 w 383971"/>
                <a:gd name="connsiteY12" fmla="*/ 223407 h 281983"/>
                <a:gd name="connsiteX13" fmla="*/ 17781 w 383971"/>
                <a:gd name="connsiteY13" fmla="*/ 62037 h 281983"/>
                <a:gd name="connsiteX14" fmla="*/ 22581 w 383971"/>
                <a:gd name="connsiteY14" fmla="*/ 30649 h 281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3971" h="281983">
                  <a:moveTo>
                    <a:pt x="22581" y="30649"/>
                  </a:moveTo>
                  <a:cubicBezTo>
                    <a:pt x="24797" y="26957"/>
                    <a:pt x="25905" y="22895"/>
                    <a:pt x="31075" y="22156"/>
                  </a:cubicBezTo>
                  <a:cubicBezTo>
                    <a:pt x="75017" y="14402"/>
                    <a:pt x="127453" y="5539"/>
                    <a:pt x="171765" y="0"/>
                  </a:cubicBezTo>
                  <a:cubicBezTo>
                    <a:pt x="189860" y="43943"/>
                    <a:pt x="208323" y="87516"/>
                    <a:pt x="233802" y="127397"/>
                  </a:cubicBezTo>
                  <a:cubicBezTo>
                    <a:pt x="249312" y="151769"/>
                    <a:pt x="268883" y="172079"/>
                    <a:pt x="299901" y="175771"/>
                  </a:cubicBezTo>
                  <a:cubicBezTo>
                    <a:pt x="310610" y="176879"/>
                    <a:pt x="321319" y="176510"/>
                    <a:pt x="332028" y="177248"/>
                  </a:cubicBezTo>
                  <a:cubicBezTo>
                    <a:pt x="362677" y="178726"/>
                    <a:pt x="386679" y="206421"/>
                    <a:pt x="383725" y="237070"/>
                  </a:cubicBezTo>
                  <a:cubicBezTo>
                    <a:pt x="382248" y="255164"/>
                    <a:pt x="371539" y="265873"/>
                    <a:pt x="355661" y="272150"/>
                  </a:cubicBezTo>
                  <a:cubicBezTo>
                    <a:pt x="333135" y="281012"/>
                    <a:pt x="309133" y="283228"/>
                    <a:pt x="285131" y="281382"/>
                  </a:cubicBezTo>
                  <a:cubicBezTo>
                    <a:pt x="243034" y="278059"/>
                    <a:pt x="201307" y="272889"/>
                    <a:pt x="159210" y="268088"/>
                  </a:cubicBezTo>
                  <a:cubicBezTo>
                    <a:pt x="143332" y="266242"/>
                    <a:pt x="128561" y="259595"/>
                    <a:pt x="113421" y="254425"/>
                  </a:cubicBezTo>
                  <a:cubicBezTo>
                    <a:pt x="82034" y="243717"/>
                    <a:pt x="49169" y="243347"/>
                    <a:pt x="16673" y="242239"/>
                  </a:cubicBezTo>
                  <a:cubicBezTo>
                    <a:pt x="1533" y="241501"/>
                    <a:pt x="-1790" y="238178"/>
                    <a:pt x="795" y="223407"/>
                  </a:cubicBezTo>
                  <a:cubicBezTo>
                    <a:pt x="9288" y="169494"/>
                    <a:pt x="9288" y="115581"/>
                    <a:pt x="17781" y="62037"/>
                  </a:cubicBezTo>
                  <a:cubicBezTo>
                    <a:pt x="19997" y="51328"/>
                    <a:pt x="21104" y="40989"/>
                    <a:pt x="22581" y="30649"/>
                  </a:cubicBezTo>
                  <a:close/>
                </a:path>
              </a:pathLst>
            </a:custGeom>
            <a:solidFill>
              <a:srgbClr val="000000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9" name="Freeform: Shape 328">
              <a:extLst>
                <a:ext uri="{FF2B5EF4-FFF2-40B4-BE49-F238E27FC236}">
                  <a16:creationId xmlns:a16="http://schemas.microsoft.com/office/drawing/2014/main" xmlns="" id="{09CE0D5B-BE8D-4421-9429-74884131F9E5}"/>
                </a:ext>
              </a:extLst>
            </p:cNvPr>
            <p:cNvSpPr/>
            <p:nvPr/>
          </p:nvSpPr>
          <p:spPr>
            <a:xfrm>
              <a:off x="5315642" y="6383875"/>
              <a:ext cx="330686" cy="279309"/>
            </a:xfrm>
            <a:custGeom>
              <a:avLst/>
              <a:gdLst>
                <a:gd name="connsiteX0" fmla="*/ 182835 w 330686"/>
                <a:gd name="connsiteY0" fmla="*/ 1287 h 279309"/>
                <a:gd name="connsiteX1" fmla="*/ 193913 w 330686"/>
                <a:gd name="connsiteY1" fmla="*/ 2026 h 279309"/>
                <a:gd name="connsiteX2" fmla="*/ 252626 w 330686"/>
                <a:gd name="connsiteY2" fmla="*/ 10519 h 279309"/>
                <a:gd name="connsiteX3" fmla="*/ 307278 w 330686"/>
                <a:gd name="connsiteY3" fmla="*/ 12735 h 279309"/>
                <a:gd name="connsiteX4" fmla="*/ 306170 w 330686"/>
                <a:gd name="connsiteY4" fmla="*/ 44122 h 279309"/>
                <a:gd name="connsiteX5" fmla="*/ 326849 w 330686"/>
                <a:gd name="connsiteY5" fmla="*/ 178536 h 279309"/>
                <a:gd name="connsiteX6" fmla="*/ 330542 w 330686"/>
                <a:gd name="connsiteY6" fmla="*/ 216570 h 279309"/>
                <a:gd name="connsiteX7" fmla="*/ 307647 w 330686"/>
                <a:gd name="connsiteY7" fmla="*/ 238726 h 279309"/>
                <a:gd name="connsiteX8" fmla="*/ 262227 w 330686"/>
                <a:gd name="connsiteY8" fmla="*/ 240203 h 279309"/>
                <a:gd name="connsiteX9" fmla="*/ 232686 w 330686"/>
                <a:gd name="connsiteY9" fmla="*/ 257559 h 279309"/>
                <a:gd name="connsiteX10" fmla="*/ 213484 w 330686"/>
                <a:gd name="connsiteY10" fmla="*/ 268637 h 279309"/>
                <a:gd name="connsiteX11" fmla="*/ 51745 w 330686"/>
                <a:gd name="connsiteY11" fmla="*/ 276391 h 279309"/>
                <a:gd name="connsiteX12" fmla="*/ 1524 w 330686"/>
                <a:gd name="connsiteY12" fmla="*/ 231341 h 279309"/>
                <a:gd name="connsiteX13" fmla="*/ 29589 w 330686"/>
                <a:gd name="connsiteY13" fmla="*/ 170781 h 279309"/>
                <a:gd name="connsiteX14" fmla="*/ 118951 w 330686"/>
                <a:gd name="connsiteY14" fmla="*/ 99512 h 279309"/>
                <a:gd name="connsiteX15" fmla="*/ 182835 w 330686"/>
                <a:gd name="connsiteY15" fmla="*/ 1287 h 279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30686" h="279309">
                  <a:moveTo>
                    <a:pt x="182835" y="1287"/>
                  </a:moveTo>
                  <a:cubicBezTo>
                    <a:pt x="186897" y="-1667"/>
                    <a:pt x="190589" y="1287"/>
                    <a:pt x="193913" y="2026"/>
                  </a:cubicBezTo>
                  <a:cubicBezTo>
                    <a:pt x="213115" y="6826"/>
                    <a:pt x="232686" y="10150"/>
                    <a:pt x="252626" y="10519"/>
                  </a:cubicBezTo>
                  <a:cubicBezTo>
                    <a:pt x="267397" y="10888"/>
                    <a:pt x="292507" y="12365"/>
                    <a:pt x="307278" y="12735"/>
                  </a:cubicBezTo>
                  <a:cubicBezTo>
                    <a:pt x="313186" y="12735"/>
                    <a:pt x="308016" y="27874"/>
                    <a:pt x="306170" y="44122"/>
                  </a:cubicBezTo>
                  <a:cubicBezTo>
                    <a:pt x="307278" y="89911"/>
                    <a:pt x="319094" y="133854"/>
                    <a:pt x="326849" y="178536"/>
                  </a:cubicBezTo>
                  <a:cubicBezTo>
                    <a:pt x="329065" y="191091"/>
                    <a:pt x="331280" y="203646"/>
                    <a:pt x="330542" y="216570"/>
                  </a:cubicBezTo>
                  <a:cubicBezTo>
                    <a:pt x="329434" y="231341"/>
                    <a:pt x="322418" y="237987"/>
                    <a:pt x="307647" y="238726"/>
                  </a:cubicBezTo>
                  <a:cubicBezTo>
                    <a:pt x="292507" y="239465"/>
                    <a:pt x="277367" y="237618"/>
                    <a:pt x="262227" y="240203"/>
                  </a:cubicBezTo>
                  <a:cubicBezTo>
                    <a:pt x="250041" y="242419"/>
                    <a:pt x="238963" y="245373"/>
                    <a:pt x="232686" y="257559"/>
                  </a:cubicBezTo>
                  <a:cubicBezTo>
                    <a:pt x="228624" y="264944"/>
                    <a:pt x="220869" y="267160"/>
                    <a:pt x="213484" y="268637"/>
                  </a:cubicBezTo>
                  <a:cubicBezTo>
                    <a:pt x="159940" y="278238"/>
                    <a:pt x="106027" y="282669"/>
                    <a:pt x="51745" y="276391"/>
                  </a:cubicBezTo>
                  <a:cubicBezTo>
                    <a:pt x="22942" y="273068"/>
                    <a:pt x="7063" y="257559"/>
                    <a:pt x="1524" y="231341"/>
                  </a:cubicBezTo>
                  <a:cubicBezTo>
                    <a:pt x="-4015" y="206969"/>
                    <a:pt x="5586" y="186290"/>
                    <a:pt x="29589" y="170781"/>
                  </a:cubicBezTo>
                  <a:cubicBezTo>
                    <a:pt x="61715" y="150102"/>
                    <a:pt x="93841" y="129423"/>
                    <a:pt x="118951" y="99512"/>
                  </a:cubicBezTo>
                  <a:cubicBezTo>
                    <a:pt x="144062" y="68863"/>
                    <a:pt x="166956" y="37106"/>
                    <a:pt x="182835" y="1287"/>
                  </a:cubicBezTo>
                  <a:close/>
                </a:path>
              </a:pathLst>
            </a:custGeom>
            <a:solidFill>
              <a:srgbClr val="000000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0" name="Freeform: Shape 329">
              <a:extLst>
                <a:ext uri="{FF2B5EF4-FFF2-40B4-BE49-F238E27FC236}">
                  <a16:creationId xmlns:a16="http://schemas.microsoft.com/office/drawing/2014/main" xmlns="" id="{303F82EA-94FF-4921-9E03-08D7DB0629EC}"/>
                </a:ext>
              </a:extLst>
            </p:cNvPr>
            <p:cNvSpPr/>
            <p:nvPr/>
          </p:nvSpPr>
          <p:spPr>
            <a:xfrm>
              <a:off x="7212033" y="2960734"/>
              <a:ext cx="219669" cy="309517"/>
            </a:xfrm>
            <a:custGeom>
              <a:avLst/>
              <a:gdLst>
                <a:gd name="connsiteX0" fmla="*/ 23108 w 219669"/>
                <a:gd name="connsiteY0" fmla="*/ 274576 h 309517"/>
                <a:gd name="connsiteX1" fmla="*/ 36401 w 219669"/>
                <a:gd name="connsiteY1" fmla="*/ 211801 h 309517"/>
                <a:gd name="connsiteX2" fmla="*/ 29016 w 219669"/>
                <a:gd name="connsiteY2" fmla="*/ 177090 h 309517"/>
                <a:gd name="connsiteX3" fmla="*/ 3167 w 219669"/>
                <a:gd name="connsiteY3" fmla="*/ 85512 h 309517"/>
                <a:gd name="connsiteX4" fmla="*/ 16830 w 219669"/>
                <a:gd name="connsiteY4" fmla="*/ 16459 h 309517"/>
                <a:gd name="connsiteX5" fmla="*/ 63358 w 219669"/>
                <a:gd name="connsiteY5" fmla="*/ 580 h 309517"/>
                <a:gd name="connsiteX6" fmla="*/ 183370 w 219669"/>
                <a:gd name="connsiteY6" fmla="*/ 21259 h 309517"/>
                <a:gd name="connsiteX7" fmla="*/ 219558 w 219669"/>
                <a:gd name="connsiteY7" fmla="*/ 79234 h 309517"/>
                <a:gd name="connsiteX8" fmla="*/ 168230 w 219669"/>
                <a:gd name="connsiteY8" fmla="*/ 227310 h 309517"/>
                <a:gd name="connsiteX9" fmla="*/ 164906 w 219669"/>
                <a:gd name="connsiteY9" fmla="*/ 233219 h 309517"/>
                <a:gd name="connsiteX10" fmla="*/ 150505 w 219669"/>
                <a:gd name="connsiteY10" fmla="*/ 308180 h 309517"/>
                <a:gd name="connsiteX11" fmla="*/ 127241 w 219669"/>
                <a:gd name="connsiteY11" fmla="*/ 305964 h 309517"/>
                <a:gd name="connsiteX12" fmla="*/ 37509 w 219669"/>
                <a:gd name="connsiteY12" fmla="*/ 282700 h 309517"/>
                <a:gd name="connsiteX13" fmla="*/ 23108 w 219669"/>
                <a:gd name="connsiteY13" fmla="*/ 274576 h 309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19669" h="309517">
                  <a:moveTo>
                    <a:pt x="23108" y="274576"/>
                  </a:moveTo>
                  <a:cubicBezTo>
                    <a:pt x="27539" y="253528"/>
                    <a:pt x="32709" y="232849"/>
                    <a:pt x="36401" y="211801"/>
                  </a:cubicBezTo>
                  <a:cubicBezTo>
                    <a:pt x="38617" y="199615"/>
                    <a:pt x="32709" y="188537"/>
                    <a:pt x="29016" y="177090"/>
                  </a:cubicBezTo>
                  <a:cubicBezTo>
                    <a:pt x="19415" y="146810"/>
                    <a:pt x="8337" y="116899"/>
                    <a:pt x="3167" y="85512"/>
                  </a:cubicBezTo>
                  <a:cubicBezTo>
                    <a:pt x="-525" y="61509"/>
                    <a:pt x="-5326" y="36030"/>
                    <a:pt x="16830" y="16459"/>
                  </a:cubicBezTo>
                  <a:cubicBezTo>
                    <a:pt x="30124" y="4642"/>
                    <a:pt x="46741" y="1688"/>
                    <a:pt x="63358" y="580"/>
                  </a:cubicBezTo>
                  <a:cubicBezTo>
                    <a:pt x="104716" y="-2005"/>
                    <a:pt x="145335" y="3903"/>
                    <a:pt x="183370" y="21259"/>
                  </a:cubicBezTo>
                  <a:cubicBezTo>
                    <a:pt x="207741" y="32337"/>
                    <a:pt x="221035" y="52647"/>
                    <a:pt x="219558" y="79234"/>
                  </a:cubicBezTo>
                  <a:cubicBezTo>
                    <a:pt x="216604" y="133147"/>
                    <a:pt x="202941" y="184106"/>
                    <a:pt x="168230" y="227310"/>
                  </a:cubicBezTo>
                  <a:cubicBezTo>
                    <a:pt x="166753" y="229157"/>
                    <a:pt x="165276" y="231372"/>
                    <a:pt x="164906" y="233219"/>
                  </a:cubicBezTo>
                  <a:cubicBezTo>
                    <a:pt x="160106" y="257959"/>
                    <a:pt x="155306" y="283070"/>
                    <a:pt x="150505" y="308180"/>
                  </a:cubicBezTo>
                  <a:cubicBezTo>
                    <a:pt x="142381" y="311503"/>
                    <a:pt x="134996" y="307811"/>
                    <a:pt x="127241" y="305964"/>
                  </a:cubicBezTo>
                  <a:cubicBezTo>
                    <a:pt x="97331" y="298210"/>
                    <a:pt x="67420" y="290824"/>
                    <a:pt x="37509" y="282700"/>
                  </a:cubicBezTo>
                  <a:cubicBezTo>
                    <a:pt x="31970" y="280854"/>
                    <a:pt x="26431" y="280115"/>
                    <a:pt x="23108" y="274576"/>
                  </a:cubicBezTo>
                  <a:close/>
                </a:path>
              </a:pathLst>
            </a:custGeom>
            <a:solidFill>
              <a:srgbClr val="FDC185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1" name="Freeform: Shape 330">
              <a:extLst>
                <a:ext uri="{FF2B5EF4-FFF2-40B4-BE49-F238E27FC236}">
                  <a16:creationId xmlns:a16="http://schemas.microsoft.com/office/drawing/2014/main" xmlns="" id="{77326E55-DAE3-4294-B367-6307461C2187}"/>
                </a:ext>
              </a:extLst>
            </p:cNvPr>
            <p:cNvSpPr/>
            <p:nvPr/>
          </p:nvSpPr>
          <p:spPr>
            <a:xfrm>
              <a:off x="5129326" y="2830970"/>
              <a:ext cx="227894" cy="283627"/>
            </a:xfrm>
            <a:custGeom>
              <a:avLst/>
              <a:gdLst>
                <a:gd name="connsiteX0" fmla="*/ 14284 w 227894"/>
                <a:gd name="connsiteY0" fmla="*/ 279898 h 283627"/>
                <a:gd name="connsiteX1" fmla="*/ 19085 w 227894"/>
                <a:gd name="connsiteY1" fmla="*/ 223031 h 283627"/>
                <a:gd name="connsiteX2" fmla="*/ 14653 w 227894"/>
                <a:gd name="connsiteY2" fmla="*/ 197920 h 283627"/>
                <a:gd name="connsiteX3" fmla="*/ 990 w 227894"/>
                <a:gd name="connsiteY3" fmla="*/ 130714 h 283627"/>
                <a:gd name="connsiteX4" fmla="*/ 8376 w 227894"/>
                <a:gd name="connsiteY4" fmla="*/ 45413 h 283627"/>
                <a:gd name="connsiteX5" fmla="*/ 64874 w 227894"/>
                <a:gd name="connsiteY5" fmla="*/ 1101 h 283627"/>
                <a:gd name="connsiteX6" fmla="*/ 189686 w 227894"/>
                <a:gd name="connsiteY6" fmla="*/ 19195 h 283627"/>
                <a:gd name="connsiteX7" fmla="*/ 219966 w 227894"/>
                <a:gd name="connsiteY7" fmla="*/ 101172 h 283627"/>
                <a:gd name="connsiteX8" fmla="*/ 173438 w 227894"/>
                <a:gd name="connsiteY8" fmla="*/ 180196 h 283627"/>
                <a:gd name="connsiteX9" fmla="*/ 145743 w 227894"/>
                <a:gd name="connsiteY9" fmla="*/ 268451 h 283627"/>
                <a:gd name="connsiteX10" fmla="*/ 129865 w 227894"/>
                <a:gd name="connsiteY10" fmla="*/ 274359 h 283627"/>
                <a:gd name="connsiteX11" fmla="*/ 30901 w 227894"/>
                <a:gd name="connsiteY11" fmla="*/ 282852 h 283627"/>
                <a:gd name="connsiteX12" fmla="*/ 14284 w 227894"/>
                <a:gd name="connsiteY12" fmla="*/ 279898 h 283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7894" h="283627">
                  <a:moveTo>
                    <a:pt x="14284" y="279898"/>
                  </a:moveTo>
                  <a:cubicBezTo>
                    <a:pt x="15761" y="261065"/>
                    <a:pt x="17238" y="241863"/>
                    <a:pt x="19085" y="223031"/>
                  </a:cubicBezTo>
                  <a:cubicBezTo>
                    <a:pt x="19823" y="214168"/>
                    <a:pt x="18715" y="206044"/>
                    <a:pt x="14653" y="197920"/>
                  </a:cubicBezTo>
                  <a:cubicBezTo>
                    <a:pt x="3945" y="176872"/>
                    <a:pt x="2837" y="153608"/>
                    <a:pt x="990" y="130714"/>
                  </a:cubicBezTo>
                  <a:cubicBezTo>
                    <a:pt x="-1225" y="101911"/>
                    <a:pt x="-117" y="73108"/>
                    <a:pt x="8376" y="45413"/>
                  </a:cubicBezTo>
                  <a:cubicBezTo>
                    <a:pt x="16869" y="18457"/>
                    <a:pt x="37179" y="3317"/>
                    <a:pt x="64874" y="1101"/>
                  </a:cubicBezTo>
                  <a:cubicBezTo>
                    <a:pt x="107709" y="-2222"/>
                    <a:pt x="149805" y="1470"/>
                    <a:pt x="189686" y="19195"/>
                  </a:cubicBezTo>
                  <a:cubicBezTo>
                    <a:pt x="227351" y="36181"/>
                    <a:pt x="236583" y="62769"/>
                    <a:pt x="219966" y="101172"/>
                  </a:cubicBezTo>
                  <a:cubicBezTo>
                    <a:pt x="207780" y="129606"/>
                    <a:pt x="191532" y="155455"/>
                    <a:pt x="173438" y="180196"/>
                  </a:cubicBezTo>
                  <a:cubicBezTo>
                    <a:pt x="153867" y="206783"/>
                    <a:pt x="141681" y="234847"/>
                    <a:pt x="145743" y="268451"/>
                  </a:cubicBezTo>
                  <a:cubicBezTo>
                    <a:pt x="142051" y="274359"/>
                    <a:pt x="135773" y="273990"/>
                    <a:pt x="129865" y="274359"/>
                  </a:cubicBezTo>
                  <a:cubicBezTo>
                    <a:pt x="96631" y="276205"/>
                    <a:pt x="63766" y="278790"/>
                    <a:pt x="30901" y="282852"/>
                  </a:cubicBezTo>
                  <a:cubicBezTo>
                    <a:pt x="24993" y="283591"/>
                    <a:pt x="19085" y="285068"/>
                    <a:pt x="14284" y="279898"/>
                  </a:cubicBezTo>
                  <a:close/>
                </a:path>
              </a:pathLst>
            </a:custGeom>
            <a:solidFill>
              <a:srgbClr val="FDC185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2" name="Freeform: Shape 331">
              <a:extLst>
                <a:ext uri="{FF2B5EF4-FFF2-40B4-BE49-F238E27FC236}">
                  <a16:creationId xmlns:a16="http://schemas.microsoft.com/office/drawing/2014/main" xmlns="" id="{303160B0-2C48-473F-8A3E-9FBC795920EF}"/>
                </a:ext>
              </a:extLst>
            </p:cNvPr>
            <p:cNvSpPr/>
            <p:nvPr/>
          </p:nvSpPr>
          <p:spPr>
            <a:xfrm>
              <a:off x="5119063" y="3098324"/>
              <a:ext cx="173481" cy="58332"/>
            </a:xfrm>
            <a:custGeom>
              <a:avLst/>
              <a:gdLst>
                <a:gd name="connsiteX0" fmla="*/ 156006 w 173481"/>
                <a:gd name="connsiteY0" fmla="*/ 727 h 58332"/>
                <a:gd name="connsiteX1" fmla="*/ 172254 w 173481"/>
                <a:gd name="connsiteY1" fmla="*/ 15497 h 58332"/>
                <a:gd name="connsiteX2" fmla="*/ 173362 w 173481"/>
                <a:gd name="connsiteY2" fmla="*/ 36546 h 58332"/>
                <a:gd name="connsiteX3" fmla="*/ 163022 w 173481"/>
                <a:gd name="connsiteY3" fmla="*/ 50578 h 58332"/>
                <a:gd name="connsiteX4" fmla="*/ 175 w 173481"/>
                <a:gd name="connsiteY4" fmla="*/ 58332 h 58332"/>
                <a:gd name="connsiteX5" fmla="*/ 175 w 173481"/>
                <a:gd name="connsiteY5" fmla="*/ 28422 h 58332"/>
                <a:gd name="connsiteX6" fmla="*/ 14577 w 173481"/>
                <a:gd name="connsiteY6" fmla="*/ 13282 h 58332"/>
                <a:gd name="connsiteX7" fmla="*/ 156006 w 173481"/>
                <a:gd name="connsiteY7" fmla="*/ 727 h 58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3481" h="58332">
                  <a:moveTo>
                    <a:pt x="156006" y="727"/>
                  </a:moveTo>
                  <a:cubicBezTo>
                    <a:pt x="168561" y="-2228"/>
                    <a:pt x="172623" y="4050"/>
                    <a:pt x="172254" y="15497"/>
                  </a:cubicBezTo>
                  <a:cubicBezTo>
                    <a:pt x="172254" y="22513"/>
                    <a:pt x="171885" y="29899"/>
                    <a:pt x="173362" y="36546"/>
                  </a:cubicBezTo>
                  <a:cubicBezTo>
                    <a:pt x="174100" y="52424"/>
                    <a:pt x="171515" y="49470"/>
                    <a:pt x="163022" y="50578"/>
                  </a:cubicBezTo>
                  <a:cubicBezTo>
                    <a:pt x="108740" y="53163"/>
                    <a:pt x="54458" y="55747"/>
                    <a:pt x="175" y="58332"/>
                  </a:cubicBezTo>
                  <a:cubicBezTo>
                    <a:pt x="175" y="48362"/>
                    <a:pt x="1283" y="38392"/>
                    <a:pt x="175" y="28422"/>
                  </a:cubicBezTo>
                  <a:cubicBezTo>
                    <a:pt x="-932" y="16974"/>
                    <a:pt x="3130" y="12174"/>
                    <a:pt x="14577" y="13282"/>
                  </a:cubicBezTo>
                  <a:cubicBezTo>
                    <a:pt x="17900" y="13651"/>
                    <a:pt x="112063" y="4789"/>
                    <a:pt x="156006" y="727"/>
                  </a:cubicBezTo>
                  <a:close/>
                </a:path>
              </a:pathLst>
            </a:custGeom>
            <a:solidFill>
              <a:srgbClr val="FDFEFD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3" name="Freeform: Shape 332">
              <a:extLst>
                <a:ext uri="{FF2B5EF4-FFF2-40B4-BE49-F238E27FC236}">
                  <a16:creationId xmlns:a16="http://schemas.microsoft.com/office/drawing/2014/main" xmlns="" id="{FA15CC71-413E-428E-BCA8-7592D8AF0F97}"/>
                </a:ext>
              </a:extLst>
            </p:cNvPr>
            <p:cNvSpPr/>
            <p:nvPr/>
          </p:nvSpPr>
          <p:spPr>
            <a:xfrm>
              <a:off x="7216308" y="3234561"/>
              <a:ext cx="161117" cy="83834"/>
            </a:xfrm>
            <a:custGeom>
              <a:avLst/>
              <a:gdLst>
                <a:gd name="connsiteX0" fmla="*/ 18833 w 161117"/>
                <a:gd name="connsiteY0" fmla="*/ 750 h 83834"/>
                <a:gd name="connsiteX1" fmla="*/ 145861 w 161117"/>
                <a:gd name="connsiteY1" fmla="*/ 33984 h 83834"/>
                <a:gd name="connsiteX2" fmla="*/ 157677 w 161117"/>
                <a:gd name="connsiteY2" fmla="*/ 55771 h 83834"/>
                <a:gd name="connsiteX3" fmla="*/ 149184 w 161117"/>
                <a:gd name="connsiteY3" fmla="*/ 83835 h 83834"/>
                <a:gd name="connsiteX4" fmla="*/ 0 w 161117"/>
                <a:gd name="connsiteY4" fmla="*/ 38784 h 83834"/>
                <a:gd name="connsiteX5" fmla="*/ 9970 w 161117"/>
                <a:gd name="connsiteY5" fmla="*/ 2965 h 83834"/>
                <a:gd name="connsiteX6" fmla="*/ 18833 w 161117"/>
                <a:gd name="connsiteY6" fmla="*/ 750 h 83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1117" h="83834">
                  <a:moveTo>
                    <a:pt x="18833" y="750"/>
                  </a:moveTo>
                  <a:cubicBezTo>
                    <a:pt x="61298" y="11828"/>
                    <a:pt x="103395" y="22906"/>
                    <a:pt x="145861" y="33984"/>
                  </a:cubicBezTo>
                  <a:cubicBezTo>
                    <a:pt x="163216" y="38415"/>
                    <a:pt x="163585" y="38415"/>
                    <a:pt x="157677" y="55771"/>
                  </a:cubicBezTo>
                  <a:cubicBezTo>
                    <a:pt x="154354" y="65002"/>
                    <a:pt x="156200" y="75711"/>
                    <a:pt x="149184" y="83835"/>
                  </a:cubicBezTo>
                  <a:cubicBezTo>
                    <a:pt x="100441" y="69433"/>
                    <a:pt x="48743" y="53186"/>
                    <a:pt x="0" y="38784"/>
                  </a:cubicBezTo>
                  <a:cubicBezTo>
                    <a:pt x="3693" y="20321"/>
                    <a:pt x="6647" y="14782"/>
                    <a:pt x="9970" y="2965"/>
                  </a:cubicBezTo>
                  <a:cubicBezTo>
                    <a:pt x="11447" y="-2574"/>
                    <a:pt x="15878" y="1488"/>
                    <a:pt x="18833" y="750"/>
                  </a:cubicBezTo>
                  <a:close/>
                </a:path>
              </a:pathLst>
            </a:custGeom>
            <a:solidFill>
              <a:srgbClr val="FDFEFD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4" name="Freeform: Shape 333">
              <a:extLst>
                <a:ext uri="{FF2B5EF4-FFF2-40B4-BE49-F238E27FC236}">
                  <a16:creationId xmlns:a16="http://schemas.microsoft.com/office/drawing/2014/main" xmlns="" id="{15511F0A-6852-46E7-A834-9A807BBF66DE}"/>
                </a:ext>
              </a:extLst>
            </p:cNvPr>
            <p:cNvSpPr/>
            <p:nvPr/>
          </p:nvSpPr>
          <p:spPr>
            <a:xfrm>
              <a:off x="6158357" y="3053558"/>
              <a:ext cx="160262" cy="55093"/>
            </a:xfrm>
            <a:custGeom>
              <a:avLst/>
              <a:gdLst>
                <a:gd name="connsiteX0" fmla="*/ 160262 w 160262"/>
                <a:gd name="connsiteY0" fmla="*/ 55094 h 55093"/>
                <a:gd name="connsiteX1" fmla="*/ 4800 w 160262"/>
                <a:gd name="connsiteY1" fmla="*/ 33307 h 55093"/>
                <a:gd name="connsiteX2" fmla="*/ 0 w 160262"/>
                <a:gd name="connsiteY2" fmla="*/ 34046 h 55093"/>
                <a:gd name="connsiteX3" fmla="*/ 160262 w 160262"/>
                <a:gd name="connsiteY3" fmla="*/ 55094 h 55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262" h="55093">
                  <a:moveTo>
                    <a:pt x="160262" y="55094"/>
                  </a:moveTo>
                  <a:cubicBezTo>
                    <a:pt x="112257" y="21860"/>
                    <a:pt x="59452" y="19644"/>
                    <a:pt x="4800" y="33307"/>
                  </a:cubicBezTo>
                  <a:cubicBezTo>
                    <a:pt x="3323" y="33676"/>
                    <a:pt x="1846" y="34046"/>
                    <a:pt x="0" y="34046"/>
                  </a:cubicBezTo>
                  <a:cubicBezTo>
                    <a:pt x="38773" y="-16544"/>
                    <a:pt x="134783" y="-11744"/>
                    <a:pt x="160262" y="55094"/>
                  </a:cubicBezTo>
                  <a:close/>
                </a:path>
              </a:pathLst>
            </a:custGeom>
            <a:solidFill>
              <a:srgbClr val="75491C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5" name="Freeform: Shape 334">
              <a:extLst>
                <a:ext uri="{FF2B5EF4-FFF2-40B4-BE49-F238E27FC236}">
                  <a16:creationId xmlns:a16="http://schemas.microsoft.com/office/drawing/2014/main" xmlns="" id="{BBBCDAB0-0AC0-476F-9A33-BC3779EBF5E9}"/>
                </a:ext>
              </a:extLst>
            </p:cNvPr>
            <p:cNvSpPr/>
            <p:nvPr/>
          </p:nvSpPr>
          <p:spPr>
            <a:xfrm>
              <a:off x="6036480" y="3149271"/>
              <a:ext cx="48024" cy="124219"/>
            </a:xfrm>
            <a:custGeom>
              <a:avLst/>
              <a:gdLst>
                <a:gd name="connsiteX0" fmla="*/ 48024 w 48024"/>
                <a:gd name="connsiteY0" fmla="*/ 0 h 124219"/>
                <a:gd name="connsiteX1" fmla="*/ 33623 w 48024"/>
                <a:gd name="connsiteY1" fmla="*/ 77177 h 124219"/>
                <a:gd name="connsiteX2" fmla="*/ 15159 w 48024"/>
                <a:gd name="connsiteY2" fmla="*/ 121489 h 124219"/>
                <a:gd name="connsiteX3" fmla="*/ 389 w 48024"/>
                <a:gd name="connsiteY3" fmla="*/ 116689 h 124219"/>
                <a:gd name="connsiteX4" fmla="*/ 9620 w 48024"/>
                <a:gd name="connsiteY4" fmla="*/ 46528 h 124219"/>
                <a:gd name="connsiteX5" fmla="*/ 48024 w 48024"/>
                <a:gd name="connsiteY5" fmla="*/ 0 h 124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024" h="124219">
                  <a:moveTo>
                    <a:pt x="48024" y="0"/>
                  </a:moveTo>
                  <a:cubicBezTo>
                    <a:pt x="35469" y="24372"/>
                    <a:pt x="35100" y="50959"/>
                    <a:pt x="33623" y="77177"/>
                  </a:cubicBezTo>
                  <a:cubicBezTo>
                    <a:pt x="32515" y="94163"/>
                    <a:pt x="24760" y="108565"/>
                    <a:pt x="15159" y="121489"/>
                  </a:cubicBezTo>
                  <a:cubicBezTo>
                    <a:pt x="8882" y="129613"/>
                    <a:pt x="5928" y="117058"/>
                    <a:pt x="389" y="116689"/>
                  </a:cubicBezTo>
                  <a:cubicBezTo>
                    <a:pt x="-719" y="92686"/>
                    <a:pt x="20" y="69053"/>
                    <a:pt x="9620" y="46528"/>
                  </a:cubicBezTo>
                  <a:cubicBezTo>
                    <a:pt x="17744" y="27326"/>
                    <a:pt x="30669" y="11817"/>
                    <a:pt x="48024" y="0"/>
                  </a:cubicBezTo>
                  <a:close/>
                </a:path>
              </a:pathLst>
            </a:custGeom>
            <a:solidFill>
              <a:srgbClr val="75491C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6" name="Freeform: Shape 335">
              <a:extLst>
                <a:ext uri="{FF2B5EF4-FFF2-40B4-BE49-F238E27FC236}">
                  <a16:creationId xmlns:a16="http://schemas.microsoft.com/office/drawing/2014/main" xmlns="" id="{6E96EA0C-A76E-47BF-8A34-CC88DCB442B8}"/>
                </a:ext>
              </a:extLst>
            </p:cNvPr>
            <p:cNvSpPr/>
            <p:nvPr/>
          </p:nvSpPr>
          <p:spPr>
            <a:xfrm>
              <a:off x="6350109" y="3206877"/>
              <a:ext cx="33038" cy="136259"/>
            </a:xfrm>
            <a:custGeom>
              <a:avLst/>
              <a:gdLst>
                <a:gd name="connsiteX0" fmla="*/ 6545 w 33038"/>
                <a:gd name="connsiteY0" fmla="*/ 136260 h 136259"/>
                <a:gd name="connsiteX1" fmla="*/ 2852 w 33038"/>
                <a:gd name="connsiteY1" fmla="*/ 119273 h 136259"/>
                <a:gd name="connsiteX2" fmla="*/ 13930 w 33038"/>
                <a:gd name="connsiteY2" fmla="*/ 63883 h 136259"/>
                <a:gd name="connsiteX3" fmla="*/ 17253 w 33038"/>
                <a:gd name="connsiteY3" fmla="*/ 0 h 136259"/>
                <a:gd name="connsiteX4" fmla="*/ 30178 w 33038"/>
                <a:gd name="connsiteY4" fmla="*/ 18463 h 136259"/>
                <a:gd name="connsiteX5" fmla="*/ 28331 w 33038"/>
                <a:gd name="connsiteY5" fmla="*/ 90101 h 136259"/>
                <a:gd name="connsiteX6" fmla="*/ 6545 w 33038"/>
                <a:gd name="connsiteY6" fmla="*/ 136260 h 136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038" h="136259">
                  <a:moveTo>
                    <a:pt x="6545" y="136260"/>
                  </a:moveTo>
                  <a:cubicBezTo>
                    <a:pt x="-1210" y="131828"/>
                    <a:pt x="-1579" y="127028"/>
                    <a:pt x="2852" y="119273"/>
                  </a:cubicBezTo>
                  <a:cubicBezTo>
                    <a:pt x="12453" y="102287"/>
                    <a:pt x="12453" y="82716"/>
                    <a:pt x="13930" y="63883"/>
                  </a:cubicBezTo>
                  <a:cubicBezTo>
                    <a:pt x="15776" y="42466"/>
                    <a:pt x="16145" y="21048"/>
                    <a:pt x="17253" y="0"/>
                  </a:cubicBezTo>
                  <a:cubicBezTo>
                    <a:pt x="27593" y="1846"/>
                    <a:pt x="28701" y="11817"/>
                    <a:pt x="30178" y="18463"/>
                  </a:cubicBezTo>
                  <a:cubicBezTo>
                    <a:pt x="35347" y="42466"/>
                    <a:pt x="32762" y="66099"/>
                    <a:pt x="28331" y="90101"/>
                  </a:cubicBezTo>
                  <a:cubicBezTo>
                    <a:pt x="25008" y="107457"/>
                    <a:pt x="17623" y="122597"/>
                    <a:pt x="6545" y="136260"/>
                  </a:cubicBezTo>
                  <a:close/>
                </a:path>
              </a:pathLst>
            </a:custGeom>
            <a:solidFill>
              <a:srgbClr val="73471B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7" name="Freeform: Shape 336">
              <a:extLst>
                <a:ext uri="{FF2B5EF4-FFF2-40B4-BE49-F238E27FC236}">
                  <a16:creationId xmlns:a16="http://schemas.microsoft.com/office/drawing/2014/main" xmlns="" id="{EE2903C1-04C2-46DD-8331-D537160DC91F}"/>
                </a:ext>
              </a:extLst>
            </p:cNvPr>
            <p:cNvSpPr/>
            <p:nvPr/>
          </p:nvSpPr>
          <p:spPr>
            <a:xfrm>
              <a:off x="5800738" y="3543878"/>
              <a:ext cx="416702" cy="670672"/>
            </a:xfrm>
            <a:custGeom>
              <a:avLst/>
              <a:gdLst>
                <a:gd name="connsiteX0" fmla="*/ 5707 w 416702"/>
                <a:gd name="connsiteY0" fmla="*/ 636388 h 670672"/>
                <a:gd name="connsiteX1" fmla="*/ 76976 w 416702"/>
                <a:gd name="connsiteY1" fmla="*/ 559949 h 670672"/>
                <a:gd name="connsiteX2" fmla="*/ 233915 w 416702"/>
                <a:gd name="connsiteY2" fmla="*/ 338389 h 670672"/>
                <a:gd name="connsiteX3" fmla="*/ 328816 w 416702"/>
                <a:gd name="connsiteY3" fmla="*/ 65870 h 670672"/>
                <a:gd name="connsiteX4" fmla="*/ 348757 w 416702"/>
                <a:gd name="connsiteY4" fmla="*/ 41867 h 670672"/>
                <a:gd name="connsiteX5" fmla="*/ 350234 w 416702"/>
                <a:gd name="connsiteY5" fmla="*/ 30420 h 670672"/>
                <a:gd name="connsiteX6" fmla="*/ 335833 w 416702"/>
                <a:gd name="connsiteY6" fmla="*/ 12326 h 670672"/>
                <a:gd name="connsiteX7" fmla="*/ 355773 w 416702"/>
                <a:gd name="connsiteY7" fmla="*/ 2356 h 670672"/>
                <a:gd name="connsiteX8" fmla="*/ 379406 w 416702"/>
                <a:gd name="connsiteY8" fmla="*/ 140 h 670672"/>
                <a:gd name="connsiteX9" fmla="*/ 416702 w 416702"/>
                <a:gd name="connsiteY9" fmla="*/ 24142 h 670672"/>
                <a:gd name="connsiteX10" fmla="*/ 400454 w 416702"/>
                <a:gd name="connsiteY10" fmla="*/ 34482 h 670672"/>
                <a:gd name="connsiteX11" fmla="*/ 392330 w 416702"/>
                <a:gd name="connsiteY11" fmla="*/ 54053 h 670672"/>
                <a:gd name="connsiteX12" fmla="*/ 391592 w 416702"/>
                <a:gd name="connsiteY12" fmla="*/ 83964 h 670672"/>
                <a:gd name="connsiteX13" fmla="*/ 309984 w 416702"/>
                <a:gd name="connsiteY13" fmla="*/ 323249 h 670672"/>
                <a:gd name="connsiteX14" fmla="*/ 142706 w 416702"/>
                <a:gd name="connsiteY14" fmla="*/ 664822 h 670672"/>
                <a:gd name="connsiteX15" fmla="*/ 132735 w 416702"/>
                <a:gd name="connsiteY15" fmla="*/ 670361 h 670672"/>
                <a:gd name="connsiteX16" fmla="*/ 108364 w 416702"/>
                <a:gd name="connsiteY16" fmla="*/ 667406 h 670672"/>
                <a:gd name="connsiteX17" fmla="*/ 166708 w 416702"/>
                <a:gd name="connsiteY17" fmla="*/ 528931 h 670672"/>
                <a:gd name="connsiteX18" fmla="*/ 165231 w 416702"/>
                <a:gd name="connsiteY18" fmla="*/ 527823 h 670672"/>
                <a:gd name="connsiteX19" fmla="*/ 92855 w 416702"/>
                <a:gd name="connsiteY19" fmla="*/ 599092 h 670672"/>
                <a:gd name="connsiteX20" fmla="*/ 4600 w 416702"/>
                <a:gd name="connsiteY20" fmla="*/ 646727 h 670672"/>
                <a:gd name="connsiteX21" fmla="*/ 5707 w 416702"/>
                <a:gd name="connsiteY21" fmla="*/ 636388 h 670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16702" h="670672">
                  <a:moveTo>
                    <a:pt x="5707" y="636388"/>
                  </a:moveTo>
                  <a:cubicBezTo>
                    <a:pt x="23802" y="605739"/>
                    <a:pt x="49281" y="580998"/>
                    <a:pt x="76976" y="559949"/>
                  </a:cubicBezTo>
                  <a:cubicBezTo>
                    <a:pt x="151937" y="501605"/>
                    <a:pt x="199573" y="425167"/>
                    <a:pt x="233915" y="338389"/>
                  </a:cubicBezTo>
                  <a:cubicBezTo>
                    <a:pt x="268995" y="248657"/>
                    <a:pt x="299644" y="157448"/>
                    <a:pt x="328816" y="65870"/>
                  </a:cubicBezTo>
                  <a:cubicBezTo>
                    <a:pt x="332509" y="54422"/>
                    <a:pt x="341372" y="48883"/>
                    <a:pt x="348757" y="41867"/>
                  </a:cubicBezTo>
                  <a:cubicBezTo>
                    <a:pt x="353188" y="37805"/>
                    <a:pt x="354296" y="35220"/>
                    <a:pt x="350234" y="30420"/>
                  </a:cubicBezTo>
                  <a:cubicBezTo>
                    <a:pt x="345064" y="24881"/>
                    <a:pt x="341002" y="18603"/>
                    <a:pt x="335833" y="12326"/>
                  </a:cubicBezTo>
                  <a:cubicBezTo>
                    <a:pt x="341372" y="6787"/>
                    <a:pt x="349126" y="5679"/>
                    <a:pt x="355773" y="2356"/>
                  </a:cubicBezTo>
                  <a:cubicBezTo>
                    <a:pt x="363897" y="4941"/>
                    <a:pt x="371282" y="-968"/>
                    <a:pt x="379406" y="140"/>
                  </a:cubicBezTo>
                  <a:cubicBezTo>
                    <a:pt x="391223" y="7895"/>
                    <a:pt x="403408" y="15649"/>
                    <a:pt x="416702" y="24142"/>
                  </a:cubicBezTo>
                  <a:cubicBezTo>
                    <a:pt x="411163" y="27835"/>
                    <a:pt x="405993" y="31897"/>
                    <a:pt x="400454" y="34482"/>
                  </a:cubicBezTo>
                  <a:cubicBezTo>
                    <a:pt x="391223" y="38544"/>
                    <a:pt x="388638" y="45191"/>
                    <a:pt x="392330" y="54053"/>
                  </a:cubicBezTo>
                  <a:cubicBezTo>
                    <a:pt x="396392" y="64393"/>
                    <a:pt x="394177" y="73994"/>
                    <a:pt x="391592" y="83964"/>
                  </a:cubicBezTo>
                  <a:cubicBezTo>
                    <a:pt x="369436" y="165572"/>
                    <a:pt x="346911" y="246811"/>
                    <a:pt x="309984" y="323249"/>
                  </a:cubicBezTo>
                  <a:cubicBezTo>
                    <a:pt x="254594" y="437353"/>
                    <a:pt x="198465" y="551087"/>
                    <a:pt x="142706" y="664822"/>
                  </a:cubicBezTo>
                  <a:cubicBezTo>
                    <a:pt x="140490" y="669622"/>
                    <a:pt x="137905" y="671468"/>
                    <a:pt x="132735" y="670361"/>
                  </a:cubicBezTo>
                  <a:cubicBezTo>
                    <a:pt x="124981" y="669253"/>
                    <a:pt x="117226" y="668514"/>
                    <a:pt x="108364" y="667406"/>
                  </a:cubicBezTo>
                  <a:cubicBezTo>
                    <a:pt x="127935" y="620879"/>
                    <a:pt x="147506" y="575089"/>
                    <a:pt x="166708" y="528931"/>
                  </a:cubicBezTo>
                  <a:cubicBezTo>
                    <a:pt x="166339" y="528562"/>
                    <a:pt x="165600" y="528193"/>
                    <a:pt x="165231" y="527823"/>
                  </a:cubicBezTo>
                  <a:cubicBezTo>
                    <a:pt x="140859" y="551456"/>
                    <a:pt x="115749" y="574351"/>
                    <a:pt x="92855" y="599092"/>
                  </a:cubicBezTo>
                  <a:cubicBezTo>
                    <a:pt x="68483" y="625310"/>
                    <a:pt x="43742" y="648574"/>
                    <a:pt x="4600" y="646727"/>
                  </a:cubicBezTo>
                  <a:cubicBezTo>
                    <a:pt x="-6848" y="642296"/>
                    <a:pt x="6815" y="640081"/>
                    <a:pt x="5707" y="636388"/>
                  </a:cubicBezTo>
                  <a:close/>
                </a:path>
              </a:pathLst>
            </a:custGeom>
            <a:solidFill>
              <a:srgbClr val="000000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38" name="Graphic 58">
              <a:extLst>
                <a:ext uri="{FF2B5EF4-FFF2-40B4-BE49-F238E27FC236}">
                  <a16:creationId xmlns:a16="http://schemas.microsoft.com/office/drawing/2014/main" xmlns="" id="{71B68F91-9282-41F7-8D71-E2A2D356513C}"/>
                </a:ext>
              </a:extLst>
            </p:cNvPr>
            <p:cNvGrpSpPr/>
            <p:nvPr/>
          </p:nvGrpSpPr>
          <p:grpSpPr>
            <a:xfrm>
              <a:off x="5782940" y="4525838"/>
              <a:ext cx="721881" cy="70961"/>
              <a:chOff x="5782940" y="4525838"/>
              <a:chExt cx="721881" cy="70961"/>
            </a:xfrm>
            <a:solidFill>
              <a:srgbClr val="000912"/>
            </a:solidFill>
          </p:grpSpPr>
          <p:sp>
            <p:nvSpPr>
              <p:cNvPr id="346" name="Freeform: Shape 345">
                <a:extLst>
                  <a:ext uri="{FF2B5EF4-FFF2-40B4-BE49-F238E27FC236}">
                    <a16:creationId xmlns:a16="http://schemas.microsoft.com/office/drawing/2014/main" xmlns="" id="{673C6DA5-D3E6-4018-BC04-20DA3D067519}"/>
                  </a:ext>
                </a:extLst>
              </p:cNvPr>
              <p:cNvSpPr/>
              <p:nvPr/>
            </p:nvSpPr>
            <p:spPr>
              <a:xfrm>
                <a:off x="5970400" y="4530331"/>
                <a:ext cx="415056" cy="66468"/>
              </a:xfrm>
              <a:custGeom>
                <a:avLst/>
                <a:gdLst>
                  <a:gd name="connsiteX0" fmla="*/ 0 w 415056"/>
                  <a:gd name="connsiteY0" fmla="*/ 66468 h 66468"/>
                  <a:gd name="connsiteX1" fmla="*/ 415057 w 415056"/>
                  <a:gd name="connsiteY1" fmla="*/ 65360 h 66468"/>
                  <a:gd name="connsiteX2" fmla="*/ 415057 w 415056"/>
                  <a:gd name="connsiteY2" fmla="*/ 0 h 66468"/>
                  <a:gd name="connsiteX3" fmla="*/ 279905 w 415056"/>
                  <a:gd name="connsiteY3" fmla="*/ 3323 h 66468"/>
                  <a:gd name="connsiteX4" fmla="*/ 0 w 415056"/>
                  <a:gd name="connsiteY4" fmla="*/ 4062 h 66468"/>
                  <a:gd name="connsiteX5" fmla="*/ 0 w 415056"/>
                  <a:gd name="connsiteY5" fmla="*/ 66468 h 66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15056" h="66468">
                    <a:moveTo>
                      <a:pt x="0" y="66468"/>
                    </a:moveTo>
                    <a:cubicBezTo>
                      <a:pt x="127397" y="66468"/>
                      <a:pt x="299107" y="65730"/>
                      <a:pt x="415057" y="65360"/>
                    </a:cubicBezTo>
                    <a:lnTo>
                      <a:pt x="415057" y="0"/>
                    </a:lnTo>
                    <a:cubicBezTo>
                      <a:pt x="360036" y="1477"/>
                      <a:pt x="299476" y="2954"/>
                      <a:pt x="279905" y="3323"/>
                    </a:cubicBezTo>
                    <a:cubicBezTo>
                      <a:pt x="281382" y="4431"/>
                      <a:pt x="118904" y="4801"/>
                      <a:pt x="0" y="4062"/>
                    </a:cubicBezTo>
                    <a:lnTo>
                      <a:pt x="0" y="66468"/>
                    </a:lnTo>
                    <a:close/>
                  </a:path>
                </a:pathLst>
              </a:custGeom>
              <a:solidFill>
                <a:srgbClr val="000912"/>
              </a:solidFill>
              <a:ln w="36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7" name="Freeform: Shape 346">
                <a:extLst>
                  <a:ext uri="{FF2B5EF4-FFF2-40B4-BE49-F238E27FC236}">
                    <a16:creationId xmlns:a16="http://schemas.microsoft.com/office/drawing/2014/main" xmlns="" id="{486C87FA-2C77-4E31-8076-E9950264E6D4}"/>
                  </a:ext>
                </a:extLst>
              </p:cNvPr>
              <p:cNvSpPr/>
              <p:nvPr/>
            </p:nvSpPr>
            <p:spPr>
              <a:xfrm>
                <a:off x="5782940" y="4533216"/>
                <a:ext cx="171581" cy="63214"/>
              </a:xfrm>
              <a:custGeom>
                <a:avLst/>
                <a:gdLst>
                  <a:gd name="connsiteX0" fmla="*/ 171581 w 171581"/>
                  <a:gd name="connsiteY0" fmla="*/ 808 h 63214"/>
                  <a:gd name="connsiteX1" fmla="*/ 107698 w 171581"/>
                  <a:gd name="connsiteY1" fmla="*/ 70 h 63214"/>
                  <a:gd name="connsiteX2" fmla="*/ 31260 w 171581"/>
                  <a:gd name="connsiteY2" fmla="*/ 70 h 63214"/>
                  <a:gd name="connsiteX3" fmla="*/ 5780 w 171581"/>
                  <a:gd name="connsiteY3" fmla="*/ 2655 h 63214"/>
                  <a:gd name="connsiteX4" fmla="*/ 241 w 171581"/>
                  <a:gd name="connsiteY4" fmla="*/ 33304 h 63214"/>
                  <a:gd name="connsiteX5" fmla="*/ 23136 w 171581"/>
                  <a:gd name="connsiteY5" fmla="*/ 62107 h 63214"/>
                  <a:gd name="connsiteX6" fmla="*/ 171581 w 171581"/>
                  <a:gd name="connsiteY6" fmla="*/ 63215 h 63214"/>
                  <a:gd name="connsiteX7" fmla="*/ 171581 w 171581"/>
                  <a:gd name="connsiteY7" fmla="*/ 808 h 63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1581" h="63214">
                    <a:moveTo>
                      <a:pt x="171581" y="808"/>
                    </a:moveTo>
                    <a:cubicBezTo>
                      <a:pt x="146840" y="808"/>
                      <a:pt x="125054" y="439"/>
                      <a:pt x="107698" y="70"/>
                    </a:cubicBezTo>
                    <a:cubicBezTo>
                      <a:pt x="107698" y="1178"/>
                      <a:pt x="41230" y="70"/>
                      <a:pt x="31260" y="70"/>
                    </a:cubicBezTo>
                    <a:cubicBezTo>
                      <a:pt x="23874" y="70"/>
                      <a:pt x="11319" y="-669"/>
                      <a:pt x="5780" y="2655"/>
                    </a:cubicBezTo>
                    <a:cubicBezTo>
                      <a:pt x="-867" y="6717"/>
                      <a:pt x="980" y="22595"/>
                      <a:pt x="241" y="33304"/>
                    </a:cubicBezTo>
                    <a:cubicBezTo>
                      <a:pt x="-1605" y="62476"/>
                      <a:pt x="7257" y="59522"/>
                      <a:pt x="23136" y="62107"/>
                    </a:cubicBezTo>
                    <a:cubicBezTo>
                      <a:pt x="28306" y="62845"/>
                      <a:pt x="88865" y="63215"/>
                      <a:pt x="171581" y="63215"/>
                    </a:cubicBezTo>
                    <a:lnTo>
                      <a:pt x="171581" y="808"/>
                    </a:lnTo>
                    <a:close/>
                  </a:path>
                </a:pathLst>
              </a:custGeom>
              <a:solidFill>
                <a:srgbClr val="000912"/>
              </a:solidFill>
              <a:ln w="36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8" name="Freeform: Shape 347">
                <a:extLst>
                  <a:ext uri="{FF2B5EF4-FFF2-40B4-BE49-F238E27FC236}">
                    <a16:creationId xmlns:a16="http://schemas.microsoft.com/office/drawing/2014/main" xmlns="" id="{8B78CDEA-05B1-441B-BCC7-AE32203EF3CC}"/>
                  </a:ext>
                </a:extLst>
              </p:cNvPr>
              <p:cNvSpPr/>
              <p:nvPr/>
            </p:nvSpPr>
            <p:spPr>
              <a:xfrm>
                <a:off x="6400597" y="4525838"/>
                <a:ext cx="104225" cy="69484"/>
              </a:xfrm>
              <a:custGeom>
                <a:avLst/>
                <a:gdLst>
                  <a:gd name="connsiteX0" fmla="*/ 102656 w 104225"/>
                  <a:gd name="connsiteY0" fmla="*/ 34773 h 69484"/>
                  <a:gd name="connsiteX1" fmla="*/ 96010 w 104225"/>
                  <a:gd name="connsiteY1" fmla="*/ 8186 h 69484"/>
                  <a:gd name="connsiteX2" fmla="*/ 85670 w 104225"/>
                  <a:gd name="connsiteY2" fmla="*/ 62 h 69484"/>
                  <a:gd name="connsiteX3" fmla="*/ 0 w 104225"/>
                  <a:gd name="connsiteY3" fmla="*/ 3755 h 69484"/>
                  <a:gd name="connsiteX4" fmla="*/ 0 w 104225"/>
                  <a:gd name="connsiteY4" fmla="*/ 69484 h 69484"/>
                  <a:gd name="connsiteX5" fmla="*/ 81239 w 104225"/>
                  <a:gd name="connsiteY5" fmla="*/ 69115 h 69484"/>
                  <a:gd name="connsiteX6" fmla="*/ 100441 w 104225"/>
                  <a:gd name="connsiteY6" fmla="*/ 64314 h 69484"/>
                  <a:gd name="connsiteX7" fmla="*/ 102656 w 104225"/>
                  <a:gd name="connsiteY7" fmla="*/ 34773 h 69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4225" h="69484">
                    <a:moveTo>
                      <a:pt x="102656" y="34773"/>
                    </a:moveTo>
                    <a:cubicBezTo>
                      <a:pt x="99702" y="26280"/>
                      <a:pt x="97117" y="17417"/>
                      <a:pt x="96010" y="8186"/>
                    </a:cubicBezTo>
                    <a:cubicBezTo>
                      <a:pt x="95271" y="800"/>
                      <a:pt x="91578" y="-307"/>
                      <a:pt x="85670" y="62"/>
                    </a:cubicBezTo>
                    <a:cubicBezTo>
                      <a:pt x="77915" y="1170"/>
                      <a:pt x="41727" y="2278"/>
                      <a:pt x="0" y="3755"/>
                    </a:cubicBezTo>
                    <a:lnTo>
                      <a:pt x="0" y="69484"/>
                    </a:lnTo>
                    <a:cubicBezTo>
                      <a:pt x="33603" y="69484"/>
                      <a:pt x="61298" y="69115"/>
                      <a:pt x="81239" y="69115"/>
                    </a:cubicBezTo>
                    <a:cubicBezTo>
                      <a:pt x="84932" y="69115"/>
                      <a:pt x="99702" y="68376"/>
                      <a:pt x="100441" y="64314"/>
                    </a:cubicBezTo>
                    <a:cubicBezTo>
                      <a:pt x="102656" y="54713"/>
                      <a:pt x="106349" y="45112"/>
                      <a:pt x="102656" y="34773"/>
                    </a:cubicBezTo>
                    <a:close/>
                  </a:path>
                </a:pathLst>
              </a:custGeom>
              <a:solidFill>
                <a:srgbClr val="000912"/>
              </a:solidFill>
              <a:ln w="36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339" name="Freeform: Shape 338">
              <a:extLst>
                <a:ext uri="{FF2B5EF4-FFF2-40B4-BE49-F238E27FC236}">
                  <a16:creationId xmlns:a16="http://schemas.microsoft.com/office/drawing/2014/main" xmlns="" id="{CB6230F4-A82B-473C-8220-5173A6EDE0AD}"/>
                </a:ext>
              </a:extLst>
            </p:cNvPr>
            <p:cNvSpPr/>
            <p:nvPr/>
          </p:nvSpPr>
          <p:spPr>
            <a:xfrm>
              <a:off x="6100752" y="4521469"/>
              <a:ext cx="110780" cy="89362"/>
            </a:xfrm>
            <a:custGeom>
              <a:avLst/>
              <a:gdLst>
                <a:gd name="connsiteX0" fmla="*/ 101179 w 110780"/>
                <a:gd name="connsiteY0" fmla="*/ 0 h 89362"/>
                <a:gd name="connsiteX1" fmla="*/ 9601 w 110780"/>
                <a:gd name="connsiteY1" fmla="*/ 0 h 89362"/>
                <a:gd name="connsiteX2" fmla="*/ 0 w 110780"/>
                <a:gd name="connsiteY2" fmla="*/ 9601 h 89362"/>
                <a:gd name="connsiteX3" fmla="*/ 0 w 110780"/>
                <a:gd name="connsiteY3" fmla="*/ 79762 h 89362"/>
                <a:gd name="connsiteX4" fmla="*/ 9601 w 110780"/>
                <a:gd name="connsiteY4" fmla="*/ 89363 h 89362"/>
                <a:gd name="connsiteX5" fmla="*/ 101179 w 110780"/>
                <a:gd name="connsiteY5" fmla="*/ 89363 h 89362"/>
                <a:gd name="connsiteX6" fmla="*/ 110780 w 110780"/>
                <a:gd name="connsiteY6" fmla="*/ 79762 h 89362"/>
                <a:gd name="connsiteX7" fmla="*/ 110780 w 110780"/>
                <a:gd name="connsiteY7" fmla="*/ 9601 h 89362"/>
                <a:gd name="connsiteX8" fmla="*/ 101179 w 110780"/>
                <a:gd name="connsiteY8" fmla="*/ 0 h 89362"/>
                <a:gd name="connsiteX9" fmla="*/ 101549 w 110780"/>
                <a:gd name="connsiteY9" fmla="*/ 67576 h 89362"/>
                <a:gd name="connsiteX10" fmla="*/ 91948 w 110780"/>
                <a:gd name="connsiteY10" fmla="*/ 77177 h 89362"/>
                <a:gd name="connsiteX11" fmla="*/ 18833 w 110780"/>
                <a:gd name="connsiteY11" fmla="*/ 77177 h 89362"/>
                <a:gd name="connsiteX12" fmla="*/ 9232 w 110780"/>
                <a:gd name="connsiteY12" fmla="*/ 67576 h 89362"/>
                <a:gd name="connsiteX13" fmla="*/ 9232 w 110780"/>
                <a:gd name="connsiteY13" fmla="*/ 21787 h 89362"/>
                <a:gd name="connsiteX14" fmla="*/ 18833 w 110780"/>
                <a:gd name="connsiteY14" fmla="*/ 12186 h 89362"/>
                <a:gd name="connsiteX15" fmla="*/ 91948 w 110780"/>
                <a:gd name="connsiteY15" fmla="*/ 12186 h 89362"/>
                <a:gd name="connsiteX16" fmla="*/ 101549 w 110780"/>
                <a:gd name="connsiteY16" fmla="*/ 21787 h 89362"/>
                <a:gd name="connsiteX17" fmla="*/ 101549 w 110780"/>
                <a:gd name="connsiteY17" fmla="*/ 67576 h 89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10780" h="89362">
                  <a:moveTo>
                    <a:pt x="101179" y="0"/>
                  </a:moveTo>
                  <a:lnTo>
                    <a:pt x="9601" y="0"/>
                  </a:lnTo>
                  <a:cubicBezTo>
                    <a:pt x="4431" y="0"/>
                    <a:pt x="0" y="4431"/>
                    <a:pt x="0" y="9601"/>
                  </a:cubicBezTo>
                  <a:lnTo>
                    <a:pt x="0" y="79762"/>
                  </a:lnTo>
                  <a:cubicBezTo>
                    <a:pt x="0" y="84932"/>
                    <a:pt x="4431" y="89363"/>
                    <a:pt x="9601" y="89363"/>
                  </a:cubicBezTo>
                  <a:lnTo>
                    <a:pt x="101179" y="89363"/>
                  </a:lnTo>
                  <a:cubicBezTo>
                    <a:pt x="106349" y="89363"/>
                    <a:pt x="110780" y="84932"/>
                    <a:pt x="110780" y="79762"/>
                  </a:cubicBezTo>
                  <a:lnTo>
                    <a:pt x="110780" y="9601"/>
                  </a:lnTo>
                  <a:cubicBezTo>
                    <a:pt x="110780" y="4431"/>
                    <a:pt x="106718" y="0"/>
                    <a:pt x="101179" y="0"/>
                  </a:cubicBezTo>
                  <a:close/>
                  <a:moveTo>
                    <a:pt x="101549" y="67576"/>
                  </a:moveTo>
                  <a:cubicBezTo>
                    <a:pt x="101549" y="72746"/>
                    <a:pt x="97117" y="77177"/>
                    <a:pt x="91948" y="77177"/>
                  </a:cubicBezTo>
                  <a:lnTo>
                    <a:pt x="18833" y="77177"/>
                  </a:lnTo>
                  <a:cubicBezTo>
                    <a:pt x="13663" y="77177"/>
                    <a:pt x="9232" y="72746"/>
                    <a:pt x="9232" y="67576"/>
                  </a:cubicBezTo>
                  <a:lnTo>
                    <a:pt x="9232" y="21787"/>
                  </a:lnTo>
                  <a:cubicBezTo>
                    <a:pt x="9232" y="16617"/>
                    <a:pt x="13663" y="12186"/>
                    <a:pt x="18833" y="12186"/>
                  </a:cubicBezTo>
                  <a:lnTo>
                    <a:pt x="91948" y="12186"/>
                  </a:lnTo>
                  <a:cubicBezTo>
                    <a:pt x="97117" y="12186"/>
                    <a:pt x="101549" y="16617"/>
                    <a:pt x="101549" y="21787"/>
                  </a:cubicBezTo>
                  <a:lnTo>
                    <a:pt x="101549" y="67576"/>
                  </a:lnTo>
                  <a:close/>
                </a:path>
              </a:pathLst>
            </a:custGeom>
            <a:solidFill>
              <a:srgbClr val="979DA3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0" name="Freeform: Shape 339">
              <a:extLst>
                <a:ext uri="{FF2B5EF4-FFF2-40B4-BE49-F238E27FC236}">
                  <a16:creationId xmlns:a16="http://schemas.microsoft.com/office/drawing/2014/main" xmlns="" id="{88A88D7F-117D-4F4A-B356-771B73D7384F}"/>
                </a:ext>
              </a:extLst>
            </p:cNvPr>
            <p:cNvSpPr/>
            <p:nvPr/>
          </p:nvSpPr>
          <p:spPr>
            <a:xfrm>
              <a:off x="5589641" y="4999062"/>
              <a:ext cx="1040918" cy="1422672"/>
            </a:xfrm>
            <a:custGeom>
              <a:avLst/>
              <a:gdLst>
                <a:gd name="connsiteX0" fmla="*/ 21831 w 1040918"/>
                <a:gd name="connsiteY0" fmla="*/ 1397178 h 1422672"/>
                <a:gd name="connsiteX1" fmla="*/ 12230 w 1040918"/>
                <a:gd name="connsiteY1" fmla="*/ 1357297 h 1422672"/>
                <a:gd name="connsiteX2" fmla="*/ 1891 w 1040918"/>
                <a:gd name="connsiteY2" fmla="*/ 1249471 h 1422672"/>
                <a:gd name="connsiteX3" fmla="*/ 8168 w 1040918"/>
                <a:gd name="connsiteY3" fmla="*/ 1202574 h 1422672"/>
                <a:gd name="connsiteX4" fmla="*/ 30324 w 1040918"/>
                <a:gd name="connsiteY4" fmla="*/ 1136106 h 1422672"/>
                <a:gd name="connsiteX5" fmla="*/ 96054 w 1040918"/>
                <a:gd name="connsiteY5" fmla="*/ 992092 h 1422672"/>
                <a:gd name="connsiteX6" fmla="*/ 156614 w 1040918"/>
                <a:gd name="connsiteY6" fmla="*/ 860633 h 1422672"/>
                <a:gd name="connsiteX7" fmla="*/ 193171 w 1040918"/>
                <a:gd name="connsiteY7" fmla="*/ 767947 h 1422672"/>
                <a:gd name="connsiteX8" fmla="*/ 226774 w 1040918"/>
                <a:gd name="connsiteY8" fmla="*/ 675630 h 1422672"/>
                <a:gd name="connsiteX9" fmla="*/ 257424 w 1040918"/>
                <a:gd name="connsiteY9" fmla="*/ 589960 h 1422672"/>
                <a:gd name="connsiteX10" fmla="*/ 296935 w 1040918"/>
                <a:gd name="connsiteY10" fmla="*/ 483241 h 1422672"/>
                <a:gd name="connsiteX11" fmla="*/ 344571 w 1040918"/>
                <a:gd name="connsiteY11" fmla="*/ 373569 h 1422672"/>
                <a:gd name="connsiteX12" fmla="*/ 386667 w 1040918"/>
                <a:gd name="connsiteY12" fmla="*/ 289007 h 1422672"/>
                <a:gd name="connsiteX13" fmla="*/ 440580 w 1040918"/>
                <a:gd name="connsiteY13" fmla="*/ 188197 h 1422672"/>
                <a:gd name="connsiteX14" fmla="*/ 490062 w 1040918"/>
                <a:gd name="connsiteY14" fmla="*/ 105481 h 1422672"/>
                <a:gd name="connsiteX15" fmla="*/ 524035 w 1040918"/>
                <a:gd name="connsiteY15" fmla="*/ 48244 h 1422672"/>
                <a:gd name="connsiteX16" fmla="*/ 554315 w 1040918"/>
                <a:gd name="connsiteY16" fmla="*/ 2824 h 1422672"/>
                <a:gd name="connsiteX17" fmla="*/ 562438 w 1040918"/>
                <a:gd name="connsiteY17" fmla="*/ 3563 h 1422672"/>
                <a:gd name="connsiteX18" fmla="*/ 641462 w 1040918"/>
                <a:gd name="connsiteY18" fmla="*/ 95510 h 1422672"/>
                <a:gd name="connsiteX19" fmla="*/ 719377 w 1040918"/>
                <a:gd name="connsiteY19" fmla="*/ 184504 h 1422672"/>
                <a:gd name="connsiteX20" fmla="*/ 768490 w 1040918"/>
                <a:gd name="connsiteY20" fmla="*/ 241371 h 1422672"/>
                <a:gd name="connsiteX21" fmla="*/ 783999 w 1040918"/>
                <a:gd name="connsiteY21" fmla="*/ 277559 h 1422672"/>
                <a:gd name="connsiteX22" fmla="*/ 807632 w 1040918"/>
                <a:gd name="connsiteY22" fmla="*/ 345874 h 1422672"/>
                <a:gd name="connsiteX23" fmla="*/ 839389 w 1040918"/>
                <a:gd name="connsiteY23" fmla="*/ 438560 h 1422672"/>
                <a:gd name="connsiteX24" fmla="*/ 863022 w 1040918"/>
                <a:gd name="connsiteY24" fmla="*/ 506505 h 1422672"/>
                <a:gd name="connsiteX25" fmla="*/ 888502 w 1040918"/>
                <a:gd name="connsiteY25" fmla="*/ 584421 h 1422672"/>
                <a:gd name="connsiteX26" fmla="*/ 916566 w 1040918"/>
                <a:gd name="connsiteY26" fmla="*/ 671198 h 1422672"/>
                <a:gd name="connsiteX27" fmla="*/ 947584 w 1040918"/>
                <a:gd name="connsiteY27" fmla="*/ 773116 h 1422672"/>
                <a:gd name="connsiteX28" fmla="*/ 966786 w 1040918"/>
                <a:gd name="connsiteY28" fmla="*/ 840323 h 1422672"/>
                <a:gd name="connsiteX29" fmla="*/ 1000020 w 1040918"/>
                <a:gd name="connsiteY29" fmla="*/ 969197 h 1422672"/>
                <a:gd name="connsiteX30" fmla="*/ 1014791 w 1040918"/>
                <a:gd name="connsiteY30" fmla="*/ 1040097 h 1422672"/>
                <a:gd name="connsiteX31" fmla="*/ 1034362 w 1040918"/>
                <a:gd name="connsiteY31" fmla="*/ 1166755 h 1422672"/>
                <a:gd name="connsiteX32" fmla="*/ 1040640 w 1040918"/>
                <a:gd name="connsiteY32" fmla="*/ 1291568 h 1422672"/>
                <a:gd name="connsiteX33" fmla="*/ 1031039 w 1040918"/>
                <a:gd name="connsiteY33" fmla="*/ 1413426 h 1422672"/>
                <a:gd name="connsiteX34" fmla="*/ 985619 w 1040918"/>
                <a:gd name="connsiteY34" fmla="*/ 1420442 h 1422672"/>
                <a:gd name="connsiteX35" fmla="*/ 978603 w 1040918"/>
                <a:gd name="connsiteY35" fmla="*/ 1392009 h 1422672"/>
                <a:gd name="connsiteX36" fmla="*/ 978603 w 1040918"/>
                <a:gd name="connsiteY36" fmla="*/ 1392009 h 1422672"/>
                <a:gd name="connsiteX37" fmla="*/ 882224 w 1040918"/>
                <a:gd name="connsiteY37" fmla="*/ 980644 h 1422672"/>
                <a:gd name="connsiteX38" fmla="*/ 846405 w 1040918"/>
                <a:gd name="connsiteY38" fmla="*/ 796380 h 1422672"/>
                <a:gd name="connsiteX39" fmla="*/ 793231 w 1040918"/>
                <a:gd name="connsiteY39" fmla="*/ 500597 h 1422672"/>
                <a:gd name="connsiteX40" fmla="*/ 756673 w 1040918"/>
                <a:gd name="connsiteY40" fmla="*/ 411234 h 1422672"/>
                <a:gd name="connsiteX41" fmla="*/ 705714 w 1040918"/>
                <a:gd name="connsiteY41" fmla="*/ 305624 h 1422672"/>
                <a:gd name="connsiteX42" fmla="*/ 638877 w 1040918"/>
                <a:gd name="connsiteY42" fmla="*/ 164563 h 1422672"/>
                <a:gd name="connsiteX43" fmla="*/ 603796 w 1040918"/>
                <a:gd name="connsiteY43" fmla="*/ 94772 h 1422672"/>
                <a:gd name="connsiteX44" fmla="*/ 584225 w 1040918"/>
                <a:gd name="connsiteY44" fmla="*/ 54522 h 1422672"/>
                <a:gd name="connsiteX45" fmla="*/ 539544 w 1040918"/>
                <a:gd name="connsiteY45" fmla="*/ 137238 h 1422672"/>
                <a:gd name="connsiteX46" fmla="*/ 489693 w 1040918"/>
                <a:gd name="connsiteY46" fmla="*/ 230662 h 1422672"/>
                <a:gd name="connsiteX47" fmla="*/ 424702 w 1040918"/>
                <a:gd name="connsiteY47" fmla="*/ 352521 h 1422672"/>
                <a:gd name="connsiteX48" fmla="*/ 327584 w 1040918"/>
                <a:gd name="connsiteY48" fmla="*/ 534939 h 1422672"/>
                <a:gd name="connsiteX49" fmla="*/ 285857 w 1040918"/>
                <a:gd name="connsiteY49" fmla="*/ 620978 h 1422672"/>
                <a:gd name="connsiteX50" fmla="*/ 242653 w 1040918"/>
                <a:gd name="connsiteY50" fmla="*/ 792318 h 1422672"/>
                <a:gd name="connsiteX51" fmla="*/ 145166 w 1040918"/>
                <a:gd name="connsiteY51" fmla="*/ 1223253 h 1422672"/>
                <a:gd name="connsiteX52" fmla="*/ 128180 w 1040918"/>
                <a:gd name="connsiteY52" fmla="*/ 1300430 h 1422672"/>
                <a:gd name="connsiteX53" fmla="*/ 116733 w 1040918"/>
                <a:gd name="connsiteY53" fmla="*/ 1354343 h 1422672"/>
                <a:gd name="connsiteX54" fmla="*/ 107132 w 1040918"/>
                <a:gd name="connsiteY54" fmla="*/ 1396809 h 1422672"/>
                <a:gd name="connsiteX55" fmla="*/ 93469 w 1040918"/>
                <a:gd name="connsiteY55" fmla="*/ 1399763 h 1422672"/>
                <a:gd name="connsiteX56" fmla="*/ 21831 w 1040918"/>
                <a:gd name="connsiteY56" fmla="*/ 1397178 h 1422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040918" h="1422672">
                  <a:moveTo>
                    <a:pt x="21831" y="1397178"/>
                  </a:moveTo>
                  <a:cubicBezTo>
                    <a:pt x="19615" y="1387946"/>
                    <a:pt x="16661" y="1373545"/>
                    <a:pt x="12230" y="1357297"/>
                  </a:cubicBezTo>
                  <a:cubicBezTo>
                    <a:pt x="783" y="1321848"/>
                    <a:pt x="-2541" y="1286029"/>
                    <a:pt x="1891" y="1249471"/>
                  </a:cubicBezTo>
                  <a:cubicBezTo>
                    <a:pt x="3737" y="1233593"/>
                    <a:pt x="4106" y="1217714"/>
                    <a:pt x="8168" y="1202574"/>
                  </a:cubicBezTo>
                  <a:cubicBezTo>
                    <a:pt x="14076" y="1180049"/>
                    <a:pt x="22200" y="1157893"/>
                    <a:pt x="30324" y="1136106"/>
                  </a:cubicBezTo>
                  <a:cubicBezTo>
                    <a:pt x="48418" y="1086255"/>
                    <a:pt x="73159" y="1039727"/>
                    <a:pt x="96054" y="992092"/>
                  </a:cubicBezTo>
                  <a:cubicBezTo>
                    <a:pt x="117102" y="948518"/>
                    <a:pt x="138150" y="904945"/>
                    <a:pt x="156614" y="860633"/>
                  </a:cubicBezTo>
                  <a:cubicBezTo>
                    <a:pt x="169169" y="829983"/>
                    <a:pt x="182462" y="799334"/>
                    <a:pt x="193171" y="767947"/>
                  </a:cubicBezTo>
                  <a:cubicBezTo>
                    <a:pt x="203880" y="736928"/>
                    <a:pt x="216435" y="706648"/>
                    <a:pt x="226774" y="675630"/>
                  </a:cubicBezTo>
                  <a:cubicBezTo>
                    <a:pt x="236375" y="646827"/>
                    <a:pt x="247453" y="618762"/>
                    <a:pt x="257424" y="589960"/>
                  </a:cubicBezTo>
                  <a:cubicBezTo>
                    <a:pt x="269979" y="554141"/>
                    <a:pt x="282903" y="518322"/>
                    <a:pt x="296935" y="483241"/>
                  </a:cubicBezTo>
                  <a:cubicBezTo>
                    <a:pt x="312075" y="446314"/>
                    <a:pt x="327584" y="409757"/>
                    <a:pt x="344571" y="373569"/>
                  </a:cubicBezTo>
                  <a:cubicBezTo>
                    <a:pt x="358234" y="345135"/>
                    <a:pt x="372266" y="317071"/>
                    <a:pt x="386667" y="289007"/>
                  </a:cubicBezTo>
                  <a:cubicBezTo>
                    <a:pt x="404392" y="255034"/>
                    <a:pt x="421378" y="221061"/>
                    <a:pt x="440580" y="188197"/>
                  </a:cubicBezTo>
                  <a:cubicBezTo>
                    <a:pt x="456828" y="160502"/>
                    <a:pt x="471599" y="132068"/>
                    <a:pt x="490062" y="105481"/>
                  </a:cubicBezTo>
                  <a:cubicBezTo>
                    <a:pt x="502617" y="87387"/>
                    <a:pt x="512218" y="67077"/>
                    <a:pt x="524035" y="48244"/>
                  </a:cubicBezTo>
                  <a:cubicBezTo>
                    <a:pt x="533636" y="32735"/>
                    <a:pt x="544344" y="17964"/>
                    <a:pt x="554315" y="2824"/>
                  </a:cubicBezTo>
                  <a:cubicBezTo>
                    <a:pt x="557638" y="-2346"/>
                    <a:pt x="560223" y="609"/>
                    <a:pt x="562438" y="3563"/>
                  </a:cubicBezTo>
                  <a:cubicBezTo>
                    <a:pt x="587179" y="35320"/>
                    <a:pt x="615244" y="64492"/>
                    <a:pt x="641462" y="95510"/>
                  </a:cubicBezTo>
                  <a:cubicBezTo>
                    <a:pt x="666941" y="125790"/>
                    <a:pt x="692790" y="155701"/>
                    <a:pt x="719377" y="184504"/>
                  </a:cubicBezTo>
                  <a:cubicBezTo>
                    <a:pt x="736363" y="202967"/>
                    <a:pt x="752611" y="221800"/>
                    <a:pt x="768490" y="241371"/>
                  </a:cubicBezTo>
                  <a:cubicBezTo>
                    <a:pt x="776614" y="251341"/>
                    <a:pt x="781045" y="265004"/>
                    <a:pt x="783999" y="277559"/>
                  </a:cubicBezTo>
                  <a:cubicBezTo>
                    <a:pt x="789538" y="301192"/>
                    <a:pt x="799877" y="322979"/>
                    <a:pt x="807632" y="345874"/>
                  </a:cubicBezTo>
                  <a:cubicBezTo>
                    <a:pt x="817602" y="376892"/>
                    <a:pt x="828680" y="407911"/>
                    <a:pt x="839389" y="438560"/>
                  </a:cubicBezTo>
                  <a:cubicBezTo>
                    <a:pt x="847144" y="461085"/>
                    <a:pt x="856745" y="483611"/>
                    <a:pt x="863022" y="506505"/>
                  </a:cubicBezTo>
                  <a:cubicBezTo>
                    <a:pt x="870408" y="532723"/>
                    <a:pt x="880008" y="558572"/>
                    <a:pt x="888502" y="584421"/>
                  </a:cubicBezTo>
                  <a:cubicBezTo>
                    <a:pt x="898103" y="613223"/>
                    <a:pt x="906596" y="642765"/>
                    <a:pt x="916566" y="671198"/>
                  </a:cubicBezTo>
                  <a:cubicBezTo>
                    <a:pt x="928382" y="704802"/>
                    <a:pt x="937614" y="738774"/>
                    <a:pt x="947584" y="773116"/>
                  </a:cubicBezTo>
                  <a:cubicBezTo>
                    <a:pt x="954231" y="795642"/>
                    <a:pt x="960509" y="817798"/>
                    <a:pt x="966786" y="840323"/>
                  </a:cubicBezTo>
                  <a:cubicBezTo>
                    <a:pt x="978603" y="883158"/>
                    <a:pt x="990789" y="925624"/>
                    <a:pt x="1000020" y="969197"/>
                  </a:cubicBezTo>
                  <a:cubicBezTo>
                    <a:pt x="1004821" y="992830"/>
                    <a:pt x="1009991" y="1016463"/>
                    <a:pt x="1014791" y="1040097"/>
                  </a:cubicBezTo>
                  <a:cubicBezTo>
                    <a:pt x="1022915" y="1082193"/>
                    <a:pt x="1028823" y="1124290"/>
                    <a:pt x="1034362" y="1166755"/>
                  </a:cubicBezTo>
                  <a:cubicBezTo>
                    <a:pt x="1039532" y="1208483"/>
                    <a:pt x="1041748" y="1249841"/>
                    <a:pt x="1040640" y="1291568"/>
                  </a:cubicBezTo>
                  <a:cubicBezTo>
                    <a:pt x="1039901" y="1328864"/>
                    <a:pt x="1026977" y="1410472"/>
                    <a:pt x="1031039" y="1413426"/>
                  </a:cubicBezTo>
                  <a:cubicBezTo>
                    <a:pt x="1016637" y="1421181"/>
                    <a:pt x="1002236" y="1425612"/>
                    <a:pt x="985619" y="1420442"/>
                  </a:cubicBezTo>
                  <a:cubicBezTo>
                    <a:pt x="986358" y="1410102"/>
                    <a:pt x="982296" y="1400871"/>
                    <a:pt x="978603" y="1392009"/>
                  </a:cubicBezTo>
                  <a:lnTo>
                    <a:pt x="978603" y="1392009"/>
                  </a:lnTo>
                  <a:cubicBezTo>
                    <a:pt x="971587" y="1366529"/>
                    <a:pt x="885917" y="1003170"/>
                    <a:pt x="882224" y="980644"/>
                  </a:cubicBezTo>
                  <a:cubicBezTo>
                    <a:pt x="875947" y="944456"/>
                    <a:pt x="850098" y="821121"/>
                    <a:pt x="846405" y="796380"/>
                  </a:cubicBezTo>
                  <a:cubicBezTo>
                    <a:pt x="831265" y="697416"/>
                    <a:pt x="806894" y="599560"/>
                    <a:pt x="793231" y="500597"/>
                  </a:cubicBezTo>
                  <a:cubicBezTo>
                    <a:pt x="788799" y="468470"/>
                    <a:pt x="770705" y="439668"/>
                    <a:pt x="756673" y="411234"/>
                  </a:cubicBezTo>
                  <a:cubicBezTo>
                    <a:pt x="739687" y="376892"/>
                    <a:pt x="717531" y="341812"/>
                    <a:pt x="705714" y="305624"/>
                  </a:cubicBezTo>
                  <a:cubicBezTo>
                    <a:pt x="685405" y="257619"/>
                    <a:pt x="662510" y="211091"/>
                    <a:pt x="638877" y="164563"/>
                  </a:cubicBezTo>
                  <a:cubicBezTo>
                    <a:pt x="627060" y="141300"/>
                    <a:pt x="615244" y="118036"/>
                    <a:pt x="603796" y="94772"/>
                  </a:cubicBezTo>
                  <a:cubicBezTo>
                    <a:pt x="601581" y="90341"/>
                    <a:pt x="581271" y="58584"/>
                    <a:pt x="584225" y="54522"/>
                  </a:cubicBezTo>
                  <a:cubicBezTo>
                    <a:pt x="566131" y="79632"/>
                    <a:pt x="553945" y="109912"/>
                    <a:pt x="539544" y="137238"/>
                  </a:cubicBezTo>
                  <a:cubicBezTo>
                    <a:pt x="522927" y="168256"/>
                    <a:pt x="506310" y="199644"/>
                    <a:pt x="489693" y="230662"/>
                  </a:cubicBezTo>
                  <a:cubicBezTo>
                    <a:pt x="467906" y="271282"/>
                    <a:pt x="446119" y="311901"/>
                    <a:pt x="424702" y="352521"/>
                  </a:cubicBezTo>
                  <a:cubicBezTo>
                    <a:pt x="392206" y="413450"/>
                    <a:pt x="360080" y="474009"/>
                    <a:pt x="327584" y="534939"/>
                  </a:cubicBezTo>
                  <a:cubicBezTo>
                    <a:pt x="312444" y="563372"/>
                    <a:pt x="296197" y="591067"/>
                    <a:pt x="285857" y="620978"/>
                  </a:cubicBezTo>
                  <a:cubicBezTo>
                    <a:pt x="266655" y="676737"/>
                    <a:pt x="255577" y="734712"/>
                    <a:pt x="242653" y="792318"/>
                  </a:cubicBezTo>
                  <a:cubicBezTo>
                    <a:pt x="210157" y="935963"/>
                    <a:pt x="177293" y="1079239"/>
                    <a:pt x="145166" y="1223253"/>
                  </a:cubicBezTo>
                  <a:cubicBezTo>
                    <a:pt x="139627" y="1249102"/>
                    <a:pt x="133719" y="1274582"/>
                    <a:pt x="128180" y="1300430"/>
                  </a:cubicBezTo>
                  <a:cubicBezTo>
                    <a:pt x="125226" y="1313355"/>
                    <a:pt x="121533" y="1332556"/>
                    <a:pt x="116733" y="1354343"/>
                  </a:cubicBezTo>
                  <a:cubicBezTo>
                    <a:pt x="113779" y="1369114"/>
                    <a:pt x="107132" y="1396809"/>
                    <a:pt x="107132" y="1396809"/>
                  </a:cubicBezTo>
                  <a:cubicBezTo>
                    <a:pt x="103808" y="1402348"/>
                    <a:pt x="98269" y="1399763"/>
                    <a:pt x="93469" y="1399763"/>
                  </a:cubicBezTo>
                  <a:cubicBezTo>
                    <a:pt x="74636" y="1400502"/>
                    <a:pt x="38079" y="1399024"/>
                    <a:pt x="21831" y="1397178"/>
                  </a:cubicBezTo>
                  <a:close/>
                </a:path>
              </a:pathLst>
            </a:custGeom>
            <a:solidFill>
              <a:srgbClr val="2C3441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1" name="Freeform: Shape 340">
              <a:extLst>
                <a:ext uri="{FF2B5EF4-FFF2-40B4-BE49-F238E27FC236}">
                  <a16:creationId xmlns:a16="http://schemas.microsoft.com/office/drawing/2014/main" xmlns="" id="{87C91444-392B-469B-92FF-D24A3BEE9857}"/>
                </a:ext>
              </a:extLst>
            </p:cNvPr>
            <p:cNvSpPr/>
            <p:nvPr/>
          </p:nvSpPr>
          <p:spPr>
            <a:xfrm>
              <a:off x="5336672" y="3995263"/>
              <a:ext cx="490059" cy="735629"/>
            </a:xfrm>
            <a:custGeom>
              <a:avLst/>
              <a:gdLst>
                <a:gd name="connsiteX0" fmla="*/ 65 w 490059"/>
                <a:gd name="connsiteY0" fmla="*/ 692746 h 735629"/>
                <a:gd name="connsiteX1" fmla="*/ 35515 w 490059"/>
                <a:gd name="connsiteY1" fmla="*/ 670590 h 735629"/>
                <a:gd name="connsiteX2" fmla="*/ 84258 w 490059"/>
                <a:gd name="connsiteY2" fmla="*/ 603383 h 735629"/>
                <a:gd name="connsiteX3" fmla="*/ 137433 w 490059"/>
                <a:gd name="connsiteY3" fmla="*/ 519190 h 735629"/>
                <a:gd name="connsiteX4" fmla="*/ 168451 w 490059"/>
                <a:gd name="connsiteY4" fmla="*/ 467123 h 735629"/>
                <a:gd name="connsiteX5" fmla="*/ 208701 w 490059"/>
                <a:gd name="connsiteY5" fmla="*/ 396224 h 735629"/>
                <a:gd name="connsiteX6" fmla="*/ 254121 w 490059"/>
                <a:gd name="connsiteY6" fmla="*/ 315724 h 735629"/>
                <a:gd name="connsiteX7" fmla="*/ 305819 w 490059"/>
                <a:gd name="connsiteY7" fmla="*/ 218237 h 735629"/>
                <a:gd name="connsiteX8" fmla="*/ 374502 w 490059"/>
                <a:gd name="connsiteY8" fmla="*/ 87886 h 735629"/>
                <a:gd name="connsiteX9" fmla="*/ 428415 w 490059"/>
                <a:gd name="connsiteY9" fmla="*/ 0 h 735629"/>
                <a:gd name="connsiteX10" fmla="*/ 429523 w 490059"/>
                <a:gd name="connsiteY10" fmla="*/ 369 h 735629"/>
                <a:gd name="connsiteX11" fmla="*/ 430262 w 490059"/>
                <a:gd name="connsiteY11" fmla="*/ 1477 h 735629"/>
                <a:gd name="connsiteX12" fmla="*/ 440232 w 490059"/>
                <a:gd name="connsiteY12" fmla="*/ 71638 h 735629"/>
                <a:gd name="connsiteX13" fmla="*/ 458326 w 490059"/>
                <a:gd name="connsiteY13" fmla="*/ 136260 h 735629"/>
                <a:gd name="connsiteX14" fmla="*/ 486760 w 490059"/>
                <a:gd name="connsiteY14" fmla="*/ 281751 h 735629"/>
                <a:gd name="connsiteX15" fmla="*/ 488237 w 490059"/>
                <a:gd name="connsiteY15" fmla="*/ 380715 h 735629"/>
                <a:gd name="connsiteX16" fmla="*/ 472727 w 490059"/>
                <a:gd name="connsiteY16" fmla="*/ 471924 h 735629"/>
                <a:gd name="connsiteX17" fmla="*/ 447987 w 490059"/>
                <a:gd name="connsiteY17" fmla="*/ 587135 h 735629"/>
                <a:gd name="connsiteX18" fmla="*/ 427677 w 490059"/>
                <a:gd name="connsiteY18" fmla="*/ 666897 h 735629"/>
                <a:gd name="connsiteX19" fmla="*/ 412906 w 490059"/>
                <a:gd name="connsiteY19" fmla="*/ 725241 h 735629"/>
                <a:gd name="connsiteX20" fmla="*/ 393704 w 490059"/>
                <a:gd name="connsiteY20" fmla="*/ 732257 h 735629"/>
                <a:gd name="connsiteX21" fmla="*/ 364532 w 490059"/>
                <a:gd name="connsiteY21" fmla="*/ 734842 h 735629"/>
                <a:gd name="connsiteX22" fmla="*/ 350869 w 490059"/>
                <a:gd name="connsiteY22" fmla="*/ 730042 h 735629"/>
                <a:gd name="connsiteX23" fmla="*/ 317635 w 490059"/>
                <a:gd name="connsiteY23" fmla="*/ 715271 h 735629"/>
                <a:gd name="connsiteX24" fmla="*/ 264461 w 490059"/>
                <a:gd name="connsiteY24" fmla="*/ 692007 h 735629"/>
                <a:gd name="connsiteX25" fmla="*/ 188392 w 490059"/>
                <a:gd name="connsiteY25" fmla="*/ 682037 h 735629"/>
                <a:gd name="connsiteX26" fmla="*/ 19267 w 490059"/>
                <a:gd name="connsiteY26" fmla="*/ 697177 h 735629"/>
                <a:gd name="connsiteX27" fmla="*/ 65 w 490059"/>
                <a:gd name="connsiteY27" fmla="*/ 692746 h 73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90059" h="735629">
                  <a:moveTo>
                    <a:pt x="65" y="692746"/>
                  </a:moveTo>
                  <a:cubicBezTo>
                    <a:pt x="18529" y="695700"/>
                    <a:pt x="26652" y="683145"/>
                    <a:pt x="35515" y="670590"/>
                  </a:cubicBezTo>
                  <a:cubicBezTo>
                    <a:pt x="51393" y="648064"/>
                    <a:pt x="69118" y="626278"/>
                    <a:pt x="84258" y="603383"/>
                  </a:cubicBezTo>
                  <a:cubicBezTo>
                    <a:pt x="102721" y="575688"/>
                    <a:pt x="119339" y="547254"/>
                    <a:pt x="137433" y="519190"/>
                  </a:cubicBezTo>
                  <a:cubicBezTo>
                    <a:pt x="148511" y="502204"/>
                    <a:pt x="157742" y="484479"/>
                    <a:pt x="168451" y="467123"/>
                  </a:cubicBezTo>
                  <a:cubicBezTo>
                    <a:pt x="182853" y="444229"/>
                    <a:pt x="195038" y="419488"/>
                    <a:pt x="208701" y="396224"/>
                  </a:cubicBezTo>
                  <a:cubicBezTo>
                    <a:pt x="224210" y="369637"/>
                    <a:pt x="240458" y="343419"/>
                    <a:pt x="254121" y="315724"/>
                  </a:cubicBezTo>
                  <a:cubicBezTo>
                    <a:pt x="270369" y="282859"/>
                    <a:pt x="290309" y="251840"/>
                    <a:pt x="305819" y="218237"/>
                  </a:cubicBezTo>
                  <a:cubicBezTo>
                    <a:pt x="315419" y="197927"/>
                    <a:pt x="362317" y="111519"/>
                    <a:pt x="374502" y="87886"/>
                  </a:cubicBezTo>
                  <a:cubicBezTo>
                    <a:pt x="385580" y="66837"/>
                    <a:pt x="423246" y="4801"/>
                    <a:pt x="428415" y="0"/>
                  </a:cubicBezTo>
                  <a:cubicBezTo>
                    <a:pt x="428415" y="0"/>
                    <a:pt x="429154" y="369"/>
                    <a:pt x="429523" y="369"/>
                  </a:cubicBezTo>
                  <a:cubicBezTo>
                    <a:pt x="429892" y="739"/>
                    <a:pt x="429892" y="1108"/>
                    <a:pt x="430262" y="1477"/>
                  </a:cubicBezTo>
                  <a:cubicBezTo>
                    <a:pt x="421399" y="26587"/>
                    <a:pt x="434693" y="48743"/>
                    <a:pt x="440232" y="71638"/>
                  </a:cubicBezTo>
                  <a:cubicBezTo>
                    <a:pt x="446509" y="93055"/>
                    <a:pt x="452048" y="114842"/>
                    <a:pt x="458326" y="136260"/>
                  </a:cubicBezTo>
                  <a:cubicBezTo>
                    <a:pt x="462388" y="152508"/>
                    <a:pt x="486390" y="276212"/>
                    <a:pt x="486760" y="281751"/>
                  </a:cubicBezTo>
                  <a:cubicBezTo>
                    <a:pt x="490452" y="314616"/>
                    <a:pt x="491191" y="347481"/>
                    <a:pt x="488237" y="380715"/>
                  </a:cubicBezTo>
                  <a:cubicBezTo>
                    <a:pt x="487867" y="384407"/>
                    <a:pt x="479005" y="461584"/>
                    <a:pt x="472727" y="471924"/>
                  </a:cubicBezTo>
                  <a:cubicBezTo>
                    <a:pt x="471620" y="473401"/>
                    <a:pt x="450941" y="574211"/>
                    <a:pt x="447987" y="587135"/>
                  </a:cubicBezTo>
                  <a:cubicBezTo>
                    <a:pt x="446879" y="591567"/>
                    <a:pt x="433216" y="644741"/>
                    <a:pt x="427677" y="666897"/>
                  </a:cubicBezTo>
                  <a:cubicBezTo>
                    <a:pt x="422876" y="686468"/>
                    <a:pt x="417707" y="706039"/>
                    <a:pt x="412906" y="725241"/>
                  </a:cubicBezTo>
                  <a:cubicBezTo>
                    <a:pt x="409952" y="736319"/>
                    <a:pt x="402567" y="728565"/>
                    <a:pt x="393704" y="732257"/>
                  </a:cubicBezTo>
                  <a:cubicBezTo>
                    <a:pt x="384473" y="737796"/>
                    <a:pt x="374502" y="734842"/>
                    <a:pt x="364532" y="734842"/>
                  </a:cubicBezTo>
                  <a:cubicBezTo>
                    <a:pt x="359732" y="733734"/>
                    <a:pt x="355300" y="732257"/>
                    <a:pt x="350869" y="730042"/>
                  </a:cubicBezTo>
                  <a:cubicBezTo>
                    <a:pt x="339791" y="725241"/>
                    <a:pt x="328713" y="720072"/>
                    <a:pt x="317635" y="715271"/>
                  </a:cubicBezTo>
                  <a:cubicBezTo>
                    <a:pt x="311727" y="712317"/>
                    <a:pt x="269261" y="695331"/>
                    <a:pt x="264461" y="692007"/>
                  </a:cubicBezTo>
                  <a:cubicBezTo>
                    <a:pt x="240089" y="679821"/>
                    <a:pt x="214610" y="677975"/>
                    <a:pt x="188392" y="682037"/>
                  </a:cubicBezTo>
                  <a:cubicBezTo>
                    <a:pt x="174359" y="684253"/>
                    <a:pt x="40685" y="696438"/>
                    <a:pt x="19267" y="697177"/>
                  </a:cubicBezTo>
                  <a:cubicBezTo>
                    <a:pt x="12251" y="697546"/>
                    <a:pt x="-1043" y="692746"/>
                    <a:pt x="65" y="692746"/>
                  </a:cubicBezTo>
                  <a:close/>
                </a:path>
              </a:pathLst>
            </a:custGeom>
            <a:solidFill>
              <a:srgbClr val="2C3441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2" name="Freeform: Shape 341">
              <a:extLst>
                <a:ext uri="{FF2B5EF4-FFF2-40B4-BE49-F238E27FC236}">
                  <a16:creationId xmlns:a16="http://schemas.microsoft.com/office/drawing/2014/main" xmlns="" id="{C18BA2B4-98FA-4FD4-8366-25B768690913}"/>
                </a:ext>
              </a:extLst>
            </p:cNvPr>
            <p:cNvSpPr/>
            <p:nvPr/>
          </p:nvSpPr>
          <p:spPr>
            <a:xfrm>
              <a:off x="6523875" y="4626341"/>
              <a:ext cx="68630" cy="246309"/>
            </a:xfrm>
            <a:custGeom>
              <a:avLst/>
              <a:gdLst>
                <a:gd name="connsiteX0" fmla="*/ 68372 w 68630"/>
                <a:gd name="connsiteY0" fmla="*/ 178726 h 246309"/>
                <a:gd name="connsiteX1" fmla="*/ 68002 w 68630"/>
                <a:gd name="connsiteY1" fmla="*/ 183157 h 246309"/>
                <a:gd name="connsiteX2" fmla="*/ 53601 w 68630"/>
                <a:gd name="connsiteY2" fmla="*/ 232638 h 246309"/>
                <a:gd name="connsiteX3" fmla="*/ 55078 w 68630"/>
                <a:gd name="connsiteY3" fmla="*/ 246301 h 246309"/>
                <a:gd name="connsiteX4" fmla="*/ 44369 w 68630"/>
                <a:gd name="connsiteY4" fmla="*/ 206051 h 246309"/>
                <a:gd name="connsiteX5" fmla="*/ 34030 w 68630"/>
                <a:gd name="connsiteY5" fmla="*/ 139214 h 246309"/>
                <a:gd name="connsiteX6" fmla="*/ 23321 w 68630"/>
                <a:gd name="connsiteY6" fmla="*/ 90471 h 246309"/>
                <a:gd name="connsiteX7" fmla="*/ 426 w 68630"/>
                <a:gd name="connsiteY7" fmla="*/ 4801 h 246309"/>
                <a:gd name="connsiteX8" fmla="*/ 426 w 68630"/>
                <a:gd name="connsiteY8" fmla="*/ 0 h 246309"/>
                <a:gd name="connsiteX9" fmla="*/ 17043 w 68630"/>
                <a:gd name="connsiteY9" fmla="*/ 33973 h 246309"/>
                <a:gd name="connsiteX10" fmla="*/ 34399 w 68630"/>
                <a:gd name="connsiteY10" fmla="*/ 73853 h 246309"/>
                <a:gd name="connsiteX11" fmla="*/ 67264 w 68630"/>
                <a:gd name="connsiteY11" fmla="*/ 149923 h 246309"/>
                <a:gd name="connsiteX12" fmla="*/ 66895 w 68630"/>
                <a:gd name="connsiteY12" fmla="*/ 166170 h 246309"/>
                <a:gd name="connsiteX13" fmla="*/ 68372 w 68630"/>
                <a:gd name="connsiteY13" fmla="*/ 178726 h 246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8630" h="246309">
                  <a:moveTo>
                    <a:pt x="68372" y="178726"/>
                  </a:moveTo>
                  <a:cubicBezTo>
                    <a:pt x="68372" y="180202"/>
                    <a:pt x="68372" y="181680"/>
                    <a:pt x="68002" y="183157"/>
                  </a:cubicBezTo>
                  <a:cubicBezTo>
                    <a:pt x="61356" y="199404"/>
                    <a:pt x="52862" y="199774"/>
                    <a:pt x="53601" y="232638"/>
                  </a:cubicBezTo>
                  <a:cubicBezTo>
                    <a:pt x="53601" y="233746"/>
                    <a:pt x="55078" y="246671"/>
                    <a:pt x="55078" y="246301"/>
                  </a:cubicBezTo>
                  <a:cubicBezTo>
                    <a:pt x="49539" y="238178"/>
                    <a:pt x="45108" y="215652"/>
                    <a:pt x="44369" y="206051"/>
                  </a:cubicBezTo>
                  <a:cubicBezTo>
                    <a:pt x="42892" y="183526"/>
                    <a:pt x="39569" y="161370"/>
                    <a:pt x="34030" y="139214"/>
                  </a:cubicBezTo>
                  <a:cubicBezTo>
                    <a:pt x="29968" y="122966"/>
                    <a:pt x="28860" y="106718"/>
                    <a:pt x="23321" y="90471"/>
                  </a:cubicBezTo>
                  <a:cubicBezTo>
                    <a:pt x="14089" y="62406"/>
                    <a:pt x="10766" y="32865"/>
                    <a:pt x="426" y="4801"/>
                  </a:cubicBezTo>
                  <a:cubicBezTo>
                    <a:pt x="57" y="3323"/>
                    <a:pt x="-312" y="1846"/>
                    <a:pt x="426" y="0"/>
                  </a:cubicBezTo>
                  <a:cubicBezTo>
                    <a:pt x="8550" y="9970"/>
                    <a:pt x="11504" y="22525"/>
                    <a:pt x="17043" y="33973"/>
                  </a:cubicBezTo>
                  <a:cubicBezTo>
                    <a:pt x="23321" y="46897"/>
                    <a:pt x="28121" y="60560"/>
                    <a:pt x="34399" y="73853"/>
                  </a:cubicBezTo>
                  <a:cubicBezTo>
                    <a:pt x="45846" y="98964"/>
                    <a:pt x="54709" y="125182"/>
                    <a:pt x="67264" y="149923"/>
                  </a:cubicBezTo>
                  <a:cubicBezTo>
                    <a:pt x="69479" y="154354"/>
                    <a:pt x="68741" y="161001"/>
                    <a:pt x="66895" y="166170"/>
                  </a:cubicBezTo>
                  <a:cubicBezTo>
                    <a:pt x="65418" y="170971"/>
                    <a:pt x="66156" y="175033"/>
                    <a:pt x="68372" y="178726"/>
                  </a:cubicBezTo>
                  <a:close/>
                </a:path>
              </a:pathLst>
            </a:custGeom>
            <a:solidFill>
              <a:srgbClr val="2B3441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3" name="Freeform: Shape 342">
              <a:extLst>
                <a:ext uri="{FF2B5EF4-FFF2-40B4-BE49-F238E27FC236}">
                  <a16:creationId xmlns:a16="http://schemas.microsoft.com/office/drawing/2014/main" xmlns="" id="{CBF07121-BE3A-4EDC-B846-298C71B76751}"/>
                </a:ext>
              </a:extLst>
            </p:cNvPr>
            <p:cNvSpPr/>
            <p:nvPr/>
          </p:nvSpPr>
          <p:spPr>
            <a:xfrm>
              <a:off x="6057547" y="3423619"/>
              <a:ext cx="243347" cy="125199"/>
            </a:xfrm>
            <a:custGeom>
              <a:avLst/>
              <a:gdLst>
                <a:gd name="connsiteX0" fmla="*/ 99702 w 243347"/>
                <a:gd name="connsiteY0" fmla="*/ 125200 h 125199"/>
                <a:gd name="connsiteX1" fmla="*/ 14401 w 243347"/>
                <a:gd name="connsiteY1" fmla="*/ 92704 h 125199"/>
                <a:gd name="connsiteX2" fmla="*/ 24741 w 243347"/>
                <a:gd name="connsiteY2" fmla="*/ 83842 h 125199"/>
                <a:gd name="connsiteX3" fmla="*/ 0 w 243347"/>
                <a:gd name="connsiteY3" fmla="*/ 17004 h 125199"/>
                <a:gd name="connsiteX4" fmla="*/ 33234 w 243347"/>
                <a:gd name="connsiteY4" fmla="*/ 33991 h 125199"/>
                <a:gd name="connsiteX5" fmla="*/ 57236 w 243347"/>
                <a:gd name="connsiteY5" fmla="*/ 27344 h 125199"/>
                <a:gd name="connsiteX6" fmla="*/ 132936 w 243347"/>
                <a:gd name="connsiteY6" fmla="*/ 4080 h 125199"/>
                <a:gd name="connsiteX7" fmla="*/ 172448 w 243347"/>
                <a:gd name="connsiteY7" fmla="*/ 32514 h 125199"/>
                <a:gd name="connsiteX8" fmla="*/ 203097 w 243347"/>
                <a:gd name="connsiteY8" fmla="*/ 43961 h 125199"/>
                <a:gd name="connsiteX9" fmla="*/ 243347 w 243347"/>
                <a:gd name="connsiteY9" fmla="*/ 29559 h 125199"/>
                <a:gd name="connsiteX10" fmla="*/ 231531 w 243347"/>
                <a:gd name="connsiteY10" fmla="*/ 52823 h 125199"/>
                <a:gd name="connsiteX11" fmla="*/ 216021 w 243347"/>
                <a:gd name="connsiteY11" fmla="*/ 76826 h 125199"/>
                <a:gd name="connsiteX12" fmla="*/ 223407 w 243347"/>
                <a:gd name="connsiteY12" fmla="*/ 88273 h 125199"/>
                <a:gd name="connsiteX13" fmla="*/ 99702 w 243347"/>
                <a:gd name="connsiteY13" fmla="*/ 125200 h 125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43347" h="125199">
                  <a:moveTo>
                    <a:pt x="99702" y="125200"/>
                  </a:moveTo>
                  <a:cubicBezTo>
                    <a:pt x="88255" y="121138"/>
                    <a:pt x="18463" y="94181"/>
                    <a:pt x="14401" y="92704"/>
                  </a:cubicBezTo>
                  <a:cubicBezTo>
                    <a:pt x="19202" y="87904"/>
                    <a:pt x="22895" y="86796"/>
                    <a:pt x="24741" y="83842"/>
                  </a:cubicBezTo>
                  <a:cubicBezTo>
                    <a:pt x="14401" y="62424"/>
                    <a:pt x="8493" y="40268"/>
                    <a:pt x="0" y="17004"/>
                  </a:cubicBezTo>
                  <a:cubicBezTo>
                    <a:pt x="11816" y="22913"/>
                    <a:pt x="22525" y="28452"/>
                    <a:pt x="33234" y="33991"/>
                  </a:cubicBezTo>
                  <a:cubicBezTo>
                    <a:pt x="43204" y="38791"/>
                    <a:pt x="50959" y="36945"/>
                    <a:pt x="57236" y="27344"/>
                  </a:cubicBezTo>
                  <a:cubicBezTo>
                    <a:pt x="77177" y="-1828"/>
                    <a:pt x="94532" y="-4044"/>
                    <a:pt x="132936" y="4080"/>
                  </a:cubicBezTo>
                  <a:cubicBezTo>
                    <a:pt x="150292" y="7773"/>
                    <a:pt x="162847" y="18112"/>
                    <a:pt x="172448" y="32514"/>
                  </a:cubicBezTo>
                  <a:cubicBezTo>
                    <a:pt x="181310" y="45807"/>
                    <a:pt x="187957" y="48761"/>
                    <a:pt x="203097" y="43961"/>
                  </a:cubicBezTo>
                  <a:cubicBezTo>
                    <a:pt x="216021" y="39530"/>
                    <a:pt x="229684" y="38053"/>
                    <a:pt x="243347" y="29559"/>
                  </a:cubicBezTo>
                  <a:cubicBezTo>
                    <a:pt x="241870" y="40637"/>
                    <a:pt x="236700" y="46915"/>
                    <a:pt x="231531" y="52823"/>
                  </a:cubicBezTo>
                  <a:cubicBezTo>
                    <a:pt x="224884" y="60209"/>
                    <a:pt x="221560" y="69071"/>
                    <a:pt x="216021" y="76826"/>
                  </a:cubicBezTo>
                  <a:cubicBezTo>
                    <a:pt x="210113" y="84950"/>
                    <a:pt x="221191" y="84211"/>
                    <a:pt x="223407" y="88273"/>
                  </a:cubicBezTo>
                  <a:cubicBezTo>
                    <a:pt x="210852" y="92704"/>
                    <a:pt x="123705" y="121507"/>
                    <a:pt x="99702" y="125200"/>
                  </a:cubicBezTo>
                  <a:close/>
                </a:path>
              </a:pathLst>
            </a:custGeom>
            <a:solidFill>
              <a:srgbClr val="F8BC82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4" name="Freeform: Shape 343">
              <a:extLst>
                <a:ext uri="{FF2B5EF4-FFF2-40B4-BE49-F238E27FC236}">
                  <a16:creationId xmlns:a16="http://schemas.microsoft.com/office/drawing/2014/main" xmlns="" id="{42311FD2-899B-4670-81C7-CB9BA59D82B9}"/>
                </a:ext>
              </a:extLst>
            </p:cNvPr>
            <p:cNvSpPr/>
            <p:nvPr/>
          </p:nvSpPr>
          <p:spPr>
            <a:xfrm>
              <a:off x="7265790" y="3015966"/>
              <a:ext cx="147337" cy="75484"/>
            </a:xfrm>
            <a:custGeom>
              <a:avLst/>
              <a:gdLst>
                <a:gd name="connsiteX0" fmla="*/ 147338 w 147337"/>
                <a:gd name="connsiteY0" fmla="*/ 59083 h 75484"/>
                <a:gd name="connsiteX1" fmla="*/ 95640 w 147337"/>
                <a:gd name="connsiteY1" fmla="*/ 74961 h 75484"/>
                <a:gd name="connsiteX2" fmla="*/ 45050 w 147337"/>
                <a:gd name="connsiteY2" fmla="*/ 55390 h 75484"/>
                <a:gd name="connsiteX3" fmla="*/ 0 w 147337"/>
                <a:gd name="connsiteY3" fmla="*/ 0 h 75484"/>
                <a:gd name="connsiteX4" fmla="*/ 147338 w 147337"/>
                <a:gd name="connsiteY4" fmla="*/ 59083 h 75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37" h="75484">
                  <a:moveTo>
                    <a:pt x="147338" y="59083"/>
                  </a:moveTo>
                  <a:cubicBezTo>
                    <a:pt x="130351" y="67207"/>
                    <a:pt x="113365" y="72746"/>
                    <a:pt x="95640" y="74961"/>
                  </a:cubicBezTo>
                  <a:cubicBezTo>
                    <a:pt x="75700" y="77915"/>
                    <a:pt x="59452" y="67945"/>
                    <a:pt x="45050" y="55390"/>
                  </a:cubicBezTo>
                  <a:cubicBezTo>
                    <a:pt x="26956" y="39881"/>
                    <a:pt x="13294" y="20310"/>
                    <a:pt x="0" y="0"/>
                  </a:cubicBezTo>
                  <a:cubicBezTo>
                    <a:pt x="44681" y="31018"/>
                    <a:pt x="87516" y="66099"/>
                    <a:pt x="147338" y="59083"/>
                  </a:cubicBezTo>
                  <a:close/>
                </a:path>
              </a:pathLst>
            </a:custGeom>
            <a:solidFill>
              <a:srgbClr val="EBB47C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5" name="Freeform: Shape 344">
              <a:extLst>
                <a:ext uri="{FF2B5EF4-FFF2-40B4-BE49-F238E27FC236}">
                  <a16:creationId xmlns:a16="http://schemas.microsoft.com/office/drawing/2014/main" xmlns="" id="{44482922-BAA6-4A7F-A285-93AC20A5C966}"/>
                </a:ext>
              </a:extLst>
            </p:cNvPr>
            <p:cNvSpPr/>
            <p:nvPr/>
          </p:nvSpPr>
          <p:spPr>
            <a:xfrm>
              <a:off x="5185338" y="2895954"/>
              <a:ext cx="132197" cy="57564"/>
            </a:xfrm>
            <a:custGeom>
              <a:avLst/>
              <a:gdLst>
                <a:gd name="connsiteX0" fmla="*/ 0 w 132197"/>
                <a:gd name="connsiteY0" fmla="*/ 0 h 57564"/>
                <a:gd name="connsiteX1" fmla="*/ 33603 w 132197"/>
                <a:gd name="connsiteY1" fmla="*/ 22525 h 57564"/>
                <a:gd name="connsiteX2" fmla="*/ 88993 w 132197"/>
                <a:gd name="connsiteY2" fmla="*/ 21787 h 57564"/>
                <a:gd name="connsiteX3" fmla="*/ 132198 w 132197"/>
                <a:gd name="connsiteY3" fmla="*/ 6278 h 57564"/>
                <a:gd name="connsiteX4" fmla="*/ 94532 w 132197"/>
                <a:gd name="connsiteY4" fmla="*/ 29911 h 57564"/>
                <a:gd name="connsiteX5" fmla="*/ 52805 w 132197"/>
                <a:gd name="connsiteY5" fmla="*/ 55390 h 57564"/>
                <a:gd name="connsiteX6" fmla="*/ 40250 w 132197"/>
                <a:gd name="connsiteY6" fmla="*/ 52805 h 57564"/>
                <a:gd name="connsiteX7" fmla="*/ 0 w 132197"/>
                <a:gd name="connsiteY7" fmla="*/ 0 h 57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2197" h="57564">
                  <a:moveTo>
                    <a:pt x="0" y="0"/>
                  </a:moveTo>
                  <a:cubicBezTo>
                    <a:pt x="11447" y="7385"/>
                    <a:pt x="21048" y="16617"/>
                    <a:pt x="33603" y="22525"/>
                  </a:cubicBezTo>
                  <a:cubicBezTo>
                    <a:pt x="52805" y="31388"/>
                    <a:pt x="70899" y="26957"/>
                    <a:pt x="88993" y="21787"/>
                  </a:cubicBezTo>
                  <a:cubicBezTo>
                    <a:pt x="103764" y="17725"/>
                    <a:pt x="117427" y="10709"/>
                    <a:pt x="132198" y="6278"/>
                  </a:cubicBezTo>
                  <a:cubicBezTo>
                    <a:pt x="119643" y="14032"/>
                    <a:pt x="107088" y="22156"/>
                    <a:pt x="94532" y="29911"/>
                  </a:cubicBezTo>
                  <a:cubicBezTo>
                    <a:pt x="80870" y="38404"/>
                    <a:pt x="66468" y="46528"/>
                    <a:pt x="52805" y="55390"/>
                  </a:cubicBezTo>
                  <a:cubicBezTo>
                    <a:pt x="46897" y="59083"/>
                    <a:pt x="43943" y="57975"/>
                    <a:pt x="40250" y="52805"/>
                  </a:cubicBezTo>
                  <a:cubicBezTo>
                    <a:pt x="26957" y="34711"/>
                    <a:pt x="13294" y="17356"/>
                    <a:pt x="0" y="0"/>
                  </a:cubicBezTo>
                  <a:close/>
                </a:path>
              </a:pathLst>
            </a:custGeom>
            <a:solidFill>
              <a:srgbClr val="ECB47C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49" name="TextBox 348">
            <a:extLst>
              <a:ext uri="{FF2B5EF4-FFF2-40B4-BE49-F238E27FC236}">
                <a16:creationId xmlns:a16="http://schemas.microsoft.com/office/drawing/2014/main" xmlns="" id="{A642298B-29D4-474D-B044-C572865A2811}"/>
              </a:ext>
            </a:extLst>
          </p:cNvPr>
          <p:cNvSpPr txBox="1"/>
          <p:nvPr/>
        </p:nvSpPr>
        <p:spPr>
          <a:xfrm>
            <a:off x="1986847" y="5166577"/>
            <a:ext cx="3624759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2400" dirty="0" smtClean="0">
                <a:solidFill>
                  <a:schemeClr val="accent1"/>
                </a:solidFill>
                <a:cs typeface="Arial" pitchFamily="34" charset="0"/>
              </a:rPr>
              <a:t>PPT</a:t>
            </a:r>
            <a:r>
              <a:rPr lang="en-GB" altLang="ko-K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GB" altLang="ko-KR" sz="24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Layout</a:t>
            </a:r>
          </a:p>
          <a:p>
            <a:pPr algn="r"/>
            <a:r>
              <a:rPr lang="en-GB" altLang="ko-KR" sz="24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Clean</a:t>
            </a:r>
            <a:r>
              <a:rPr lang="en-GB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GB" altLang="ko-KR" sz="2400" dirty="0">
                <a:solidFill>
                  <a:schemeClr val="accent2"/>
                </a:solidFill>
                <a:cs typeface="Arial" pitchFamily="34" charset="0"/>
              </a:rPr>
              <a:t>Text Slide </a:t>
            </a:r>
          </a:p>
          <a:p>
            <a:pPr algn="r"/>
            <a:r>
              <a:rPr lang="en-GB" altLang="ko-KR" sz="24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for your Presentation</a:t>
            </a:r>
            <a:endParaRPr lang="ko-KR" altLang="en-US" sz="24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350" name="Freeform: Shape 349">
            <a:extLst>
              <a:ext uri="{FF2B5EF4-FFF2-40B4-BE49-F238E27FC236}">
                <a16:creationId xmlns:a16="http://schemas.microsoft.com/office/drawing/2014/main" xmlns="" id="{7E46115C-B207-4263-AE9A-975A20A9615F}"/>
              </a:ext>
            </a:extLst>
          </p:cNvPr>
          <p:cNvSpPr/>
          <p:nvPr/>
        </p:nvSpPr>
        <p:spPr>
          <a:xfrm rot="188866">
            <a:off x="3755126" y="1179710"/>
            <a:ext cx="1798345" cy="1796807"/>
          </a:xfrm>
          <a:custGeom>
            <a:avLst/>
            <a:gdLst>
              <a:gd name="connsiteX0" fmla="*/ 553778 w 1715332"/>
              <a:gd name="connsiteY0" fmla="*/ 1647181 h 1713864"/>
              <a:gd name="connsiteX1" fmla="*/ 617428 w 1715332"/>
              <a:gd name="connsiteY1" fmla="*/ 1647181 h 1713864"/>
              <a:gd name="connsiteX2" fmla="*/ 619026 w 1715332"/>
              <a:gd name="connsiteY2" fmla="*/ 1648779 h 1713864"/>
              <a:gd name="connsiteX3" fmla="*/ 619026 w 1715332"/>
              <a:gd name="connsiteY3" fmla="*/ 1708354 h 1713864"/>
              <a:gd name="connsiteX4" fmla="*/ 613515 w 1715332"/>
              <a:gd name="connsiteY4" fmla="*/ 1713864 h 1713864"/>
              <a:gd name="connsiteX5" fmla="*/ 555115 w 1715332"/>
              <a:gd name="connsiteY5" fmla="*/ 1713864 h 1713864"/>
              <a:gd name="connsiteX6" fmla="*/ 548267 w 1715332"/>
              <a:gd name="connsiteY6" fmla="*/ 1707017 h 1713864"/>
              <a:gd name="connsiteX7" fmla="*/ 548267 w 1715332"/>
              <a:gd name="connsiteY7" fmla="*/ 1652725 h 1713864"/>
              <a:gd name="connsiteX8" fmla="*/ 553778 w 1715332"/>
              <a:gd name="connsiteY8" fmla="*/ 1647181 h 1713864"/>
              <a:gd name="connsiteX9" fmla="*/ 1651617 w 1715332"/>
              <a:gd name="connsiteY9" fmla="*/ 1642779 h 1713864"/>
              <a:gd name="connsiteX10" fmla="*/ 1709724 w 1715332"/>
              <a:gd name="connsiteY10" fmla="*/ 1642779 h 1713864"/>
              <a:gd name="connsiteX11" fmla="*/ 1715332 w 1715332"/>
              <a:gd name="connsiteY11" fmla="*/ 1648388 h 1713864"/>
              <a:gd name="connsiteX12" fmla="*/ 1715332 w 1715332"/>
              <a:gd name="connsiteY12" fmla="*/ 1706495 h 1713864"/>
              <a:gd name="connsiteX13" fmla="*/ 1709821 w 1715332"/>
              <a:gd name="connsiteY13" fmla="*/ 1712005 h 1713864"/>
              <a:gd name="connsiteX14" fmla="*/ 1652954 w 1715332"/>
              <a:gd name="connsiteY14" fmla="*/ 1712005 h 1713864"/>
              <a:gd name="connsiteX15" fmla="*/ 1646106 w 1715332"/>
              <a:gd name="connsiteY15" fmla="*/ 1705157 h 1713864"/>
              <a:gd name="connsiteX16" fmla="*/ 1646106 w 1715332"/>
              <a:gd name="connsiteY16" fmla="*/ 1648290 h 1713864"/>
              <a:gd name="connsiteX17" fmla="*/ 1651617 w 1715332"/>
              <a:gd name="connsiteY17" fmla="*/ 1642779 h 1713864"/>
              <a:gd name="connsiteX18" fmla="*/ 1449904 w 1715332"/>
              <a:gd name="connsiteY18" fmla="*/ 1642779 h 1713864"/>
              <a:gd name="connsiteX19" fmla="*/ 1507327 w 1715332"/>
              <a:gd name="connsiteY19" fmla="*/ 1642779 h 1713864"/>
              <a:gd name="connsiteX20" fmla="*/ 1512935 w 1715332"/>
              <a:gd name="connsiteY20" fmla="*/ 1648388 h 1713864"/>
              <a:gd name="connsiteX21" fmla="*/ 1512935 w 1715332"/>
              <a:gd name="connsiteY21" fmla="*/ 1706495 h 1713864"/>
              <a:gd name="connsiteX22" fmla="*/ 1507425 w 1715332"/>
              <a:gd name="connsiteY22" fmla="*/ 1712005 h 1713864"/>
              <a:gd name="connsiteX23" fmla="*/ 1450557 w 1715332"/>
              <a:gd name="connsiteY23" fmla="*/ 1712005 h 1713864"/>
              <a:gd name="connsiteX24" fmla="*/ 1443709 w 1715332"/>
              <a:gd name="connsiteY24" fmla="*/ 1705157 h 1713864"/>
              <a:gd name="connsiteX25" fmla="*/ 1443709 w 1715332"/>
              <a:gd name="connsiteY25" fmla="*/ 1648975 h 1713864"/>
              <a:gd name="connsiteX26" fmla="*/ 1449904 w 1715332"/>
              <a:gd name="connsiteY26" fmla="*/ 1642779 h 1713864"/>
              <a:gd name="connsiteX27" fmla="*/ 897399 w 1715332"/>
              <a:gd name="connsiteY27" fmla="*/ 1579292 h 1713864"/>
              <a:gd name="connsiteX28" fmla="*/ 956158 w 1715332"/>
              <a:gd name="connsiteY28" fmla="*/ 1579292 h 1713864"/>
              <a:gd name="connsiteX29" fmla="*/ 961766 w 1715332"/>
              <a:gd name="connsiteY29" fmla="*/ 1584901 h 1713864"/>
              <a:gd name="connsiteX30" fmla="*/ 961766 w 1715332"/>
              <a:gd name="connsiteY30" fmla="*/ 1658725 h 1713864"/>
              <a:gd name="connsiteX31" fmla="*/ 961765 w 1715332"/>
              <a:gd name="connsiteY31" fmla="*/ 1658726 h 1713864"/>
              <a:gd name="connsiteX32" fmla="*/ 961765 w 1715332"/>
              <a:gd name="connsiteY32" fmla="*/ 1708354 h 1713864"/>
              <a:gd name="connsiteX33" fmla="*/ 956255 w 1715332"/>
              <a:gd name="connsiteY33" fmla="*/ 1713864 h 1713864"/>
              <a:gd name="connsiteX34" fmla="*/ 763087 w 1715332"/>
              <a:gd name="connsiteY34" fmla="*/ 1713864 h 1713864"/>
              <a:gd name="connsiteX35" fmla="*/ 756239 w 1715332"/>
              <a:gd name="connsiteY35" fmla="*/ 1707017 h 1713864"/>
              <a:gd name="connsiteX36" fmla="*/ 756239 w 1715332"/>
              <a:gd name="connsiteY36" fmla="*/ 1648159 h 1713864"/>
              <a:gd name="connsiteX37" fmla="*/ 756793 w 1715332"/>
              <a:gd name="connsiteY37" fmla="*/ 1647572 h 1713864"/>
              <a:gd name="connsiteX38" fmla="*/ 891888 w 1715332"/>
              <a:gd name="connsiteY38" fmla="*/ 1647572 h 1713864"/>
              <a:gd name="connsiteX39" fmla="*/ 891888 w 1715332"/>
              <a:gd name="connsiteY39" fmla="*/ 1584803 h 1713864"/>
              <a:gd name="connsiteX40" fmla="*/ 897399 w 1715332"/>
              <a:gd name="connsiteY40" fmla="*/ 1579292 h 1713864"/>
              <a:gd name="connsiteX41" fmla="*/ 627830 w 1715332"/>
              <a:gd name="connsiteY41" fmla="*/ 1440905 h 1713864"/>
              <a:gd name="connsiteX42" fmla="*/ 747500 w 1715332"/>
              <a:gd name="connsiteY42" fmla="*/ 1440905 h 1713864"/>
              <a:gd name="connsiteX43" fmla="*/ 756402 w 1715332"/>
              <a:gd name="connsiteY43" fmla="*/ 1449807 h 1713864"/>
              <a:gd name="connsiteX44" fmla="*/ 756402 w 1715332"/>
              <a:gd name="connsiteY44" fmla="*/ 1508761 h 1713864"/>
              <a:gd name="connsiteX45" fmla="*/ 819303 w 1715332"/>
              <a:gd name="connsiteY45" fmla="*/ 1508761 h 1713864"/>
              <a:gd name="connsiteX46" fmla="*/ 824911 w 1715332"/>
              <a:gd name="connsiteY46" fmla="*/ 1514370 h 1713864"/>
              <a:gd name="connsiteX47" fmla="*/ 824911 w 1715332"/>
              <a:gd name="connsiteY47" fmla="*/ 1569543 h 1713864"/>
              <a:gd name="connsiteX48" fmla="*/ 819400 w 1715332"/>
              <a:gd name="connsiteY48" fmla="*/ 1575053 h 1713864"/>
              <a:gd name="connsiteX49" fmla="*/ 756402 w 1715332"/>
              <a:gd name="connsiteY49" fmla="*/ 1575053 h 1713864"/>
              <a:gd name="connsiteX50" fmla="*/ 756402 w 1715332"/>
              <a:gd name="connsiteY50" fmla="*/ 1642715 h 1713864"/>
              <a:gd name="connsiteX51" fmla="*/ 753109 w 1715332"/>
              <a:gd name="connsiteY51" fmla="*/ 1646008 h 1713864"/>
              <a:gd name="connsiteX52" fmla="*/ 622580 w 1715332"/>
              <a:gd name="connsiteY52" fmla="*/ 1646008 h 1713864"/>
              <a:gd name="connsiteX53" fmla="*/ 619026 w 1715332"/>
              <a:gd name="connsiteY53" fmla="*/ 1642454 h 1713864"/>
              <a:gd name="connsiteX54" fmla="*/ 619026 w 1715332"/>
              <a:gd name="connsiteY54" fmla="*/ 1575053 h 1713864"/>
              <a:gd name="connsiteX55" fmla="*/ 555147 w 1715332"/>
              <a:gd name="connsiteY55" fmla="*/ 1575053 h 1713864"/>
              <a:gd name="connsiteX56" fmla="*/ 548299 w 1715332"/>
              <a:gd name="connsiteY56" fmla="*/ 1568206 h 1713864"/>
              <a:gd name="connsiteX57" fmla="*/ 548299 w 1715332"/>
              <a:gd name="connsiteY57" fmla="*/ 1514304 h 1713864"/>
              <a:gd name="connsiteX58" fmla="*/ 553777 w 1715332"/>
              <a:gd name="connsiteY58" fmla="*/ 1508761 h 1713864"/>
              <a:gd name="connsiteX59" fmla="*/ 619026 w 1715332"/>
              <a:gd name="connsiteY59" fmla="*/ 1508761 h 1713864"/>
              <a:gd name="connsiteX60" fmla="*/ 619026 w 1715332"/>
              <a:gd name="connsiteY60" fmla="*/ 1449709 h 1713864"/>
              <a:gd name="connsiteX61" fmla="*/ 627830 w 1715332"/>
              <a:gd name="connsiteY61" fmla="*/ 1440905 h 1713864"/>
              <a:gd name="connsiteX62" fmla="*/ 140148 w 1715332"/>
              <a:gd name="connsiteY62" fmla="*/ 1371580 h 1713864"/>
              <a:gd name="connsiteX63" fmla="*/ 339088 w 1715332"/>
              <a:gd name="connsiteY63" fmla="*/ 1371580 h 1713864"/>
              <a:gd name="connsiteX64" fmla="*/ 342284 w 1715332"/>
              <a:gd name="connsiteY64" fmla="*/ 1374776 h 1713864"/>
              <a:gd name="connsiteX65" fmla="*/ 342284 w 1715332"/>
              <a:gd name="connsiteY65" fmla="*/ 1573716 h 1713864"/>
              <a:gd name="connsiteX66" fmla="*/ 339088 w 1715332"/>
              <a:gd name="connsiteY66" fmla="*/ 1576911 h 1713864"/>
              <a:gd name="connsiteX67" fmla="*/ 140148 w 1715332"/>
              <a:gd name="connsiteY67" fmla="*/ 1576911 h 1713864"/>
              <a:gd name="connsiteX68" fmla="*/ 136953 w 1715332"/>
              <a:gd name="connsiteY68" fmla="*/ 1573716 h 1713864"/>
              <a:gd name="connsiteX69" fmla="*/ 136953 w 1715332"/>
              <a:gd name="connsiteY69" fmla="*/ 1374776 h 1713864"/>
              <a:gd name="connsiteX70" fmla="*/ 140148 w 1715332"/>
              <a:gd name="connsiteY70" fmla="*/ 1371580 h 1713864"/>
              <a:gd name="connsiteX71" fmla="*/ 71085 w 1715332"/>
              <a:gd name="connsiteY71" fmla="*/ 1302485 h 1713864"/>
              <a:gd name="connsiteX72" fmla="*/ 67890 w 1715332"/>
              <a:gd name="connsiteY72" fmla="*/ 1305680 h 1713864"/>
              <a:gd name="connsiteX73" fmla="*/ 67890 w 1715332"/>
              <a:gd name="connsiteY73" fmla="*/ 1642779 h 1713864"/>
              <a:gd name="connsiteX74" fmla="*/ 71085 w 1715332"/>
              <a:gd name="connsiteY74" fmla="*/ 1645975 h 1713864"/>
              <a:gd name="connsiteX75" fmla="*/ 408185 w 1715332"/>
              <a:gd name="connsiteY75" fmla="*/ 1645975 h 1713864"/>
              <a:gd name="connsiteX76" fmla="*/ 411380 w 1715332"/>
              <a:gd name="connsiteY76" fmla="*/ 1642779 h 1713864"/>
              <a:gd name="connsiteX77" fmla="*/ 411380 w 1715332"/>
              <a:gd name="connsiteY77" fmla="*/ 1305680 h 1713864"/>
              <a:gd name="connsiteX78" fmla="*/ 408185 w 1715332"/>
              <a:gd name="connsiteY78" fmla="*/ 1302485 h 1713864"/>
              <a:gd name="connsiteX79" fmla="*/ 3196 w 1715332"/>
              <a:gd name="connsiteY79" fmla="*/ 1234595 h 1713864"/>
              <a:gd name="connsiteX80" fmla="*/ 476041 w 1715332"/>
              <a:gd name="connsiteY80" fmla="*/ 1234595 h 1713864"/>
              <a:gd name="connsiteX81" fmla="*/ 479237 w 1715332"/>
              <a:gd name="connsiteY81" fmla="*/ 1237824 h 1713864"/>
              <a:gd name="connsiteX82" fmla="*/ 479237 w 1715332"/>
              <a:gd name="connsiteY82" fmla="*/ 1710636 h 1713864"/>
              <a:gd name="connsiteX83" fmla="*/ 476041 w 1715332"/>
              <a:gd name="connsiteY83" fmla="*/ 1713832 h 1713864"/>
              <a:gd name="connsiteX84" fmla="*/ 3196 w 1715332"/>
              <a:gd name="connsiteY84" fmla="*/ 1713832 h 1713864"/>
              <a:gd name="connsiteX85" fmla="*/ 0 w 1715332"/>
              <a:gd name="connsiteY85" fmla="*/ 1710636 h 1713864"/>
              <a:gd name="connsiteX86" fmla="*/ 0 w 1715332"/>
              <a:gd name="connsiteY86" fmla="*/ 1237791 h 1713864"/>
              <a:gd name="connsiteX87" fmla="*/ 3196 w 1715332"/>
              <a:gd name="connsiteY87" fmla="*/ 1234595 h 1713864"/>
              <a:gd name="connsiteX88" fmla="*/ 1296388 w 1715332"/>
              <a:gd name="connsiteY88" fmla="*/ 1234400 h 1713864"/>
              <a:gd name="connsiteX89" fmla="*/ 1300790 w 1715332"/>
              <a:gd name="connsiteY89" fmla="*/ 1239226 h 1713864"/>
              <a:gd name="connsiteX90" fmla="*/ 1300790 w 1715332"/>
              <a:gd name="connsiteY90" fmla="*/ 1298572 h 1713864"/>
              <a:gd name="connsiteX91" fmla="*/ 1296127 w 1715332"/>
              <a:gd name="connsiteY91" fmla="*/ 1303138 h 1713864"/>
              <a:gd name="connsiteX92" fmla="*/ 1236781 w 1715332"/>
              <a:gd name="connsiteY92" fmla="*/ 1303138 h 1713864"/>
              <a:gd name="connsiteX93" fmla="*/ 1232053 w 1715332"/>
              <a:gd name="connsiteY93" fmla="*/ 1298637 h 1713864"/>
              <a:gd name="connsiteX94" fmla="*/ 1232085 w 1715332"/>
              <a:gd name="connsiteY94" fmla="*/ 1238704 h 1713864"/>
              <a:gd name="connsiteX95" fmla="*/ 1236455 w 1715332"/>
              <a:gd name="connsiteY95" fmla="*/ 1234432 h 1713864"/>
              <a:gd name="connsiteX96" fmla="*/ 1296388 w 1715332"/>
              <a:gd name="connsiteY96" fmla="*/ 1234400 h 1713864"/>
              <a:gd name="connsiteX97" fmla="*/ 1645943 w 1715332"/>
              <a:gd name="connsiteY97" fmla="*/ 1166021 h 1713864"/>
              <a:gd name="connsiteX98" fmla="*/ 1709723 w 1715332"/>
              <a:gd name="connsiteY98" fmla="*/ 1166021 h 1713864"/>
              <a:gd name="connsiteX99" fmla="*/ 1715332 w 1715332"/>
              <a:gd name="connsiteY99" fmla="*/ 1171630 h 1713864"/>
              <a:gd name="connsiteX100" fmla="*/ 1715332 w 1715332"/>
              <a:gd name="connsiteY100" fmla="*/ 1435166 h 1713864"/>
              <a:gd name="connsiteX101" fmla="*/ 1709821 w 1715332"/>
              <a:gd name="connsiteY101" fmla="*/ 1440677 h 1713864"/>
              <a:gd name="connsiteX102" fmla="*/ 1652628 w 1715332"/>
              <a:gd name="connsiteY102" fmla="*/ 1440677 h 1713864"/>
              <a:gd name="connsiteX103" fmla="*/ 1645780 w 1715332"/>
              <a:gd name="connsiteY103" fmla="*/ 1433829 h 1713864"/>
              <a:gd name="connsiteX104" fmla="*/ 1645780 w 1715332"/>
              <a:gd name="connsiteY104" fmla="*/ 1166217 h 1713864"/>
              <a:gd name="connsiteX105" fmla="*/ 1645943 w 1715332"/>
              <a:gd name="connsiteY105" fmla="*/ 1166021 h 1713864"/>
              <a:gd name="connsiteX106" fmla="*/ 692622 w 1715332"/>
              <a:gd name="connsiteY106" fmla="*/ 1165369 h 1713864"/>
              <a:gd name="connsiteX107" fmla="*/ 752750 w 1715332"/>
              <a:gd name="connsiteY107" fmla="*/ 1165369 h 1713864"/>
              <a:gd name="connsiteX108" fmla="*/ 753761 w 1715332"/>
              <a:gd name="connsiteY108" fmla="*/ 1166380 h 1713864"/>
              <a:gd name="connsiteX109" fmla="*/ 753761 w 1715332"/>
              <a:gd name="connsiteY109" fmla="*/ 1226509 h 1713864"/>
              <a:gd name="connsiteX110" fmla="*/ 748250 w 1715332"/>
              <a:gd name="connsiteY110" fmla="*/ 1232020 h 1713864"/>
              <a:gd name="connsiteX111" fmla="*/ 693959 w 1715332"/>
              <a:gd name="connsiteY111" fmla="*/ 1232020 h 1713864"/>
              <a:gd name="connsiteX112" fmla="*/ 687111 w 1715332"/>
              <a:gd name="connsiteY112" fmla="*/ 1225172 h 1713864"/>
              <a:gd name="connsiteX113" fmla="*/ 687111 w 1715332"/>
              <a:gd name="connsiteY113" fmla="*/ 1170880 h 1713864"/>
              <a:gd name="connsiteX114" fmla="*/ 692622 w 1715332"/>
              <a:gd name="connsiteY114" fmla="*/ 1165369 h 1713864"/>
              <a:gd name="connsiteX115" fmla="*/ 549669 w 1715332"/>
              <a:gd name="connsiteY115" fmla="*/ 1165369 h 1713864"/>
              <a:gd name="connsiteX116" fmla="*/ 613449 w 1715332"/>
              <a:gd name="connsiteY116" fmla="*/ 1165369 h 1713864"/>
              <a:gd name="connsiteX117" fmla="*/ 619058 w 1715332"/>
              <a:gd name="connsiteY117" fmla="*/ 1170978 h 1713864"/>
              <a:gd name="connsiteX118" fmla="*/ 619058 w 1715332"/>
              <a:gd name="connsiteY118" fmla="*/ 1296975 h 1713864"/>
              <a:gd name="connsiteX119" fmla="*/ 613547 w 1715332"/>
              <a:gd name="connsiteY119" fmla="*/ 1302485 h 1713864"/>
              <a:gd name="connsiteX120" fmla="*/ 556516 w 1715332"/>
              <a:gd name="connsiteY120" fmla="*/ 1302485 h 1713864"/>
              <a:gd name="connsiteX121" fmla="*/ 549669 w 1715332"/>
              <a:gd name="connsiteY121" fmla="*/ 1295638 h 1713864"/>
              <a:gd name="connsiteX122" fmla="*/ 1168761 w 1715332"/>
              <a:gd name="connsiteY122" fmla="*/ 1165206 h 1713864"/>
              <a:gd name="connsiteX123" fmla="*/ 1162924 w 1715332"/>
              <a:gd name="connsiteY123" fmla="*/ 1171076 h 1713864"/>
              <a:gd name="connsiteX124" fmla="*/ 1162891 w 1715332"/>
              <a:gd name="connsiteY124" fmla="*/ 1365809 h 1713864"/>
              <a:gd name="connsiteX125" fmla="*/ 1169380 w 1715332"/>
              <a:gd name="connsiteY125" fmla="*/ 1372265 h 1713864"/>
              <a:gd name="connsiteX126" fmla="*/ 1364114 w 1715332"/>
              <a:gd name="connsiteY126" fmla="*/ 1372265 h 1713864"/>
              <a:gd name="connsiteX127" fmla="*/ 1369950 w 1715332"/>
              <a:gd name="connsiteY127" fmla="*/ 1366396 h 1713864"/>
              <a:gd name="connsiteX128" fmla="*/ 1369950 w 1715332"/>
              <a:gd name="connsiteY128" fmla="*/ 1171043 h 1713864"/>
              <a:gd name="connsiteX129" fmla="*/ 1364081 w 1715332"/>
              <a:gd name="connsiteY129" fmla="*/ 1165206 h 1713864"/>
              <a:gd name="connsiteX130" fmla="*/ 1168761 w 1715332"/>
              <a:gd name="connsiteY130" fmla="*/ 1165206 h 1713864"/>
              <a:gd name="connsiteX131" fmla="*/ 887616 w 1715332"/>
              <a:gd name="connsiteY131" fmla="*/ 1099273 h 1713864"/>
              <a:gd name="connsiteX132" fmla="*/ 887634 w 1715332"/>
              <a:gd name="connsiteY132" fmla="*/ 1099338 h 1713864"/>
              <a:gd name="connsiteX133" fmla="*/ 888432 w 1715332"/>
              <a:gd name="connsiteY133" fmla="*/ 1099338 h 1713864"/>
              <a:gd name="connsiteX134" fmla="*/ 894040 w 1715332"/>
              <a:gd name="connsiteY134" fmla="*/ 1104947 h 1713864"/>
              <a:gd name="connsiteX135" fmla="*/ 894040 w 1715332"/>
              <a:gd name="connsiteY135" fmla="*/ 1165369 h 1713864"/>
              <a:gd name="connsiteX136" fmla="*/ 956157 w 1715332"/>
              <a:gd name="connsiteY136" fmla="*/ 1165369 h 1713864"/>
              <a:gd name="connsiteX137" fmla="*/ 961766 w 1715332"/>
              <a:gd name="connsiteY137" fmla="*/ 1170978 h 1713864"/>
              <a:gd name="connsiteX138" fmla="*/ 961766 w 1715332"/>
              <a:gd name="connsiteY138" fmla="*/ 1296975 h 1713864"/>
              <a:gd name="connsiteX139" fmla="*/ 956255 w 1715332"/>
              <a:gd name="connsiteY139" fmla="*/ 1302485 h 1713864"/>
              <a:gd name="connsiteX140" fmla="*/ 890094 w 1715332"/>
              <a:gd name="connsiteY140" fmla="*/ 1302485 h 1713864"/>
              <a:gd name="connsiteX141" fmla="*/ 891496 w 1715332"/>
              <a:gd name="connsiteY141" fmla="*/ 1303887 h 1713864"/>
              <a:gd name="connsiteX142" fmla="*/ 891496 w 1715332"/>
              <a:gd name="connsiteY142" fmla="*/ 1364310 h 1713864"/>
              <a:gd name="connsiteX143" fmla="*/ 885986 w 1715332"/>
              <a:gd name="connsiteY143" fmla="*/ 1369820 h 1713864"/>
              <a:gd name="connsiteX144" fmla="*/ 693959 w 1715332"/>
              <a:gd name="connsiteY144" fmla="*/ 1369820 h 1713864"/>
              <a:gd name="connsiteX145" fmla="*/ 687111 w 1715332"/>
              <a:gd name="connsiteY145" fmla="*/ 1362973 h 1713864"/>
              <a:gd name="connsiteX146" fmla="*/ 687111 w 1715332"/>
              <a:gd name="connsiteY146" fmla="*/ 1308029 h 1713864"/>
              <a:gd name="connsiteX147" fmla="*/ 692622 w 1715332"/>
              <a:gd name="connsiteY147" fmla="*/ 1302485 h 1713864"/>
              <a:gd name="connsiteX148" fmla="*/ 824650 w 1715332"/>
              <a:gd name="connsiteY148" fmla="*/ 1302485 h 1713864"/>
              <a:gd name="connsiteX149" fmla="*/ 824650 w 1715332"/>
              <a:gd name="connsiteY149" fmla="*/ 1168304 h 1713864"/>
              <a:gd name="connsiteX150" fmla="*/ 826907 w 1715332"/>
              <a:gd name="connsiteY150" fmla="*/ 1166021 h 1713864"/>
              <a:gd name="connsiteX151" fmla="*/ 755327 w 1715332"/>
              <a:gd name="connsiteY151" fmla="*/ 1166021 h 1713864"/>
              <a:gd name="connsiteX152" fmla="*/ 754381 w 1715332"/>
              <a:gd name="connsiteY152" fmla="*/ 1165076 h 1713864"/>
              <a:gd name="connsiteX153" fmla="*/ 754381 w 1715332"/>
              <a:gd name="connsiteY153" fmla="*/ 1104881 h 1713864"/>
              <a:gd name="connsiteX154" fmla="*/ 756698 w 1715332"/>
              <a:gd name="connsiteY154" fmla="*/ 1102550 h 1713864"/>
              <a:gd name="connsiteX155" fmla="*/ 756500 w 1715332"/>
              <a:gd name="connsiteY155" fmla="*/ 1102599 h 1713864"/>
              <a:gd name="connsiteX156" fmla="*/ 756337 w 1715332"/>
              <a:gd name="connsiteY156" fmla="*/ 1101132 h 1713864"/>
              <a:gd name="connsiteX157" fmla="*/ 757969 w 1715332"/>
              <a:gd name="connsiteY157" fmla="*/ 1101273 h 1713864"/>
              <a:gd name="connsiteX158" fmla="*/ 759892 w 1715332"/>
              <a:gd name="connsiteY158" fmla="*/ 1099338 h 1713864"/>
              <a:gd name="connsiteX159" fmla="*/ 887496 w 1715332"/>
              <a:gd name="connsiteY159" fmla="*/ 1099338 h 1713864"/>
              <a:gd name="connsiteX160" fmla="*/ 5967 w 1715332"/>
              <a:gd name="connsiteY160" fmla="*/ 1027373 h 1713864"/>
              <a:gd name="connsiteX161" fmla="*/ 134735 w 1715332"/>
              <a:gd name="connsiteY161" fmla="*/ 1027373 h 1713864"/>
              <a:gd name="connsiteX162" fmla="*/ 140245 w 1715332"/>
              <a:gd name="connsiteY162" fmla="*/ 1032884 h 1713864"/>
              <a:gd name="connsiteX163" fmla="*/ 140245 w 1715332"/>
              <a:gd name="connsiteY163" fmla="*/ 1093372 h 1713864"/>
              <a:gd name="connsiteX164" fmla="*/ 134735 w 1715332"/>
              <a:gd name="connsiteY164" fmla="*/ 1098882 h 1713864"/>
              <a:gd name="connsiteX165" fmla="*/ 5967 w 1715332"/>
              <a:gd name="connsiteY165" fmla="*/ 1098882 h 1713864"/>
              <a:gd name="connsiteX166" fmla="*/ 456 w 1715332"/>
              <a:gd name="connsiteY166" fmla="*/ 1093372 h 1713864"/>
              <a:gd name="connsiteX167" fmla="*/ 456 w 1715332"/>
              <a:gd name="connsiteY167" fmla="*/ 1032884 h 1713864"/>
              <a:gd name="connsiteX168" fmla="*/ 5967 w 1715332"/>
              <a:gd name="connsiteY168" fmla="*/ 1027373 h 1713864"/>
              <a:gd name="connsiteX169" fmla="*/ 964538 w 1715332"/>
              <a:gd name="connsiteY169" fmla="*/ 1026590 h 1713864"/>
              <a:gd name="connsiteX170" fmla="*/ 1028221 w 1715332"/>
              <a:gd name="connsiteY170" fmla="*/ 1026590 h 1713864"/>
              <a:gd name="connsiteX171" fmla="*/ 1028351 w 1715332"/>
              <a:gd name="connsiteY171" fmla="*/ 1026721 h 1713864"/>
              <a:gd name="connsiteX172" fmla="*/ 1028351 w 1715332"/>
              <a:gd name="connsiteY172" fmla="*/ 1094839 h 1713864"/>
              <a:gd name="connsiteX173" fmla="*/ 1022840 w 1715332"/>
              <a:gd name="connsiteY173" fmla="*/ 1100350 h 1713864"/>
              <a:gd name="connsiteX174" fmla="*/ 965875 w 1715332"/>
              <a:gd name="connsiteY174" fmla="*/ 1100350 h 1713864"/>
              <a:gd name="connsiteX175" fmla="*/ 959027 w 1715332"/>
              <a:gd name="connsiteY175" fmla="*/ 1093502 h 1713864"/>
              <a:gd name="connsiteX176" fmla="*/ 959027 w 1715332"/>
              <a:gd name="connsiteY176" fmla="*/ 1032101 h 1713864"/>
              <a:gd name="connsiteX177" fmla="*/ 964538 w 1715332"/>
              <a:gd name="connsiteY177" fmla="*/ 1026590 h 1713864"/>
              <a:gd name="connsiteX178" fmla="*/ 1237530 w 1715332"/>
              <a:gd name="connsiteY178" fmla="*/ 1026558 h 1713864"/>
              <a:gd name="connsiteX179" fmla="*/ 1368255 w 1715332"/>
              <a:gd name="connsiteY179" fmla="*/ 1026558 h 1713864"/>
              <a:gd name="connsiteX180" fmla="*/ 1373863 w 1715332"/>
              <a:gd name="connsiteY180" fmla="*/ 1032167 h 1713864"/>
              <a:gd name="connsiteX181" fmla="*/ 1373863 w 1715332"/>
              <a:gd name="connsiteY181" fmla="*/ 1098230 h 1713864"/>
              <a:gd name="connsiteX182" fmla="*/ 1435362 w 1715332"/>
              <a:gd name="connsiteY182" fmla="*/ 1098230 h 1713864"/>
              <a:gd name="connsiteX183" fmla="*/ 1440970 w 1715332"/>
              <a:gd name="connsiteY183" fmla="*/ 1103838 h 1713864"/>
              <a:gd name="connsiteX184" fmla="*/ 1440970 w 1715332"/>
              <a:gd name="connsiteY184" fmla="*/ 1234139 h 1713864"/>
              <a:gd name="connsiteX185" fmla="*/ 1506251 w 1715332"/>
              <a:gd name="connsiteY185" fmla="*/ 1234139 h 1713864"/>
              <a:gd name="connsiteX186" fmla="*/ 1506251 w 1715332"/>
              <a:gd name="connsiteY186" fmla="*/ 1171923 h 1713864"/>
              <a:gd name="connsiteX187" fmla="*/ 1511762 w 1715332"/>
              <a:gd name="connsiteY187" fmla="*/ 1166412 h 1713864"/>
              <a:gd name="connsiteX188" fmla="*/ 1578803 w 1715332"/>
              <a:gd name="connsiteY188" fmla="*/ 1166412 h 1713864"/>
              <a:gd name="connsiteX189" fmla="*/ 1578803 w 1715332"/>
              <a:gd name="connsiteY189" fmla="*/ 1102143 h 1713864"/>
              <a:gd name="connsiteX190" fmla="*/ 1584314 w 1715332"/>
              <a:gd name="connsiteY190" fmla="*/ 1096599 h 1713864"/>
              <a:gd name="connsiteX191" fmla="*/ 1640171 w 1715332"/>
              <a:gd name="connsiteY191" fmla="*/ 1096599 h 1713864"/>
              <a:gd name="connsiteX192" fmla="*/ 1645779 w 1715332"/>
              <a:gd name="connsiteY192" fmla="*/ 1102208 h 1713864"/>
              <a:gd name="connsiteX193" fmla="*/ 1645779 w 1715332"/>
              <a:gd name="connsiteY193" fmla="*/ 1371255 h 1713864"/>
              <a:gd name="connsiteX194" fmla="*/ 1585651 w 1715332"/>
              <a:gd name="connsiteY194" fmla="*/ 1371255 h 1713864"/>
              <a:gd name="connsiteX195" fmla="*/ 1578803 w 1715332"/>
              <a:gd name="connsiteY195" fmla="*/ 1364407 h 1713864"/>
              <a:gd name="connsiteX196" fmla="*/ 1578803 w 1715332"/>
              <a:gd name="connsiteY196" fmla="*/ 1235639 h 1713864"/>
              <a:gd name="connsiteX197" fmla="*/ 1508631 w 1715332"/>
              <a:gd name="connsiteY197" fmla="*/ 1235639 h 1713864"/>
              <a:gd name="connsiteX198" fmla="*/ 1508632 w 1715332"/>
              <a:gd name="connsiteY198" fmla="*/ 1235639 h 1713864"/>
              <a:gd name="connsiteX199" fmla="*/ 1508632 w 1715332"/>
              <a:gd name="connsiteY199" fmla="*/ 1301963 h 1713864"/>
              <a:gd name="connsiteX200" fmla="*/ 1507229 w 1715332"/>
              <a:gd name="connsiteY200" fmla="*/ 1303365 h 1713864"/>
              <a:gd name="connsiteX201" fmla="*/ 1441003 w 1715332"/>
              <a:gd name="connsiteY201" fmla="*/ 1303365 h 1713864"/>
              <a:gd name="connsiteX202" fmla="*/ 1441003 w 1715332"/>
              <a:gd name="connsiteY202" fmla="*/ 1369787 h 1713864"/>
              <a:gd name="connsiteX203" fmla="*/ 1504425 w 1715332"/>
              <a:gd name="connsiteY203" fmla="*/ 1369787 h 1713864"/>
              <a:gd name="connsiteX204" fmla="*/ 1510033 w 1715332"/>
              <a:gd name="connsiteY204" fmla="*/ 1375396 h 1713864"/>
              <a:gd name="connsiteX205" fmla="*/ 1510033 w 1715332"/>
              <a:gd name="connsiteY205" fmla="*/ 1439014 h 1713864"/>
              <a:gd name="connsiteX206" fmla="*/ 1640171 w 1715332"/>
              <a:gd name="connsiteY206" fmla="*/ 1439209 h 1713864"/>
              <a:gd name="connsiteX207" fmla="*/ 1645780 w 1715332"/>
              <a:gd name="connsiteY207" fmla="*/ 1444818 h 1713864"/>
              <a:gd name="connsiteX208" fmla="*/ 1645780 w 1715332"/>
              <a:gd name="connsiteY208" fmla="*/ 1507294 h 1713864"/>
              <a:gd name="connsiteX209" fmla="*/ 1709724 w 1715332"/>
              <a:gd name="connsiteY209" fmla="*/ 1507294 h 1713864"/>
              <a:gd name="connsiteX210" fmla="*/ 1715332 w 1715332"/>
              <a:gd name="connsiteY210" fmla="*/ 1512935 h 1713864"/>
              <a:gd name="connsiteX211" fmla="*/ 1715332 w 1715332"/>
              <a:gd name="connsiteY211" fmla="*/ 1571042 h 1713864"/>
              <a:gd name="connsiteX212" fmla="*/ 1709821 w 1715332"/>
              <a:gd name="connsiteY212" fmla="*/ 1576553 h 1713864"/>
              <a:gd name="connsiteX213" fmla="*/ 1583108 w 1715332"/>
              <a:gd name="connsiteY213" fmla="*/ 1576553 h 1713864"/>
              <a:gd name="connsiteX214" fmla="*/ 1576260 w 1715332"/>
              <a:gd name="connsiteY214" fmla="*/ 1569705 h 1713864"/>
              <a:gd name="connsiteX215" fmla="*/ 1576260 w 1715332"/>
              <a:gd name="connsiteY215" fmla="*/ 1508468 h 1713864"/>
              <a:gd name="connsiteX216" fmla="*/ 1441035 w 1715332"/>
              <a:gd name="connsiteY216" fmla="*/ 1508468 h 1713864"/>
              <a:gd name="connsiteX217" fmla="*/ 1441035 w 1715332"/>
              <a:gd name="connsiteY217" fmla="*/ 1646236 h 1713864"/>
              <a:gd name="connsiteX218" fmla="*/ 1304376 w 1715332"/>
              <a:gd name="connsiteY218" fmla="*/ 1646236 h 1713864"/>
              <a:gd name="connsiteX219" fmla="*/ 1302811 w 1715332"/>
              <a:gd name="connsiteY219" fmla="*/ 1647801 h 1713864"/>
              <a:gd name="connsiteX220" fmla="*/ 1302811 w 1715332"/>
              <a:gd name="connsiteY220" fmla="*/ 1713864 h 1713864"/>
              <a:gd name="connsiteX221" fmla="*/ 1102339 w 1715332"/>
              <a:gd name="connsiteY221" fmla="*/ 1713864 h 1713864"/>
              <a:gd name="connsiteX222" fmla="*/ 1095491 w 1715332"/>
              <a:gd name="connsiteY222" fmla="*/ 1707017 h 1713864"/>
              <a:gd name="connsiteX223" fmla="*/ 1095491 w 1715332"/>
              <a:gd name="connsiteY223" fmla="*/ 1576912 h 1713864"/>
              <a:gd name="connsiteX224" fmla="*/ 1162891 w 1715332"/>
              <a:gd name="connsiteY224" fmla="*/ 1576912 h 1713864"/>
              <a:gd name="connsiteX225" fmla="*/ 1162891 w 1715332"/>
              <a:gd name="connsiteY225" fmla="*/ 1641377 h 1713864"/>
              <a:gd name="connsiteX226" fmla="*/ 1169739 w 1715332"/>
              <a:gd name="connsiteY226" fmla="*/ 1648225 h 1713864"/>
              <a:gd name="connsiteX227" fmla="*/ 1295246 w 1715332"/>
              <a:gd name="connsiteY227" fmla="*/ 1648225 h 1713864"/>
              <a:gd name="connsiteX228" fmla="*/ 1300757 w 1715332"/>
              <a:gd name="connsiteY228" fmla="*/ 1642714 h 1713864"/>
              <a:gd name="connsiteX229" fmla="*/ 1300757 w 1715332"/>
              <a:gd name="connsiteY229" fmla="*/ 1579684 h 1713864"/>
              <a:gd name="connsiteX230" fmla="*/ 1364896 w 1715332"/>
              <a:gd name="connsiteY230" fmla="*/ 1579684 h 1713864"/>
              <a:gd name="connsiteX231" fmla="*/ 1370407 w 1715332"/>
              <a:gd name="connsiteY231" fmla="*/ 1574173 h 1713864"/>
              <a:gd name="connsiteX232" fmla="*/ 1370407 w 1715332"/>
              <a:gd name="connsiteY232" fmla="*/ 1515935 h 1713864"/>
              <a:gd name="connsiteX233" fmla="*/ 1364799 w 1715332"/>
              <a:gd name="connsiteY233" fmla="*/ 1510327 h 1713864"/>
              <a:gd name="connsiteX234" fmla="*/ 1301050 w 1715332"/>
              <a:gd name="connsiteY234" fmla="*/ 1510327 h 1713864"/>
              <a:gd name="connsiteX235" fmla="*/ 1301050 w 1715332"/>
              <a:gd name="connsiteY235" fmla="*/ 1444590 h 1713864"/>
              <a:gd name="connsiteX236" fmla="*/ 1295442 w 1715332"/>
              <a:gd name="connsiteY236" fmla="*/ 1438981 h 1713864"/>
              <a:gd name="connsiteX237" fmla="*/ 1237204 w 1715332"/>
              <a:gd name="connsiteY237" fmla="*/ 1438981 h 1713864"/>
              <a:gd name="connsiteX238" fmla="*/ 1231693 w 1715332"/>
              <a:gd name="connsiteY238" fmla="*/ 1444492 h 1713864"/>
              <a:gd name="connsiteX239" fmla="*/ 1231693 w 1715332"/>
              <a:gd name="connsiteY239" fmla="*/ 1510294 h 1713864"/>
              <a:gd name="connsiteX240" fmla="*/ 1164587 w 1715332"/>
              <a:gd name="connsiteY240" fmla="*/ 1510294 h 1713864"/>
              <a:gd name="connsiteX241" fmla="*/ 1164587 w 1715332"/>
              <a:gd name="connsiteY241" fmla="*/ 1444557 h 1713864"/>
              <a:gd name="connsiteX242" fmla="*/ 1158978 w 1715332"/>
              <a:gd name="connsiteY242" fmla="*/ 1438949 h 1713864"/>
              <a:gd name="connsiteX243" fmla="*/ 1100741 w 1715332"/>
              <a:gd name="connsiteY243" fmla="*/ 1438949 h 1713864"/>
              <a:gd name="connsiteX244" fmla="*/ 1095230 w 1715332"/>
              <a:gd name="connsiteY244" fmla="*/ 1444459 h 1713864"/>
              <a:gd name="connsiteX245" fmla="*/ 1095230 w 1715332"/>
              <a:gd name="connsiteY245" fmla="*/ 1576684 h 1713864"/>
              <a:gd name="connsiteX246" fmla="*/ 1035264 w 1715332"/>
              <a:gd name="connsiteY246" fmla="*/ 1576684 h 1713864"/>
              <a:gd name="connsiteX247" fmla="*/ 1028417 w 1715332"/>
              <a:gd name="connsiteY247" fmla="*/ 1569836 h 1713864"/>
              <a:gd name="connsiteX248" fmla="*/ 1028417 w 1715332"/>
              <a:gd name="connsiteY248" fmla="*/ 1440807 h 1713864"/>
              <a:gd name="connsiteX249" fmla="*/ 962549 w 1715332"/>
              <a:gd name="connsiteY249" fmla="*/ 1440807 h 1713864"/>
              <a:gd name="connsiteX250" fmla="*/ 961701 w 1715332"/>
              <a:gd name="connsiteY250" fmla="*/ 1439959 h 1713864"/>
              <a:gd name="connsiteX251" fmla="*/ 961701 w 1715332"/>
              <a:gd name="connsiteY251" fmla="*/ 1503186 h 1713864"/>
              <a:gd name="connsiteX252" fmla="*/ 956190 w 1715332"/>
              <a:gd name="connsiteY252" fmla="*/ 1508696 h 1713864"/>
              <a:gd name="connsiteX253" fmla="*/ 898311 w 1715332"/>
              <a:gd name="connsiteY253" fmla="*/ 1508696 h 1713864"/>
              <a:gd name="connsiteX254" fmla="*/ 891464 w 1715332"/>
              <a:gd name="connsiteY254" fmla="*/ 1501849 h 1713864"/>
              <a:gd name="connsiteX255" fmla="*/ 891464 w 1715332"/>
              <a:gd name="connsiteY255" fmla="*/ 1376896 h 1713864"/>
              <a:gd name="connsiteX256" fmla="*/ 896975 w 1715332"/>
              <a:gd name="connsiteY256" fmla="*/ 1371385 h 1713864"/>
              <a:gd name="connsiteX257" fmla="*/ 961734 w 1715332"/>
              <a:gd name="connsiteY257" fmla="*/ 1371385 h 1713864"/>
              <a:gd name="connsiteX258" fmla="*/ 961734 w 1715332"/>
              <a:gd name="connsiteY258" fmla="*/ 1305550 h 1713864"/>
              <a:gd name="connsiteX259" fmla="*/ 964212 w 1715332"/>
              <a:gd name="connsiteY259" fmla="*/ 1303072 h 1713864"/>
              <a:gd name="connsiteX260" fmla="*/ 1095426 w 1715332"/>
              <a:gd name="connsiteY260" fmla="*/ 1303072 h 1713864"/>
              <a:gd name="connsiteX261" fmla="*/ 1095426 w 1715332"/>
              <a:gd name="connsiteY261" fmla="*/ 1234563 h 1713864"/>
              <a:gd name="connsiteX262" fmla="*/ 1035851 w 1715332"/>
              <a:gd name="connsiteY262" fmla="*/ 1234563 h 1713864"/>
              <a:gd name="connsiteX263" fmla="*/ 1029003 w 1715332"/>
              <a:gd name="connsiteY263" fmla="*/ 1227715 h 1713864"/>
              <a:gd name="connsiteX264" fmla="*/ 1029003 w 1715332"/>
              <a:gd name="connsiteY264" fmla="*/ 1170847 h 1713864"/>
              <a:gd name="connsiteX265" fmla="*/ 1034514 w 1715332"/>
              <a:gd name="connsiteY265" fmla="*/ 1165337 h 1713864"/>
              <a:gd name="connsiteX266" fmla="*/ 1095426 w 1715332"/>
              <a:gd name="connsiteY266" fmla="*/ 1165337 h 1713864"/>
              <a:gd name="connsiteX267" fmla="*/ 1095426 w 1715332"/>
              <a:gd name="connsiteY267" fmla="*/ 1103741 h 1713864"/>
              <a:gd name="connsiteX268" fmla="*/ 1100936 w 1715332"/>
              <a:gd name="connsiteY268" fmla="*/ 1098230 h 1713864"/>
              <a:gd name="connsiteX269" fmla="*/ 1232020 w 1715332"/>
              <a:gd name="connsiteY269" fmla="*/ 1098230 h 1713864"/>
              <a:gd name="connsiteX270" fmla="*/ 1232020 w 1715332"/>
              <a:gd name="connsiteY270" fmla="*/ 1032069 h 1713864"/>
              <a:gd name="connsiteX271" fmla="*/ 1237530 w 1715332"/>
              <a:gd name="connsiteY271" fmla="*/ 1026558 h 1713864"/>
              <a:gd name="connsiteX272" fmla="*/ 210613 w 1715332"/>
              <a:gd name="connsiteY272" fmla="*/ 960821 h 1713864"/>
              <a:gd name="connsiteX273" fmla="*/ 207124 w 1715332"/>
              <a:gd name="connsiteY273" fmla="*/ 964309 h 1713864"/>
              <a:gd name="connsiteX274" fmla="*/ 207124 w 1715332"/>
              <a:gd name="connsiteY274" fmla="*/ 1029199 h 1713864"/>
              <a:gd name="connsiteX275" fmla="*/ 272013 w 1715332"/>
              <a:gd name="connsiteY275" fmla="*/ 1029199 h 1713864"/>
              <a:gd name="connsiteX276" fmla="*/ 275503 w 1715332"/>
              <a:gd name="connsiteY276" fmla="*/ 1025710 h 1713864"/>
              <a:gd name="connsiteX277" fmla="*/ 275535 w 1715332"/>
              <a:gd name="connsiteY277" fmla="*/ 1025710 h 1713864"/>
              <a:gd name="connsiteX278" fmla="*/ 275535 w 1715332"/>
              <a:gd name="connsiteY278" fmla="*/ 964309 h 1713864"/>
              <a:gd name="connsiteX279" fmla="*/ 272046 w 1715332"/>
              <a:gd name="connsiteY279" fmla="*/ 960821 h 1713864"/>
              <a:gd name="connsiteX280" fmla="*/ 271868 w 1715332"/>
              <a:gd name="connsiteY280" fmla="*/ 960821 h 1713864"/>
              <a:gd name="connsiteX281" fmla="*/ 272863 w 1715332"/>
              <a:gd name="connsiteY281" fmla="*/ 963918 h 1713864"/>
              <a:gd name="connsiteX282" fmla="*/ 272863 w 1715332"/>
              <a:gd name="connsiteY282" fmla="*/ 1024993 h 1713864"/>
              <a:gd name="connsiteX283" fmla="*/ 271721 w 1715332"/>
              <a:gd name="connsiteY283" fmla="*/ 1028548 h 1713864"/>
              <a:gd name="connsiteX284" fmla="*/ 271721 w 1715332"/>
              <a:gd name="connsiteY284" fmla="*/ 960821 h 1713864"/>
              <a:gd name="connsiteX285" fmla="*/ 1444036 w 1715332"/>
              <a:gd name="connsiteY285" fmla="*/ 958799 h 1713864"/>
              <a:gd name="connsiteX286" fmla="*/ 1577271 w 1715332"/>
              <a:gd name="connsiteY286" fmla="*/ 958799 h 1713864"/>
              <a:gd name="connsiteX287" fmla="*/ 1578771 w 1715332"/>
              <a:gd name="connsiteY287" fmla="*/ 960299 h 1713864"/>
              <a:gd name="connsiteX288" fmla="*/ 1578771 w 1715332"/>
              <a:gd name="connsiteY288" fmla="*/ 1022515 h 1713864"/>
              <a:gd name="connsiteX289" fmla="*/ 1573260 w 1715332"/>
              <a:gd name="connsiteY289" fmla="*/ 1028026 h 1713864"/>
              <a:gd name="connsiteX290" fmla="*/ 1444851 w 1715332"/>
              <a:gd name="connsiteY290" fmla="*/ 1028026 h 1713864"/>
              <a:gd name="connsiteX291" fmla="*/ 1438525 w 1715332"/>
              <a:gd name="connsiteY291" fmla="*/ 1021700 h 1713864"/>
              <a:gd name="connsiteX292" fmla="*/ 1438525 w 1715332"/>
              <a:gd name="connsiteY292" fmla="*/ 964310 h 1713864"/>
              <a:gd name="connsiteX293" fmla="*/ 1444036 w 1715332"/>
              <a:gd name="connsiteY293" fmla="*/ 958799 h 1713864"/>
              <a:gd name="connsiteX294" fmla="*/ 897431 w 1715332"/>
              <a:gd name="connsiteY294" fmla="*/ 890127 h 1713864"/>
              <a:gd name="connsiteX295" fmla="*/ 955669 w 1715332"/>
              <a:gd name="connsiteY295" fmla="*/ 890127 h 1713864"/>
              <a:gd name="connsiteX296" fmla="*/ 961277 w 1715332"/>
              <a:gd name="connsiteY296" fmla="*/ 895736 h 1713864"/>
              <a:gd name="connsiteX297" fmla="*/ 961277 w 1715332"/>
              <a:gd name="connsiteY297" fmla="*/ 951300 h 1713864"/>
              <a:gd name="connsiteX298" fmla="*/ 955767 w 1715332"/>
              <a:gd name="connsiteY298" fmla="*/ 956810 h 1713864"/>
              <a:gd name="connsiteX299" fmla="*/ 898801 w 1715332"/>
              <a:gd name="connsiteY299" fmla="*/ 956810 h 1713864"/>
              <a:gd name="connsiteX300" fmla="*/ 891953 w 1715332"/>
              <a:gd name="connsiteY300" fmla="*/ 949963 h 1713864"/>
              <a:gd name="connsiteX301" fmla="*/ 891953 w 1715332"/>
              <a:gd name="connsiteY301" fmla="*/ 895670 h 1713864"/>
              <a:gd name="connsiteX302" fmla="*/ 897431 w 1715332"/>
              <a:gd name="connsiteY302" fmla="*/ 890127 h 1713864"/>
              <a:gd name="connsiteX303" fmla="*/ 1651291 w 1715332"/>
              <a:gd name="connsiteY303" fmla="*/ 822498 h 1713864"/>
              <a:gd name="connsiteX304" fmla="*/ 1709398 w 1715332"/>
              <a:gd name="connsiteY304" fmla="*/ 822498 h 1713864"/>
              <a:gd name="connsiteX305" fmla="*/ 1715006 w 1715332"/>
              <a:gd name="connsiteY305" fmla="*/ 828107 h 1713864"/>
              <a:gd name="connsiteX306" fmla="*/ 1715006 w 1715332"/>
              <a:gd name="connsiteY306" fmla="*/ 1021080 h 1713864"/>
              <a:gd name="connsiteX307" fmla="*/ 1709496 w 1715332"/>
              <a:gd name="connsiteY307" fmla="*/ 1026591 h 1713864"/>
              <a:gd name="connsiteX308" fmla="*/ 1645780 w 1715332"/>
              <a:gd name="connsiteY308" fmla="*/ 1026591 h 1713864"/>
              <a:gd name="connsiteX309" fmla="*/ 1645780 w 1715332"/>
              <a:gd name="connsiteY309" fmla="*/ 959843 h 1713864"/>
              <a:gd name="connsiteX310" fmla="*/ 1578966 w 1715332"/>
              <a:gd name="connsiteY310" fmla="*/ 959843 h 1713864"/>
              <a:gd name="connsiteX311" fmla="*/ 1578966 w 1715332"/>
              <a:gd name="connsiteY311" fmla="*/ 896127 h 1713864"/>
              <a:gd name="connsiteX312" fmla="*/ 1584444 w 1715332"/>
              <a:gd name="connsiteY312" fmla="*/ 890616 h 1713864"/>
              <a:gd name="connsiteX313" fmla="*/ 1645780 w 1715332"/>
              <a:gd name="connsiteY313" fmla="*/ 890616 h 1713864"/>
              <a:gd name="connsiteX314" fmla="*/ 1645780 w 1715332"/>
              <a:gd name="connsiteY314" fmla="*/ 828041 h 1713864"/>
              <a:gd name="connsiteX315" fmla="*/ 1651291 w 1715332"/>
              <a:gd name="connsiteY315" fmla="*/ 822498 h 1713864"/>
              <a:gd name="connsiteX316" fmla="*/ 758293 w 1715332"/>
              <a:gd name="connsiteY316" fmla="*/ 754804 h 1713864"/>
              <a:gd name="connsiteX317" fmla="*/ 820606 w 1715332"/>
              <a:gd name="connsiteY317" fmla="*/ 754804 h 1713864"/>
              <a:gd name="connsiteX318" fmla="*/ 824160 w 1715332"/>
              <a:gd name="connsiteY318" fmla="*/ 758358 h 1713864"/>
              <a:gd name="connsiteX319" fmla="*/ 824160 w 1715332"/>
              <a:gd name="connsiteY319" fmla="*/ 886605 h 1713864"/>
              <a:gd name="connsiteX320" fmla="*/ 820671 w 1715332"/>
              <a:gd name="connsiteY320" fmla="*/ 890094 h 1713864"/>
              <a:gd name="connsiteX321" fmla="*/ 756434 w 1715332"/>
              <a:gd name="connsiteY321" fmla="*/ 890094 h 1713864"/>
              <a:gd name="connsiteX322" fmla="*/ 756434 w 1715332"/>
              <a:gd name="connsiteY322" fmla="*/ 960690 h 1713864"/>
              <a:gd name="connsiteX323" fmla="*/ 756336 w 1715332"/>
              <a:gd name="connsiteY323" fmla="*/ 960788 h 1713864"/>
              <a:gd name="connsiteX324" fmla="*/ 817575 w 1715332"/>
              <a:gd name="connsiteY324" fmla="*/ 960788 h 1713864"/>
              <a:gd name="connsiteX325" fmla="*/ 821064 w 1715332"/>
              <a:gd name="connsiteY325" fmla="*/ 964277 h 1713864"/>
              <a:gd name="connsiteX326" fmla="*/ 821064 w 1715332"/>
              <a:gd name="connsiteY326" fmla="*/ 1025091 h 1713864"/>
              <a:gd name="connsiteX327" fmla="*/ 817510 w 1715332"/>
              <a:gd name="connsiteY327" fmla="*/ 1028645 h 1713864"/>
              <a:gd name="connsiteX328" fmla="*/ 620526 w 1715332"/>
              <a:gd name="connsiteY328" fmla="*/ 1028645 h 1713864"/>
              <a:gd name="connsiteX329" fmla="*/ 617037 w 1715332"/>
              <a:gd name="connsiteY329" fmla="*/ 1025156 h 1713864"/>
              <a:gd name="connsiteX330" fmla="*/ 617037 w 1715332"/>
              <a:gd name="connsiteY330" fmla="*/ 960788 h 1713864"/>
              <a:gd name="connsiteX331" fmla="*/ 687078 w 1715332"/>
              <a:gd name="connsiteY331" fmla="*/ 960788 h 1713864"/>
              <a:gd name="connsiteX332" fmla="*/ 687078 w 1715332"/>
              <a:gd name="connsiteY332" fmla="*/ 889768 h 1713864"/>
              <a:gd name="connsiteX333" fmla="*/ 690567 w 1715332"/>
              <a:gd name="connsiteY333" fmla="*/ 886279 h 1713864"/>
              <a:gd name="connsiteX334" fmla="*/ 752880 w 1715332"/>
              <a:gd name="connsiteY334" fmla="*/ 886279 h 1713864"/>
              <a:gd name="connsiteX335" fmla="*/ 754804 w 1715332"/>
              <a:gd name="connsiteY335" fmla="*/ 888204 h 1713864"/>
              <a:gd name="connsiteX336" fmla="*/ 754804 w 1715332"/>
              <a:gd name="connsiteY336" fmla="*/ 758293 h 1713864"/>
              <a:gd name="connsiteX337" fmla="*/ 758293 w 1715332"/>
              <a:gd name="connsiteY337" fmla="*/ 754804 h 1713864"/>
              <a:gd name="connsiteX338" fmla="*/ 343196 w 1715332"/>
              <a:gd name="connsiteY338" fmla="*/ 752522 h 1713864"/>
              <a:gd name="connsiteX339" fmla="*/ 343196 w 1715332"/>
              <a:gd name="connsiteY339" fmla="*/ 820216 h 1713864"/>
              <a:gd name="connsiteX340" fmla="*/ 346652 w 1715332"/>
              <a:gd name="connsiteY340" fmla="*/ 823672 h 1713864"/>
              <a:gd name="connsiteX341" fmla="*/ 477931 w 1715332"/>
              <a:gd name="connsiteY341" fmla="*/ 823672 h 1713864"/>
              <a:gd name="connsiteX342" fmla="*/ 477931 w 1715332"/>
              <a:gd name="connsiteY342" fmla="*/ 890159 h 1713864"/>
              <a:gd name="connsiteX343" fmla="*/ 413042 w 1715332"/>
              <a:gd name="connsiteY343" fmla="*/ 890159 h 1713864"/>
              <a:gd name="connsiteX344" fmla="*/ 409553 w 1715332"/>
              <a:gd name="connsiteY344" fmla="*/ 893648 h 1713864"/>
              <a:gd name="connsiteX345" fmla="*/ 409553 w 1715332"/>
              <a:gd name="connsiteY345" fmla="*/ 954984 h 1713864"/>
              <a:gd name="connsiteX346" fmla="*/ 413107 w 1715332"/>
              <a:gd name="connsiteY346" fmla="*/ 958538 h 1713864"/>
              <a:gd name="connsiteX347" fmla="*/ 474442 w 1715332"/>
              <a:gd name="connsiteY347" fmla="*/ 958538 h 1713864"/>
              <a:gd name="connsiteX348" fmla="*/ 477931 w 1715332"/>
              <a:gd name="connsiteY348" fmla="*/ 955049 h 1713864"/>
              <a:gd name="connsiteX349" fmla="*/ 477931 w 1715332"/>
              <a:gd name="connsiteY349" fmla="*/ 890616 h 1713864"/>
              <a:gd name="connsiteX350" fmla="*/ 543799 w 1715332"/>
              <a:gd name="connsiteY350" fmla="*/ 890616 h 1713864"/>
              <a:gd name="connsiteX351" fmla="*/ 547288 w 1715332"/>
              <a:gd name="connsiteY351" fmla="*/ 887127 h 1713864"/>
              <a:gd name="connsiteX352" fmla="*/ 547288 w 1715332"/>
              <a:gd name="connsiteY352" fmla="*/ 816270 h 1713864"/>
              <a:gd name="connsiteX353" fmla="*/ 547223 w 1715332"/>
              <a:gd name="connsiteY353" fmla="*/ 815944 h 1713864"/>
              <a:gd name="connsiteX354" fmla="*/ 547223 w 1715332"/>
              <a:gd name="connsiteY354" fmla="*/ 756011 h 1713864"/>
              <a:gd name="connsiteX355" fmla="*/ 543734 w 1715332"/>
              <a:gd name="connsiteY355" fmla="*/ 752522 h 1713864"/>
              <a:gd name="connsiteX356" fmla="*/ 141191 w 1715332"/>
              <a:gd name="connsiteY356" fmla="*/ 752359 h 1713864"/>
              <a:gd name="connsiteX357" fmla="*/ 205461 w 1715332"/>
              <a:gd name="connsiteY357" fmla="*/ 752359 h 1713864"/>
              <a:gd name="connsiteX358" fmla="*/ 208950 w 1715332"/>
              <a:gd name="connsiteY358" fmla="*/ 755848 h 1713864"/>
              <a:gd name="connsiteX359" fmla="*/ 208950 w 1715332"/>
              <a:gd name="connsiteY359" fmla="*/ 820118 h 1713864"/>
              <a:gd name="connsiteX360" fmla="*/ 205494 w 1715332"/>
              <a:gd name="connsiteY360" fmla="*/ 823607 h 1713864"/>
              <a:gd name="connsiteX361" fmla="*/ 141191 w 1715332"/>
              <a:gd name="connsiteY361" fmla="*/ 823607 h 1713864"/>
              <a:gd name="connsiteX362" fmla="*/ 137702 w 1715332"/>
              <a:gd name="connsiteY362" fmla="*/ 820118 h 1713864"/>
              <a:gd name="connsiteX363" fmla="*/ 137702 w 1715332"/>
              <a:gd name="connsiteY363" fmla="*/ 755848 h 1713864"/>
              <a:gd name="connsiteX364" fmla="*/ 141191 w 1715332"/>
              <a:gd name="connsiteY364" fmla="*/ 752359 h 1713864"/>
              <a:gd name="connsiteX365" fmla="*/ 1101230 w 1715332"/>
              <a:gd name="connsiteY365" fmla="*/ 687535 h 1713864"/>
              <a:gd name="connsiteX366" fmla="*/ 1095720 w 1715332"/>
              <a:gd name="connsiteY366" fmla="*/ 693046 h 1713864"/>
              <a:gd name="connsiteX367" fmla="*/ 1095720 w 1715332"/>
              <a:gd name="connsiteY367" fmla="*/ 754088 h 1713864"/>
              <a:gd name="connsiteX368" fmla="*/ 1096274 w 1715332"/>
              <a:gd name="connsiteY368" fmla="*/ 754642 h 1713864"/>
              <a:gd name="connsiteX369" fmla="*/ 1034547 w 1715332"/>
              <a:gd name="connsiteY369" fmla="*/ 754642 h 1713864"/>
              <a:gd name="connsiteX370" fmla="*/ 1029036 w 1715332"/>
              <a:gd name="connsiteY370" fmla="*/ 760152 h 1713864"/>
              <a:gd name="connsiteX371" fmla="*/ 1029036 w 1715332"/>
              <a:gd name="connsiteY371" fmla="*/ 820868 h 1713864"/>
              <a:gd name="connsiteX372" fmla="*/ 1029461 w 1715332"/>
              <a:gd name="connsiteY372" fmla="*/ 821292 h 1713864"/>
              <a:gd name="connsiteX373" fmla="*/ 1161489 w 1715332"/>
              <a:gd name="connsiteY373" fmla="*/ 821292 h 1713864"/>
              <a:gd name="connsiteX374" fmla="*/ 1167000 w 1715332"/>
              <a:gd name="connsiteY374" fmla="*/ 815781 h 1713864"/>
              <a:gd name="connsiteX375" fmla="*/ 1167000 w 1715332"/>
              <a:gd name="connsiteY375" fmla="*/ 755033 h 1713864"/>
              <a:gd name="connsiteX376" fmla="*/ 1166609 w 1715332"/>
              <a:gd name="connsiteY376" fmla="*/ 754642 h 1713864"/>
              <a:gd name="connsiteX377" fmla="*/ 1230552 w 1715332"/>
              <a:gd name="connsiteY377" fmla="*/ 754642 h 1713864"/>
              <a:gd name="connsiteX378" fmla="*/ 1236063 w 1715332"/>
              <a:gd name="connsiteY378" fmla="*/ 749131 h 1713864"/>
              <a:gd name="connsiteX379" fmla="*/ 1236063 w 1715332"/>
              <a:gd name="connsiteY379" fmla="*/ 693144 h 1713864"/>
              <a:gd name="connsiteX380" fmla="*/ 1230455 w 1715332"/>
              <a:gd name="connsiteY380" fmla="*/ 687535 h 1713864"/>
              <a:gd name="connsiteX381" fmla="*/ 1445829 w 1715332"/>
              <a:gd name="connsiteY381" fmla="*/ 619026 h 1713864"/>
              <a:gd name="connsiteX382" fmla="*/ 1509544 w 1715332"/>
              <a:gd name="connsiteY382" fmla="*/ 619026 h 1713864"/>
              <a:gd name="connsiteX383" fmla="*/ 1509544 w 1715332"/>
              <a:gd name="connsiteY383" fmla="*/ 686589 h 1713864"/>
              <a:gd name="connsiteX384" fmla="*/ 1578868 w 1715332"/>
              <a:gd name="connsiteY384" fmla="*/ 686589 h 1713864"/>
              <a:gd name="connsiteX385" fmla="*/ 1578868 w 1715332"/>
              <a:gd name="connsiteY385" fmla="*/ 753990 h 1713864"/>
              <a:gd name="connsiteX386" fmla="*/ 1509544 w 1715332"/>
              <a:gd name="connsiteY386" fmla="*/ 753990 h 1713864"/>
              <a:gd name="connsiteX387" fmla="*/ 1509544 w 1715332"/>
              <a:gd name="connsiteY387" fmla="*/ 815782 h 1713864"/>
              <a:gd name="connsiteX388" fmla="*/ 1504034 w 1715332"/>
              <a:gd name="connsiteY388" fmla="*/ 821325 h 1713864"/>
              <a:gd name="connsiteX389" fmla="*/ 1445927 w 1715332"/>
              <a:gd name="connsiteY389" fmla="*/ 821325 h 1713864"/>
              <a:gd name="connsiteX390" fmla="*/ 1440318 w 1715332"/>
              <a:gd name="connsiteY390" fmla="*/ 815717 h 1713864"/>
              <a:gd name="connsiteX391" fmla="*/ 1440318 w 1715332"/>
              <a:gd name="connsiteY391" fmla="*/ 624537 h 1713864"/>
              <a:gd name="connsiteX392" fmla="*/ 1445829 w 1715332"/>
              <a:gd name="connsiteY392" fmla="*/ 619026 h 1713864"/>
              <a:gd name="connsiteX393" fmla="*/ 412292 w 1715332"/>
              <a:gd name="connsiteY393" fmla="*/ 617526 h 1713864"/>
              <a:gd name="connsiteX394" fmla="*/ 412292 w 1715332"/>
              <a:gd name="connsiteY394" fmla="*/ 683850 h 1713864"/>
              <a:gd name="connsiteX395" fmla="*/ 415781 w 1715332"/>
              <a:gd name="connsiteY395" fmla="*/ 687339 h 1713864"/>
              <a:gd name="connsiteX396" fmla="*/ 478551 w 1715332"/>
              <a:gd name="connsiteY396" fmla="*/ 687339 h 1713864"/>
              <a:gd name="connsiteX397" fmla="*/ 482105 w 1715332"/>
              <a:gd name="connsiteY397" fmla="*/ 683785 h 1713864"/>
              <a:gd name="connsiteX398" fmla="*/ 482105 w 1715332"/>
              <a:gd name="connsiteY398" fmla="*/ 621015 h 1713864"/>
              <a:gd name="connsiteX399" fmla="*/ 478616 w 1715332"/>
              <a:gd name="connsiteY399" fmla="*/ 617526 h 1713864"/>
              <a:gd name="connsiteX400" fmla="*/ 1515153 w 1715332"/>
              <a:gd name="connsiteY400" fmla="*/ 549702 h 1713864"/>
              <a:gd name="connsiteX401" fmla="*/ 1572217 w 1715332"/>
              <a:gd name="connsiteY401" fmla="*/ 549702 h 1713864"/>
              <a:gd name="connsiteX402" fmla="*/ 1577727 w 1715332"/>
              <a:gd name="connsiteY402" fmla="*/ 555213 h 1713864"/>
              <a:gd name="connsiteX403" fmla="*/ 1577727 w 1715332"/>
              <a:gd name="connsiteY403" fmla="*/ 617950 h 1713864"/>
              <a:gd name="connsiteX404" fmla="*/ 1509544 w 1715332"/>
              <a:gd name="connsiteY404" fmla="*/ 617950 h 1713864"/>
              <a:gd name="connsiteX405" fmla="*/ 1509544 w 1715332"/>
              <a:gd name="connsiteY405" fmla="*/ 555311 h 1713864"/>
              <a:gd name="connsiteX406" fmla="*/ 1515153 w 1715332"/>
              <a:gd name="connsiteY406" fmla="*/ 549702 h 1713864"/>
              <a:gd name="connsiteX407" fmla="*/ 5576 w 1715332"/>
              <a:gd name="connsiteY407" fmla="*/ 549702 h 1713864"/>
              <a:gd name="connsiteX408" fmla="*/ 66813 w 1715332"/>
              <a:gd name="connsiteY408" fmla="*/ 549702 h 1713864"/>
              <a:gd name="connsiteX409" fmla="*/ 70302 w 1715332"/>
              <a:gd name="connsiteY409" fmla="*/ 553191 h 1713864"/>
              <a:gd name="connsiteX410" fmla="*/ 70302 w 1715332"/>
              <a:gd name="connsiteY410" fmla="*/ 614428 h 1713864"/>
              <a:gd name="connsiteX411" fmla="*/ 66813 w 1715332"/>
              <a:gd name="connsiteY411" fmla="*/ 617918 h 1713864"/>
              <a:gd name="connsiteX412" fmla="*/ 5576 w 1715332"/>
              <a:gd name="connsiteY412" fmla="*/ 617918 h 1713864"/>
              <a:gd name="connsiteX413" fmla="*/ 2087 w 1715332"/>
              <a:gd name="connsiteY413" fmla="*/ 614428 h 1713864"/>
              <a:gd name="connsiteX414" fmla="*/ 2087 w 1715332"/>
              <a:gd name="connsiteY414" fmla="*/ 553191 h 1713864"/>
              <a:gd name="connsiteX415" fmla="*/ 5576 w 1715332"/>
              <a:gd name="connsiteY415" fmla="*/ 549702 h 1713864"/>
              <a:gd name="connsiteX416" fmla="*/ 829966 w 1715332"/>
              <a:gd name="connsiteY416" fmla="*/ 549636 h 1713864"/>
              <a:gd name="connsiteX417" fmla="*/ 888496 w 1715332"/>
              <a:gd name="connsiteY417" fmla="*/ 549636 h 1713864"/>
              <a:gd name="connsiteX418" fmla="*/ 894105 w 1715332"/>
              <a:gd name="connsiteY418" fmla="*/ 555245 h 1713864"/>
              <a:gd name="connsiteX419" fmla="*/ 894105 w 1715332"/>
              <a:gd name="connsiteY419" fmla="*/ 613776 h 1713864"/>
              <a:gd name="connsiteX420" fmla="*/ 888594 w 1715332"/>
              <a:gd name="connsiteY420" fmla="*/ 619286 h 1713864"/>
              <a:gd name="connsiteX421" fmla="*/ 824455 w 1715332"/>
              <a:gd name="connsiteY421" fmla="*/ 619286 h 1713864"/>
              <a:gd name="connsiteX422" fmla="*/ 824455 w 1715332"/>
              <a:gd name="connsiteY422" fmla="*/ 555147 h 1713864"/>
              <a:gd name="connsiteX423" fmla="*/ 829966 w 1715332"/>
              <a:gd name="connsiteY423" fmla="*/ 549636 h 1713864"/>
              <a:gd name="connsiteX424" fmla="*/ 1651291 w 1715332"/>
              <a:gd name="connsiteY424" fmla="*/ 549343 h 1713864"/>
              <a:gd name="connsiteX425" fmla="*/ 1709398 w 1715332"/>
              <a:gd name="connsiteY425" fmla="*/ 549343 h 1713864"/>
              <a:gd name="connsiteX426" fmla="*/ 1715006 w 1715332"/>
              <a:gd name="connsiteY426" fmla="*/ 554952 h 1713864"/>
              <a:gd name="connsiteX427" fmla="*/ 1715006 w 1715332"/>
              <a:gd name="connsiteY427" fmla="*/ 747925 h 1713864"/>
              <a:gd name="connsiteX428" fmla="*/ 1709496 w 1715332"/>
              <a:gd name="connsiteY428" fmla="*/ 753436 h 1713864"/>
              <a:gd name="connsiteX429" fmla="*/ 1645780 w 1715332"/>
              <a:gd name="connsiteY429" fmla="*/ 753436 h 1713864"/>
              <a:gd name="connsiteX430" fmla="*/ 1645780 w 1715332"/>
              <a:gd name="connsiteY430" fmla="*/ 686623 h 1713864"/>
              <a:gd name="connsiteX431" fmla="*/ 1578934 w 1715332"/>
              <a:gd name="connsiteY431" fmla="*/ 686623 h 1713864"/>
              <a:gd name="connsiteX432" fmla="*/ 1578934 w 1715332"/>
              <a:gd name="connsiteY432" fmla="*/ 618439 h 1713864"/>
              <a:gd name="connsiteX433" fmla="*/ 1645780 w 1715332"/>
              <a:gd name="connsiteY433" fmla="*/ 618439 h 1713864"/>
              <a:gd name="connsiteX434" fmla="*/ 1645780 w 1715332"/>
              <a:gd name="connsiteY434" fmla="*/ 554886 h 1713864"/>
              <a:gd name="connsiteX435" fmla="*/ 1651291 w 1715332"/>
              <a:gd name="connsiteY435" fmla="*/ 549343 h 1713864"/>
              <a:gd name="connsiteX436" fmla="*/ 417803 w 1715332"/>
              <a:gd name="connsiteY436" fmla="*/ 548071 h 1713864"/>
              <a:gd name="connsiteX437" fmla="*/ 545495 w 1715332"/>
              <a:gd name="connsiteY437" fmla="*/ 548071 h 1713864"/>
              <a:gd name="connsiteX438" fmla="*/ 551005 w 1715332"/>
              <a:gd name="connsiteY438" fmla="*/ 553582 h 1713864"/>
              <a:gd name="connsiteX439" fmla="*/ 551005 w 1715332"/>
              <a:gd name="connsiteY439" fmla="*/ 685089 h 1713864"/>
              <a:gd name="connsiteX440" fmla="*/ 613514 w 1715332"/>
              <a:gd name="connsiteY440" fmla="*/ 685089 h 1713864"/>
              <a:gd name="connsiteX441" fmla="*/ 619025 w 1715332"/>
              <a:gd name="connsiteY441" fmla="*/ 690600 h 1713864"/>
              <a:gd name="connsiteX442" fmla="*/ 619025 w 1715332"/>
              <a:gd name="connsiteY442" fmla="*/ 960266 h 1713864"/>
              <a:gd name="connsiteX443" fmla="*/ 549310 w 1715332"/>
              <a:gd name="connsiteY443" fmla="*/ 960266 h 1713864"/>
              <a:gd name="connsiteX444" fmla="*/ 549310 w 1715332"/>
              <a:gd name="connsiteY444" fmla="*/ 1027699 h 1713864"/>
              <a:gd name="connsiteX445" fmla="*/ 413107 w 1715332"/>
              <a:gd name="connsiteY445" fmla="*/ 1027699 h 1713864"/>
              <a:gd name="connsiteX446" fmla="*/ 409553 w 1715332"/>
              <a:gd name="connsiteY446" fmla="*/ 1031253 h 1713864"/>
              <a:gd name="connsiteX447" fmla="*/ 409553 w 1715332"/>
              <a:gd name="connsiteY447" fmla="*/ 1095393 h 1713864"/>
              <a:gd name="connsiteX448" fmla="*/ 413042 w 1715332"/>
              <a:gd name="connsiteY448" fmla="*/ 1098882 h 1713864"/>
              <a:gd name="connsiteX449" fmla="*/ 549636 w 1715332"/>
              <a:gd name="connsiteY449" fmla="*/ 1098882 h 1713864"/>
              <a:gd name="connsiteX450" fmla="*/ 549636 w 1715332"/>
              <a:gd name="connsiteY450" fmla="*/ 1028644 h 1713864"/>
              <a:gd name="connsiteX451" fmla="*/ 619025 w 1715332"/>
              <a:gd name="connsiteY451" fmla="*/ 1028644 h 1713864"/>
              <a:gd name="connsiteX452" fmla="*/ 619025 w 1715332"/>
              <a:gd name="connsiteY452" fmla="*/ 1094838 h 1713864"/>
              <a:gd name="connsiteX453" fmla="*/ 613514 w 1715332"/>
              <a:gd name="connsiteY453" fmla="*/ 1100349 h 1713864"/>
              <a:gd name="connsiteX454" fmla="*/ 549603 w 1715332"/>
              <a:gd name="connsiteY454" fmla="*/ 1100349 h 1713864"/>
              <a:gd name="connsiteX455" fmla="*/ 549603 w 1715332"/>
              <a:gd name="connsiteY455" fmla="*/ 1160641 h 1713864"/>
              <a:gd name="connsiteX456" fmla="*/ 544093 w 1715332"/>
              <a:gd name="connsiteY456" fmla="*/ 1166152 h 1713864"/>
              <a:gd name="connsiteX457" fmla="*/ 212635 w 1715332"/>
              <a:gd name="connsiteY457" fmla="*/ 1166152 h 1713864"/>
              <a:gd name="connsiteX458" fmla="*/ 207124 w 1715332"/>
              <a:gd name="connsiteY458" fmla="*/ 1160641 h 1713864"/>
              <a:gd name="connsiteX459" fmla="*/ 207124 w 1715332"/>
              <a:gd name="connsiteY459" fmla="*/ 1032558 h 1713864"/>
              <a:gd name="connsiteX460" fmla="*/ 143702 w 1715332"/>
              <a:gd name="connsiteY460" fmla="*/ 1032558 h 1713864"/>
              <a:gd name="connsiteX461" fmla="*/ 138191 w 1715332"/>
              <a:gd name="connsiteY461" fmla="*/ 1027047 h 1713864"/>
              <a:gd name="connsiteX462" fmla="*/ 138191 w 1715332"/>
              <a:gd name="connsiteY462" fmla="*/ 960788 h 1713864"/>
              <a:gd name="connsiteX463" fmla="*/ 5967 w 1715332"/>
              <a:gd name="connsiteY463" fmla="*/ 960788 h 1713864"/>
              <a:gd name="connsiteX464" fmla="*/ 456 w 1715332"/>
              <a:gd name="connsiteY464" fmla="*/ 955277 h 1713864"/>
              <a:gd name="connsiteX465" fmla="*/ 456 w 1715332"/>
              <a:gd name="connsiteY465" fmla="*/ 894790 h 1713864"/>
              <a:gd name="connsiteX466" fmla="*/ 5967 w 1715332"/>
              <a:gd name="connsiteY466" fmla="*/ 889279 h 1713864"/>
              <a:gd name="connsiteX467" fmla="*/ 207124 w 1715332"/>
              <a:gd name="connsiteY467" fmla="*/ 889279 h 1713864"/>
              <a:gd name="connsiteX468" fmla="*/ 207124 w 1715332"/>
              <a:gd name="connsiteY468" fmla="*/ 829183 h 1713864"/>
              <a:gd name="connsiteX469" fmla="*/ 212635 w 1715332"/>
              <a:gd name="connsiteY469" fmla="*/ 823672 h 1713864"/>
              <a:gd name="connsiteX470" fmla="*/ 273350 w 1715332"/>
              <a:gd name="connsiteY470" fmla="*/ 823672 h 1713864"/>
              <a:gd name="connsiteX471" fmla="*/ 273350 w 1715332"/>
              <a:gd name="connsiteY471" fmla="*/ 758000 h 1713864"/>
              <a:gd name="connsiteX472" fmla="*/ 278861 w 1715332"/>
              <a:gd name="connsiteY472" fmla="*/ 752489 h 1713864"/>
              <a:gd name="connsiteX473" fmla="*/ 343196 w 1715332"/>
              <a:gd name="connsiteY473" fmla="*/ 752489 h 1713864"/>
              <a:gd name="connsiteX474" fmla="*/ 343196 w 1715332"/>
              <a:gd name="connsiteY474" fmla="*/ 690600 h 1713864"/>
              <a:gd name="connsiteX475" fmla="*/ 343783 w 1715332"/>
              <a:gd name="connsiteY475" fmla="*/ 688187 h 1713864"/>
              <a:gd name="connsiteX476" fmla="*/ 278861 w 1715332"/>
              <a:gd name="connsiteY476" fmla="*/ 688187 h 1713864"/>
              <a:gd name="connsiteX477" fmla="*/ 273350 w 1715332"/>
              <a:gd name="connsiteY477" fmla="*/ 682676 h 1713864"/>
              <a:gd name="connsiteX478" fmla="*/ 273350 w 1715332"/>
              <a:gd name="connsiteY478" fmla="*/ 622189 h 1713864"/>
              <a:gd name="connsiteX479" fmla="*/ 278861 w 1715332"/>
              <a:gd name="connsiteY479" fmla="*/ 616678 h 1713864"/>
              <a:gd name="connsiteX480" fmla="*/ 412292 w 1715332"/>
              <a:gd name="connsiteY480" fmla="*/ 616678 h 1713864"/>
              <a:gd name="connsiteX481" fmla="*/ 412292 w 1715332"/>
              <a:gd name="connsiteY481" fmla="*/ 553582 h 1713864"/>
              <a:gd name="connsiteX482" fmla="*/ 417803 w 1715332"/>
              <a:gd name="connsiteY482" fmla="*/ 548071 h 1713864"/>
              <a:gd name="connsiteX483" fmla="*/ 142985 w 1715332"/>
              <a:gd name="connsiteY483" fmla="*/ 547288 h 1713864"/>
              <a:gd name="connsiteX484" fmla="*/ 203472 w 1715332"/>
              <a:gd name="connsiteY484" fmla="*/ 547288 h 1713864"/>
              <a:gd name="connsiteX485" fmla="*/ 208983 w 1715332"/>
              <a:gd name="connsiteY485" fmla="*/ 552799 h 1713864"/>
              <a:gd name="connsiteX486" fmla="*/ 208983 w 1715332"/>
              <a:gd name="connsiteY486" fmla="*/ 681567 h 1713864"/>
              <a:gd name="connsiteX487" fmla="*/ 203472 w 1715332"/>
              <a:gd name="connsiteY487" fmla="*/ 687078 h 1713864"/>
              <a:gd name="connsiteX488" fmla="*/ 142985 w 1715332"/>
              <a:gd name="connsiteY488" fmla="*/ 687078 h 1713864"/>
              <a:gd name="connsiteX489" fmla="*/ 137474 w 1715332"/>
              <a:gd name="connsiteY489" fmla="*/ 681567 h 1713864"/>
              <a:gd name="connsiteX490" fmla="*/ 137474 w 1715332"/>
              <a:gd name="connsiteY490" fmla="*/ 552799 h 1713864"/>
              <a:gd name="connsiteX491" fmla="*/ 142985 w 1715332"/>
              <a:gd name="connsiteY491" fmla="*/ 547288 h 1713864"/>
              <a:gd name="connsiteX492" fmla="*/ 691383 w 1715332"/>
              <a:gd name="connsiteY492" fmla="*/ 413010 h 1713864"/>
              <a:gd name="connsiteX493" fmla="*/ 749196 w 1715332"/>
              <a:gd name="connsiteY493" fmla="*/ 413010 h 1713864"/>
              <a:gd name="connsiteX494" fmla="*/ 754805 w 1715332"/>
              <a:gd name="connsiteY494" fmla="*/ 418618 h 1713864"/>
              <a:gd name="connsiteX495" fmla="*/ 754805 w 1715332"/>
              <a:gd name="connsiteY495" fmla="*/ 617526 h 1713864"/>
              <a:gd name="connsiteX496" fmla="*/ 824454 w 1715332"/>
              <a:gd name="connsiteY496" fmla="*/ 617526 h 1713864"/>
              <a:gd name="connsiteX497" fmla="*/ 824454 w 1715332"/>
              <a:gd name="connsiteY497" fmla="*/ 681666 h 1713864"/>
              <a:gd name="connsiteX498" fmla="*/ 818943 w 1715332"/>
              <a:gd name="connsiteY498" fmla="*/ 687176 h 1713864"/>
              <a:gd name="connsiteX499" fmla="*/ 761652 w 1715332"/>
              <a:gd name="connsiteY499" fmla="*/ 687176 h 1713864"/>
              <a:gd name="connsiteX500" fmla="*/ 754804 w 1715332"/>
              <a:gd name="connsiteY500" fmla="*/ 680328 h 1713864"/>
              <a:gd name="connsiteX501" fmla="*/ 754804 w 1715332"/>
              <a:gd name="connsiteY501" fmla="*/ 617592 h 1713864"/>
              <a:gd name="connsiteX502" fmla="*/ 754349 w 1715332"/>
              <a:gd name="connsiteY502" fmla="*/ 618048 h 1713864"/>
              <a:gd name="connsiteX503" fmla="*/ 692720 w 1715332"/>
              <a:gd name="connsiteY503" fmla="*/ 618048 h 1713864"/>
              <a:gd name="connsiteX504" fmla="*/ 685872 w 1715332"/>
              <a:gd name="connsiteY504" fmla="*/ 611200 h 1713864"/>
              <a:gd name="connsiteX505" fmla="*/ 685872 w 1715332"/>
              <a:gd name="connsiteY505" fmla="*/ 418553 h 1713864"/>
              <a:gd name="connsiteX506" fmla="*/ 691383 w 1715332"/>
              <a:gd name="connsiteY506" fmla="*/ 413010 h 1713864"/>
              <a:gd name="connsiteX507" fmla="*/ 1103186 w 1715332"/>
              <a:gd name="connsiteY507" fmla="*/ 408543 h 1713864"/>
              <a:gd name="connsiteX508" fmla="*/ 1160152 w 1715332"/>
              <a:gd name="connsiteY508" fmla="*/ 408543 h 1713864"/>
              <a:gd name="connsiteX509" fmla="*/ 1166999 w 1715332"/>
              <a:gd name="connsiteY509" fmla="*/ 415390 h 1713864"/>
              <a:gd name="connsiteX510" fmla="*/ 1166999 w 1715332"/>
              <a:gd name="connsiteY510" fmla="*/ 475128 h 1713864"/>
              <a:gd name="connsiteX511" fmla="*/ 1161488 w 1715332"/>
              <a:gd name="connsiteY511" fmla="*/ 480639 h 1713864"/>
              <a:gd name="connsiteX512" fmla="*/ 1098328 w 1715332"/>
              <a:gd name="connsiteY512" fmla="*/ 480639 h 1713864"/>
              <a:gd name="connsiteX513" fmla="*/ 1098328 w 1715332"/>
              <a:gd name="connsiteY513" fmla="*/ 549702 h 1713864"/>
              <a:gd name="connsiteX514" fmla="*/ 1161359 w 1715332"/>
              <a:gd name="connsiteY514" fmla="*/ 549702 h 1713864"/>
              <a:gd name="connsiteX515" fmla="*/ 1166967 w 1715332"/>
              <a:gd name="connsiteY515" fmla="*/ 555311 h 1713864"/>
              <a:gd name="connsiteX516" fmla="*/ 1166967 w 1715332"/>
              <a:gd name="connsiteY516" fmla="*/ 619124 h 1713864"/>
              <a:gd name="connsiteX517" fmla="*/ 1302420 w 1715332"/>
              <a:gd name="connsiteY517" fmla="*/ 619124 h 1713864"/>
              <a:gd name="connsiteX518" fmla="*/ 1302420 w 1715332"/>
              <a:gd name="connsiteY518" fmla="*/ 554854 h 1713864"/>
              <a:gd name="connsiteX519" fmla="*/ 1307931 w 1715332"/>
              <a:gd name="connsiteY519" fmla="*/ 549343 h 1713864"/>
              <a:gd name="connsiteX520" fmla="*/ 1366168 w 1715332"/>
              <a:gd name="connsiteY520" fmla="*/ 549343 h 1713864"/>
              <a:gd name="connsiteX521" fmla="*/ 1371777 w 1715332"/>
              <a:gd name="connsiteY521" fmla="*/ 554952 h 1713864"/>
              <a:gd name="connsiteX522" fmla="*/ 1371777 w 1715332"/>
              <a:gd name="connsiteY522" fmla="*/ 681112 h 1713864"/>
              <a:gd name="connsiteX523" fmla="*/ 1366266 w 1715332"/>
              <a:gd name="connsiteY523" fmla="*/ 686622 h 1713864"/>
              <a:gd name="connsiteX524" fmla="*/ 1304540 w 1715332"/>
              <a:gd name="connsiteY524" fmla="*/ 686622 h 1713864"/>
              <a:gd name="connsiteX525" fmla="*/ 1304540 w 1715332"/>
              <a:gd name="connsiteY525" fmla="*/ 754642 h 1713864"/>
              <a:gd name="connsiteX526" fmla="*/ 1368287 w 1715332"/>
              <a:gd name="connsiteY526" fmla="*/ 754642 h 1713864"/>
              <a:gd name="connsiteX527" fmla="*/ 1373896 w 1715332"/>
              <a:gd name="connsiteY527" fmla="*/ 760250 h 1713864"/>
              <a:gd name="connsiteX528" fmla="*/ 1373896 w 1715332"/>
              <a:gd name="connsiteY528" fmla="*/ 815814 h 1713864"/>
              <a:gd name="connsiteX529" fmla="*/ 1368385 w 1715332"/>
              <a:gd name="connsiteY529" fmla="*/ 821325 h 1713864"/>
              <a:gd name="connsiteX530" fmla="*/ 1368385 w 1715332"/>
              <a:gd name="connsiteY530" fmla="*/ 821260 h 1713864"/>
              <a:gd name="connsiteX531" fmla="*/ 1304507 w 1715332"/>
              <a:gd name="connsiteY531" fmla="*/ 821260 h 1713864"/>
              <a:gd name="connsiteX532" fmla="*/ 1304507 w 1715332"/>
              <a:gd name="connsiteY532" fmla="*/ 890062 h 1713864"/>
              <a:gd name="connsiteX533" fmla="*/ 1368255 w 1715332"/>
              <a:gd name="connsiteY533" fmla="*/ 890062 h 1713864"/>
              <a:gd name="connsiteX534" fmla="*/ 1373863 w 1715332"/>
              <a:gd name="connsiteY534" fmla="*/ 895671 h 1713864"/>
              <a:gd name="connsiteX535" fmla="*/ 1373863 w 1715332"/>
              <a:gd name="connsiteY535" fmla="*/ 953027 h 1713864"/>
              <a:gd name="connsiteX536" fmla="*/ 1368353 w 1715332"/>
              <a:gd name="connsiteY536" fmla="*/ 958538 h 1713864"/>
              <a:gd name="connsiteX537" fmla="*/ 1242878 w 1715332"/>
              <a:gd name="connsiteY537" fmla="*/ 958538 h 1713864"/>
              <a:gd name="connsiteX538" fmla="*/ 1236030 w 1715332"/>
              <a:gd name="connsiteY538" fmla="*/ 951691 h 1713864"/>
              <a:gd name="connsiteX539" fmla="*/ 1236030 w 1715332"/>
              <a:gd name="connsiteY539" fmla="*/ 891203 h 1713864"/>
              <a:gd name="connsiteX540" fmla="*/ 1237139 w 1715332"/>
              <a:gd name="connsiteY540" fmla="*/ 890095 h 1713864"/>
              <a:gd name="connsiteX541" fmla="*/ 1166967 w 1715332"/>
              <a:gd name="connsiteY541" fmla="*/ 890095 h 1713864"/>
              <a:gd name="connsiteX542" fmla="*/ 1166967 w 1715332"/>
              <a:gd name="connsiteY542" fmla="*/ 1008558 h 1713864"/>
              <a:gd name="connsiteX543" fmla="*/ 1147501 w 1715332"/>
              <a:gd name="connsiteY543" fmla="*/ 1028025 h 1713864"/>
              <a:gd name="connsiteX544" fmla="*/ 1035852 w 1715332"/>
              <a:gd name="connsiteY544" fmla="*/ 1028025 h 1713864"/>
              <a:gd name="connsiteX545" fmla="*/ 1029004 w 1715332"/>
              <a:gd name="connsiteY545" fmla="*/ 1021178 h 1713864"/>
              <a:gd name="connsiteX546" fmla="*/ 1029004 w 1715332"/>
              <a:gd name="connsiteY546" fmla="*/ 823020 h 1713864"/>
              <a:gd name="connsiteX547" fmla="*/ 965680 w 1715332"/>
              <a:gd name="connsiteY547" fmla="*/ 823020 h 1713864"/>
              <a:gd name="connsiteX548" fmla="*/ 958832 w 1715332"/>
              <a:gd name="connsiteY548" fmla="*/ 816173 h 1713864"/>
              <a:gd name="connsiteX549" fmla="*/ 958832 w 1715332"/>
              <a:gd name="connsiteY549" fmla="*/ 692133 h 1713864"/>
              <a:gd name="connsiteX550" fmla="*/ 964343 w 1715332"/>
              <a:gd name="connsiteY550" fmla="*/ 686622 h 1713864"/>
              <a:gd name="connsiteX551" fmla="*/ 1029004 w 1715332"/>
              <a:gd name="connsiteY551" fmla="*/ 686622 h 1713864"/>
              <a:gd name="connsiteX552" fmla="*/ 1029004 w 1715332"/>
              <a:gd name="connsiteY552" fmla="*/ 594570 h 1713864"/>
              <a:gd name="connsiteX553" fmla="*/ 1029004 w 1715332"/>
              <a:gd name="connsiteY553" fmla="*/ 555246 h 1713864"/>
              <a:gd name="connsiteX554" fmla="*/ 1029004 w 1715332"/>
              <a:gd name="connsiteY554" fmla="*/ 478617 h 1713864"/>
              <a:gd name="connsiteX555" fmla="*/ 1097675 w 1715332"/>
              <a:gd name="connsiteY555" fmla="*/ 478617 h 1713864"/>
              <a:gd name="connsiteX556" fmla="*/ 1097675 w 1715332"/>
              <a:gd name="connsiteY556" fmla="*/ 414053 h 1713864"/>
              <a:gd name="connsiteX557" fmla="*/ 1103186 w 1715332"/>
              <a:gd name="connsiteY557" fmla="*/ 408543 h 1713864"/>
              <a:gd name="connsiteX558" fmla="*/ 554886 w 1715332"/>
              <a:gd name="connsiteY558" fmla="*/ 343294 h 1713864"/>
              <a:gd name="connsiteX559" fmla="*/ 613416 w 1715332"/>
              <a:gd name="connsiteY559" fmla="*/ 343294 h 1713864"/>
              <a:gd name="connsiteX560" fmla="*/ 619025 w 1715332"/>
              <a:gd name="connsiteY560" fmla="*/ 348902 h 1713864"/>
              <a:gd name="connsiteX561" fmla="*/ 619025 w 1715332"/>
              <a:gd name="connsiteY561" fmla="*/ 474181 h 1713864"/>
              <a:gd name="connsiteX562" fmla="*/ 613514 w 1715332"/>
              <a:gd name="connsiteY562" fmla="*/ 479692 h 1713864"/>
              <a:gd name="connsiteX563" fmla="*/ 556223 w 1715332"/>
              <a:gd name="connsiteY563" fmla="*/ 479692 h 1713864"/>
              <a:gd name="connsiteX564" fmla="*/ 549375 w 1715332"/>
              <a:gd name="connsiteY564" fmla="*/ 472844 h 1713864"/>
              <a:gd name="connsiteX565" fmla="*/ 549375 w 1715332"/>
              <a:gd name="connsiteY565" fmla="*/ 348804 h 1713864"/>
              <a:gd name="connsiteX566" fmla="*/ 554886 w 1715332"/>
              <a:gd name="connsiteY566" fmla="*/ 343294 h 1713864"/>
              <a:gd name="connsiteX567" fmla="*/ 963430 w 1715332"/>
              <a:gd name="connsiteY567" fmla="*/ 272894 h 1713864"/>
              <a:gd name="connsiteX568" fmla="*/ 1025026 w 1715332"/>
              <a:gd name="connsiteY568" fmla="*/ 272894 h 1713864"/>
              <a:gd name="connsiteX569" fmla="*/ 1028580 w 1715332"/>
              <a:gd name="connsiteY569" fmla="*/ 276448 h 1713864"/>
              <a:gd name="connsiteX570" fmla="*/ 1028580 w 1715332"/>
              <a:gd name="connsiteY570" fmla="*/ 478616 h 1713864"/>
              <a:gd name="connsiteX571" fmla="*/ 964343 w 1715332"/>
              <a:gd name="connsiteY571" fmla="*/ 478616 h 1713864"/>
              <a:gd name="connsiteX572" fmla="*/ 960723 w 1715332"/>
              <a:gd name="connsiteY572" fmla="*/ 474996 h 1713864"/>
              <a:gd name="connsiteX573" fmla="*/ 960723 w 1715332"/>
              <a:gd name="connsiteY573" fmla="*/ 275600 h 1713864"/>
              <a:gd name="connsiteX574" fmla="*/ 963430 w 1715332"/>
              <a:gd name="connsiteY574" fmla="*/ 272894 h 1713864"/>
              <a:gd name="connsiteX575" fmla="*/ 1374353 w 1715332"/>
              <a:gd name="connsiteY575" fmla="*/ 138517 h 1713864"/>
              <a:gd name="connsiteX576" fmla="*/ 1568499 w 1715332"/>
              <a:gd name="connsiteY576" fmla="*/ 138517 h 1713864"/>
              <a:gd name="connsiteX577" fmla="*/ 1574173 w 1715332"/>
              <a:gd name="connsiteY577" fmla="*/ 143995 h 1713864"/>
              <a:gd name="connsiteX578" fmla="*/ 1574140 w 1715332"/>
              <a:gd name="connsiteY578" fmla="*/ 338761 h 1713864"/>
              <a:gd name="connsiteX579" fmla="*/ 1568891 w 1715332"/>
              <a:gd name="connsiteY579" fmla="*/ 343913 h 1713864"/>
              <a:gd name="connsiteX580" fmla="*/ 1471230 w 1715332"/>
              <a:gd name="connsiteY580" fmla="*/ 343815 h 1713864"/>
              <a:gd name="connsiteX581" fmla="*/ 1375331 w 1715332"/>
              <a:gd name="connsiteY581" fmla="*/ 343913 h 1713864"/>
              <a:gd name="connsiteX582" fmla="*/ 1368711 w 1715332"/>
              <a:gd name="connsiteY582" fmla="*/ 337620 h 1713864"/>
              <a:gd name="connsiteX583" fmla="*/ 1368777 w 1715332"/>
              <a:gd name="connsiteY583" fmla="*/ 144060 h 1713864"/>
              <a:gd name="connsiteX584" fmla="*/ 1374353 w 1715332"/>
              <a:gd name="connsiteY584" fmla="*/ 138517 h 1713864"/>
              <a:gd name="connsiteX585" fmla="*/ 141843 w 1715332"/>
              <a:gd name="connsiteY585" fmla="*/ 138517 h 1713864"/>
              <a:gd name="connsiteX586" fmla="*/ 335990 w 1715332"/>
              <a:gd name="connsiteY586" fmla="*/ 138517 h 1713864"/>
              <a:gd name="connsiteX587" fmla="*/ 341664 w 1715332"/>
              <a:gd name="connsiteY587" fmla="*/ 143995 h 1713864"/>
              <a:gd name="connsiteX588" fmla="*/ 341631 w 1715332"/>
              <a:gd name="connsiteY588" fmla="*/ 338761 h 1713864"/>
              <a:gd name="connsiteX589" fmla="*/ 336382 w 1715332"/>
              <a:gd name="connsiteY589" fmla="*/ 343913 h 1713864"/>
              <a:gd name="connsiteX590" fmla="*/ 238721 w 1715332"/>
              <a:gd name="connsiteY590" fmla="*/ 343815 h 1713864"/>
              <a:gd name="connsiteX591" fmla="*/ 142822 w 1715332"/>
              <a:gd name="connsiteY591" fmla="*/ 343913 h 1713864"/>
              <a:gd name="connsiteX592" fmla="*/ 136202 w 1715332"/>
              <a:gd name="connsiteY592" fmla="*/ 337620 h 1713864"/>
              <a:gd name="connsiteX593" fmla="*/ 136268 w 1715332"/>
              <a:gd name="connsiteY593" fmla="*/ 144060 h 1713864"/>
              <a:gd name="connsiteX594" fmla="*/ 141843 w 1715332"/>
              <a:gd name="connsiteY594" fmla="*/ 138517 h 1713864"/>
              <a:gd name="connsiteX595" fmla="*/ 754218 w 1715332"/>
              <a:gd name="connsiteY595" fmla="*/ 135518 h 1713864"/>
              <a:gd name="connsiteX596" fmla="*/ 953419 w 1715332"/>
              <a:gd name="connsiteY596" fmla="*/ 135518 h 1713864"/>
              <a:gd name="connsiteX597" fmla="*/ 959027 w 1715332"/>
              <a:gd name="connsiteY597" fmla="*/ 141126 h 1713864"/>
              <a:gd name="connsiteX598" fmla="*/ 959027 w 1715332"/>
              <a:gd name="connsiteY598" fmla="*/ 274199 h 1713864"/>
              <a:gd name="connsiteX599" fmla="*/ 894073 w 1715332"/>
              <a:gd name="connsiteY599" fmla="*/ 274199 h 1713864"/>
              <a:gd name="connsiteX600" fmla="*/ 894073 w 1715332"/>
              <a:gd name="connsiteY600" fmla="*/ 475128 h 1713864"/>
              <a:gd name="connsiteX601" fmla="*/ 890584 w 1715332"/>
              <a:gd name="connsiteY601" fmla="*/ 478617 h 1713864"/>
              <a:gd name="connsiteX602" fmla="*/ 829868 w 1715332"/>
              <a:gd name="connsiteY602" fmla="*/ 478617 h 1713864"/>
              <a:gd name="connsiteX603" fmla="*/ 826248 w 1715332"/>
              <a:gd name="connsiteY603" fmla="*/ 474998 h 1713864"/>
              <a:gd name="connsiteX604" fmla="*/ 826248 w 1715332"/>
              <a:gd name="connsiteY604" fmla="*/ 408574 h 1713864"/>
              <a:gd name="connsiteX605" fmla="*/ 755196 w 1715332"/>
              <a:gd name="connsiteY605" fmla="*/ 408574 h 1713864"/>
              <a:gd name="connsiteX606" fmla="*/ 751707 w 1715332"/>
              <a:gd name="connsiteY606" fmla="*/ 405085 h 1713864"/>
              <a:gd name="connsiteX607" fmla="*/ 751707 w 1715332"/>
              <a:gd name="connsiteY607" fmla="*/ 342772 h 1713864"/>
              <a:gd name="connsiteX608" fmla="*/ 755261 w 1715332"/>
              <a:gd name="connsiteY608" fmla="*/ 339218 h 1713864"/>
              <a:gd name="connsiteX609" fmla="*/ 826248 w 1715332"/>
              <a:gd name="connsiteY609" fmla="*/ 339218 h 1713864"/>
              <a:gd name="connsiteX610" fmla="*/ 826248 w 1715332"/>
              <a:gd name="connsiteY610" fmla="*/ 274199 h 1713864"/>
              <a:gd name="connsiteX611" fmla="*/ 761065 w 1715332"/>
              <a:gd name="connsiteY611" fmla="*/ 274199 h 1713864"/>
              <a:gd name="connsiteX612" fmla="*/ 754218 w 1715332"/>
              <a:gd name="connsiteY612" fmla="*/ 267351 h 1713864"/>
              <a:gd name="connsiteX613" fmla="*/ 1106610 w 1715332"/>
              <a:gd name="connsiteY613" fmla="*/ 71280 h 1713864"/>
              <a:gd name="connsiteX614" fmla="*/ 1167424 w 1715332"/>
              <a:gd name="connsiteY614" fmla="*/ 71280 h 1713864"/>
              <a:gd name="connsiteX615" fmla="*/ 1170978 w 1715332"/>
              <a:gd name="connsiteY615" fmla="*/ 74834 h 1713864"/>
              <a:gd name="connsiteX616" fmla="*/ 1170978 w 1715332"/>
              <a:gd name="connsiteY616" fmla="*/ 201352 h 1713864"/>
              <a:gd name="connsiteX617" fmla="*/ 1167489 w 1715332"/>
              <a:gd name="connsiteY617" fmla="*/ 204841 h 1713864"/>
              <a:gd name="connsiteX618" fmla="*/ 1117468 w 1715332"/>
              <a:gd name="connsiteY618" fmla="*/ 204841 h 1713864"/>
              <a:gd name="connsiteX619" fmla="*/ 1117468 w 1715332"/>
              <a:gd name="connsiteY619" fmla="*/ 204842 h 1713864"/>
              <a:gd name="connsiteX620" fmla="*/ 1032068 w 1715332"/>
              <a:gd name="connsiteY620" fmla="*/ 204842 h 1713864"/>
              <a:gd name="connsiteX621" fmla="*/ 1028612 w 1715332"/>
              <a:gd name="connsiteY621" fmla="*/ 201353 h 1713864"/>
              <a:gd name="connsiteX622" fmla="*/ 1028612 w 1715332"/>
              <a:gd name="connsiteY622" fmla="*/ 139072 h 1713864"/>
              <a:gd name="connsiteX623" fmla="*/ 1032166 w 1715332"/>
              <a:gd name="connsiteY623" fmla="*/ 135518 h 1713864"/>
              <a:gd name="connsiteX624" fmla="*/ 1103121 w 1715332"/>
              <a:gd name="connsiteY624" fmla="*/ 135518 h 1713864"/>
              <a:gd name="connsiteX625" fmla="*/ 1103121 w 1715332"/>
              <a:gd name="connsiteY625" fmla="*/ 74769 h 1713864"/>
              <a:gd name="connsiteX626" fmla="*/ 1106610 w 1715332"/>
              <a:gd name="connsiteY626" fmla="*/ 71280 h 1713864"/>
              <a:gd name="connsiteX627" fmla="*/ 1636029 w 1715332"/>
              <a:gd name="connsiteY627" fmla="*/ 69324 h 1713864"/>
              <a:gd name="connsiteX628" fmla="*/ 1305941 w 1715332"/>
              <a:gd name="connsiteY628" fmla="*/ 69357 h 1713864"/>
              <a:gd name="connsiteX629" fmla="*/ 1299680 w 1715332"/>
              <a:gd name="connsiteY629" fmla="*/ 76106 h 1713864"/>
              <a:gd name="connsiteX630" fmla="*/ 1299647 w 1715332"/>
              <a:gd name="connsiteY630" fmla="*/ 406227 h 1713864"/>
              <a:gd name="connsiteX631" fmla="*/ 1306332 w 1715332"/>
              <a:gd name="connsiteY631" fmla="*/ 413075 h 1713864"/>
              <a:gd name="connsiteX632" fmla="*/ 1636420 w 1715332"/>
              <a:gd name="connsiteY632" fmla="*/ 413042 h 1713864"/>
              <a:gd name="connsiteX633" fmla="*/ 1643268 w 1715332"/>
              <a:gd name="connsiteY633" fmla="*/ 406390 h 1713864"/>
              <a:gd name="connsiteX634" fmla="*/ 1643138 w 1715332"/>
              <a:gd name="connsiteY634" fmla="*/ 241623 h 1713864"/>
              <a:gd name="connsiteX635" fmla="*/ 1643268 w 1715332"/>
              <a:gd name="connsiteY635" fmla="*/ 76857 h 1713864"/>
              <a:gd name="connsiteX636" fmla="*/ 1636029 w 1715332"/>
              <a:gd name="connsiteY636" fmla="*/ 69324 h 1713864"/>
              <a:gd name="connsiteX637" fmla="*/ 403521 w 1715332"/>
              <a:gd name="connsiteY637" fmla="*/ 69324 h 1713864"/>
              <a:gd name="connsiteX638" fmla="*/ 73433 w 1715332"/>
              <a:gd name="connsiteY638" fmla="*/ 69357 h 1713864"/>
              <a:gd name="connsiteX639" fmla="*/ 67172 w 1715332"/>
              <a:gd name="connsiteY639" fmla="*/ 76106 h 1713864"/>
              <a:gd name="connsiteX640" fmla="*/ 67139 w 1715332"/>
              <a:gd name="connsiteY640" fmla="*/ 406227 h 1713864"/>
              <a:gd name="connsiteX641" fmla="*/ 73824 w 1715332"/>
              <a:gd name="connsiteY641" fmla="*/ 413075 h 1713864"/>
              <a:gd name="connsiteX642" fmla="*/ 403912 w 1715332"/>
              <a:gd name="connsiteY642" fmla="*/ 413042 h 1713864"/>
              <a:gd name="connsiteX643" fmla="*/ 410760 w 1715332"/>
              <a:gd name="connsiteY643" fmla="*/ 406390 h 1713864"/>
              <a:gd name="connsiteX644" fmla="*/ 410630 w 1715332"/>
              <a:gd name="connsiteY644" fmla="*/ 241623 h 1713864"/>
              <a:gd name="connsiteX645" fmla="*/ 410760 w 1715332"/>
              <a:gd name="connsiteY645" fmla="*/ 76857 h 1713864"/>
              <a:gd name="connsiteX646" fmla="*/ 403521 w 1715332"/>
              <a:gd name="connsiteY646" fmla="*/ 69324 h 1713864"/>
              <a:gd name="connsiteX647" fmla="*/ 1239291 w 1715332"/>
              <a:gd name="connsiteY647" fmla="*/ 1924 h 1713864"/>
              <a:gd name="connsiteX648" fmla="*/ 1712136 w 1715332"/>
              <a:gd name="connsiteY648" fmla="*/ 1924 h 1713864"/>
              <a:gd name="connsiteX649" fmla="*/ 1712861 w 1715332"/>
              <a:gd name="connsiteY649" fmla="*/ 2656 h 1713864"/>
              <a:gd name="connsiteX650" fmla="*/ 1715006 w 1715332"/>
              <a:gd name="connsiteY650" fmla="*/ 3782 h 1713864"/>
              <a:gd name="connsiteX651" fmla="*/ 1715028 w 1715332"/>
              <a:gd name="connsiteY651" fmla="*/ 4846 h 1713864"/>
              <a:gd name="connsiteX652" fmla="*/ 1715331 w 1715332"/>
              <a:gd name="connsiteY652" fmla="*/ 5152 h 1713864"/>
              <a:gd name="connsiteX653" fmla="*/ 1715331 w 1715332"/>
              <a:gd name="connsiteY653" fmla="*/ 477964 h 1713864"/>
              <a:gd name="connsiteX654" fmla="*/ 1712136 w 1715332"/>
              <a:gd name="connsiteY654" fmla="*/ 481160 h 1713864"/>
              <a:gd name="connsiteX655" fmla="*/ 1239291 w 1715332"/>
              <a:gd name="connsiteY655" fmla="*/ 481160 h 1713864"/>
              <a:gd name="connsiteX656" fmla="*/ 1238731 w 1715332"/>
              <a:gd name="connsiteY656" fmla="*/ 480600 h 1713864"/>
              <a:gd name="connsiteX657" fmla="*/ 1238349 w 1715332"/>
              <a:gd name="connsiteY657" fmla="*/ 480655 h 1713864"/>
              <a:gd name="connsiteX658" fmla="*/ 1237431 w 1715332"/>
              <a:gd name="connsiteY658" fmla="*/ 479300 h 1713864"/>
              <a:gd name="connsiteX659" fmla="*/ 1236095 w 1715332"/>
              <a:gd name="connsiteY659" fmla="*/ 477964 h 1713864"/>
              <a:gd name="connsiteX660" fmla="*/ 1236095 w 1715332"/>
              <a:gd name="connsiteY660" fmla="*/ 5119 h 1713864"/>
              <a:gd name="connsiteX661" fmla="*/ 1239291 w 1715332"/>
              <a:gd name="connsiteY661" fmla="*/ 1924 h 1713864"/>
              <a:gd name="connsiteX662" fmla="*/ 662884 w 1715332"/>
              <a:gd name="connsiteY662" fmla="*/ 1924 h 1713864"/>
              <a:gd name="connsiteX663" fmla="*/ 748609 w 1715332"/>
              <a:gd name="connsiteY663" fmla="*/ 1924 h 1713864"/>
              <a:gd name="connsiteX664" fmla="*/ 754218 w 1715332"/>
              <a:gd name="connsiteY664" fmla="*/ 7532 h 1713864"/>
              <a:gd name="connsiteX665" fmla="*/ 754218 w 1715332"/>
              <a:gd name="connsiteY665" fmla="*/ 134735 h 1713864"/>
              <a:gd name="connsiteX666" fmla="*/ 686198 w 1715332"/>
              <a:gd name="connsiteY666" fmla="*/ 134735 h 1713864"/>
              <a:gd name="connsiteX667" fmla="*/ 686198 w 1715332"/>
              <a:gd name="connsiteY667" fmla="*/ 271427 h 1713864"/>
              <a:gd name="connsiteX668" fmla="*/ 682709 w 1715332"/>
              <a:gd name="connsiteY668" fmla="*/ 274916 h 1713864"/>
              <a:gd name="connsiteX669" fmla="*/ 621961 w 1715332"/>
              <a:gd name="connsiteY669" fmla="*/ 274916 h 1713864"/>
              <a:gd name="connsiteX670" fmla="*/ 618341 w 1715332"/>
              <a:gd name="connsiteY670" fmla="*/ 271297 h 1713864"/>
              <a:gd name="connsiteX671" fmla="*/ 618341 w 1715332"/>
              <a:gd name="connsiteY671" fmla="*/ 204874 h 1713864"/>
              <a:gd name="connsiteX672" fmla="*/ 552473 w 1715332"/>
              <a:gd name="connsiteY672" fmla="*/ 204874 h 1713864"/>
              <a:gd name="connsiteX673" fmla="*/ 549017 w 1715332"/>
              <a:gd name="connsiteY673" fmla="*/ 201385 h 1713864"/>
              <a:gd name="connsiteX674" fmla="*/ 549017 w 1715332"/>
              <a:gd name="connsiteY674" fmla="*/ 139072 h 1713864"/>
              <a:gd name="connsiteX675" fmla="*/ 552571 w 1715332"/>
              <a:gd name="connsiteY675" fmla="*/ 135518 h 1713864"/>
              <a:gd name="connsiteX676" fmla="*/ 618341 w 1715332"/>
              <a:gd name="connsiteY676" fmla="*/ 135518 h 1713864"/>
              <a:gd name="connsiteX677" fmla="*/ 618341 w 1715332"/>
              <a:gd name="connsiteY677" fmla="*/ 71312 h 1713864"/>
              <a:gd name="connsiteX678" fmla="*/ 552506 w 1715332"/>
              <a:gd name="connsiteY678" fmla="*/ 71312 h 1713864"/>
              <a:gd name="connsiteX679" fmla="*/ 549017 w 1715332"/>
              <a:gd name="connsiteY679" fmla="*/ 67790 h 1713864"/>
              <a:gd name="connsiteX680" fmla="*/ 549017 w 1715332"/>
              <a:gd name="connsiteY680" fmla="*/ 5510 h 1713864"/>
              <a:gd name="connsiteX681" fmla="*/ 552571 w 1715332"/>
              <a:gd name="connsiteY681" fmla="*/ 1956 h 1713864"/>
              <a:gd name="connsiteX682" fmla="*/ 662852 w 1715332"/>
              <a:gd name="connsiteY682" fmla="*/ 1956 h 1713864"/>
              <a:gd name="connsiteX683" fmla="*/ 6782 w 1715332"/>
              <a:gd name="connsiteY683" fmla="*/ 1924 h 1713864"/>
              <a:gd name="connsiteX684" fmla="*/ 479628 w 1715332"/>
              <a:gd name="connsiteY684" fmla="*/ 1924 h 1713864"/>
              <a:gd name="connsiteX685" fmla="*/ 480379 w 1715332"/>
              <a:gd name="connsiteY685" fmla="*/ 2683 h 1713864"/>
              <a:gd name="connsiteX686" fmla="*/ 481551 w 1715332"/>
              <a:gd name="connsiteY686" fmla="*/ 3456 h 1713864"/>
              <a:gd name="connsiteX687" fmla="*/ 481571 w 1715332"/>
              <a:gd name="connsiteY687" fmla="*/ 3887 h 1713864"/>
              <a:gd name="connsiteX688" fmla="*/ 482823 w 1715332"/>
              <a:gd name="connsiteY688" fmla="*/ 5152 h 1713864"/>
              <a:gd name="connsiteX689" fmla="*/ 482823 w 1715332"/>
              <a:gd name="connsiteY689" fmla="*/ 477964 h 1713864"/>
              <a:gd name="connsiteX690" fmla="*/ 481272 w 1715332"/>
              <a:gd name="connsiteY690" fmla="*/ 479515 h 1713864"/>
              <a:gd name="connsiteX691" fmla="*/ 481258 w 1715332"/>
              <a:gd name="connsiteY691" fmla="*/ 479693 h 1713864"/>
              <a:gd name="connsiteX692" fmla="*/ 481081 w 1715332"/>
              <a:gd name="connsiteY692" fmla="*/ 479707 h 1713864"/>
              <a:gd name="connsiteX693" fmla="*/ 479628 w 1715332"/>
              <a:gd name="connsiteY693" fmla="*/ 481160 h 1713864"/>
              <a:gd name="connsiteX694" fmla="*/ 6782 w 1715332"/>
              <a:gd name="connsiteY694" fmla="*/ 481160 h 1713864"/>
              <a:gd name="connsiteX695" fmla="*/ 5416 w 1715332"/>
              <a:gd name="connsiteY695" fmla="*/ 479794 h 1713864"/>
              <a:gd name="connsiteX696" fmla="*/ 4467 w 1715332"/>
              <a:gd name="connsiteY696" fmla="*/ 479726 h 1713864"/>
              <a:gd name="connsiteX697" fmla="*/ 4473 w 1715332"/>
              <a:gd name="connsiteY697" fmla="*/ 478850 h 1713864"/>
              <a:gd name="connsiteX698" fmla="*/ 3587 w 1715332"/>
              <a:gd name="connsiteY698" fmla="*/ 477964 h 1713864"/>
              <a:gd name="connsiteX699" fmla="*/ 3587 w 1715332"/>
              <a:gd name="connsiteY699" fmla="*/ 5119 h 1713864"/>
              <a:gd name="connsiteX700" fmla="*/ 6782 w 1715332"/>
              <a:gd name="connsiteY700" fmla="*/ 1924 h 1713864"/>
              <a:gd name="connsiteX701" fmla="*/ 832509 w 1715332"/>
              <a:gd name="connsiteY701" fmla="*/ 0 h 1713864"/>
              <a:gd name="connsiteX702" fmla="*/ 885790 w 1715332"/>
              <a:gd name="connsiteY702" fmla="*/ 0 h 1713864"/>
              <a:gd name="connsiteX703" fmla="*/ 893779 w 1715332"/>
              <a:gd name="connsiteY703" fmla="*/ 7989 h 1713864"/>
              <a:gd name="connsiteX704" fmla="*/ 893779 w 1715332"/>
              <a:gd name="connsiteY704" fmla="*/ 62085 h 1713864"/>
              <a:gd name="connsiteX705" fmla="*/ 886508 w 1715332"/>
              <a:gd name="connsiteY705" fmla="*/ 69356 h 1713864"/>
              <a:gd name="connsiteX706" fmla="*/ 832411 w 1715332"/>
              <a:gd name="connsiteY706" fmla="*/ 69356 h 1713864"/>
              <a:gd name="connsiteX707" fmla="*/ 824455 w 1715332"/>
              <a:gd name="connsiteY707" fmla="*/ 61367 h 1713864"/>
              <a:gd name="connsiteX708" fmla="*/ 824455 w 1715332"/>
              <a:gd name="connsiteY708" fmla="*/ 8054 h 1713864"/>
              <a:gd name="connsiteX709" fmla="*/ 832509 w 1715332"/>
              <a:gd name="connsiteY709" fmla="*/ 0 h 1713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</a:cxnLst>
            <a:rect l="l" t="t" r="r" b="b"/>
            <a:pathLst>
              <a:path w="1715332" h="1713864">
                <a:moveTo>
                  <a:pt x="553778" y="1647181"/>
                </a:moveTo>
                <a:lnTo>
                  <a:pt x="617428" y="1647181"/>
                </a:lnTo>
                <a:cubicBezTo>
                  <a:pt x="618309" y="1647181"/>
                  <a:pt x="619026" y="1647899"/>
                  <a:pt x="619026" y="1648779"/>
                </a:cubicBezTo>
                <a:lnTo>
                  <a:pt x="619026" y="1708354"/>
                </a:lnTo>
                <a:cubicBezTo>
                  <a:pt x="619026" y="1711386"/>
                  <a:pt x="616548" y="1713864"/>
                  <a:pt x="613515" y="1713864"/>
                </a:cubicBezTo>
                <a:lnTo>
                  <a:pt x="555115" y="1713864"/>
                </a:lnTo>
                <a:cubicBezTo>
                  <a:pt x="551332" y="1713864"/>
                  <a:pt x="548267" y="1710799"/>
                  <a:pt x="548267" y="1707017"/>
                </a:cubicBezTo>
                <a:lnTo>
                  <a:pt x="548267" y="1652725"/>
                </a:lnTo>
                <a:cubicBezTo>
                  <a:pt x="548267" y="1649659"/>
                  <a:pt x="550745" y="1647181"/>
                  <a:pt x="553778" y="1647181"/>
                </a:cubicBezTo>
                <a:close/>
                <a:moveTo>
                  <a:pt x="1651617" y="1642779"/>
                </a:moveTo>
                <a:lnTo>
                  <a:pt x="1709724" y="1642779"/>
                </a:lnTo>
                <a:cubicBezTo>
                  <a:pt x="1712822" y="1642779"/>
                  <a:pt x="1715332" y="1645290"/>
                  <a:pt x="1715332" y="1648388"/>
                </a:cubicBezTo>
                <a:lnTo>
                  <a:pt x="1715332" y="1706495"/>
                </a:lnTo>
                <a:cubicBezTo>
                  <a:pt x="1715332" y="1709527"/>
                  <a:pt x="1712854" y="1712005"/>
                  <a:pt x="1709821" y="1712005"/>
                </a:cubicBezTo>
                <a:lnTo>
                  <a:pt x="1652954" y="1712005"/>
                </a:lnTo>
                <a:cubicBezTo>
                  <a:pt x="1649171" y="1712005"/>
                  <a:pt x="1646106" y="1708940"/>
                  <a:pt x="1646106" y="1705157"/>
                </a:cubicBezTo>
                <a:lnTo>
                  <a:pt x="1646106" y="1648290"/>
                </a:lnTo>
                <a:cubicBezTo>
                  <a:pt x="1646106" y="1645257"/>
                  <a:pt x="1648552" y="1642779"/>
                  <a:pt x="1651617" y="1642779"/>
                </a:cubicBezTo>
                <a:close/>
                <a:moveTo>
                  <a:pt x="1449904" y="1642779"/>
                </a:moveTo>
                <a:lnTo>
                  <a:pt x="1507327" y="1642779"/>
                </a:lnTo>
                <a:cubicBezTo>
                  <a:pt x="1510424" y="1642779"/>
                  <a:pt x="1512935" y="1645290"/>
                  <a:pt x="1512935" y="1648388"/>
                </a:cubicBezTo>
                <a:lnTo>
                  <a:pt x="1512935" y="1706495"/>
                </a:lnTo>
                <a:cubicBezTo>
                  <a:pt x="1512935" y="1709527"/>
                  <a:pt x="1510457" y="1712005"/>
                  <a:pt x="1507425" y="1712005"/>
                </a:cubicBezTo>
                <a:lnTo>
                  <a:pt x="1450557" y="1712005"/>
                </a:lnTo>
                <a:cubicBezTo>
                  <a:pt x="1446774" y="1712005"/>
                  <a:pt x="1443709" y="1708940"/>
                  <a:pt x="1443709" y="1705157"/>
                </a:cubicBezTo>
                <a:lnTo>
                  <a:pt x="1443709" y="1648975"/>
                </a:lnTo>
                <a:cubicBezTo>
                  <a:pt x="1443709" y="1645551"/>
                  <a:pt x="1446481" y="1642779"/>
                  <a:pt x="1449904" y="1642779"/>
                </a:cubicBezTo>
                <a:close/>
                <a:moveTo>
                  <a:pt x="897399" y="1579292"/>
                </a:moveTo>
                <a:lnTo>
                  <a:pt x="956158" y="1579292"/>
                </a:lnTo>
                <a:cubicBezTo>
                  <a:pt x="959256" y="1579292"/>
                  <a:pt x="961766" y="1581803"/>
                  <a:pt x="961766" y="1584901"/>
                </a:cubicBezTo>
                <a:lnTo>
                  <a:pt x="961766" y="1658725"/>
                </a:lnTo>
                <a:lnTo>
                  <a:pt x="961765" y="1658726"/>
                </a:lnTo>
                <a:lnTo>
                  <a:pt x="961765" y="1708354"/>
                </a:lnTo>
                <a:cubicBezTo>
                  <a:pt x="961765" y="1711386"/>
                  <a:pt x="959287" y="1713864"/>
                  <a:pt x="956255" y="1713864"/>
                </a:cubicBezTo>
                <a:lnTo>
                  <a:pt x="763087" y="1713864"/>
                </a:lnTo>
                <a:cubicBezTo>
                  <a:pt x="759304" y="1713864"/>
                  <a:pt x="756239" y="1710799"/>
                  <a:pt x="756239" y="1707017"/>
                </a:cubicBezTo>
                <a:lnTo>
                  <a:pt x="756239" y="1648159"/>
                </a:lnTo>
                <a:cubicBezTo>
                  <a:pt x="756206" y="1647833"/>
                  <a:pt x="756467" y="1647572"/>
                  <a:pt x="756793" y="1647572"/>
                </a:cubicBezTo>
                <a:lnTo>
                  <a:pt x="891888" y="1647572"/>
                </a:lnTo>
                <a:lnTo>
                  <a:pt x="891888" y="1584803"/>
                </a:lnTo>
                <a:cubicBezTo>
                  <a:pt x="891888" y="1581770"/>
                  <a:pt x="894366" y="1579292"/>
                  <a:pt x="897399" y="1579292"/>
                </a:cubicBezTo>
                <a:close/>
                <a:moveTo>
                  <a:pt x="627830" y="1440905"/>
                </a:moveTo>
                <a:lnTo>
                  <a:pt x="747500" y="1440905"/>
                </a:lnTo>
                <a:cubicBezTo>
                  <a:pt x="752424" y="1440905"/>
                  <a:pt x="756402" y="1444883"/>
                  <a:pt x="756402" y="1449807"/>
                </a:cubicBezTo>
                <a:lnTo>
                  <a:pt x="756402" y="1508761"/>
                </a:lnTo>
                <a:lnTo>
                  <a:pt x="819303" y="1508761"/>
                </a:lnTo>
                <a:cubicBezTo>
                  <a:pt x="822401" y="1508761"/>
                  <a:pt x="824911" y="1511272"/>
                  <a:pt x="824911" y="1514370"/>
                </a:cubicBezTo>
                <a:lnTo>
                  <a:pt x="824911" y="1569543"/>
                </a:lnTo>
                <a:cubicBezTo>
                  <a:pt x="824911" y="1572575"/>
                  <a:pt x="822433" y="1575053"/>
                  <a:pt x="819400" y="1575053"/>
                </a:cubicBezTo>
                <a:lnTo>
                  <a:pt x="756402" y="1575053"/>
                </a:lnTo>
                <a:lnTo>
                  <a:pt x="756402" y="1642715"/>
                </a:lnTo>
                <a:cubicBezTo>
                  <a:pt x="756402" y="1644541"/>
                  <a:pt x="754935" y="1646008"/>
                  <a:pt x="753109" y="1646008"/>
                </a:cubicBezTo>
                <a:lnTo>
                  <a:pt x="622580" y="1646008"/>
                </a:lnTo>
                <a:cubicBezTo>
                  <a:pt x="620624" y="1646008"/>
                  <a:pt x="619026" y="1644411"/>
                  <a:pt x="619026" y="1642454"/>
                </a:cubicBezTo>
                <a:lnTo>
                  <a:pt x="619026" y="1575053"/>
                </a:lnTo>
                <a:lnTo>
                  <a:pt x="555147" y="1575053"/>
                </a:lnTo>
                <a:cubicBezTo>
                  <a:pt x="551364" y="1575053"/>
                  <a:pt x="548299" y="1571988"/>
                  <a:pt x="548299" y="1568206"/>
                </a:cubicBezTo>
                <a:lnTo>
                  <a:pt x="548299" y="1514304"/>
                </a:lnTo>
                <a:cubicBezTo>
                  <a:pt x="548267" y="1511239"/>
                  <a:pt x="550745" y="1508761"/>
                  <a:pt x="553777" y="1508761"/>
                </a:cubicBezTo>
                <a:lnTo>
                  <a:pt x="619026" y="1508761"/>
                </a:lnTo>
                <a:lnTo>
                  <a:pt x="619026" y="1449709"/>
                </a:lnTo>
                <a:cubicBezTo>
                  <a:pt x="619026" y="1444851"/>
                  <a:pt x="622971" y="1440905"/>
                  <a:pt x="627830" y="1440905"/>
                </a:cubicBezTo>
                <a:close/>
                <a:moveTo>
                  <a:pt x="140148" y="1371580"/>
                </a:moveTo>
                <a:lnTo>
                  <a:pt x="339088" y="1371580"/>
                </a:lnTo>
                <a:cubicBezTo>
                  <a:pt x="340849" y="1371580"/>
                  <a:pt x="342284" y="1373015"/>
                  <a:pt x="342284" y="1374776"/>
                </a:cubicBezTo>
                <a:lnTo>
                  <a:pt x="342284" y="1573716"/>
                </a:lnTo>
                <a:cubicBezTo>
                  <a:pt x="342317" y="1575477"/>
                  <a:pt x="340882" y="1576911"/>
                  <a:pt x="339088" y="1576911"/>
                </a:cubicBezTo>
                <a:lnTo>
                  <a:pt x="140148" y="1576911"/>
                </a:lnTo>
                <a:cubicBezTo>
                  <a:pt x="138388" y="1576911"/>
                  <a:pt x="136953" y="1575477"/>
                  <a:pt x="136953" y="1573716"/>
                </a:cubicBezTo>
                <a:lnTo>
                  <a:pt x="136953" y="1374776"/>
                </a:lnTo>
                <a:cubicBezTo>
                  <a:pt x="136953" y="1373015"/>
                  <a:pt x="138388" y="1371580"/>
                  <a:pt x="140148" y="1371580"/>
                </a:cubicBezTo>
                <a:close/>
                <a:moveTo>
                  <a:pt x="71085" y="1302485"/>
                </a:moveTo>
                <a:cubicBezTo>
                  <a:pt x="69324" y="1302485"/>
                  <a:pt x="67890" y="1303919"/>
                  <a:pt x="67890" y="1305680"/>
                </a:cubicBezTo>
                <a:lnTo>
                  <a:pt x="67890" y="1642779"/>
                </a:lnTo>
                <a:cubicBezTo>
                  <a:pt x="67890" y="1644540"/>
                  <a:pt x="69324" y="1645975"/>
                  <a:pt x="71085" y="1645975"/>
                </a:cubicBezTo>
                <a:lnTo>
                  <a:pt x="408185" y="1645975"/>
                </a:lnTo>
                <a:cubicBezTo>
                  <a:pt x="409945" y="1645975"/>
                  <a:pt x="411380" y="1644540"/>
                  <a:pt x="411380" y="1642779"/>
                </a:cubicBezTo>
                <a:lnTo>
                  <a:pt x="411380" y="1305680"/>
                </a:lnTo>
                <a:cubicBezTo>
                  <a:pt x="411380" y="1303919"/>
                  <a:pt x="409945" y="1302485"/>
                  <a:pt x="408185" y="1302485"/>
                </a:cubicBezTo>
                <a:close/>
                <a:moveTo>
                  <a:pt x="3196" y="1234595"/>
                </a:moveTo>
                <a:lnTo>
                  <a:pt x="476041" y="1234595"/>
                </a:lnTo>
                <a:cubicBezTo>
                  <a:pt x="477834" y="1234595"/>
                  <a:pt x="479270" y="1236030"/>
                  <a:pt x="479237" y="1237824"/>
                </a:cubicBezTo>
                <a:lnTo>
                  <a:pt x="479237" y="1710636"/>
                </a:lnTo>
                <a:cubicBezTo>
                  <a:pt x="479237" y="1712397"/>
                  <a:pt x="477802" y="1713832"/>
                  <a:pt x="476041" y="1713832"/>
                </a:cubicBezTo>
                <a:lnTo>
                  <a:pt x="3196" y="1713832"/>
                </a:lnTo>
                <a:cubicBezTo>
                  <a:pt x="1435" y="1713832"/>
                  <a:pt x="0" y="1712397"/>
                  <a:pt x="0" y="1710636"/>
                </a:cubicBezTo>
                <a:lnTo>
                  <a:pt x="0" y="1237791"/>
                </a:lnTo>
                <a:cubicBezTo>
                  <a:pt x="0" y="1236030"/>
                  <a:pt x="1435" y="1234595"/>
                  <a:pt x="3196" y="1234595"/>
                </a:cubicBezTo>
                <a:close/>
                <a:moveTo>
                  <a:pt x="1296388" y="1234400"/>
                </a:moveTo>
                <a:cubicBezTo>
                  <a:pt x="1300301" y="1234367"/>
                  <a:pt x="1300855" y="1235932"/>
                  <a:pt x="1300790" y="1239226"/>
                </a:cubicBezTo>
                <a:cubicBezTo>
                  <a:pt x="1300594" y="1249204"/>
                  <a:pt x="1300529" y="1288790"/>
                  <a:pt x="1300790" y="1298572"/>
                </a:cubicBezTo>
                <a:cubicBezTo>
                  <a:pt x="1300888" y="1302290"/>
                  <a:pt x="1299681" y="1303170"/>
                  <a:pt x="1296127" y="1303138"/>
                </a:cubicBezTo>
                <a:cubicBezTo>
                  <a:pt x="1276334" y="1302974"/>
                  <a:pt x="1256574" y="1302974"/>
                  <a:pt x="1236781" y="1303138"/>
                </a:cubicBezTo>
                <a:cubicBezTo>
                  <a:pt x="1233324" y="1303170"/>
                  <a:pt x="1232020" y="1302420"/>
                  <a:pt x="1232053" y="1298637"/>
                </a:cubicBezTo>
                <a:cubicBezTo>
                  <a:pt x="1232248" y="1278649"/>
                  <a:pt x="1232216" y="1258693"/>
                  <a:pt x="1232085" y="1238704"/>
                </a:cubicBezTo>
                <a:cubicBezTo>
                  <a:pt x="1232053" y="1235313"/>
                  <a:pt x="1233161" y="1234432"/>
                  <a:pt x="1236455" y="1234432"/>
                </a:cubicBezTo>
                <a:cubicBezTo>
                  <a:pt x="1256443" y="1234563"/>
                  <a:pt x="1276399" y="1234595"/>
                  <a:pt x="1296388" y="1234400"/>
                </a:cubicBezTo>
                <a:close/>
                <a:moveTo>
                  <a:pt x="1645943" y="1166021"/>
                </a:moveTo>
                <a:lnTo>
                  <a:pt x="1709723" y="1166021"/>
                </a:lnTo>
                <a:cubicBezTo>
                  <a:pt x="1712821" y="1166021"/>
                  <a:pt x="1715332" y="1168532"/>
                  <a:pt x="1715332" y="1171630"/>
                </a:cubicBezTo>
                <a:lnTo>
                  <a:pt x="1715332" y="1435166"/>
                </a:lnTo>
                <a:cubicBezTo>
                  <a:pt x="1715332" y="1438198"/>
                  <a:pt x="1712854" y="1440677"/>
                  <a:pt x="1709821" y="1440677"/>
                </a:cubicBezTo>
                <a:lnTo>
                  <a:pt x="1652628" y="1440677"/>
                </a:lnTo>
                <a:cubicBezTo>
                  <a:pt x="1648845" y="1440677"/>
                  <a:pt x="1645780" y="1437611"/>
                  <a:pt x="1645780" y="1433829"/>
                </a:cubicBezTo>
                <a:lnTo>
                  <a:pt x="1645780" y="1166217"/>
                </a:lnTo>
                <a:cubicBezTo>
                  <a:pt x="1645780" y="1166086"/>
                  <a:pt x="1645845" y="1166021"/>
                  <a:pt x="1645943" y="1166021"/>
                </a:cubicBezTo>
                <a:close/>
                <a:moveTo>
                  <a:pt x="692622" y="1165369"/>
                </a:moveTo>
                <a:lnTo>
                  <a:pt x="752750" y="1165369"/>
                </a:lnTo>
                <a:cubicBezTo>
                  <a:pt x="753305" y="1165369"/>
                  <a:pt x="753761" y="1165826"/>
                  <a:pt x="753761" y="1166380"/>
                </a:cubicBezTo>
                <a:lnTo>
                  <a:pt x="753761" y="1226509"/>
                </a:lnTo>
                <a:cubicBezTo>
                  <a:pt x="753761" y="1229541"/>
                  <a:pt x="751283" y="1232020"/>
                  <a:pt x="748250" y="1232020"/>
                </a:cubicBezTo>
                <a:lnTo>
                  <a:pt x="693959" y="1232020"/>
                </a:lnTo>
                <a:cubicBezTo>
                  <a:pt x="690176" y="1232020"/>
                  <a:pt x="687111" y="1228955"/>
                  <a:pt x="687111" y="1225172"/>
                </a:cubicBezTo>
                <a:lnTo>
                  <a:pt x="687111" y="1170880"/>
                </a:lnTo>
                <a:cubicBezTo>
                  <a:pt x="687111" y="1167847"/>
                  <a:pt x="689557" y="1165369"/>
                  <a:pt x="692622" y="1165369"/>
                </a:cubicBezTo>
                <a:close/>
                <a:moveTo>
                  <a:pt x="549669" y="1165369"/>
                </a:moveTo>
                <a:lnTo>
                  <a:pt x="613449" y="1165369"/>
                </a:lnTo>
                <a:cubicBezTo>
                  <a:pt x="616547" y="1165369"/>
                  <a:pt x="619058" y="1167880"/>
                  <a:pt x="619058" y="1170978"/>
                </a:cubicBezTo>
                <a:lnTo>
                  <a:pt x="619058" y="1296975"/>
                </a:lnTo>
                <a:cubicBezTo>
                  <a:pt x="619058" y="1300007"/>
                  <a:pt x="616580" y="1302485"/>
                  <a:pt x="613547" y="1302485"/>
                </a:cubicBezTo>
                <a:lnTo>
                  <a:pt x="556516" y="1302485"/>
                </a:lnTo>
                <a:cubicBezTo>
                  <a:pt x="552734" y="1302485"/>
                  <a:pt x="549669" y="1299420"/>
                  <a:pt x="549669" y="1295638"/>
                </a:cubicBezTo>
                <a:close/>
                <a:moveTo>
                  <a:pt x="1168761" y="1165206"/>
                </a:moveTo>
                <a:cubicBezTo>
                  <a:pt x="1164098" y="1165174"/>
                  <a:pt x="1162891" y="1166445"/>
                  <a:pt x="1162924" y="1171076"/>
                </a:cubicBezTo>
                <a:cubicBezTo>
                  <a:pt x="1163119" y="1203618"/>
                  <a:pt x="1163152" y="1333462"/>
                  <a:pt x="1162891" y="1365809"/>
                </a:cubicBezTo>
                <a:cubicBezTo>
                  <a:pt x="1162826" y="1371092"/>
                  <a:pt x="1164261" y="1372265"/>
                  <a:pt x="1169380" y="1372265"/>
                </a:cubicBezTo>
                <a:cubicBezTo>
                  <a:pt x="1234302" y="1372102"/>
                  <a:pt x="1299192" y="1372102"/>
                  <a:pt x="1364114" y="1372265"/>
                </a:cubicBezTo>
                <a:cubicBezTo>
                  <a:pt x="1368842" y="1372298"/>
                  <a:pt x="1369950" y="1370994"/>
                  <a:pt x="1369950" y="1366396"/>
                </a:cubicBezTo>
                <a:cubicBezTo>
                  <a:pt x="1369787" y="1301278"/>
                  <a:pt x="1369787" y="1236161"/>
                  <a:pt x="1369950" y="1171043"/>
                </a:cubicBezTo>
                <a:cubicBezTo>
                  <a:pt x="1369950" y="1166380"/>
                  <a:pt x="1368711" y="1165206"/>
                  <a:pt x="1364081" y="1165206"/>
                </a:cubicBezTo>
                <a:cubicBezTo>
                  <a:pt x="1298963" y="1165369"/>
                  <a:pt x="1233878" y="1165369"/>
                  <a:pt x="1168761" y="1165206"/>
                </a:cubicBezTo>
                <a:close/>
                <a:moveTo>
                  <a:pt x="887616" y="1099273"/>
                </a:moveTo>
                <a:lnTo>
                  <a:pt x="887634" y="1099338"/>
                </a:lnTo>
                <a:lnTo>
                  <a:pt x="888432" y="1099338"/>
                </a:lnTo>
                <a:cubicBezTo>
                  <a:pt x="891529" y="1099338"/>
                  <a:pt x="894040" y="1101849"/>
                  <a:pt x="894040" y="1104947"/>
                </a:cubicBezTo>
                <a:lnTo>
                  <a:pt x="894040" y="1165369"/>
                </a:lnTo>
                <a:lnTo>
                  <a:pt x="956157" y="1165369"/>
                </a:lnTo>
                <a:cubicBezTo>
                  <a:pt x="959255" y="1165369"/>
                  <a:pt x="961766" y="1167880"/>
                  <a:pt x="961766" y="1170978"/>
                </a:cubicBezTo>
                <a:lnTo>
                  <a:pt x="961766" y="1296975"/>
                </a:lnTo>
                <a:cubicBezTo>
                  <a:pt x="961766" y="1300007"/>
                  <a:pt x="959288" y="1302485"/>
                  <a:pt x="956255" y="1302485"/>
                </a:cubicBezTo>
                <a:lnTo>
                  <a:pt x="890094" y="1302485"/>
                </a:lnTo>
                <a:cubicBezTo>
                  <a:pt x="890877" y="1302485"/>
                  <a:pt x="891496" y="1303105"/>
                  <a:pt x="891496" y="1303887"/>
                </a:cubicBezTo>
                <a:lnTo>
                  <a:pt x="891496" y="1364310"/>
                </a:lnTo>
                <a:cubicBezTo>
                  <a:pt x="891496" y="1367342"/>
                  <a:pt x="889018" y="1369820"/>
                  <a:pt x="885986" y="1369820"/>
                </a:cubicBezTo>
                <a:lnTo>
                  <a:pt x="693959" y="1369820"/>
                </a:lnTo>
                <a:cubicBezTo>
                  <a:pt x="690176" y="1369820"/>
                  <a:pt x="687111" y="1366755"/>
                  <a:pt x="687111" y="1362973"/>
                </a:cubicBezTo>
                <a:lnTo>
                  <a:pt x="687111" y="1308029"/>
                </a:lnTo>
                <a:cubicBezTo>
                  <a:pt x="687111" y="1304963"/>
                  <a:pt x="689557" y="1302485"/>
                  <a:pt x="692622" y="1302485"/>
                </a:cubicBezTo>
                <a:lnTo>
                  <a:pt x="824650" y="1302485"/>
                </a:lnTo>
                <a:lnTo>
                  <a:pt x="824650" y="1168304"/>
                </a:lnTo>
                <a:lnTo>
                  <a:pt x="826907" y="1166021"/>
                </a:lnTo>
                <a:lnTo>
                  <a:pt x="755327" y="1166021"/>
                </a:lnTo>
                <a:cubicBezTo>
                  <a:pt x="754805" y="1166021"/>
                  <a:pt x="754381" y="1165597"/>
                  <a:pt x="754381" y="1165076"/>
                </a:cubicBezTo>
                <a:lnTo>
                  <a:pt x="754381" y="1104881"/>
                </a:lnTo>
                <a:lnTo>
                  <a:pt x="756698" y="1102550"/>
                </a:lnTo>
                <a:lnTo>
                  <a:pt x="756500" y="1102599"/>
                </a:lnTo>
                <a:cubicBezTo>
                  <a:pt x="756239" y="1102403"/>
                  <a:pt x="756142" y="1101295"/>
                  <a:pt x="756337" y="1101132"/>
                </a:cubicBezTo>
                <a:lnTo>
                  <a:pt x="757969" y="1101273"/>
                </a:lnTo>
                <a:lnTo>
                  <a:pt x="759892" y="1099338"/>
                </a:lnTo>
                <a:lnTo>
                  <a:pt x="887496" y="1099338"/>
                </a:lnTo>
                <a:close/>
                <a:moveTo>
                  <a:pt x="5967" y="1027373"/>
                </a:moveTo>
                <a:lnTo>
                  <a:pt x="134735" y="1027373"/>
                </a:lnTo>
                <a:cubicBezTo>
                  <a:pt x="137800" y="1027373"/>
                  <a:pt x="140245" y="1029851"/>
                  <a:pt x="140245" y="1032884"/>
                </a:cubicBezTo>
                <a:lnTo>
                  <a:pt x="140245" y="1093372"/>
                </a:lnTo>
                <a:cubicBezTo>
                  <a:pt x="140245" y="1096404"/>
                  <a:pt x="137767" y="1098882"/>
                  <a:pt x="134735" y="1098882"/>
                </a:cubicBezTo>
                <a:lnTo>
                  <a:pt x="5967" y="1098882"/>
                </a:lnTo>
                <a:cubicBezTo>
                  <a:pt x="2934" y="1098882"/>
                  <a:pt x="456" y="1096404"/>
                  <a:pt x="456" y="1093372"/>
                </a:cubicBezTo>
                <a:lnTo>
                  <a:pt x="456" y="1032884"/>
                </a:lnTo>
                <a:cubicBezTo>
                  <a:pt x="456" y="1029851"/>
                  <a:pt x="2934" y="1027373"/>
                  <a:pt x="5967" y="1027373"/>
                </a:cubicBezTo>
                <a:close/>
                <a:moveTo>
                  <a:pt x="964538" y="1026590"/>
                </a:moveTo>
                <a:lnTo>
                  <a:pt x="1028221" y="1026590"/>
                </a:lnTo>
                <a:cubicBezTo>
                  <a:pt x="1028286" y="1026590"/>
                  <a:pt x="1028351" y="1026656"/>
                  <a:pt x="1028351" y="1026721"/>
                </a:cubicBezTo>
                <a:lnTo>
                  <a:pt x="1028351" y="1094839"/>
                </a:lnTo>
                <a:cubicBezTo>
                  <a:pt x="1028351" y="1097871"/>
                  <a:pt x="1025873" y="1100350"/>
                  <a:pt x="1022840" y="1100350"/>
                </a:cubicBezTo>
                <a:lnTo>
                  <a:pt x="965875" y="1100350"/>
                </a:lnTo>
                <a:cubicBezTo>
                  <a:pt x="962092" y="1100350"/>
                  <a:pt x="959027" y="1097284"/>
                  <a:pt x="959027" y="1093502"/>
                </a:cubicBezTo>
                <a:lnTo>
                  <a:pt x="959027" y="1032101"/>
                </a:lnTo>
                <a:cubicBezTo>
                  <a:pt x="959027" y="1029036"/>
                  <a:pt x="961505" y="1026590"/>
                  <a:pt x="964538" y="1026590"/>
                </a:cubicBezTo>
                <a:close/>
                <a:moveTo>
                  <a:pt x="1237530" y="1026558"/>
                </a:moveTo>
                <a:lnTo>
                  <a:pt x="1368255" y="1026558"/>
                </a:lnTo>
                <a:cubicBezTo>
                  <a:pt x="1371353" y="1026558"/>
                  <a:pt x="1373863" y="1029069"/>
                  <a:pt x="1373863" y="1032167"/>
                </a:cubicBezTo>
                <a:lnTo>
                  <a:pt x="1373863" y="1098230"/>
                </a:lnTo>
                <a:lnTo>
                  <a:pt x="1435362" y="1098230"/>
                </a:lnTo>
                <a:cubicBezTo>
                  <a:pt x="1438460" y="1098230"/>
                  <a:pt x="1440970" y="1100741"/>
                  <a:pt x="1440970" y="1103838"/>
                </a:cubicBezTo>
                <a:lnTo>
                  <a:pt x="1440970" y="1234139"/>
                </a:lnTo>
                <a:lnTo>
                  <a:pt x="1506251" y="1234139"/>
                </a:lnTo>
                <a:lnTo>
                  <a:pt x="1506251" y="1171923"/>
                </a:lnTo>
                <a:cubicBezTo>
                  <a:pt x="1506251" y="1168890"/>
                  <a:pt x="1508697" y="1166412"/>
                  <a:pt x="1511762" y="1166412"/>
                </a:cubicBezTo>
                <a:lnTo>
                  <a:pt x="1578803" y="1166412"/>
                </a:lnTo>
                <a:lnTo>
                  <a:pt x="1578803" y="1102143"/>
                </a:lnTo>
                <a:cubicBezTo>
                  <a:pt x="1578803" y="1099077"/>
                  <a:pt x="1581249" y="1096599"/>
                  <a:pt x="1584314" y="1096599"/>
                </a:cubicBezTo>
                <a:lnTo>
                  <a:pt x="1640171" y="1096599"/>
                </a:lnTo>
                <a:cubicBezTo>
                  <a:pt x="1643268" y="1096599"/>
                  <a:pt x="1645779" y="1099110"/>
                  <a:pt x="1645779" y="1102208"/>
                </a:cubicBezTo>
                <a:lnTo>
                  <a:pt x="1645779" y="1371255"/>
                </a:lnTo>
                <a:lnTo>
                  <a:pt x="1585651" y="1371255"/>
                </a:lnTo>
                <a:cubicBezTo>
                  <a:pt x="1581868" y="1371255"/>
                  <a:pt x="1578803" y="1368189"/>
                  <a:pt x="1578803" y="1364407"/>
                </a:cubicBezTo>
                <a:lnTo>
                  <a:pt x="1578803" y="1235639"/>
                </a:lnTo>
                <a:lnTo>
                  <a:pt x="1508631" y="1235639"/>
                </a:lnTo>
                <a:lnTo>
                  <a:pt x="1508632" y="1235639"/>
                </a:lnTo>
                <a:lnTo>
                  <a:pt x="1508632" y="1301963"/>
                </a:lnTo>
                <a:cubicBezTo>
                  <a:pt x="1508632" y="1302746"/>
                  <a:pt x="1508012" y="1303365"/>
                  <a:pt x="1507229" y="1303365"/>
                </a:cubicBezTo>
                <a:lnTo>
                  <a:pt x="1441003" y="1303365"/>
                </a:lnTo>
                <a:lnTo>
                  <a:pt x="1441003" y="1369787"/>
                </a:lnTo>
                <a:lnTo>
                  <a:pt x="1504425" y="1369787"/>
                </a:lnTo>
                <a:cubicBezTo>
                  <a:pt x="1507523" y="1369787"/>
                  <a:pt x="1510033" y="1372298"/>
                  <a:pt x="1510033" y="1375396"/>
                </a:cubicBezTo>
                <a:lnTo>
                  <a:pt x="1510033" y="1439014"/>
                </a:lnTo>
                <a:lnTo>
                  <a:pt x="1640171" y="1439209"/>
                </a:lnTo>
                <a:cubicBezTo>
                  <a:pt x="1643269" y="1439209"/>
                  <a:pt x="1645780" y="1441720"/>
                  <a:pt x="1645780" y="1444818"/>
                </a:cubicBezTo>
                <a:lnTo>
                  <a:pt x="1645780" y="1507294"/>
                </a:lnTo>
                <a:lnTo>
                  <a:pt x="1709724" y="1507294"/>
                </a:lnTo>
                <a:cubicBezTo>
                  <a:pt x="1712822" y="1507294"/>
                  <a:pt x="1715332" y="1509805"/>
                  <a:pt x="1715332" y="1512935"/>
                </a:cubicBezTo>
                <a:lnTo>
                  <a:pt x="1715332" y="1571042"/>
                </a:lnTo>
                <a:cubicBezTo>
                  <a:pt x="1715332" y="1574075"/>
                  <a:pt x="1712854" y="1576553"/>
                  <a:pt x="1709821" y="1576553"/>
                </a:cubicBezTo>
                <a:lnTo>
                  <a:pt x="1583108" y="1576553"/>
                </a:lnTo>
                <a:cubicBezTo>
                  <a:pt x="1579325" y="1576553"/>
                  <a:pt x="1576260" y="1573488"/>
                  <a:pt x="1576260" y="1569705"/>
                </a:cubicBezTo>
                <a:lnTo>
                  <a:pt x="1576260" y="1508468"/>
                </a:lnTo>
                <a:lnTo>
                  <a:pt x="1441035" y="1508468"/>
                </a:lnTo>
                <a:lnTo>
                  <a:pt x="1441035" y="1646236"/>
                </a:lnTo>
                <a:lnTo>
                  <a:pt x="1304376" y="1646236"/>
                </a:lnTo>
                <a:cubicBezTo>
                  <a:pt x="1303528" y="1646236"/>
                  <a:pt x="1302811" y="1646921"/>
                  <a:pt x="1302811" y="1647801"/>
                </a:cubicBezTo>
                <a:lnTo>
                  <a:pt x="1302811" y="1713864"/>
                </a:lnTo>
                <a:lnTo>
                  <a:pt x="1102339" y="1713864"/>
                </a:lnTo>
                <a:cubicBezTo>
                  <a:pt x="1098556" y="1713864"/>
                  <a:pt x="1095491" y="1710799"/>
                  <a:pt x="1095491" y="1707017"/>
                </a:cubicBezTo>
                <a:lnTo>
                  <a:pt x="1095491" y="1576912"/>
                </a:lnTo>
                <a:lnTo>
                  <a:pt x="1162891" y="1576912"/>
                </a:lnTo>
                <a:lnTo>
                  <a:pt x="1162891" y="1641377"/>
                </a:lnTo>
                <a:cubicBezTo>
                  <a:pt x="1162891" y="1645160"/>
                  <a:pt x="1165956" y="1648225"/>
                  <a:pt x="1169739" y="1648225"/>
                </a:cubicBezTo>
                <a:lnTo>
                  <a:pt x="1295246" y="1648225"/>
                </a:lnTo>
                <a:cubicBezTo>
                  <a:pt x="1298279" y="1648225"/>
                  <a:pt x="1300757" y="1645747"/>
                  <a:pt x="1300757" y="1642714"/>
                </a:cubicBezTo>
                <a:lnTo>
                  <a:pt x="1300757" y="1579684"/>
                </a:lnTo>
                <a:lnTo>
                  <a:pt x="1364896" y="1579684"/>
                </a:lnTo>
                <a:cubicBezTo>
                  <a:pt x="1367929" y="1579684"/>
                  <a:pt x="1370407" y="1577205"/>
                  <a:pt x="1370407" y="1574173"/>
                </a:cubicBezTo>
                <a:lnTo>
                  <a:pt x="1370407" y="1515935"/>
                </a:lnTo>
                <a:cubicBezTo>
                  <a:pt x="1370407" y="1512838"/>
                  <a:pt x="1367896" y="1510327"/>
                  <a:pt x="1364799" y="1510327"/>
                </a:cubicBezTo>
                <a:lnTo>
                  <a:pt x="1301050" y="1510327"/>
                </a:lnTo>
                <a:lnTo>
                  <a:pt x="1301050" y="1444590"/>
                </a:lnTo>
                <a:cubicBezTo>
                  <a:pt x="1301050" y="1441492"/>
                  <a:pt x="1298540" y="1438981"/>
                  <a:pt x="1295442" y="1438981"/>
                </a:cubicBezTo>
                <a:lnTo>
                  <a:pt x="1237204" y="1438981"/>
                </a:lnTo>
                <a:cubicBezTo>
                  <a:pt x="1234172" y="1438981"/>
                  <a:pt x="1231693" y="1441459"/>
                  <a:pt x="1231693" y="1444492"/>
                </a:cubicBezTo>
                <a:lnTo>
                  <a:pt x="1231693" y="1510294"/>
                </a:lnTo>
                <a:lnTo>
                  <a:pt x="1164587" y="1510294"/>
                </a:lnTo>
                <a:lnTo>
                  <a:pt x="1164587" y="1444557"/>
                </a:lnTo>
                <a:cubicBezTo>
                  <a:pt x="1164587" y="1441459"/>
                  <a:pt x="1162076" y="1438949"/>
                  <a:pt x="1158978" y="1438949"/>
                </a:cubicBezTo>
                <a:lnTo>
                  <a:pt x="1100741" y="1438949"/>
                </a:lnTo>
                <a:cubicBezTo>
                  <a:pt x="1097708" y="1438949"/>
                  <a:pt x="1095230" y="1441427"/>
                  <a:pt x="1095230" y="1444459"/>
                </a:cubicBezTo>
                <a:lnTo>
                  <a:pt x="1095230" y="1576684"/>
                </a:lnTo>
                <a:lnTo>
                  <a:pt x="1035264" y="1576684"/>
                </a:lnTo>
                <a:cubicBezTo>
                  <a:pt x="1031482" y="1576684"/>
                  <a:pt x="1028417" y="1573618"/>
                  <a:pt x="1028417" y="1569836"/>
                </a:cubicBezTo>
                <a:lnTo>
                  <a:pt x="1028417" y="1440807"/>
                </a:lnTo>
                <a:lnTo>
                  <a:pt x="962549" y="1440807"/>
                </a:lnTo>
                <a:cubicBezTo>
                  <a:pt x="962092" y="1440807"/>
                  <a:pt x="961701" y="1440448"/>
                  <a:pt x="961701" y="1439959"/>
                </a:cubicBezTo>
                <a:lnTo>
                  <a:pt x="961701" y="1503186"/>
                </a:lnTo>
                <a:cubicBezTo>
                  <a:pt x="961701" y="1506218"/>
                  <a:pt x="959223" y="1508696"/>
                  <a:pt x="956190" y="1508696"/>
                </a:cubicBezTo>
                <a:lnTo>
                  <a:pt x="898311" y="1508696"/>
                </a:lnTo>
                <a:cubicBezTo>
                  <a:pt x="894529" y="1508696"/>
                  <a:pt x="891464" y="1505631"/>
                  <a:pt x="891464" y="1501849"/>
                </a:cubicBezTo>
                <a:lnTo>
                  <a:pt x="891464" y="1376896"/>
                </a:lnTo>
                <a:cubicBezTo>
                  <a:pt x="891464" y="1373863"/>
                  <a:pt x="893942" y="1371385"/>
                  <a:pt x="896975" y="1371385"/>
                </a:cubicBezTo>
                <a:lnTo>
                  <a:pt x="961734" y="1371385"/>
                </a:lnTo>
                <a:lnTo>
                  <a:pt x="961734" y="1305550"/>
                </a:lnTo>
                <a:cubicBezTo>
                  <a:pt x="961734" y="1304180"/>
                  <a:pt x="962842" y="1303072"/>
                  <a:pt x="964212" y="1303072"/>
                </a:cubicBezTo>
                <a:lnTo>
                  <a:pt x="1095426" y="1303072"/>
                </a:lnTo>
                <a:lnTo>
                  <a:pt x="1095426" y="1234563"/>
                </a:lnTo>
                <a:lnTo>
                  <a:pt x="1035851" y="1234563"/>
                </a:lnTo>
                <a:cubicBezTo>
                  <a:pt x="1032069" y="1234563"/>
                  <a:pt x="1029003" y="1231498"/>
                  <a:pt x="1029003" y="1227715"/>
                </a:cubicBezTo>
                <a:lnTo>
                  <a:pt x="1029003" y="1170847"/>
                </a:lnTo>
                <a:cubicBezTo>
                  <a:pt x="1029003" y="1167815"/>
                  <a:pt x="1031482" y="1165337"/>
                  <a:pt x="1034514" y="1165337"/>
                </a:cubicBezTo>
                <a:lnTo>
                  <a:pt x="1095426" y="1165337"/>
                </a:lnTo>
                <a:lnTo>
                  <a:pt x="1095426" y="1103741"/>
                </a:lnTo>
                <a:cubicBezTo>
                  <a:pt x="1095426" y="1100708"/>
                  <a:pt x="1097904" y="1098230"/>
                  <a:pt x="1100936" y="1098230"/>
                </a:cubicBezTo>
                <a:lnTo>
                  <a:pt x="1232020" y="1098230"/>
                </a:lnTo>
                <a:lnTo>
                  <a:pt x="1232020" y="1032069"/>
                </a:lnTo>
                <a:cubicBezTo>
                  <a:pt x="1232020" y="1029036"/>
                  <a:pt x="1234498" y="1026558"/>
                  <a:pt x="1237530" y="1026558"/>
                </a:cubicBezTo>
                <a:close/>
                <a:moveTo>
                  <a:pt x="210613" y="960821"/>
                </a:moveTo>
                <a:cubicBezTo>
                  <a:pt x="208689" y="960821"/>
                  <a:pt x="207124" y="962386"/>
                  <a:pt x="207124" y="964309"/>
                </a:cubicBezTo>
                <a:lnTo>
                  <a:pt x="207124" y="1029199"/>
                </a:lnTo>
                <a:lnTo>
                  <a:pt x="272013" y="1029199"/>
                </a:lnTo>
                <a:cubicBezTo>
                  <a:pt x="273937" y="1029199"/>
                  <a:pt x="275503" y="1027634"/>
                  <a:pt x="275503" y="1025710"/>
                </a:cubicBezTo>
                <a:lnTo>
                  <a:pt x="275535" y="1025710"/>
                </a:lnTo>
                <a:lnTo>
                  <a:pt x="275535" y="964309"/>
                </a:lnTo>
                <a:cubicBezTo>
                  <a:pt x="275535" y="962386"/>
                  <a:pt x="273970" y="960821"/>
                  <a:pt x="272046" y="960821"/>
                </a:cubicBezTo>
                <a:lnTo>
                  <a:pt x="271868" y="960821"/>
                </a:lnTo>
                <a:lnTo>
                  <a:pt x="272863" y="963918"/>
                </a:lnTo>
                <a:cubicBezTo>
                  <a:pt x="272895" y="984266"/>
                  <a:pt x="272895" y="1004646"/>
                  <a:pt x="272863" y="1024993"/>
                </a:cubicBezTo>
                <a:cubicBezTo>
                  <a:pt x="272830" y="1026232"/>
                  <a:pt x="273450" y="1027798"/>
                  <a:pt x="271721" y="1028548"/>
                </a:cubicBezTo>
                <a:lnTo>
                  <a:pt x="271721" y="960821"/>
                </a:lnTo>
                <a:close/>
                <a:moveTo>
                  <a:pt x="1444036" y="958799"/>
                </a:moveTo>
                <a:lnTo>
                  <a:pt x="1577271" y="958799"/>
                </a:lnTo>
                <a:cubicBezTo>
                  <a:pt x="1578086" y="958799"/>
                  <a:pt x="1578771" y="959484"/>
                  <a:pt x="1578771" y="960299"/>
                </a:cubicBezTo>
                <a:lnTo>
                  <a:pt x="1578771" y="1022515"/>
                </a:lnTo>
                <a:cubicBezTo>
                  <a:pt x="1578771" y="1025547"/>
                  <a:pt x="1576293" y="1028026"/>
                  <a:pt x="1573260" y="1028026"/>
                </a:cubicBezTo>
                <a:lnTo>
                  <a:pt x="1444851" y="1028026"/>
                </a:lnTo>
                <a:cubicBezTo>
                  <a:pt x="1441362" y="1028026"/>
                  <a:pt x="1438525" y="1025189"/>
                  <a:pt x="1438525" y="1021700"/>
                </a:cubicBezTo>
                <a:lnTo>
                  <a:pt x="1438525" y="964310"/>
                </a:lnTo>
                <a:cubicBezTo>
                  <a:pt x="1438525" y="961277"/>
                  <a:pt x="1441003" y="958799"/>
                  <a:pt x="1444036" y="958799"/>
                </a:cubicBezTo>
                <a:close/>
                <a:moveTo>
                  <a:pt x="897431" y="890127"/>
                </a:moveTo>
                <a:lnTo>
                  <a:pt x="955669" y="890127"/>
                </a:lnTo>
                <a:cubicBezTo>
                  <a:pt x="958767" y="890127"/>
                  <a:pt x="961277" y="892638"/>
                  <a:pt x="961277" y="895736"/>
                </a:cubicBezTo>
                <a:lnTo>
                  <a:pt x="961277" y="951300"/>
                </a:lnTo>
                <a:cubicBezTo>
                  <a:pt x="961277" y="954332"/>
                  <a:pt x="958799" y="956810"/>
                  <a:pt x="955767" y="956810"/>
                </a:cubicBezTo>
                <a:lnTo>
                  <a:pt x="898801" y="956810"/>
                </a:lnTo>
                <a:cubicBezTo>
                  <a:pt x="895018" y="956810"/>
                  <a:pt x="891953" y="953745"/>
                  <a:pt x="891953" y="949963"/>
                </a:cubicBezTo>
                <a:lnTo>
                  <a:pt x="891953" y="895670"/>
                </a:lnTo>
                <a:cubicBezTo>
                  <a:pt x="891888" y="892573"/>
                  <a:pt x="894366" y="890127"/>
                  <a:pt x="897431" y="890127"/>
                </a:cubicBezTo>
                <a:close/>
                <a:moveTo>
                  <a:pt x="1651291" y="822498"/>
                </a:moveTo>
                <a:lnTo>
                  <a:pt x="1709398" y="822498"/>
                </a:lnTo>
                <a:cubicBezTo>
                  <a:pt x="1712495" y="822498"/>
                  <a:pt x="1715006" y="825009"/>
                  <a:pt x="1715006" y="828107"/>
                </a:cubicBezTo>
                <a:lnTo>
                  <a:pt x="1715006" y="1021080"/>
                </a:lnTo>
                <a:cubicBezTo>
                  <a:pt x="1715006" y="1024112"/>
                  <a:pt x="1712528" y="1026591"/>
                  <a:pt x="1709496" y="1026591"/>
                </a:cubicBezTo>
                <a:lnTo>
                  <a:pt x="1645780" y="1026591"/>
                </a:lnTo>
                <a:lnTo>
                  <a:pt x="1645780" y="959843"/>
                </a:lnTo>
                <a:lnTo>
                  <a:pt x="1578966" y="959843"/>
                </a:lnTo>
                <a:lnTo>
                  <a:pt x="1578966" y="896127"/>
                </a:lnTo>
                <a:cubicBezTo>
                  <a:pt x="1578901" y="893094"/>
                  <a:pt x="1581379" y="890616"/>
                  <a:pt x="1584444" y="890616"/>
                </a:cubicBezTo>
                <a:lnTo>
                  <a:pt x="1645780" y="890616"/>
                </a:lnTo>
                <a:lnTo>
                  <a:pt x="1645780" y="828041"/>
                </a:lnTo>
                <a:cubicBezTo>
                  <a:pt x="1645780" y="824976"/>
                  <a:pt x="1648258" y="822498"/>
                  <a:pt x="1651291" y="822498"/>
                </a:cubicBezTo>
                <a:close/>
                <a:moveTo>
                  <a:pt x="758293" y="754804"/>
                </a:moveTo>
                <a:lnTo>
                  <a:pt x="820606" y="754804"/>
                </a:lnTo>
                <a:cubicBezTo>
                  <a:pt x="822562" y="754804"/>
                  <a:pt x="824160" y="756402"/>
                  <a:pt x="824160" y="758358"/>
                </a:cubicBezTo>
                <a:lnTo>
                  <a:pt x="824160" y="886605"/>
                </a:lnTo>
                <a:cubicBezTo>
                  <a:pt x="824160" y="888529"/>
                  <a:pt x="822595" y="890094"/>
                  <a:pt x="820671" y="890094"/>
                </a:cubicBezTo>
                <a:lnTo>
                  <a:pt x="756434" y="890094"/>
                </a:lnTo>
                <a:lnTo>
                  <a:pt x="756434" y="960690"/>
                </a:lnTo>
                <a:lnTo>
                  <a:pt x="756336" y="960788"/>
                </a:lnTo>
                <a:lnTo>
                  <a:pt x="817575" y="960788"/>
                </a:lnTo>
                <a:cubicBezTo>
                  <a:pt x="819499" y="960821"/>
                  <a:pt x="821064" y="962353"/>
                  <a:pt x="821064" y="964277"/>
                </a:cubicBezTo>
                <a:lnTo>
                  <a:pt x="821064" y="1025091"/>
                </a:lnTo>
                <a:cubicBezTo>
                  <a:pt x="821064" y="1027048"/>
                  <a:pt x="819466" y="1028645"/>
                  <a:pt x="817510" y="1028645"/>
                </a:cubicBezTo>
                <a:lnTo>
                  <a:pt x="620526" y="1028645"/>
                </a:lnTo>
                <a:cubicBezTo>
                  <a:pt x="618602" y="1028645"/>
                  <a:pt x="617037" y="1027080"/>
                  <a:pt x="617037" y="1025156"/>
                </a:cubicBezTo>
                <a:lnTo>
                  <a:pt x="617037" y="960788"/>
                </a:lnTo>
                <a:lnTo>
                  <a:pt x="687078" y="960788"/>
                </a:lnTo>
                <a:lnTo>
                  <a:pt x="687078" y="889768"/>
                </a:lnTo>
                <a:cubicBezTo>
                  <a:pt x="687111" y="887844"/>
                  <a:pt x="688643" y="886279"/>
                  <a:pt x="690567" y="886279"/>
                </a:cubicBezTo>
                <a:lnTo>
                  <a:pt x="752880" y="886279"/>
                </a:lnTo>
                <a:lnTo>
                  <a:pt x="754804" y="888204"/>
                </a:lnTo>
                <a:lnTo>
                  <a:pt x="754804" y="758293"/>
                </a:lnTo>
                <a:cubicBezTo>
                  <a:pt x="754804" y="756369"/>
                  <a:pt x="756369" y="754804"/>
                  <a:pt x="758293" y="754804"/>
                </a:cubicBezTo>
                <a:close/>
                <a:moveTo>
                  <a:pt x="343196" y="752522"/>
                </a:moveTo>
                <a:lnTo>
                  <a:pt x="343196" y="820216"/>
                </a:lnTo>
                <a:cubicBezTo>
                  <a:pt x="343196" y="822107"/>
                  <a:pt x="344729" y="823672"/>
                  <a:pt x="346652" y="823672"/>
                </a:cubicBezTo>
                <a:lnTo>
                  <a:pt x="477931" y="823672"/>
                </a:lnTo>
                <a:lnTo>
                  <a:pt x="477931" y="890159"/>
                </a:lnTo>
                <a:lnTo>
                  <a:pt x="413042" y="890159"/>
                </a:lnTo>
                <a:cubicBezTo>
                  <a:pt x="411118" y="890159"/>
                  <a:pt x="409553" y="891725"/>
                  <a:pt x="409553" y="893648"/>
                </a:cubicBezTo>
                <a:lnTo>
                  <a:pt x="409553" y="954984"/>
                </a:lnTo>
                <a:cubicBezTo>
                  <a:pt x="409553" y="956940"/>
                  <a:pt x="411151" y="958538"/>
                  <a:pt x="413107" y="958538"/>
                </a:cubicBezTo>
                <a:lnTo>
                  <a:pt x="474442" y="958538"/>
                </a:lnTo>
                <a:cubicBezTo>
                  <a:pt x="476366" y="958538"/>
                  <a:pt x="477931" y="956973"/>
                  <a:pt x="477931" y="955049"/>
                </a:cubicBezTo>
                <a:lnTo>
                  <a:pt x="477931" y="890616"/>
                </a:lnTo>
                <a:lnTo>
                  <a:pt x="543799" y="890616"/>
                </a:lnTo>
                <a:cubicBezTo>
                  <a:pt x="545723" y="890616"/>
                  <a:pt x="547288" y="889051"/>
                  <a:pt x="547288" y="887127"/>
                </a:cubicBezTo>
                <a:lnTo>
                  <a:pt x="547288" y="816270"/>
                </a:lnTo>
                <a:cubicBezTo>
                  <a:pt x="547288" y="816172"/>
                  <a:pt x="547223" y="816075"/>
                  <a:pt x="547223" y="815944"/>
                </a:cubicBezTo>
                <a:lnTo>
                  <a:pt x="547223" y="756011"/>
                </a:lnTo>
                <a:cubicBezTo>
                  <a:pt x="547223" y="754087"/>
                  <a:pt x="545658" y="752522"/>
                  <a:pt x="543734" y="752522"/>
                </a:cubicBezTo>
                <a:close/>
                <a:moveTo>
                  <a:pt x="141191" y="752359"/>
                </a:moveTo>
                <a:lnTo>
                  <a:pt x="205461" y="752359"/>
                </a:lnTo>
                <a:cubicBezTo>
                  <a:pt x="207385" y="752359"/>
                  <a:pt x="208950" y="753924"/>
                  <a:pt x="208950" y="755848"/>
                </a:cubicBezTo>
                <a:lnTo>
                  <a:pt x="208950" y="820118"/>
                </a:lnTo>
                <a:cubicBezTo>
                  <a:pt x="208950" y="822042"/>
                  <a:pt x="207418" y="823607"/>
                  <a:pt x="205494" y="823607"/>
                </a:cubicBezTo>
                <a:lnTo>
                  <a:pt x="141191" y="823607"/>
                </a:lnTo>
                <a:cubicBezTo>
                  <a:pt x="139267" y="823607"/>
                  <a:pt x="137702" y="822042"/>
                  <a:pt x="137702" y="820118"/>
                </a:cubicBezTo>
                <a:lnTo>
                  <a:pt x="137702" y="755848"/>
                </a:lnTo>
                <a:cubicBezTo>
                  <a:pt x="137702" y="753924"/>
                  <a:pt x="139267" y="752359"/>
                  <a:pt x="141191" y="752359"/>
                </a:cubicBezTo>
                <a:close/>
                <a:moveTo>
                  <a:pt x="1101230" y="687535"/>
                </a:moveTo>
                <a:cubicBezTo>
                  <a:pt x="1098198" y="687535"/>
                  <a:pt x="1095720" y="690013"/>
                  <a:pt x="1095720" y="693046"/>
                </a:cubicBezTo>
                <a:lnTo>
                  <a:pt x="1095720" y="754088"/>
                </a:lnTo>
                <a:cubicBezTo>
                  <a:pt x="1095720" y="754381"/>
                  <a:pt x="1095980" y="754642"/>
                  <a:pt x="1096274" y="754642"/>
                </a:cubicBezTo>
                <a:lnTo>
                  <a:pt x="1034547" y="754642"/>
                </a:lnTo>
                <a:cubicBezTo>
                  <a:pt x="1031515" y="754642"/>
                  <a:pt x="1029036" y="757120"/>
                  <a:pt x="1029036" y="760152"/>
                </a:cubicBezTo>
                <a:lnTo>
                  <a:pt x="1029036" y="820868"/>
                </a:lnTo>
                <a:cubicBezTo>
                  <a:pt x="1029036" y="821097"/>
                  <a:pt x="1029232" y="821292"/>
                  <a:pt x="1029461" y="821292"/>
                </a:cubicBezTo>
                <a:lnTo>
                  <a:pt x="1161489" y="821292"/>
                </a:lnTo>
                <a:cubicBezTo>
                  <a:pt x="1164522" y="821292"/>
                  <a:pt x="1167000" y="818814"/>
                  <a:pt x="1167000" y="815781"/>
                </a:cubicBezTo>
                <a:lnTo>
                  <a:pt x="1167000" y="755033"/>
                </a:lnTo>
                <a:cubicBezTo>
                  <a:pt x="1167000" y="754838"/>
                  <a:pt x="1166837" y="754642"/>
                  <a:pt x="1166609" y="754642"/>
                </a:cubicBezTo>
                <a:lnTo>
                  <a:pt x="1230552" y="754642"/>
                </a:lnTo>
                <a:cubicBezTo>
                  <a:pt x="1233585" y="754642"/>
                  <a:pt x="1236063" y="752164"/>
                  <a:pt x="1236063" y="749131"/>
                </a:cubicBezTo>
                <a:lnTo>
                  <a:pt x="1236063" y="693144"/>
                </a:lnTo>
                <a:cubicBezTo>
                  <a:pt x="1236063" y="690046"/>
                  <a:pt x="1233552" y="687535"/>
                  <a:pt x="1230455" y="687535"/>
                </a:cubicBezTo>
                <a:close/>
                <a:moveTo>
                  <a:pt x="1445829" y="619026"/>
                </a:moveTo>
                <a:lnTo>
                  <a:pt x="1509544" y="619026"/>
                </a:lnTo>
                <a:lnTo>
                  <a:pt x="1509544" y="686589"/>
                </a:lnTo>
                <a:lnTo>
                  <a:pt x="1578868" y="686589"/>
                </a:lnTo>
                <a:lnTo>
                  <a:pt x="1578868" y="753990"/>
                </a:lnTo>
                <a:lnTo>
                  <a:pt x="1509544" y="753990"/>
                </a:lnTo>
                <a:lnTo>
                  <a:pt x="1509544" y="815782"/>
                </a:lnTo>
                <a:cubicBezTo>
                  <a:pt x="1509544" y="818847"/>
                  <a:pt x="1507066" y="821325"/>
                  <a:pt x="1504034" y="821325"/>
                </a:cubicBezTo>
                <a:lnTo>
                  <a:pt x="1445927" y="821325"/>
                </a:lnTo>
                <a:cubicBezTo>
                  <a:pt x="1442829" y="821325"/>
                  <a:pt x="1440318" y="818815"/>
                  <a:pt x="1440318" y="815717"/>
                </a:cubicBezTo>
                <a:lnTo>
                  <a:pt x="1440318" y="624537"/>
                </a:lnTo>
                <a:cubicBezTo>
                  <a:pt x="1440318" y="621504"/>
                  <a:pt x="1442796" y="619026"/>
                  <a:pt x="1445829" y="619026"/>
                </a:cubicBezTo>
                <a:close/>
                <a:moveTo>
                  <a:pt x="412292" y="617526"/>
                </a:moveTo>
                <a:lnTo>
                  <a:pt x="412292" y="683850"/>
                </a:lnTo>
                <a:cubicBezTo>
                  <a:pt x="412292" y="685774"/>
                  <a:pt x="413857" y="687339"/>
                  <a:pt x="415781" y="687339"/>
                </a:cubicBezTo>
                <a:lnTo>
                  <a:pt x="478551" y="687339"/>
                </a:lnTo>
                <a:cubicBezTo>
                  <a:pt x="480508" y="687339"/>
                  <a:pt x="482105" y="685741"/>
                  <a:pt x="482105" y="683785"/>
                </a:cubicBezTo>
                <a:lnTo>
                  <a:pt x="482105" y="621015"/>
                </a:lnTo>
                <a:cubicBezTo>
                  <a:pt x="482105" y="619091"/>
                  <a:pt x="480540" y="617526"/>
                  <a:pt x="478616" y="617526"/>
                </a:cubicBezTo>
                <a:close/>
                <a:moveTo>
                  <a:pt x="1515153" y="549702"/>
                </a:moveTo>
                <a:lnTo>
                  <a:pt x="1572217" y="549702"/>
                </a:lnTo>
                <a:cubicBezTo>
                  <a:pt x="1575249" y="549702"/>
                  <a:pt x="1577727" y="552180"/>
                  <a:pt x="1577727" y="555213"/>
                </a:cubicBezTo>
                <a:lnTo>
                  <a:pt x="1577727" y="617950"/>
                </a:lnTo>
                <a:lnTo>
                  <a:pt x="1509544" y="617950"/>
                </a:lnTo>
                <a:lnTo>
                  <a:pt x="1509544" y="555311"/>
                </a:lnTo>
                <a:cubicBezTo>
                  <a:pt x="1509544" y="552213"/>
                  <a:pt x="1512055" y="549702"/>
                  <a:pt x="1515153" y="549702"/>
                </a:cubicBezTo>
                <a:close/>
                <a:moveTo>
                  <a:pt x="5576" y="549702"/>
                </a:moveTo>
                <a:lnTo>
                  <a:pt x="66813" y="549702"/>
                </a:lnTo>
                <a:cubicBezTo>
                  <a:pt x="68737" y="549702"/>
                  <a:pt x="70302" y="551267"/>
                  <a:pt x="70302" y="553191"/>
                </a:cubicBezTo>
                <a:lnTo>
                  <a:pt x="70302" y="614428"/>
                </a:lnTo>
                <a:cubicBezTo>
                  <a:pt x="70302" y="616352"/>
                  <a:pt x="68737" y="617918"/>
                  <a:pt x="66813" y="617918"/>
                </a:cubicBezTo>
                <a:lnTo>
                  <a:pt x="5576" y="617918"/>
                </a:lnTo>
                <a:cubicBezTo>
                  <a:pt x="3652" y="617918"/>
                  <a:pt x="2087" y="616352"/>
                  <a:pt x="2087" y="614428"/>
                </a:cubicBezTo>
                <a:lnTo>
                  <a:pt x="2087" y="553191"/>
                </a:lnTo>
                <a:cubicBezTo>
                  <a:pt x="2087" y="551267"/>
                  <a:pt x="3652" y="549702"/>
                  <a:pt x="5576" y="549702"/>
                </a:cubicBezTo>
                <a:close/>
                <a:moveTo>
                  <a:pt x="829966" y="549636"/>
                </a:moveTo>
                <a:lnTo>
                  <a:pt x="888496" y="549636"/>
                </a:lnTo>
                <a:cubicBezTo>
                  <a:pt x="891594" y="549636"/>
                  <a:pt x="894105" y="552147"/>
                  <a:pt x="894105" y="555245"/>
                </a:cubicBezTo>
                <a:lnTo>
                  <a:pt x="894105" y="613776"/>
                </a:lnTo>
                <a:cubicBezTo>
                  <a:pt x="894105" y="616808"/>
                  <a:pt x="891627" y="619286"/>
                  <a:pt x="888594" y="619286"/>
                </a:cubicBezTo>
                <a:lnTo>
                  <a:pt x="824455" y="619286"/>
                </a:lnTo>
                <a:lnTo>
                  <a:pt x="824455" y="555147"/>
                </a:lnTo>
                <a:cubicBezTo>
                  <a:pt x="824455" y="552114"/>
                  <a:pt x="826933" y="549636"/>
                  <a:pt x="829966" y="549636"/>
                </a:cubicBezTo>
                <a:close/>
                <a:moveTo>
                  <a:pt x="1651291" y="549343"/>
                </a:moveTo>
                <a:lnTo>
                  <a:pt x="1709398" y="549343"/>
                </a:lnTo>
                <a:cubicBezTo>
                  <a:pt x="1712495" y="549343"/>
                  <a:pt x="1715006" y="551854"/>
                  <a:pt x="1715006" y="554952"/>
                </a:cubicBezTo>
                <a:lnTo>
                  <a:pt x="1715006" y="747925"/>
                </a:lnTo>
                <a:cubicBezTo>
                  <a:pt x="1715006" y="750957"/>
                  <a:pt x="1712528" y="753436"/>
                  <a:pt x="1709496" y="753436"/>
                </a:cubicBezTo>
                <a:lnTo>
                  <a:pt x="1645780" y="753436"/>
                </a:lnTo>
                <a:lnTo>
                  <a:pt x="1645780" y="686623"/>
                </a:lnTo>
                <a:lnTo>
                  <a:pt x="1578934" y="686623"/>
                </a:lnTo>
                <a:lnTo>
                  <a:pt x="1578934" y="618439"/>
                </a:lnTo>
                <a:lnTo>
                  <a:pt x="1645780" y="618439"/>
                </a:lnTo>
                <a:lnTo>
                  <a:pt x="1645780" y="554886"/>
                </a:lnTo>
                <a:cubicBezTo>
                  <a:pt x="1645780" y="551821"/>
                  <a:pt x="1648258" y="549343"/>
                  <a:pt x="1651291" y="549343"/>
                </a:cubicBezTo>
                <a:close/>
                <a:moveTo>
                  <a:pt x="417803" y="548071"/>
                </a:moveTo>
                <a:lnTo>
                  <a:pt x="545495" y="548071"/>
                </a:lnTo>
                <a:cubicBezTo>
                  <a:pt x="548527" y="548071"/>
                  <a:pt x="551005" y="550549"/>
                  <a:pt x="551005" y="553582"/>
                </a:cubicBezTo>
                <a:lnTo>
                  <a:pt x="551005" y="685089"/>
                </a:lnTo>
                <a:lnTo>
                  <a:pt x="613514" y="685089"/>
                </a:lnTo>
                <a:cubicBezTo>
                  <a:pt x="616547" y="685089"/>
                  <a:pt x="619025" y="687567"/>
                  <a:pt x="619025" y="690600"/>
                </a:cubicBezTo>
                <a:lnTo>
                  <a:pt x="619025" y="960266"/>
                </a:lnTo>
                <a:lnTo>
                  <a:pt x="549310" y="960266"/>
                </a:lnTo>
                <a:lnTo>
                  <a:pt x="549310" y="1027699"/>
                </a:lnTo>
                <a:lnTo>
                  <a:pt x="413107" y="1027699"/>
                </a:lnTo>
                <a:cubicBezTo>
                  <a:pt x="411151" y="1027699"/>
                  <a:pt x="409553" y="1029297"/>
                  <a:pt x="409553" y="1031253"/>
                </a:cubicBezTo>
                <a:lnTo>
                  <a:pt x="409553" y="1095393"/>
                </a:lnTo>
                <a:cubicBezTo>
                  <a:pt x="409553" y="1097316"/>
                  <a:pt x="411118" y="1098882"/>
                  <a:pt x="413042" y="1098882"/>
                </a:cubicBezTo>
                <a:lnTo>
                  <a:pt x="549636" y="1098882"/>
                </a:lnTo>
                <a:lnTo>
                  <a:pt x="549636" y="1028644"/>
                </a:lnTo>
                <a:lnTo>
                  <a:pt x="619025" y="1028644"/>
                </a:lnTo>
                <a:lnTo>
                  <a:pt x="619025" y="1094838"/>
                </a:lnTo>
                <a:cubicBezTo>
                  <a:pt x="619025" y="1097871"/>
                  <a:pt x="616547" y="1100349"/>
                  <a:pt x="613514" y="1100349"/>
                </a:cubicBezTo>
                <a:lnTo>
                  <a:pt x="549603" y="1100349"/>
                </a:lnTo>
                <a:lnTo>
                  <a:pt x="549603" y="1160641"/>
                </a:lnTo>
                <a:cubicBezTo>
                  <a:pt x="549603" y="1163673"/>
                  <a:pt x="547125" y="1166152"/>
                  <a:pt x="544093" y="1166152"/>
                </a:cubicBezTo>
                <a:lnTo>
                  <a:pt x="212635" y="1166152"/>
                </a:lnTo>
                <a:cubicBezTo>
                  <a:pt x="209602" y="1166152"/>
                  <a:pt x="207124" y="1163673"/>
                  <a:pt x="207124" y="1160641"/>
                </a:cubicBezTo>
                <a:lnTo>
                  <a:pt x="207124" y="1032558"/>
                </a:lnTo>
                <a:lnTo>
                  <a:pt x="143702" y="1032558"/>
                </a:lnTo>
                <a:cubicBezTo>
                  <a:pt x="140669" y="1032558"/>
                  <a:pt x="138191" y="1030079"/>
                  <a:pt x="138191" y="1027047"/>
                </a:cubicBezTo>
                <a:lnTo>
                  <a:pt x="138191" y="960788"/>
                </a:lnTo>
                <a:lnTo>
                  <a:pt x="5967" y="960788"/>
                </a:lnTo>
                <a:cubicBezTo>
                  <a:pt x="2934" y="960788"/>
                  <a:pt x="456" y="958309"/>
                  <a:pt x="456" y="955277"/>
                </a:cubicBezTo>
                <a:lnTo>
                  <a:pt x="456" y="894790"/>
                </a:lnTo>
                <a:cubicBezTo>
                  <a:pt x="456" y="891757"/>
                  <a:pt x="2934" y="889279"/>
                  <a:pt x="5967" y="889279"/>
                </a:cubicBezTo>
                <a:lnTo>
                  <a:pt x="207124" y="889279"/>
                </a:lnTo>
                <a:lnTo>
                  <a:pt x="207124" y="829183"/>
                </a:lnTo>
                <a:cubicBezTo>
                  <a:pt x="207124" y="826150"/>
                  <a:pt x="209602" y="823672"/>
                  <a:pt x="212635" y="823672"/>
                </a:cubicBezTo>
                <a:lnTo>
                  <a:pt x="273350" y="823672"/>
                </a:lnTo>
                <a:lnTo>
                  <a:pt x="273350" y="758000"/>
                </a:lnTo>
                <a:cubicBezTo>
                  <a:pt x="273350" y="754967"/>
                  <a:pt x="275828" y="752489"/>
                  <a:pt x="278861" y="752489"/>
                </a:cubicBezTo>
                <a:lnTo>
                  <a:pt x="343196" y="752489"/>
                </a:lnTo>
                <a:lnTo>
                  <a:pt x="343196" y="690600"/>
                </a:lnTo>
                <a:cubicBezTo>
                  <a:pt x="343196" y="689719"/>
                  <a:pt x="343425" y="688904"/>
                  <a:pt x="343783" y="688187"/>
                </a:cubicBezTo>
                <a:lnTo>
                  <a:pt x="278861" y="688187"/>
                </a:lnTo>
                <a:cubicBezTo>
                  <a:pt x="275828" y="688187"/>
                  <a:pt x="273350" y="685709"/>
                  <a:pt x="273350" y="682676"/>
                </a:cubicBezTo>
                <a:lnTo>
                  <a:pt x="273350" y="622189"/>
                </a:lnTo>
                <a:cubicBezTo>
                  <a:pt x="273350" y="619156"/>
                  <a:pt x="275828" y="616678"/>
                  <a:pt x="278861" y="616678"/>
                </a:cubicBezTo>
                <a:lnTo>
                  <a:pt x="412292" y="616678"/>
                </a:lnTo>
                <a:lnTo>
                  <a:pt x="412292" y="553582"/>
                </a:lnTo>
                <a:cubicBezTo>
                  <a:pt x="412292" y="550549"/>
                  <a:pt x="414770" y="548071"/>
                  <a:pt x="417803" y="548071"/>
                </a:cubicBezTo>
                <a:close/>
                <a:moveTo>
                  <a:pt x="142985" y="547288"/>
                </a:moveTo>
                <a:lnTo>
                  <a:pt x="203472" y="547288"/>
                </a:lnTo>
                <a:cubicBezTo>
                  <a:pt x="206505" y="547288"/>
                  <a:pt x="208983" y="549766"/>
                  <a:pt x="208983" y="552799"/>
                </a:cubicBezTo>
                <a:lnTo>
                  <a:pt x="208983" y="681567"/>
                </a:lnTo>
                <a:cubicBezTo>
                  <a:pt x="208983" y="684599"/>
                  <a:pt x="206538" y="687078"/>
                  <a:pt x="203472" y="687078"/>
                </a:cubicBezTo>
                <a:lnTo>
                  <a:pt x="142985" y="687078"/>
                </a:lnTo>
                <a:cubicBezTo>
                  <a:pt x="139952" y="687078"/>
                  <a:pt x="137474" y="684599"/>
                  <a:pt x="137474" y="681567"/>
                </a:cubicBezTo>
                <a:lnTo>
                  <a:pt x="137474" y="552799"/>
                </a:lnTo>
                <a:cubicBezTo>
                  <a:pt x="137474" y="549766"/>
                  <a:pt x="139952" y="547288"/>
                  <a:pt x="142985" y="547288"/>
                </a:cubicBezTo>
                <a:close/>
                <a:moveTo>
                  <a:pt x="691383" y="413010"/>
                </a:moveTo>
                <a:lnTo>
                  <a:pt x="749196" y="413010"/>
                </a:lnTo>
                <a:cubicBezTo>
                  <a:pt x="752294" y="413010"/>
                  <a:pt x="754805" y="415520"/>
                  <a:pt x="754805" y="418618"/>
                </a:cubicBezTo>
                <a:lnTo>
                  <a:pt x="754805" y="617526"/>
                </a:lnTo>
                <a:lnTo>
                  <a:pt x="824454" y="617526"/>
                </a:lnTo>
                <a:lnTo>
                  <a:pt x="824454" y="681666"/>
                </a:lnTo>
                <a:cubicBezTo>
                  <a:pt x="824454" y="684698"/>
                  <a:pt x="821976" y="687176"/>
                  <a:pt x="818943" y="687176"/>
                </a:cubicBezTo>
                <a:lnTo>
                  <a:pt x="761652" y="687176"/>
                </a:lnTo>
                <a:cubicBezTo>
                  <a:pt x="757869" y="687176"/>
                  <a:pt x="754804" y="684111"/>
                  <a:pt x="754804" y="680328"/>
                </a:cubicBezTo>
                <a:lnTo>
                  <a:pt x="754804" y="617592"/>
                </a:lnTo>
                <a:lnTo>
                  <a:pt x="754349" y="618048"/>
                </a:lnTo>
                <a:lnTo>
                  <a:pt x="692720" y="618048"/>
                </a:lnTo>
                <a:cubicBezTo>
                  <a:pt x="688937" y="618048"/>
                  <a:pt x="685872" y="614983"/>
                  <a:pt x="685872" y="611200"/>
                </a:cubicBezTo>
                <a:lnTo>
                  <a:pt x="685872" y="418553"/>
                </a:lnTo>
                <a:cubicBezTo>
                  <a:pt x="685872" y="415455"/>
                  <a:pt x="688318" y="413010"/>
                  <a:pt x="691383" y="413010"/>
                </a:cubicBezTo>
                <a:close/>
                <a:moveTo>
                  <a:pt x="1103186" y="408543"/>
                </a:moveTo>
                <a:lnTo>
                  <a:pt x="1160152" y="408543"/>
                </a:lnTo>
                <a:cubicBezTo>
                  <a:pt x="1163934" y="408543"/>
                  <a:pt x="1166999" y="411608"/>
                  <a:pt x="1166999" y="415390"/>
                </a:cubicBezTo>
                <a:lnTo>
                  <a:pt x="1166999" y="475128"/>
                </a:lnTo>
                <a:cubicBezTo>
                  <a:pt x="1166999" y="478193"/>
                  <a:pt x="1164521" y="480639"/>
                  <a:pt x="1161488" y="480639"/>
                </a:cubicBezTo>
                <a:lnTo>
                  <a:pt x="1098328" y="480639"/>
                </a:lnTo>
                <a:lnTo>
                  <a:pt x="1098328" y="549702"/>
                </a:lnTo>
                <a:lnTo>
                  <a:pt x="1161359" y="549702"/>
                </a:lnTo>
                <a:cubicBezTo>
                  <a:pt x="1164457" y="549702"/>
                  <a:pt x="1166967" y="552213"/>
                  <a:pt x="1166967" y="555311"/>
                </a:cubicBezTo>
                <a:lnTo>
                  <a:pt x="1166967" y="619124"/>
                </a:lnTo>
                <a:lnTo>
                  <a:pt x="1302420" y="619124"/>
                </a:lnTo>
                <a:lnTo>
                  <a:pt x="1302420" y="554854"/>
                </a:lnTo>
                <a:cubicBezTo>
                  <a:pt x="1302420" y="551822"/>
                  <a:pt x="1304898" y="549343"/>
                  <a:pt x="1307931" y="549343"/>
                </a:cubicBezTo>
                <a:lnTo>
                  <a:pt x="1366168" y="549343"/>
                </a:lnTo>
                <a:cubicBezTo>
                  <a:pt x="1369266" y="549343"/>
                  <a:pt x="1371777" y="551854"/>
                  <a:pt x="1371777" y="554952"/>
                </a:cubicBezTo>
                <a:lnTo>
                  <a:pt x="1371777" y="681112"/>
                </a:lnTo>
                <a:cubicBezTo>
                  <a:pt x="1371777" y="684144"/>
                  <a:pt x="1369298" y="686622"/>
                  <a:pt x="1366266" y="686622"/>
                </a:cubicBezTo>
                <a:lnTo>
                  <a:pt x="1304540" y="686622"/>
                </a:lnTo>
                <a:lnTo>
                  <a:pt x="1304540" y="754642"/>
                </a:lnTo>
                <a:lnTo>
                  <a:pt x="1368287" y="754642"/>
                </a:lnTo>
                <a:cubicBezTo>
                  <a:pt x="1371385" y="754642"/>
                  <a:pt x="1373896" y="757153"/>
                  <a:pt x="1373896" y="760250"/>
                </a:cubicBezTo>
                <a:lnTo>
                  <a:pt x="1373896" y="815814"/>
                </a:lnTo>
                <a:cubicBezTo>
                  <a:pt x="1373896" y="818846"/>
                  <a:pt x="1371418" y="821325"/>
                  <a:pt x="1368385" y="821325"/>
                </a:cubicBezTo>
                <a:lnTo>
                  <a:pt x="1368385" y="821260"/>
                </a:lnTo>
                <a:lnTo>
                  <a:pt x="1304507" y="821260"/>
                </a:lnTo>
                <a:lnTo>
                  <a:pt x="1304507" y="890062"/>
                </a:lnTo>
                <a:lnTo>
                  <a:pt x="1368255" y="890062"/>
                </a:lnTo>
                <a:cubicBezTo>
                  <a:pt x="1371353" y="890062"/>
                  <a:pt x="1373863" y="892573"/>
                  <a:pt x="1373863" y="895671"/>
                </a:cubicBezTo>
                <a:lnTo>
                  <a:pt x="1373863" y="953027"/>
                </a:lnTo>
                <a:cubicBezTo>
                  <a:pt x="1373863" y="956060"/>
                  <a:pt x="1371385" y="958538"/>
                  <a:pt x="1368353" y="958538"/>
                </a:cubicBezTo>
                <a:lnTo>
                  <a:pt x="1242878" y="958538"/>
                </a:lnTo>
                <a:cubicBezTo>
                  <a:pt x="1239096" y="958538"/>
                  <a:pt x="1236030" y="955473"/>
                  <a:pt x="1236030" y="951691"/>
                </a:cubicBezTo>
                <a:lnTo>
                  <a:pt x="1236030" y="891203"/>
                </a:lnTo>
                <a:cubicBezTo>
                  <a:pt x="1236030" y="890584"/>
                  <a:pt x="1236520" y="890095"/>
                  <a:pt x="1237139" y="890095"/>
                </a:cubicBezTo>
                <a:lnTo>
                  <a:pt x="1166967" y="890095"/>
                </a:lnTo>
                <a:lnTo>
                  <a:pt x="1166967" y="1008558"/>
                </a:lnTo>
                <a:cubicBezTo>
                  <a:pt x="1166967" y="1019319"/>
                  <a:pt x="1158229" y="1028025"/>
                  <a:pt x="1147501" y="1028025"/>
                </a:cubicBezTo>
                <a:lnTo>
                  <a:pt x="1035852" y="1028025"/>
                </a:lnTo>
                <a:cubicBezTo>
                  <a:pt x="1032069" y="1028025"/>
                  <a:pt x="1029004" y="1024960"/>
                  <a:pt x="1029004" y="1021178"/>
                </a:cubicBezTo>
                <a:lnTo>
                  <a:pt x="1029004" y="823020"/>
                </a:lnTo>
                <a:lnTo>
                  <a:pt x="965680" y="823020"/>
                </a:lnTo>
                <a:cubicBezTo>
                  <a:pt x="961897" y="823020"/>
                  <a:pt x="958832" y="819955"/>
                  <a:pt x="958832" y="816173"/>
                </a:cubicBezTo>
                <a:lnTo>
                  <a:pt x="958832" y="692133"/>
                </a:lnTo>
                <a:cubicBezTo>
                  <a:pt x="958832" y="689100"/>
                  <a:pt x="961310" y="686622"/>
                  <a:pt x="964343" y="686622"/>
                </a:cubicBezTo>
                <a:lnTo>
                  <a:pt x="1029004" y="686622"/>
                </a:lnTo>
                <a:lnTo>
                  <a:pt x="1029004" y="594570"/>
                </a:lnTo>
                <a:lnTo>
                  <a:pt x="1029004" y="555246"/>
                </a:lnTo>
                <a:lnTo>
                  <a:pt x="1029004" y="478617"/>
                </a:lnTo>
                <a:lnTo>
                  <a:pt x="1097675" y="478617"/>
                </a:lnTo>
                <a:lnTo>
                  <a:pt x="1097675" y="414053"/>
                </a:lnTo>
                <a:cubicBezTo>
                  <a:pt x="1097675" y="411021"/>
                  <a:pt x="1100153" y="408543"/>
                  <a:pt x="1103186" y="408543"/>
                </a:cubicBezTo>
                <a:close/>
                <a:moveTo>
                  <a:pt x="554886" y="343294"/>
                </a:moveTo>
                <a:lnTo>
                  <a:pt x="613416" y="343294"/>
                </a:lnTo>
                <a:cubicBezTo>
                  <a:pt x="616514" y="343294"/>
                  <a:pt x="619025" y="345804"/>
                  <a:pt x="619025" y="348902"/>
                </a:cubicBezTo>
                <a:lnTo>
                  <a:pt x="619025" y="474181"/>
                </a:lnTo>
                <a:cubicBezTo>
                  <a:pt x="619025" y="477214"/>
                  <a:pt x="616547" y="479692"/>
                  <a:pt x="613514" y="479692"/>
                </a:cubicBezTo>
                <a:lnTo>
                  <a:pt x="556223" y="479692"/>
                </a:lnTo>
                <a:cubicBezTo>
                  <a:pt x="552440" y="479692"/>
                  <a:pt x="549375" y="476627"/>
                  <a:pt x="549375" y="472844"/>
                </a:cubicBezTo>
                <a:lnTo>
                  <a:pt x="549375" y="348804"/>
                </a:lnTo>
                <a:cubicBezTo>
                  <a:pt x="549375" y="345739"/>
                  <a:pt x="551853" y="343294"/>
                  <a:pt x="554886" y="343294"/>
                </a:cubicBezTo>
                <a:close/>
                <a:moveTo>
                  <a:pt x="963430" y="272894"/>
                </a:moveTo>
                <a:lnTo>
                  <a:pt x="1025026" y="272894"/>
                </a:lnTo>
                <a:cubicBezTo>
                  <a:pt x="1026982" y="272894"/>
                  <a:pt x="1028580" y="274491"/>
                  <a:pt x="1028580" y="276448"/>
                </a:cubicBezTo>
                <a:lnTo>
                  <a:pt x="1028580" y="478616"/>
                </a:lnTo>
                <a:lnTo>
                  <a:pt x="964343" y="478616"/>
                </a:lnTo>
                <a:cubicBezTo>
                  <a:pt x="962354" y="478616"/>
                  <a:pt x="960723" y="476986"/>
                  <a:pt x="960723" y="474996"/>
                </a:cubicBezTo>
                <a:lnTo>
                  <a:pt x="960723" y="275600"/>
                </a:lnTo>
                <a:cubicBezTo>
                  <a:pt x="960756" y="274100"/>
                  <a:pt x="961962" y="272894"/>
                  <a:pt x="963430" y="272894"/>
                </a:cubicBezTo>
                <a:close/>
                <a:moveTo>
                  <a:pt x="1374353" y="138517"/>
                </a:moveTo>
                <a:cubicBezTo>
                  <a:pt x="1439079" y="138647"/>
                  <a:pt x="1503773" y="138647"/>
                  <a:pt x="1568499" y="138517"/>
                </a:cubicBezTo>
                <a:cubicBezTo>
                  <a:pt x="1572771" y="138517"/>
                  <a:pt x="1574173" y="139462"/>
                  <a:pt x="1574173" y="143995"/>
                </a:cubicBezTo>
                <a:cubicBezTo>
                  <a:pt x="1574010" y="208917"/>
                  <a:pt x="1574010" y="273839"/>
                  <a:pt x="1574140" y="338761"/>
                </a:cubicBezTo>
                <a:cubicBezTo>
                  <a:pt x="1574140" y="342935"/>
                  <a:pt x="1572934" y="343946"/>
                  <a:pt x="1568891" y="343913"/>
                </a:cubicBezTo>
                <a:cubicBezTo>
                  <a:pt x="1536348" y="343717"/>
                  <a:pt x="1503806" y="343783"/>
                  <a:pt x="1471230" y="343815"/>
                </a:cubicBezTo>
                <a:cubicBezTo>
                  <a:pt x="1439275" y="343815"/>
                  <a:pt x="1407286" y="343717"/>
                  <a:pt x="1375331" y="343913"/>
                </a:cubicBezTo>
                <a:cubicBezTo>
                  <a:pt x="1370505" y="343946"/>
                  <a:pt x="1368679" y="343130"/>
                  <a:pt x="1368711" y="337620"/>
                </a:cubicBezTo>
                <a:cubicBezTo>
                  <a:pt x="1368940" y="273089"/>
                  <a:pt x="1368907" y="208558"/>
                  <a:pt x="1368777" y="144060"/>
                </a:cubicBezTo>
                <a:cubicBezTo>
                  <a:pt x="1368777" y="139626"/>
                  <a:pt x="1369983" y="138517"/>
                  <a:pt x="1374353" y="138517"/>
                </a:cubicBezTo>
                <a:close/>
                <a:moveTo>
                  <a:pt x="141843" y="138517"/>
                </a:moveTo>
                <a:cubicBezTo>
                  <a:pt x="206570" y="138647"/>
                  <a:pt x="271264" y="138647"/>
                  <a:pt x="335990" y="138517"/>
                </a:cubicBezTo>
                <a:cubicBezTo>
                  <a:pt x="340262" y="138517"/>
                  <a:pt x="341664" y="139462"/>
                  <a:pt x="341664" y="143995"/>
                </a:cubicBezTo>
                <a:cubicBezTo>
                  <a:pt x="341501" y="208917"/>
                  <a:pt x="341501" y="273839"/>
                  <a:pt x="341631" y="338761"/>
                </a:cubicBezTo>
                <a:cubicBezTo>
                  <a:pt x="341631" y="342935"/>
                  <a:pt x="340425" y="343946"/>
                  <a:pt x="336382" y="343913"/>
                </a:cubicBezTo>
                <a:cubicBezTo>
                  <a:pt x="303839" y="343717"/>
                  <a:pt x="271297" y="343783"/>
                  <a:pt x="238721" y="343815"/>
                </a:cubicBezTo>
                <a:cubicBezTo>
                  <a:pt x="206766" y="343815"/>
                  <a:pt x="174777" y="343717"/>
                  <a:pt x="142822" y="343913"/>
                </a:cubicBezTo>
                <a:cubicBezTo>
                  <a:pt x="137996" y="343946"/>
                  <a:pt x="136170" y="343130"/>
                  <a:pt x="136202" y="337620"/>
                </a:cubicBezTo>
                <a:cubicBezTo>
                  <a:pt x="136431" y="273089"/>
                  <a:pt x="136398" y="208558"/>
                  <a:pt x="136268" y="144060"/>
                </a:cubicBezTo>
                <a:cubicBezTo>
                  <a:pt x="136268" y="139626"/>
                  <a:pt x="137474" y="138517"/>
                  <a:pt x="141843" y="138517"/>
                </a:cubicBezTo>
                <a:close/>
                <a:moveTo>
                  <a:pt x="754218" y="135518"/>
                </a:moveTo>
                <a:lnTo>
                  <a:pt x="953419" y="135518"/>
                </a:lnTo>
                <a:cubicBezTo>
                  <a:pt x="956516" y="135518"/>
                  <a:pt x="959027" y="138028"/>
                  <a:pt x="959027" y="141126"/>
                </a:cubicBezTo>
                <a:lnTo>
                  <a:pt x="959027" y="274199"/>
                </a:lnTo>
                <a:lnTo>
                  <a:pt x="894073" y="274199"/>
                </a:lnTo>
                <a:lnTo>
                  <a:pt x="894073" y="475128"/>
                </a:lnTo>
                <a:cubicBezTo>
                  <a:pt x="894073" y="477052"/>
                  <a:pt x="892508" y="478617"/>
                  <a:pt x="890584" y="478617"/>
                </a:cubicBezTo>
                <a:lnTo>
                  <a:pt x="829868" y="478617"/>
                </a:lnTo>
                <a:cubicBezTo>
                  <a:pt x="827879" y="478617"/>
                  <a:pt x="826248" y="476987"/>
                  <a:pt x="826248" y="474998"/>
                </a:cubicBezTo>
                <a:lnTo>
                  <a:pt x="826248" y="408574"/>
                </a:lnTo>
                <a:lnTo>
                  <a:pt x="755196" y="408574"/>
                </a:lnTo>
                <a:cubicBezTo>
                  <a:pt x="753272" y="408574"/>
                  <a:pt x="751707" y="407009"/>
                  <a:pt x="751707" y="405085"/>
                </a:cubicBezTo>
                <a:lnTo>
                  <a:pt x="751707" y="342772"/>
                </a:lnTo>
                <a:cubicBezTo>
                  <a:pt x="751707" y="340815"/>
                  <a:pt x="753305" y="339218"/>
                  <a:pt x="755261" y="339218"/>
                </a:cubicBezTo>
                <a:lnTo>
                  <a:pt x="826248" y="339218"/>
                </a:lnTo>
                <a:lnTo>
                  <a:pt x="826248" y="274199"/>
                </a:lnTo>
                <a:lnTo>
                  <a:pt x="761065" y="274199"/>
                </a:lnTo>
                <a:cubicBezTo>
                  <a:pt x="757283" y="274199"/>
                  <a:pt x="754218" y="271134"/>
                  <a:pt x="754218" y="267351"/>
                </a:cubicBezTo>
                <a:close/>
                <a:moveTo>
                  <a:pt x="1106610" y="71280"/>
                </a:moveTo>
                <a:lnTo>
                  <a:pt x="1167424" y="71280"/>
                </a:lnTo>
                <a:cubicBezTo>
                  <a:pt x="1169380" y="71280"/>
                  <a:pt x="1170978" y="72877"/>
                  <a:pt x="1170978" y="74834"/>
                </a:cubicBezTo>
                <a:lnTo>
                  <a:pt x="1170978" y="201352"/>
                </a:lnTo>
                <a:cubicBezTo>
                  <a:pt x="1170978" y="203276"/>
                  <a:pt x="1169413" y="204841"/>
                  <a:pt x="1167489" y="204841"/>
                </a:cubicBezTo>
                <a:lnTo>
                  <a:pt x="1117468" y="204841"/>
                </a:lnTo>
                <a:lnTo>
                  <a:pt x="1117468" y="204842"/>
                </a:lnTo>
                <a:lnTo>
                  <a:pt x="1032068" y="204842"/>
                </a:lnTo>
                <a:cubicBezTo>
                  <a:pt x="1030177" y="204842"/>
                  <a:pt x="1028612" y="203277"/>
                  <a:pt x="1028612" y="201353"/>
                </a:cubicBezTo>
                <a:lnTo>
                  <a:pt x="1028612" y="139072"/>
                </a:lnTo>
                <a:cubicBezTo>
                  <a:pt x="1028612" y="137115"/>
                  <a:pt x="1030210" y="135518"/>
                  <a:pt x="1032166" y="135518"/>
                </a:cubicBezTo>
                <a:lnTo>
                  <a:pt x="1103121" y="135518"/>
                </a:lnTo>
                <a:lnTo>
                  <a:pt x="1103121" y="74769"/>
                </a:lnTo>
                <a:cubicBezTo>
                  <a:pt x="1103121" y="72845"/>
                  <a:pt x="1104686" y="71280"/>
                  <a:pt x="1106610" y="71280"/>
                </a:cubicBezTo>
                <a:close/>
                <a:moveTo>
                  <a:pt x="1636029" y="69324"/>
                </a:moveTo>
                <a:cubicBezTo>
                  <a:pt x="1526011" y="69552"/>
                  <a:pt x="1415959" y="69520"/>
                  <a:pt x="1305941" y="69357"/>
                </a:cubicBezTo>
                <a:cubicBezTo>
                  <a:pt x="1300397" y="69357"/>
                  <a:pt x="1299680" y="71248"/>
                  <a:pt x="1299680" y="76106"/>
                </a:cubicBezTo>
                <a:cubicBezTo>
                  <a:pt x="1299811" y="186158"/>
                  <a:pt x="1299811" y="296176"/>
                  <a:pt x="1299647" y="406227"/>
                </a:cubicBezTo>
                <a:cubicBezTo>
                  <a:pt x="1299647" y="411510"/>
                  <a:pt x="1300821" y="413075"/>
                  <a:pt x="1306332" y="413075"/>
                </a:cubicBezTo>
                <a:cubicBezTo>
                  <a:pt x="1416351" y="412879"/>
                  <a:pt x="1526402" y="412912"/>
                  <a:pt x="1636420" y="413042"/>
                </a:cubicBezTo>
                <a:cubicBezTo>
                  <a:pt x="1641605" y="413042"/>
                  <a:pt x="1643333" y="411966"/>
                  <a:pt x="1643268" y="406390"/>
                </a:cubicBezTo>
                <a:cubicBezTo>
                  <a:pt x="1643040" y="351479"/>
                  <a:pt x="1643138" y="296535"/>
                  <a:pt x="1643138" y="241623"/>
                </a:cubicBezTo>
                <a:cubicBezTo>
                  <a:pt x="1643138" y="186712"/>
                  <a:pt x="1643073" y="131768"/>
                  <a:pt x="1643268" y="76857"/>
                </a:cubicBezTo>
                <a:cubicBezTo>
                  <a:pt x="1643301" y="71183"/>
                  <a:pt x="1642290" y="69324"/>
                  <a:pt x="1636029" y="69324"/>
                </a:cubicBezTo>
                <a:close/>
                <a:moveTo>
                  <a:pt x="403521" y="69324"/>
                </a:moveTo>
                <a:cubicBezTo>
                  <a:pt x="293503" y="69552"/>
                  <a:pt x="183451" y="69520"/>
                  <a:pt x="73433" y="69357"/>
                </a:cubicBezTo>
                <a:cubicBezTo>
                  <a:pt x="67889" y="69357"/>
                  <a:pt x="67172" y="71248"/>
                  <a:pt x="67172" y="76106"/>
                </a:cubicBezTo>
                <a:cubicBezTo>
                  <a:pt x="67303" y="186158"/>
                  <a:pt x="67303" y="296176"/>
                  <a:pt x="67139" y="406227"/>
                </a:cubicBezTo>
                <a:cubicBezTo>
                  <a:pt x="67139" y="411510"/>
                  <a:pt x="68313" y="413075"/>
                  <a:pt x="73824" y="413075"/>
                </a:cubicBezTo>
                <a:cubicBezTo>
                  <a:pt x="183843" y="412879"/>
                  <a:pt x="293894" y="412912"/>
                  <a:pt x="403912" y="413042"/>
                </a:cubicBezTo>
                <a:cubicBezTo>
                  <a:pt x="409097" y="413042"/>
                  <a:pt x="410825" y="411966"/>
                  <a:pt x="410760" y="406390"/>
                </a:cubicBezTo>
                <a:cubicBezTo>
                  <a:pt x="410532" y="351479"/>
                  <a:pt x="410630" y="296535"/>
                  <a:pt x="410630" y="241623"/>
                </a:cubicBezTo>
                <a:cubicBezTo>
                  <a:pt x="410630" y="186712"/>
                  <a:pt x="410564" y="131768"/>
                  <a:pt x="410760" y="76857"/>
                </a:cubicBezTo>
                <a:cubicBezTo>
                  <a:pt x="410793" y="71183"/>
                  <a:pt x="409782" y="69324"/>
                  <a:pt x="403521" y="69324"/>
                </a:cubicBezTo>
                <a:close/>
                <a:moveTo>
                  <a:pt x="1239291" y="1924"/>
                </a:moveTo>
                <a:lnTo>
                  <a:pt x="1712136" y="1924"/>
                </a:lnTo>
                <a:lnTo>
                  <a:pt x="1712861" y="2656"/>
                </a:lnTo>
                <a:lnTo>
                  <a:pt x="1715006" y="3782"/>
                </a:lnTo>
                <a:lnTo>
                  <a:pt x="1715028" y="4846"/>
                </a:lnTo>
                <a:lnTo>
                  <a:pt x="1715331" y="5152"/>
                </a:lnTo>
                <a:lnTo>
                  <a:pt x="1715331" y="477964"/>
                </a:lnTo>
                <a:cubicBezTo>
                  <a:pt x="1715331" y="479725"/>
                  <a:pt x="1713896" y="481160"/>
                  <a:pt x="1712136" y="481160"/>
                </a:cubicBezTo>
                <a:lnTo>
                  <a:pt x="1239291" y="481160"/>
                </a:lnTo>
                <a:lnTo>
                  <a:pt x="1238731" y="480600"/>
                </a:lnTo>
                <a:lnTo>
                  <a:pt x="1238349" y="480655"/>
                </a:lnTo>
                <a:lnTo>
                  <a:pt x="1237431" y="479300"/>
                </a:lnTo>
                <a:lnTo>
                  <a:pt x="1236095" y="477964"/>
                </a:lnTo>
                <a:lnTo>
                  <a:pt x="1236095" y="5119"/>
                </a:lnTo>
                <a:cubicBezTo>
                  <a:pt x="1236095" y="3358"/>
                  <a:pt x="1237530" y="1924"/>
                  <a:pt x="1239291" y="1924"/>
                </a:cubicBezTo>
                <a:close/>
                <a:moveTo>
                  <a:pt x="662884" y="1924"/>
                </a:moveTo>
                <a:lnTo>
                  <a:pt x="748609" y="1924"/>
                </a:lnTo>
                <a:cubicBezTo>
                  <a:pt x="751707" y="1924"/>
                  <a:pt x="754218" y="4434"/>
                  <a:pt x="754218" y="7532"/>
                </a:cubicBezTo>
                <a:lnTo>
                  <a:pt x="754218" y="134735"/>
                </a:lnTo>
                <a:lnTo>
                  <a:pt x="686198" y="134735"/>
                </a:lnTo>
                <a:lnTo>
                  <a:pt x="686198" y="271427"/>
                </a:lnTo>
                <a:cubicBezTo>
                  <a:pt x="686198" y="273351"/>
                  <a:pt x="684633" y="274916"/>
                  <a:pt x="682709" y="274916"/>
                </a:cubicBezTo>
                <a:lnTo>
                  <a:pt x="621961" y="274916"/>
                </a:lnTo>
                <a:cubicBezTo>
                  <a:pt x="619972" y="274916"/>
                  <a:pt x="618341" y="273286"/>
                  <a:pt x="618341" y="271297"/>
                </a:cubicBezTo>
                <a:lnTo>
                  <a:pt x="618341" y="204874"/>
                </a:lnTo>
                <a:lnTo>
                  <a:pt x="552473" y="204874"/>
                </a:lnTo>
                <a:cubicBezTo>
                  <a:pt x="550582" y="204841"/>
                  <a:pt x="549017" y="203276"/>
                  <a:pt x="549017" y="201385"/>
                </a:cubicBezTo>
                <a:lnTo>
                  <a:pt x="549017" y="139072"/>
                </a:lnTo>
                <a:cubicBezTo>
                  <a:pt x="549017" y="137115"/>
                  <a:pt x="550615" y="135518"/>
                  <a:pt x="552571" y="135518"/>
                </a:cubicBezTo>
                <a:lnTo>
                  <a:pt x="618341" y="135518"/>
                </a:lnTo>
                <a:lnTo>
                  <a:pt x="618341" y="71312"/>
                </a:lnTo>
                <a:lnTo>
                  <a:pt x="552506" y="71312"/>
                </a:lnTo>
                <a:cubicBezTo>
                  <a:pt x="550582" y="71280"/>
                  <a:pt x="549017" y="69714"/>
                  <a:pt x="549017" y="67790"/>
                </a:cubicBezTo>
                <a:lnTo>
                  <a:pt x="549017" y="5510"/>
                </a:lnTo>
                <a:cubicBezTo>
                  <a:pt x="549017" y="3553"/>
                  <a:pt x="550615" y="1956"/>
                  <a:pt x="552571" y="1956"/>
                </a:cubicBezTo>
                <a:lnTo>
                  <a:pt x="662852" y="1956"/>
                </a:lnTo>
                <a:close/>
                <a:moveTo>
                  <a:pt x="6782" y="1924"/>
                </a:moveTo>
                <a:lnTo>
                  <a:pt x="479628" y="1924"/>
                </a:lnTo>
                <a:lnTo>
                  <a:pt x="480379" y="2683"/>
                </a:lnTo>
                <a:lnTo>
                  <a:pt x="481551" y="3456"/>
                </a:lnTo>
                <a:lnTo>
                  <a:pt x="481571" y="3887"/>
                </a:lnTo>
                <a:lnTo>
                  <a:pt x="482823" y="5152"/>
                </a:lnTo>
                <a:lnTo>
                  <a:pt x="482823" y="477964"/>
                </a:lnTo>
                <a:lnTo>
                  <a:pt x="481272" y="479515"/>
                </a:lnTo>
                <a:lnTo>
                  <a:pt x="481258" y="479693"/>
                </a:lnTo>
                <a:lnTo>
                  <a:pt x="481081" y="479707"/>
                </a:lnTo>
                <a:lnTo>
                  <a:pt x="479628" y="481160"/>
                </a:lnTo>
                <a:lnTo>
                  <a:pt x="6782" y="481160"/>
                </a:lnTo>
                <a:lnTo>
                  <a:pt x="5416" y="479794"/>
                </a:lnTo>
                <a:lnTo>
                  <a:pt x="4467" y="479726"/>
                </a:lnTo>
                <a:lnTo>
                  <a:pt x="4473" y="478850"/>
                </a:lnTo>
                <a:lnTo>
                  <a:pt x="3587" y="477964"/>
                </a:lnTo>
                <a:lnTo>
                  <a:pt x="3587" y="5119"/>
                </a:lnTo>
                <a:cubicBezTo>
                  <a:pt x="3587" y="3358"/>
                  <a:pt x="5022" y="1924"/>
                  <a:pt x="6782" y="1924"/>
                </a:cubicBezTo>
                <a:close/>
                <a:moveTo>
                  <a:pt x="832509" y="0"/>
                </a:moveTo>
                <a:lnTo>
                  <a:pt x="885790" y="0"/>
                </a:lnTo>
                <a:cubicBezTo>
                  <a:pt x="890192" y="0"/>
                  <a:pt x="893779" y="3587"/>
                  <a:pt x="893779" y="7989"/>
                </a:cubicBezTo>
                <a:lnTo>
                  <a:pt x="893779" y="62085"/>
                </a:lnTo>
                <a:cubicBezTo>
                  <a:pt x="893779" y="66095"/>
                  <a:pt x="890519" y="69356"/>
                  <a:pt x="886508" y="69356"/>
                </a:cubicBezTo>
                <a:lnTo>
                  <a:pt x="832411" y="69356"/>
                </a:lnTo>
                <a:cubicBezTo>
                  <a:pt x="828042" y="69324"/>
                  <a:pt x="824455" y="65769"/>
                  <a:pt x="824455" y="61367"/>
                </a:cubicBezTo>
                <a:lnTo>
                  <a:pt x="824455" y="8054"/>
                </a:lnTo>
                <a:cubicBezTo>
                  <a:pt x="824455" y="3587"/>
                  <a:pt x="828075" y="0"/>
                  <a:pt x="832509" y="0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  <a:scene3d>
            <a:camera prst="perspectiveRelaxed"/>
            <a:lightRig rig="balanced" dir="t"/>
          </a:scene3d>
          <a:sp3d extrusionH="177800" prstMaterial="matte">
            <a:extrusionClr>
              <a:schemeClr val="accent1">
                <a:lumMod val="50000"/>
              </a:schemeClr>
            </a:extrusionClr>
            <a:contourClr>
              <a:schemeClr val="bg1"/>
            </a:contourClr>
          </a:sp3d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grpSp>
        <p:nvGrpSpPr>
          <p:cNvPr id="371" name="Group 370">
            <a:extLst>
              <a:ext uri="{FF2B5EF4-FFF2-40B4-BE49-F238E27FC236}">
                <a16:creationId xmlns:a16="http://schemas.microsoft.com/office/drawing/2014/main" xmlns="" id="{A3462739-3D39-4389-9A78-1E1563463FAA}"/>
              </a:ext>
            </a:extLst>
          </p:cNvPr>
          <p:cNvGrpSpPr/>
          <p:nvPr/>
        </p:nvGrpSpPr>
        <p:grpSpPr>
          <a:xfrm>
            <a:off x="702318" y="1592555"/>
            <a:ext cx="2168951" cy="4660565"/>
            <a:chOff x="702318" y="1592555"/>
            <a:chExt cx="2168951" cy="4660565"/>
          </a:xfrm>
        </p:grpSpPr>
        <p:grpSp>
          <p:nvGrpSpPr>
            <p:cNvPr id="351" name="Group 350">
              <a:extLst>
                <a:ext uri="{FF2B5EF4-FFF2-40B4-BE49-F238E27FC236}">
                  <a16:creationId xmlns:a16="http://schemas.microsoft.com/office/drawing/2014/main" xmlns="" id="{82DAF19B-2CC3-41B5-9A82-A7AF7C7F3BA1}"/>
                </a:ext>
              </a:extLst>
            </p:cNvPr>
            <p:cNvGrpSpPr/>
            <p:nvPr/>
          </p:nvGrpSpPr>
          <p:grpSpPr>
            <a:xfrm>
              <a:off x="702318" y="1592555"/>
              <a:ext cx="2168951" cy="1132579"/>
              <a:chOff x="5769894" y="1706056"/>
              <a:chExt cx="2508009" cy="1132579"/>
            </a:xfrm>
          </p:grpSpPr>
          <p:sp>
            <p:nvSpPr>
              <p:cNvPr id="352" name="TextBox 351">
                <a:extLst>
                  <a:ext uri="{FF2B5EF4-FFF2-40B4-BE49-F238E27FC236}">
                    <a16:creationId xmlns:a16="http://schemas.microsoft.com/office/drawing/2014/main" xmlns="" id="{DA3A465D-9562-4FA9-BDA6-F462AC94C22E}"/>
                  </a:ext>
                </a:extLst>
              </p:cNvPr>
              <p:cNvSpPr txBox="1"/>
              <p:nvPr/>
            </p:nvSpPr>
            <p:spPr>
              <a:xfrm>
                <a:off x="5769894" y="1706056"/>
                <a:ext cx="1060898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2400" b="1" dirty="0">
                    <a:solidFill>
                      <a:schemeClr val="accent1"/>
                    </a:solidFill>
                    <a:cs typeface="Arial" pitchFamily="34" charset="0"/>
                  </a:rPr>
                  <a:t>30%</a:t>
                </a:r>
                <a:endParaRPr lang="ko-KR" altLang="en-US" sz="2400" b="1" dirty="0">
                  <a:solidFill>
                    <a:schemeClr val="accent1"/>
                  </a:solidFill>
                  <a:cs typeface="Arial" pitchFamily="34" charset="0"/>
                </a:endParaRPr>
              </a:p>
            </p:txBody>
          </p:sp>
          <p:grpSp>
            <p:nvGrpSpPr>
              <p:cNvPr id="353" name="Group 352">
                <a:extLst>
                  <a:ext uri="{FF2B5EF4-FFF2-40B4-BE49-F238E27FC236}">
                    <a16:creationId xmlns:a16="http://schemas.microsoft.com/office/drawing/2014/main" xmlns="" id="{94718F88-0776-4524-AD76-BF303B55356D}"/>
                  </a:ext>
                </a:extLst>
              </p:cNvPr>
              <p:cNvGrpSpPr/>
              <p:nvPr/>
            </p:nvGrpSpPr>
            <p:grpSpPr>
              <a:xfrm>
                <a:off x="5769895" y="2125421"/>
                <a:ext cx="2508008" cy="713214"/>
                <a:chOff x="6565695" y="2005884"/>
                <a:chExt cx="2037996" cy="713214"/>
              </a:xfrm>
            </p:grpSpPr>
            <p:sp>
              <p:nvSpPr>
                <p:cNvPr id="354" name="TextBox 353">
                  <a:extLst>
                    <a:ext uri="{FF2B5EF4-FFF2-40B4-BE49-F238E27FC236}">
                      <a16:creationId xmlns:a16="http://schemas.microsoft.com/office/drawing/2014/main" xmlns="" id="{F70AB6E5-32F7-4CD9-9DF2-11962E3BC796}"/>
                    </a:ext>
                  </a:extLst>
                </p:cNvPr>
                <p:cNvSpPr txBox="1"/>
                <p:nvPr/>
              </p:nvSpPr>
              <p:spPr>
                <a:xfrm>
                  <a:off x="6565695" y="2257433"/>
                  <a:ext cx="2037996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Easy to change colors, photos and Text.</a:t>
                  </a:r>
                  <a:endPara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endParaRPr>
                </a:p>
              </p:txBody>
            </p:sp>
            <p:sp>
              <p:nvSpPr>
                <p:cNvPr id="355" name="TextBox 354">
                  <a:extLst>
                    <a:ext uri="{FF2B5EF4-FFF2-40B4-BE49-F238E27FC236}">
                      <a16:creationId xmlns:a16="http://schemas.microsoft.com/office/drawing/2014/main" xmlns="" id="{C1F936AE-63D0-4E62-8B84-6F5AC2B339E5}"/>
                    </a:ext>
                  </a:extLst>
                </p:cNvPr>
                <p:cNvSpPr txBox="1"/>
                <p:nvPr/>
              </p:nvSpPr>
              <p:spPr>
                <a:xfrm>
                  <a:off x="6565695" y="2005884"/>
                  <a:ext cx="2037995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sz="12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cs typeface="Arial" pitchFamily="34" charset="0"/>
                    </a:rPr>
                    <a:t>Your Text  Here</a:t>
                  </a:r>
                  <a:endParaRPr lang="ko-KR" altLang="en-US" sz="12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endParaRPr>
                </a:p>
              </p:txBody>
            </p:sp>
          </p:grpSp>
        </p:grpSp>
        <p:grpSp>
          <p:nvGrpSpPr>
            <p:cNvPr id="356" name="Group 355">
              <a:extLst>
                <a:ext uri="{FF2B5EF4-FFF2-40B4-BE49-F238E27FC236}">
                  <a16:creationId xmlns:a16="http://schemas.microsoft.com/office/drawing/2014/main" xmlns="" id="{C2BDFB74-71CE-4711-B832-B299429FE746}"/>
                </a:ext>
              </a:extLst>
            </p:cNvPr>
            <p:cNvGrpSpPr/>
            <p:nvPr/>
          </p:nvGrpSpPr>
          <p:grpSpPr>
            <a:xfrm>
              <a:off x="702318" y="2768550"/>
              <a:ext cx="2168951" cy="1132579"/>
              <a:chOff x="5769894" y="1706056"/>
              <a:chExt cx="2508009" cy="1132579"/>
            </a:xfrm>
          </p:grpSpPr>
          <p:sp>
            <p:nvSpPr>
              <p:cNvPr id="357" name="TextBox 356">
                <a:extLst>
                  <a:ext uri="{FF2B5EF4-FFF2-40B4-BE49-F238E27FC236}">
                    <a16:creationId xmlns:a16="http://schemas.microsoft.com/office/drawing/2014/main" xmlns="" id="{85C46632-5C11-4ABF-A258-B86560200DEB}"/>
                  </a:ext>
                </a:extLst>
              </p:cNvPr>
              <p:cNvSpPr txBox="1"/>
              <p:nvPr/>
            </p:nvSpPr>
            <p:spPr>
              <a:xfrm>
                <a:off x="5769894" y="1706056"/>
                <a:ext cx="1060898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2400" b="1" dirty="0">
                    <a:solidFill>
                      <a:schemeClr val="accent2"/>
                    </a:solidFill>
                    <a:cs typeface="Arial" pitchFamily="34" charset="0"/>
                  </a:rPr>
                  <a:t>45%</a:t>
                </a:r>
                <a:endParaRPr lang="ko-KR" altLang="en-US" sz="2400" b="1" dirty="0">
                  <a:solidFill>
                    <a:schemeClr val="accent2"/>
                  </a:solidFill>
                  <a:cs typeface="Arial" pitchFamily="34" charset="0"/>
                </a:endParaRPr>
              </a:p>
            </p:txBody>
          </p:sp>
          <p:grpSp>
            <p:nvGrpSpPr>
              <p:cNvPr id="358" name="Group 357">
                <a:extLst>
                  <a:ext uri="{FF2B5EF4-FFF2-40B4-BE49-F238E27FC236}">
                    <a16:creationId xmlns:a16="http://schemas.microsoft.com/office/drawing/2014/main" xmlns="" id="{68BC2357-83C6-469E-9242-AD6218D17F8F}"/>
                  </a:ext>
                </a:extLst>
              </p:cNvPr>
              <p:cNvGrpSpPr/>
              <p:nvPr/>
            </p:nvGrpSpPr>
            <p:grpSpPr>
              <a:xfrm>
                <a:off x="5769895" y="2125421"/>
                <a:ext cx="2508008" cy="713214"/>
                <a:chOff x="6565695" y="2005884"/>
                <a:chExt cx="2037996" cy="713214"/>
              </a:xfrm>
            </p:grpSpPr>
            <p:sp>
              <p:nvSpPr>
                <p:cNvPr id="359" name="TextBox 358">
                  <a:extLst>
                    <a:ext uri="{FF2B5EF4-FFF2-40B4-BE49-F238E27FC236}">
                      <a16:creationId xmlns:a16="http://schemas.microsoft.com/office/drawing/2014/main" xmlns="" id="{86EF0789-F864-4816-8D66-C538E3008563}"/>
                    </a:ext>
                  </a:extLst>
                </p:cNvPr>
                <p:cNvSpPr txBox="1"/>
                <p:nvPr/>
              </p:nvSpPr>
              <p:spPr>
                <a:xfrm>
                  <a:off x="6565695" y="2257433"/>
                  <a:ext cx="2037996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Easy to change colors, photos and Text.</a:t>
                  </a:r>
                  <a:endPara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endParaRPr>
                </a:p>
              </p:txBody>
            </p:sp>
            <p:sp>
              <p:nvSpPr>
                <p:cNvPr id="360" name="TextBox 359">
                  <a:extLst>
                    <a:ext uri="{FF2B5EF4-FFF2-40B4-BE49-F238E27FC236}">
                      <a16:creationId xmlns:a16="http://schemas.microsoft.com/office/drawing/2014/main" xmlns="" id="{3BEA8E75-BC08-4300-8149-183CADD602EA}"/>
                    </a:ext>
                  </a:extLst>
                </p:cNvPr>
                <p:cNvSpPr txBox="1"/>
                <p:nvPr/>
              </p:nvSpPr>
              <p:spPr>
                <a:xfrm>
                  <a:off x="6565695" y="2005884"/>
                  <a:ext cx="2037995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sz="12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cs typeface="Arial" pitchFamily="34" charset="0"/>
                    </a:rPr>
                    <a:t>Your Text  Here</a:t>
                  </a:r>
                  <a:endParaRPr lang="ko-KR" altLang="en-US" sz="12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endParaRPr>
                </a:p>
              </p:txBody>
            </p:sp>
          </p:grpSp>
        </p:grpSp>
        <p:grpSp>
          <p:nvGrpSpPr>
            <p:cNvPr id="361" name="Group 360">
              <a:extLst>
                <a:ext uri="{FF2B5EF4-FFF2-40B4-BE49-F238E27FC236}">
                  <a16:creationId xmlns:a16="http://schemas.microsoft.com/office/drawing/2014/main" xmlns="" id="{5D9B6DAB-241A-4EC9-A236-F69D6FE1B8A3}"/>
                </a:ext>
              </a:extLst>
            </p:cNvPr>
            <p:cNvGrpSpPr/>
            <p:nvPr/>
          </p:nvGrpSpPr>
          <p:grpSpPr>
            <a:xfrm>
              <a:off x="702318" y="3944545"/>
              <a:ext cx="2168951" cy="1132579"/>
              <a:chOff x="5769894" y="1706056"/>
              <a:chExt cx="2508009" cy="1132579"/>
            </a:xfrm>
          </p:grpSpPr>
          <p:sp>
            <p:nvSpPr>
              <p:cNvPr id="362" name="TextBox 361">
                <a:extLst>
                  <a:ext uri="{FF2B5EF4-FFF2-40B4-BE49-F238E27FC236}">
                    <a16:creationId xmlns:a16="http://schemas.microsoft.com/office/drawing/2014/main" xmlns="" id="{238ECD78-A72E-441A-9002-965F048E7162}"/>
                  </a:ext>
                </a:extLst>
              </p:cNvPr>
              <p:cNvSpPr txBox="1"/>
              <p:nvPr/>
            </p:nvSpPr>
            <p:spPr>
              <a:xfrm>
                <a:off x="5769894" y="1706056"/>
                <a:ext cx="1060898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2400" b="1" dirty="0">
                    <a:solidFill>
                      <a:schemeClr val="accent3"/>
                    </a:solidFill>
                    <a:cs typeface="Arial" pitchFamily="34" charset="0"/>
                  </a:rPr>
                  <a:t>60%</a:t>
                </a:r>
                <a:endParaRPr lang="ko-KR" altLang="en-US" sz="2400" b="1" dirty="0">
                  <a:solidFill>
                    <a:schemeClr val="accent3"/>
                  </a:solidFill>
                  <a:cs typeface="Arial" pitchFamily="34" charset="0"/>
                </a:endParaRPr>
              </a:p>
            </p:txBody>
          </p:sp>
          <p:grpSp>
            <p:nvGrpSpPr>
              <p:cNvPr id="363" name="Group 362">
                <a:extLst>
                  <a:ext uri="{FF2B5EF4-FFF2-40B4-BE49-F238E27FC236}">
                    <a16:creationId xmlns:a16="http://schemas.microsoft.com/office/drawing/2014/main" xmlns="" id="{6137ABE9-F949-49E8-B5B2-37B1C3D430D0}"/>
                  </a:ext>
                </a:extLst>
              </p:cNvPr>
              <p:cNvGrpSpPr/>
              <p:nvPr/>
            </p:nvGrpSpPr>
            <p:grpSpPr>
              <a:xfrm>
                <a:off x="5769895" y="2125421"/>
                <a:ext cx="2508008" cy="713214"/>
                <a:chOff x="6565695" y="2005884"/>
                <a:chExt cx="2037996" cy="713214"/>
              </a:xfrm>
            </p:grpSpPr>
            <p:sp>
              <p:nvSpPr>
                <p:cNvPr id="364" name="TextBox 363">
                  <a:extLst>
                    <a:ext uri="{FF2B5EF4-FFF2-40B4-BE49-F238E27FC236}">
                      <a16:creationId xmlns:a16="http://schemas.microsoft.com/office/drawing/2014/main" xmlns="" id="{93A003F6-7F5F-42DD-8CA2-A1CF826F1E18}"/>
                    </a:ext>
                  </a:extLst>
                </p:cNvPr>
                <p:cNvSpPr txBox="1"/>
                <p:nvPr/>
              </p:nvSpPr>
              <p:spPr>
                <a:xfrm>
                  <a:off x="6565695" y="2257433"/>
                  <a:ext cx="2037996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Easy to change colors, photos and Text.</a:t>
                  </a:r>
                  <a:endPara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endParaRPr>
                </a:p>
              </p:txBody>
            </p:sp>
            <p:sp>
              <p:nvSpPr>
                <p:cNvPr id="365" name="TextBox 364">
                  <a:extLst>
                    <a:ext uri="{FF2B5EF4-FFF2-40B4-BE49-F238E27FC236}">
                      <a16:creationId xmlns:a16="http://schemas.microsoft.com/office/drawing/2014/main" xmlns="" id="{37A0B4A2-EFBA-4953-806D-3489D6860233}"/>
                    </a:ext>
                  </a:extLst>
                </p:cNvPr>
                <p:cNvSpPr txBox="1"/>
                <p:nvPr/>
              </p:nvSpPr>
              <p:spPr>
                <a:xfrm>
                  <a:off x="6565695" y="2005884"/>
                  <a:ext cx="2037995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sz="12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cs typeface="Arial" pitchFamily="34" charset="0"/>
                    </a:rPr>
                    <a:t>Your Text  Here</a:t>
                  </a:r>
                  <a:endParaRPr lang="ko-KR" altLang="en-US" sz="12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endParaRPr>
                </a:p>
              </p:txBody>
            </p:sp>
          </p:grpSp>
        </p:grpSp>
        <p:grpSp>
          <p:nvGrpSpPr>
            <p:cNvPr id="366" name="Group 365">
              <a:extLst>
                <a:ext uri="{FF2B5EF4-FFF2-40B4-BE49-F238E27FC236}">
                  <a16:creationId xmlns:a16="http://schemas.microsoft.com/office/drawing/2014/main" xmlns="" id="{5A823E53-4AC6-48E3-A4A1-8D18875ED16E}"/>
                </a:ext>
              </a:extLst>
            </p:cNvPr>
            <p:cNvGrpSpPr/>
            <p:nvPr/>
          </p:nvGrpSpPr>
          <p:grpSpPr>
            <a:xfrm>
              <a:off x="702318" y="5120541"/>
              <a:ext cx="2168951" cy="1132579"/>
              <a:chOff x="5769894" y="1706056"/>
              <a:chExt cx="2508009" cy="1132579"/>
            </a:xfrm>
          </p:grpSpPr>
          <p:sp>
            <p:nvSpPr>
              <p:cNvPr id="367" name="TextBox 366">
                <a:extLst>
                  <a:ext uri="{FF2B5EF4-FFF2-40B4-BE49-F238E27FC236}">
                    <a16:creationId xmlns:a16="http://schemas.microsoft.com/office/drawing/2014/main" xmlns="" id="{DAA04EA2-80F5-40BE-8A38-84021BD3FB23}"/>
                  </a:ext>
                </a:extLst>
              </p:cNvPr>
              <p:cNvSpPr txBox="1"/>
              <p:nvPr/>
            </p:nvSpPr>
            <p:spPr>
              <a:xfrm>
                <a:off x="5769894" y="1706056"/>
                <a:ext cx="1060898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2400" b="1" dirty="0">
                    <a:solidFill>
                      <a:schemeClr val="accent4"/>
                    </a:solidFill>
                    <a:cs typeface="Arial" pitchFamily="34" charset="0"/>
                  </a:rPr>
                  <a:t>80%</a:t>
                </a:r>
                <a:endParaRPr lang="ko-KR" altLang="en-US" sz="2400" b="1" dirty="0">
                  <a:solidFill>
                    <a:schemeClr val="accent4"/>
                  </a:solidFill>
                  <a:cs typeface="Arial" pitchFamily="34" charset="0"/>
                </a:endParaRPr>
              </a:p>
            </p:txBody>
          </p:sp>
          <p:grpSp>
            <p:nvGrpSpPr>
              <p:cNvPr id="368" name="Group 367">
                <a:extLst>
                  <a:ext uri="{FF2B5EF4-FFF2-40B4-BE49-F238E27FC236}">
                    <a16:creationId xmlns:a16="http://schemas.microsoft.com/office/drawing/2014/main" xmlns="" id="{E0CC1C00-D9DF-4476-A389-156DAF6BD712}"/>
                  </a:ext>
                </a:extLst>
              </p:cNvPr>
              <p:cNvGrpSpPr/>
              <p:nvPr/>
            </p:nvGrpSpPr>
            <p:grpSpPr>
              <a:xfrm>
                <a:off x="5769895" y="2125421"/>
                <a:ext cx="2508008" cy="713214"/>
                <a:chOff x="6565695" y="2005884"/>
                <a:chExt cx="2037996" cy="713214"/>
              </a:xfrm>
            </p:grpSpPr>
            <p:sp>
              <p:nvSpPr>
                <p:cNvPr id="369" name="TextBox 368">
                  <a:extLst>
                    <a:ext uri="{FF2B5EF4-FFF2-40B4-BE49-F238E27FC236}">
                      <a16:creationId xmlns:a16="http://schemas.microsoft.com/office/drawing/2014/main" xmlns="" id="{DEE82D7B-B9EB-4E3A-BE79-CFDA38D386DF}"/>
                    </a:ext>
                  </a:extLst>
                </p:cNvPr>
                <p:cNvSpPr txBox="1"/>
                <p:nvPr/>
              </p:nvSpPr>
              <p:spPr>
                <a:xfrm>
                  <a:off x="6565695" y="2257433"/>
                  <a:ext cx="2037996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Easy to change colors, photos and Text.</a:t>
                  </a:r>
                  <a:endPara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endParaRPr>
                </a:p>
              </p:txBody>
            </p:sp>
            <p:sp>
              <p:nvSpPr>
                <p:cNvPr id="370" name="TextBox 369">
                  <a:extLst>
                    <a:ext uri="{FF2B5EF4-FFF2-40B4-BE49-F238E27FC236}">
                      <a16:creationId xmlns:a16="http://schemas.microsoft.com/office/drawing/2014/main" xmlns="" id="{C94D191F-3D75-4A11-BC1B-532EAB4AC05B}"/>
                    </a:ext>
                  </a:extLst>
                </p:cNvPr>
                <p:cNvSpPr txBox="1"/>
                <p:nvPr/>
              </p:nvSpPr>
              <p:spPr>
                <a:xfrm>
                  <a:off x="6565695" y="2005884"/>
                  <a:ext cx="2037995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sz="12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cs typeface="Arial" pitchFamily="34" charset="0"/>
                    </a:rPr>
                    <a:t>Your Text  Here</a:t>
                  </a:r>
                  <a:endParaRPr lang="ko-KR" altLang="en-US" sz="12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1983836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C995259E-1246-44C3-AA56-2EC91E2F52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7E42B19B-4CA0-41B8-9163-B78A7D8C44FE}"/>
              </a:ext>
            </a:extLst>
          </p:cNvPr>
          <p:cNvSpPr txBox="1"/>
          <p:nvPr/>
        </p:nvSpPr>
        <p:spPr>
          <a:xfrm>
            <a:off x="7108913" y="4467269"/>
            <a:ext cx="2193673" cy="110799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6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35%</a:t>
            </a:r>
            <a:endParaRPr lang="ko-KR" altLang="en-US" sz="66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3" name="그룹 2">
            <a:extLst>
              <a:ext uri="{FF2B5EF4-FFF2-40B4-BE49-F238E27FC236}">
                <a16:creationId xmlns:a16="http://schemas.microsoft.com/office/drawing/2014/main" xmlns="" id="{C8C8BA53-933C-4E8B-8BF2-42EBFE34863D}"/>
              </a:ext>
            </a:extLst>
          </p:cNvPr>
          <p:cNvGrpSpPr/>
          <p:nvPr/>
        </p:nvGrpSpPr>
        <p:grpSpPr>
          <a:xfrm>
            <a:off x="4982586" y="5573708"/>
            <a:ext cx="4320000" cy="923330"/>
            <a:chOff x="7319298" y="1641574"/>
            <a:chExt cx="4320000" cy="923330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xmlns="" id="{81E808CA-3A38-4AE9-BAF1-5A26C1A6C221}"/>
                </a:ext>
              </a:extLst>
            </p:cNvPr>
            <p:cNvSpPr txBox="1"/>
            <p:nvPr/>
          </p:nvSpPr>
          <p:spPr>
            <a:xfrm>
              <a:off x="7319298" y="1918573"/>
              <a:ext cx="4320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simply impress your audience and add a unique zing and appeal to your Reports and Presentations with our Templates.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8AADF288-32EA-4CDC-944B-77ED9D76CFEC}"/>
                </a:ext>
              </a:extLst>
            </p:cNvPr>
            <p:cNvSpPr txBox="1"/>
            <p:nvPr/>
          </p:nvSpPr>
          <p:spPr>
            <a:xfrm>
              <a:off x="7319298" y="1641574"/>
              <a:ext cx="4320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0C556B62-1D88-4802-8F18-855015AB99C8}"/>
              </a:ext>
            </a:extLst>
          </p:cNvPr>
          <p:cNvGrpSpPr/>
          <p:nvPr/>
        </p:nvGrpSpPr>
        <p:grpSpPr>
          <a:xfrm>
            <a:off x="9834458" y="4762931"/>
            <a:ext cx="1740415" cy="1740415"/>
            <a:chOff x="5572899" y="3891288"/>
            <a:chExt cx="1045029" cy="104502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xmlns="" id="{49089863-DCAD-4B80-89E9-52F346984B3F}"/>
                </a:ext>
              </a:extLst>
            </p:cNvPr>
            <p:cNvSpPr/>
            <p:nvPr/>
          </p:nvSpPr>
          <p:spPr>
            <a:xfrm>
              <a:off x="5572899" y="3891288"/>
              <a:ext cx="1045029" cy="10450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xmlns="" id="{2DF19F75-6523-46B0-B6F8-6F6F6065C49F}"/>
                </a:ext>
              </a:extLst>
            </p:cNvPr>
            <p:cNvGrpSpPr/>
            <p:nvPr/>
          </p:nvGrpSpPr>
          <p:grpSpPr>
            <a:xfrm>
              <a:off x="5637139" y="3939653"/>
              <a:ext cx="917684" cy="916899"/>
              <a:chOff x="3590925" y="923925"/>
              <a:chExt cx="5010626" cy="5006339"/>
            </a:xfrm>
          </p:grpSpPr>
          <p:sp>
            <p:nvSpPr>
              <p:cNvPr id="12" name="Graphic 2">
                <a:extLst>
                  <a:ext uri="{FF2B5EF4-FFF2-40B4-BE49-F238E27FC236}">
                    <a16:creationId xmlns:a16="http://schemas.microsoft.com/office/drawing/2014/main" xmlns="" id="{E5D816FD-6E99-4D2A-97CD-0C5E4D40D298}"/>
                  </a:ext>
                </a:extLst>
              </p:cNvPr>
              <p:cNvSpPr/>
              <p:nvPr/>
            </p:nvSpPr>
            <p:spPr>
              <a:xfrm>
                <a:off x="8000428" y="2529649"/>
                <a:ext cx="199167" cy="199358"/>
              </a:xfrm>
              <a:custGeom>
                <a:avLst/>
                <a:gdLst>
                  <a:gd name="connsiteX0" fmla="*/ 0 w 199167"/>
                  <a:gd name="connsiteY0" fmla="*/ 199358 h 199358"/>
                  <a:gd name="connsiteX1" fmla="*/ 0 w 199167"/>
                  <a:gd name="connsiteY1" fmla="*/ 16383 h 199358"/>
                  <a:gd name="connsiteX2" fmla="*/ 16383 w 199167"/>
                  <a:gd name="connsiteY2" fmla="*/ 0 h 199358"/>
                  <a:gd name="connsiteX3" fmla="*/ 183071 w 199167"/>
                  <a:gd name="connsiteY3" fmla="*/ 0 h 199358"/>
                  <a:gd name="connsiteX4" fmla="*/ 199168 w 199167"/>
                  <a:gd name="connsiteY4" fmla="*/ 16097 h 199358"/>
                  <a:gd name="connsiteX5" fmla="*/ 199168 w 199167"/>
                  <a:gd name="connsiteY5" fmla="*/ 199358 h 199358"/>
                  <a:gd name="connsiteX6" fmla="*/ 0 w 199167"/>
                  <a:gd name="connsiteY6" fmla="*/ 199358 h 199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9167" h="199358">
                    <a:moveTo>
                      <a:pt x="0" y="199358"/>
                    </a:moveTo>
                    <a:lnTo>
                      <a:pt x="0" y="16383"/>
                    </a:lnTo>
                    <a:cubicBezTo>
                      <a:pt x="0" y="7334"/>
                      <a:pt x="7334" y="0"/>
                      <a:pt x="16383" y="0"/>
                    </a:cubicBezTo>
                    <a:lnTo>
                      <a:pt x="183071" y="0"/>
                    </a:lnTo>
                    <a:cubicBezTo>
                      <a:pt x="191929" y="0"/>
                      <a:pt x="199168" y="7239"/>
                      <a:pt x="199168" y="16097"/>
                    </a:cubicBezTo>
                    <a:lnTo>
                      <a:pt x="199168" y="199358"/>
                    </a:lnTo>
                    <a:lnTo>
                      <a:pt x="0" y="199358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Graphic 2">
                <a:extLst>
                  <a:ext uri="{FF2B5EF4-FFF2-40B4-BE49-F238E27FC236}">
                    <a16:creationId xmlns:a16="http://schemas.microsoft.com/office/drawing/2014/main" xmlns="" id="{C8414BCE-F92D-4597-9832-83D05A8837F8}"/>
                  </a:ext>
                </a:extLst>
              </p:cNvPr>
              <p:cNvSpPr/>
              <p:nvPr/>
            </p:nvSpPr>
            <p:spPr>
              <a:xfrm>
                <a:off x="7869269" y="2929508"/>
                <a:ext cx="333755" cy="196881"/>
              </a:xfrm>
              <a:custGeom>
                <a:avLst/>
                <a:gdLst>
                  <a:gd name="connsiteX0" fmla="*/ 333756 w 333755"/>
                  <a:gd name="connsiteY0" fmla="*/ 196882 h 196881"/>
                  <a:gd name="connsiteX1" fmla="*/ 16383 w 333755"/>
                  <a:gd name="connsiteY1" fmla="*/ 196882 h 196881"/>
                  <a:gd name="connsiteX2" fmla="*/ 0 w 333755"/>
                  <a:gd name="connsiteY2" fmla="*/ 180499 h 196881"/>
                  <a:gd name="connsiteX3" fmla="*/ 0 w 333755"/>
                  <a:gd name="connsiteY3" fmla="*/ 16097 h 196881"/>
                  <a:gd name="connsiteX4" fmla="*/ 16097 w 333755"/>
                  <a:gd name="connsiteY4" fmla="*/ 0 h 196881"/>
                  <a:gd name="connsiteX5" fmla="*/ 333661 w 333755"/>
                  <a:gd name="connsiteY5" fmla="*/ 0 h 196881"/>
                  <a:gd name="connsiteX6" fmla="*/ 333661 w 333755"/>
                  <a:gd name="connsiteY6" fmla="*/ 196882 h 19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3755" h="196881">
                    <a:moveTo>
                      <a:pt x="333756" y="196882"/>
                    </a:moveTo>
                    <a:lnTo>
                      <a:pt x="16383" y="196882"/>
                    </a:lnTo>
                    <a:cubicBezTo>
                      <a:pt x="7334" y="196882"/>
                      <a:pt x="0" y="189548"/>
                      <a:pt x="0" y="180499"/>
                    </a:cubicBezTo>
                    <a:lnTo>
                      <a:pt x="0" y="16097"/>
                    </a:lnTo>
                    <a:cubicBezTo>
                      <a:pt x="0" y="7239"/>
                      <a:pt x="7239" y="0"/>
                      <a:pt x="16097" y="0"/>
                    </a:cubicBezTo>
                    <a:lnTo>
                      <a:pt x="333661" y="0"/>
                    </a:lnTo>
                    <a:lnTo>
                      <a:pt x="333661" y="196882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Graphic 2">
                <a:extLst>
                  <a:ext uri="{FF2B5EF4-FFF2-40B4-BE49-F238E27FC236}">
                    <a16:creationId xmlns:a16="http://schemas.microsoft.com/office/drawing/2014/main" xmlns="" id="{7AC42DEA-990A-4D4E-AEF3-2B996315E4C5}"/>
                  </a:ext>
                </a:extLst>
              </p:cNvPr>
              <p:cNvSpPr/>
              <p:nvPr/>
            </p:nvSpPr>
            <p:spPr>
              <a:xfrm>
                <a:off x="7798212" y="2732150"/>
                <a:ext cx="202215" cy="590931"/>
              </a:xfrm>
              <a:custGeom>
                <a:avLst/>
                <a:gdLst>
                  <a:gd name="connsiteX0" fmla="*/ 186119 w 202215"/>
                  <a:gd name="connsiteY0" fmla="*/ 590931 h 590931"/>
                  <a:gd name="connsiteX1" fmla="*/ 16383 w 202215"/>
                  <a:gd name="connsiteY1" fmla="*/ 590931 h 590931"/>
                  <a:gd name="connsiteX2" fmla="*/ 0 w 202215"/>
                  <a:gd name="connsiteY2" fmla="*/ 574548 h 590931"/>
                  <a:gd name="connsiteX3" fmla="*/ 0 w 202215"/>
                  <a:gd name="connsiteY3" fmla="*/ 16097 h 590931"/>
                  <a:gd name="connsiteX4" fmla="*/ 16097 w 202215"/>
                  <a:gd name="connsiteY4" fmla="*/ 0 h 590931"/>
                  <a:gd name="connsiteX5" fmla="*/ 202216 w 202215"/>
                  <a:gd name="connsiteY5" fmla="*/ 0 h 590931"/>
                  <a:gd name="connsiteX6" fmla="*/ 202216 w 202215"/>
                  <a:gd name="connsiteY6" fmla="*/ 574738 h 590931"/>
                  <a:gd name="connsiteX7" fmla="*/ 186119 w 202215"/>
                  <a:gd name="connsiteY7" fmla="*/ 590931 h 5909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2215" h="590931">
                    <a:moveTo>
                      <a:pt x="186119" y="590931"/>
                    </a:moveTo>
                    <a:lnTo>
                      <a:pt x="16383" y="590931"/>
                    </a:lnTo>
                    <a:cubicBezTo>
                      <a:pt x="7334" y="590931"/>
                      <a:pt x="0" y="583597"/>
                      <a:pt x="0" y="574548"/>
                    </a:cubicBezTo>
                    <a:lnTo>
                      <a:pt x="0" y="16097"/>
                    </a:lnTo>
                    <a:cubicBezTo>
                      <a:pt x="0" y="7239"/>
                      <a:pt x="7239" y="0"/>
                      <a:pt x="16097" y="0"/>
                    </a:cubicBezTo>
                    <a:lnTo>
                      <a:pt x="202216" y="0"/>
                    </a:lnTo>
                    <a:lnTo>
                      <a:pt x="202216" y="574738"/>
                    </a:lnTo>
                    <a:cubicBezTo>
                      <a:pt x="202216" y="583692"/>
                      <a:pt x="194977" y="590931"/>
                      <a:pt x="186119" y="59093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Graphic 2">
                <a:extLst>
                  <a:ext uri="{FF2B5EF4-FFF2-40B4-BE49-F238E27FC236}">
                    <a16:creationId xmlns:a16="http://schemas.microsoft.com/office/drawing/2014/main" xmlns="" id="{F5932578-5A8C-4D69-8BB7-961AB9C34A64}"/>
                  </a:ext>
                </a:extLst>
              </p:cNvPr>
              <p:cNvSpPr/>
              <p:nvPr/>
            </p:nvSpPr>
            <p:spPr>
              <a:xfrm>
                <a:off x="8203025" y="2730436"/>
                <a:ext cx="340042" cy="199167"/>
              </a:xfrm>
              <a:custGeom>
                <a:avLst/>
                <a:gdLst>
                  <a:gd name="connsiteX0" fmla="*/ 0 w 340042"/>
                  <a:gd name="connsiteY0" fmla="*/ 0 h 199167"/>
                  <a:gd name="connsiteX1" fmla="*/ 323660 w 340042"/>
                  <a:gd name="connsiteY1" fmla="*/ 0 h 199167"/>
                  <a:gd name="connsiteX2" fmla="*/ 340042 w 340042"/>
                  <a:gd name="connsiteY2" fmla="*/ 16383 h 199167"/>
                  <a:gd name="connsiteX3" fmla="*/ 340042 w 340042"/>
                  <a:gd name="connsiteY3" fmla="*/ 183071 h 199167"/>
                  <a:gd name="connsiteX4" fmla="*/ 323945 w 340042"/>
                  <a:gd name="connsiteY4" fmla="*/ 199168 h 199167"/>
                  <a:gd name="connsiteX5" fmla="*/ 95 w 340042"/>
                  <a:gd name="connsiteY5" fmla="*/ 199168 h 199167"/>
                  <a:gd name="connsiteX6" fmla="*/ 95 w 340042"/>
                  <a:gd name="connsiteY6" fmla="*/ 0 h 199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40042" h="199167">
                    <a:moveTo>
                      <a:pt x="0" y="0"/>
                    </a:moveTo>
                    <a:lnTo>
                      <a:pt x="323660" y="0"/>
                    </a:lnTo>
                    <a:cubicBezTo>
                      <a:pt x="332708" y="0"/>
                      <a:pt x="340042" y="7334"/>
                      <a:pt x="340042" y="16383"/>
                    </a:cubicBezTo>
                    <a:lnTo>
                      <a:pt x="340042" y="183071"/>
                    </a:lnTo>
                    <a:cubicBezTo>
                      <a:pt x="340042" y="191929"/>
                      <a:pt x="332804" y="199168"/>
                      <a:pt x="323945" y="199168"/>
                    </a:cubicBezTo>
                    <a:lnTo>
                      <a:pt x="95" y="199168"/>
                    </a:lnTo>
                    <a:lnTo>
                      <a:pt x="9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Graphic 2">
                <a:extLst>
                  <a:ext uri="{FF2B5EF4-FFF2-40B4-BE49-F238E27FC236}">
                    <a16:creationId xmlns:a16="http://schemas.microsoft.com/office/drawing/2014/main" xmlns="" id="{831774DA-1FE8-4C98-8256-7F4F35A9EEF4}"/>
                  </a:ext>
                </a:extLst>
              </p:cNvPr>
              <p:cNvSpPr/>
              <p:nvPr/>
            </p:nvSpPr>
            <p:spPr>
              <a:xfrm>
                <a:off x="8398383" y="2528601"/>
                <a:ext cx="202215" cy="596169"/>
              </a:xfrm>
              <a:custGeom>
                <a:avLst/>
                <a:gdLst>
                  <a:gd name="connsiteX0" fmla="*/ 16097 w 202215"/>
                  <a:gd name="connsiteY0" fmla="*/ 0 h 596169"/>
                  <a:gd name="connsiteX1" fmla="*/ 185833 w 202215"/>
                  <a:gd name="connsiteY1" fmla="*/ 0 h 596169"/>
                  <a:gd name="connsiteX2" fmla="*/ 202216 w 202215"/>
                  <a:gd name="connsiteY2" fmla="*/ 16383 h 596169"/>
                  <a:gd name="connsiteX3" fmla="*/ 202216 w 202215"/>
                  <a:gd name="connsiteY3" fmla="*/ 580072 h 596169"/>
                  <a:gd name="connsiteX4" fmla="*/ 186119 w 202215"/>
                  <a:gd name="connsiteY4" fmla="*/ 596170 h 596169"/>
                  <a:gd name="connsiteX5" fmla="*/ 0 w 202215"/>
                  <a:gd name="connsiteY5" fmla="*/ 596170 h 596169"/>
                  <a:gd name="connsiteX6" fmla="*/ 0 w 202215"/>
                  <a:gd name="connsiteY6" fmla="*/ 16192 h 596169"/>
                  <a:gd name="connsiteX7" fmla="*/ 16097 w 202215"/>
                  <a:gd name="connsiteY7" fmla="*/ 0 h 596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2215" h="596169">
                    <a:moveTo>
                      <a:pt x="16097" y="0"/>
                    </a:moveTo>
                    <a:lnTo>
                      <a:pt x="185833" y="0"/>
                    </a:lnTo>
                    <a:cubicBezTo>
                      <a:pt x="194881" y="0"/>
                      <a:pt x="202216" y="7334"/>
                      <a:pt x="202216" y="16383"/>
                    </a:cubicBezTo>
                    <a:lnTo>
                      <a:pt x="202216" y="580072"/>
                    </a:lnTo>
                    <a:cubicBezTo>
                      <a:pt x="202216" y="588931"/>
                      <a:pt x="194977" y="596170"/>
                      <a:pt x="186119" y="596170"/>
                    </a:cubicBezTo>
                    <a:lnTo>
                      <a:pt x="0" y="596170"/>
                    </a:lnTo>
                    <a:lnTo>
                      <a:pt x="0" y="16192"/>
                    </a:lnTo>
                    <a:cubicBezTo>
                      <a:pt x="0" y="7239"/>
                      <a:pt x="7239" y="0"/>
                      <a:pt x="1609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Graphic 2">
                <a:extLst>
                  <a:ext uri="{FF2B5EF4-FFF2-40B4-BE49-F238E27FC236}">
                    <a16:creationId xmlns:a16="http://schemas.microsoft.com/office/drawing/2014/main" xmlns="" id="{CEDB23F9-49DA-4342-BC5E-19DAF6D13630}"/>
                  </a:ext>
                </a:extLst>
              </p:cNvPr>
              <p:cNvSpPr/>
              <p:nvPr/>
            </p:nvSpPr>
            <p:spPr>
              <a:xfrm>
                <a:off x="7990808" y="4331112"/>
                <a:ext cx="275463" cy="202215"/>
              </a:xfrm>
              <a:custGeom>
                <a:avLst/>
                <a:gdLst>
                  <a:gd name="connsiteX0" fmla="*/ 16097 w 275463"/>
                  <a:gd name="connsiteY0" fmla="*/ 0 h 202215"/>
                  <a:gd name="connsiteX1" fmla="*/ 259080 w 275463"/>
                  <a:gd name="connsiteY1" fmla="*/ 0 h 202215"/>
                  <a:gd name="connsiteX2" fmla="*/ 275463 w 275463"/>
                  <a:gd name="connsiteY2" fmla="*/ 16383 h 202215"/>
                  <a:gd name="connsiteX3" fmla="*/ 275463 w 275463"/>
                  <a:gd name="connsiteY3" fmla="*/ 186119 h 202215"/>
                  <a:gd name="connsiteX4" fmla="*/ 259366 w 275463"/>
                  <a:gd name="connsiteY4" fmla="*/ 202216 h 202215"/>
                  <a:gd name="connsiteX5" fmla="*/ 0 w 275463"/>
                  <a:gd name="connsiteY5" fmla="*/ 202216 h 202215"/>
                  <a:gd name="connsiteX6" fmla="*/ 0 w 275463"/>
                  <a:gd name="connsiteY6" fmla="*/ 16097 h 202215"/>
                  <a:gd name="connsiteX7" fmla="*/ 16097 w 275463"/>
                  <a:gd name="connsiteY7" fmla="*/ 0 h 202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5463" h="202215">
                    <a:moveTo>
                      <a:pt x="16097" y="0"/>
                    </a:moveTo>
                    <a:lnTo>
                      <a:pt x="259080" y="0"/>
                    </a:lnTo>
                    <a:cubicBezTo>
                      <a:pt x="268129" y="0"/>
                      <a:pt x="275463" y="7334"/>
                      <a:pt x="275463" y="16383"/>
                    </a:cubicBezTo>
                    <a:lnTo>
                      <a:pt x="275463" y="186119"/>
                    </a:lnTo>
                    <a:cubicBezTo>
                      <a:pt x="275463" y="194977"/>
                      <a:pt x="268224" y="202216"/>
                      <a:pt x="259366" y="202216"/>
                    </a:cubicBezTo>
                    <a:lnTo>
                      <a:pt x="0" y="202216"/>
                    </a:lnTo>
                    <a:lnTo>
                      <a:pt x="0" y="16097"/>
                    </a:lnTo>
                    <a:cubicBezTo>
                      <a:pt x="0" y="7239"/>
                      <a:pt x="7144" y="0"/>
                      <a:pt x="1609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Graphic 2">
                <a:extLst>
                  <a:ext uri="{FF2B5EF4-FFF2-40B4-BE49-F238E27FC236}">
                    <a16:creationId xmlns:a16="http://schemas.microsoft.com/office/drawing/2014/main" xmlns="" id="{47F328BB-2CEB-483A-A03B-1994E5B758A4}"/>
                  </a:ext>
                </a:extLst>
              </p:cNvPr>
              <p:cNvSpPr/>
              <p:nvPr/>
            </p:nvSpPr>
            <p:spPr>
              <a:xfrm>
                <a:off x="8398383" y="4329969"/>
                <a:ext cx="203168" cy="802290"/>
              </a:xfrm>
              <a:custGeom>
                <a:avLst/>
                <a:gdLst>
                  <a:gd name="connsiteX0" fmla="*/ 476 w 203168"/>
                  <a:gd name="connsiteY0" fmla="*/ 0 h 802290"/>
                  <a:gd name="connsiteX1" fmla="*/ 186785 w 203168"/>
                  <a:gd name="connsiteY1" fmla="*/ 0 h 802290"/>
                  <a:gd name="connsiteX2" fmla="*/ 203168 w 203168"/>
                  <a:gd name="connsiteY2" fmla="*/ 16383 h 802290"/>
                  <a:gd name="connsiteX3" fmla="*/ 203168 w 203168"/>
                  <a:gd name="connsiteY3" fmla="*/ 786194 h 802290"/>
                  <a:gd name="connsiteX4" fmla="*/ 187071 w 203168"/>
                  <a:gd name="connsiteY4" fmla="*/ 802291 h 802290"/>
                  <a:gd name="connsiteX5" fmla="*/ 20003 w 203168"/>
                  <a:gd name="connsiteY5" fmla="*/ 802291 h 802290"/>
                  <a:gd name="connsiteX6" fmla="*/ 0 w 203168"/>
                  <a:gd name="connsiteY6" fmla="*/ 782288 h 802290"/>
                  <a:gd name="connsiteX7" fmla="*/ 0 w 203168"/>
                  <a:gd name="connsiteY7" fmla="*/ 571 h 802290"/>
                  <a:gd name="connsiteX8" fmla="*/ 476 w 203168"/>
                  <a:gd name="connsiteY8" fmla="*/ 0 h 802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3168" h="802290">
                    <a:moveTo>
                      <a:pt x="476" y="0"/>
                    </a:moveTo>
                    <a:lnTo>
                      <a:pt x="186785" y="0"/>
                    </a:lnTo>
                    <a:cubicBezTo>
                      <a:pt x="195834" y="0"/>
                      <a:pt x="203168" y="7334"/>
                      <a:pt x="203168" y="16383"/>
                    </a:cubicBezTo>
                    <a:lnTo>
                      <a:pt x="203168" y="786194"/>
                    </a:lnTo>
                    <a:cubicBezTo>
                      <a:pt x="203168" y="795052"/>
                      <a:pt x="195929" y="802291"/>
                      <a:pt x="187071" y="802291"/>
                    </a:cubicBezTo>
                    <a:lnTo>
                      <a:pt x="20003" y="802291"/>
                    </a:lnTo>
                    <a:cubicBezTo>
                      <a:pt x="8954" y="802291"/>
                      <a:pt x="0" y="793337"/>
                      <a:pt x="0" y="782288"/>
                    </a:cubicBezTo>
                    <a:lnTo>
                      <a:pt x="0" y="571"/>
                    </a:lnTo>
                    <a:cubicBezTo>
                      <a:pt x="0" y="190"/>
                      <a:pt x="190" y="0"/>
                      <a:pt x="47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Graphic 2">
                <a:extLst>
                  <a:ext uri="{FF2B5EF4-FFF2-40B4-BE49-F238E27FC236}">
                    <a16:creationId xmlns:a16="http://schemas.microsoft.com/office/drawing/2014/main" xmlns="" id="{B765114C-CC57-47A8-9B57-1F3DEF548976}"/>
                  </a:ext>
                </a:extLst>
              </p:cNvPr>
              <p:cNvSpPr/>
              <p:nvPr/>
            </p:nvSpPr>
            <p:spPr>
              <a:xfrm>
                <a:off x="8202739" y="4127182"/>
                <a:ext cx="195643" cy="802290"/>
              </a:xfrm>
              <a:custGeom>
                <a:avLst/>
                <a:gdLst>
                  <a:gd name="connsiteX0" fmla="*/ 16097 w 195643"/>
                  <a:gd name="connsiteY0" fmla="*/ 0 h 802290"/>
                  <a:gd name="connsiteX1" fmla="*/ 179261 w 195643"/>
                  <a:gd name="connsiteY1" fmla="*/ 0 h 802290"/>
                  <a:gd name="connsiteX2" fmla="*/ 195644 w 195643"/>
                  <a:gd name="connsiteY2" fmla="*/ 16383 h 802290"/>
                  <a:gd name="connsiteX3" fmla="*/ 195644 w 195643"/>
                  <a:gd name="connsiteY3" fmla="*/ 802291 h 802290"/>
                  <a:gd name="connsiteX4" fmla="*/ 20003 w 195643"/>
                  <a:gd name="connsiteY4" fmla="*/ 802291 h 802290"/>
                  <a:gd name="connsiteX5" fmla="*/ 0 w 195643"/>
                  <a:gd name="connsiteY5" fmla="*/ 782288 h 802290"/>
                  <a:gd name="connsiteX6" fmla="*/ 0 w 195643"/>
                  <a:gd name="connsiteY6" fmla="*/ 16193 h 802290"/>
                  <a:gd name="connsiteX7" fmla="*/ 16097 w 195643"/>
                  <a:gd name="connsiteY7" fmla="*/ 0 h 802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5643" h="802290">
                    <a:moveTo>
                      <a:pt x="16097" y="0"/>
                    </a:moveTo>
                    <a:lnTo>
                      <a:pt x="179261" y="0"/>
                    </a:lnTo>
                    <a:cubicBezTo>
                      <a:pt x="188309" y="0"/>
                      <a:pt x="195644" y="7334"/>
                      <a:pt x="195644" y="16383"/>
                    </a:cubicBezTo>
                    <a:lnTo>
                      <a:pt x="195644" y="802291"/>
                    </a:lnTo>
                    <a:lnTo>
                      <a:pt x="20003" y="802291"/>
                    </a:lnTo>
                    <a:cubicBezTo>
                      <a:pt x="8954" y="802291"/>
                      <a:pt x="0" y="793337"/>
                      <a:pt x="0" y="782288"/>
                    </a:cubicBezTo>
                    <a:lnTo>
                      <a:pt x="0" y="16193"/>
                    </a:lnTo>
                    <a:cubicBezTo>
                      <a:pt x="0" y="7239"/>
                      <a:pt x="7144" y="0"/>
                      <a:pt x="1609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Graphic 2">
                <a:extLst>
                  <a:ext uri="{FF2B5EF4-FFF2-40B4-BE49-F238E27FC236}">
                    <a16:creationId xmlns:a16="http://schemas.microsoft.com/office/drawing/2014/main" xmlns="" id="{D55B902B-0499-4872-91BD-2B67617E2BAB}"/>
                  </a:ext>
                </a:extLst>
              </p:cNvPr>
              <p:cNvSpPr/>
              <p:nvPr/>
            </p:nvSpPr>
            <p:spPr>
              <a:xfrm>
                <a:off x="7792974" y="3724656"/>
                <a:ext cx="409670" cy="202215"/>
              </a:xfrm>
              <a:custGeom>
                <a:avLst/>
                <a:gdLst>
                  <a:gd name="connsiteX0" fmla="*/ 16097 w 409670"/>
                  <a:gd name="connsiteY0" fmla="*/ 0 h 202215"/>
                  <a:gd name="connsiteX1" fmla="*/ 405289 w 409670"/>
                  <a:gd name="connsiteY1" fmla="*/ 0 h 202215"/>
                  <a:gd name="connsiteX2" fmla="*/ 409670 w 409670"/>
                  <a:gd name="connsiteY2" fmla="*/ 4381 h 202215"/>
                  <a:gd name="connsiteX3" fmla="*/ 409670 w 409670"/>
                  <a:gd name="connsiteY3" fmla="*/ 186118 h 202215"/>
                  <a:gd name="connsiteX4" fmla="*/ 393573 w 409670"/>
                  <a:gd name="connsiteY4" fmla="*/ 202216 h 202215"/>
                  <a:gd name="connsiteX5" fmla="*/ 18479 w 409670"/>
                  <a:gd name="connsiteY5" fmla="*/ 202216 h 202215"/>
                  <a:gd name="connsiteX6" fmla="*/ 0 w 409670"/>
                  <a:gd name="connsiteY6" fmla="*/ 183737 h 202215"/>
                  <a:gd name="connsiteX7" fmla="*/ 0 w 409670"/>
                  <a:gd name="connsiteY7" fmla="*/ 16097 h 202215"/>
                  <a:gd name="connsiteX8" fmla="*/ 16097 w 409670"/>
                  <a:gd name="connsiteY8" fmla="*/ 0 h 202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9670" h="202215">
                    <a:moveTo>
                      <a:pt x="16097" y="0"/>
                    </a:moveTo>
                    <a:lnTo>
                      <a:pt x="405289" y="0"/>
                    </a:lnTo>
                    <a:cubicBezTo>
                      <a:pt x="407670" y="0"/>
                      <a:pt x="409670" y="2000"/>
                      <a:pt x="409670" y="4381"/>
                    </a:cubicBezTo>
                    <a:lnTo>
                      <a:pt x="409670" y="186118"/>
                    </a:lnTo>
                    <a:cubicBezTo>
                      <a:pt x="409670" y="194977"/>
                      <a:pt x="402431" y="202216"/>
                      <a:pt x="393573" y="202216"/>
                    </a:cubicBezTo>
                    <a:lnTo>
                      <a:pt x="18479" y="202216"/>
                    </a:lnTo>
                    <a:cubicBezTo>
                      <a:pt x="8287" y="202216"/>
                      <a:pt x="0" y="193929"/>
                      <a:pt x="0" y="183737"/>
                    </a:cubicBezTo>
                    <a:lnTo>
                      <a:pt x="0" y="16097"/>
                    </a:lnTo>
                    <a:cubicBezTo>
                      <a:pt x="0" y="7239"/>
                      <a:pt x="7239" y="0"/>
                      <a:pt x="1609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Graphic 2">
                <a:extLst>
                  <a:ext uri="{FF2B5EF4-FFF2-40B4-BE49-F238E27FC236}">
                    <a16:creationId xmlns:a16="http://schemas.microsoft.com/office/drawing/2014/main" xmlns="" id="{05969900-F4B7-4CDA-8384-FE85710D072C}"/>
                  </a:ext>
                </a:extLst>
              </p:cNvPr>
              <p:cNvSpPr/>
              <p:nvPr/>
            </p:nvSpPr>
            <p:spPr>
              <a:xfrm>
                <a:off x="8203212" y="3525488"/>
                <a:ext cx="339950" cy="202215"/>
              </a:xfrm>
              <a:custGeom>
                <a:avLst/>
                <a:gdLst>
                  <a:gd name="connsiteX0" fmla="*/ 16006 w 339950"/>
                  <a:gd name="connsiteY0" fmla="*/ 0 h 202215"/>
                  <a:gd name="connsiteX1" fmla="*/ 323568 w 339950"/>
                  <a:gd name="connsiteY1" fmla="*/ 0 h 202215"/>
                  <a:gd name="connsiteX2" fmla="*/ 339951 w 339950"/>
                  <a:gd name="connsiteY2" fmla="*/ 16383 h 202215"/>
                  <a:gd name="connsiteX3" fmla="*/ 339951 w 339950"/>
                  <a:gd name="connsiteY3" fmla="*/ 186119 h 202215"/>
                  <a:gd name="connsiteX4" fmla="*/ 323853 w 339950"/>
                  <a:gd name="connsiteY4" fmla="*/ 202216 h 202215"/>
                  <a:gd name="connsiteX5" fmla="*/ 4 w 339950"/>
                  <a:gd name="connsiteY5" fmla="*/ 202216 h 202215"/>
                  <a:gd name="connsiteX6" fmla="*/ 4 w 339950"/>
                  <a:gd name="connsiteY6" fmla="*/ 16097 h 202215"/>
                  <a:gd name="connsiteX7" fmla="*/ 16006 w 339950"/>
                  <a:gd name="connsiteY7" fmla="*/ 0 h 202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39950" h="202215">
                    <a:moveTo>
                      <a:pt x="16006" y="0"/>
                    </a:moveTo>
                    <a:lnTo>
                      <a:pt x="323568" y="0"/>
                    </a:lnTo>
                    <a:cubicBezTo>
                      <a:pt x="332617" y="0"/>
                      <a:pt x="339951" y="7334"/>
                      <a:pt x="339951" y="16383"/>
                    </a:cubicBezTo>
                    <a:lnTo>
                      <a:pt x="339951" y="186119"/>
                    </a:lnTo>
                    <a:cubicBezTo>
                      <a:pt x="339951" y="194977"/>
                      <a:pt x="332712" y="202216"/>
                      <a:pt x="323853" y="202216"/>
                    </a:cubicBezTo>
                    <a:lnTo>
                      <a:pt x="4" y="202216"/>
                    </a:lnTo>
                    <a:lnTo>
                      <a:pt x="4" y="16097"/>
                    </a:lnTo>
                    <a:cubicBezTo>
                      <a:pt x="-187" y="7239"/>
                      <a:pt x="7052" y="0"/>
                      <a:pt x="1600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Graphic 2">
                <a:extLst>
                  <a:ext uri="{FF2B5EF4-FFF2-40B4-BE49-F238E27FC236}">
                    <a16:creationId xmlns:a16="http://schemas.microsoft.com/office/drawing/2014/main" xmlns="" id="{D5C25CBF-42E2-42E7-BAFC-729C2582937D}"/>
                  </a:ext>
                </a:extLst>
              </p:cNvPr>
              <p:cNvSpPr/>
              <p:nvPr/>
            </p:nvSpPr>
            <p:spPr>
              <a:xfrm>
                <a:off x="8398383" y="3326511"/>
                <a:ext cx="202215" cy="596169"/>
              </a:xfrm>
              <a:custGeom>
                <a:avLst/>
                <a:gdLst>
                  <a:gd name="connsiteX0" fmla="*/ 16097 w 202215"/>
                  <a:gd name="connsiteY0" fmla="*/ 0 h 596169"/>
                  <a:gd name="connsiteX1" fmla="*/ 185833 w 202215"/>
                  <a:gd name="connsiteY1" fmla="*/ 0 h 596169"/>
                  <a:gd name="connsiteX2" fmla="*/ 202216 w 202215"/>
                  <a:gd name="connsiteY2" fmla="*/ 16383 h 596169"/>
                  <a:gd name="connsiteX3" fmla="*/ 202216 w 202215"/>
                  <a:gd name="connsiteY3" fmla="*/ 580073 h 596169"/>
                  <a:gd name="connsiteX4" fmla="*/ 186119 w 202215"/>
                  <a:gd name="connsiteY4" fmla="*/ 596170 h 596169"/>
                  <a:gd name="connsiteX5" fmla="*/ 0 w 202215"/>
                  <a:gd name="connsiteY5" fmla="*/ 596170 h 596169"/>
                  <a:gd name="connsiteX6" fmla="*/ 0 w 202215"/>
                  <a:gd name="connsiteY6" fmla="*/ 16192 h 596169"/>
                  <a:gd name="connsiteX7" fmla="*/ 16097 w 202215"/>
                  <a:gd name="connsiteY7" fmla="*/ 0 h 596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2215" h="596169">
                    <a:moveTo>
                      <a:pt x="16097" y="0"/>
                    </a:moveTo>
                    <a:lnTo>
                      <a:pt x="185833" y="0"/>
                    </a:lnTo>
                    <a:cubicBezTo>
                      <a:pt x="194881" y="0"/>
                      <a:pt x="202216" y="7334"/>
                      <a:pt x="202216" y="16383"/>
                    </a:cubicBezTo>
                    <a:lnTo>
                      <a:pt x="202216" y="580073"/>
                    </a:lnTo>
                    <a:cubicBezTo>
                      <a:pt x="202216" y="588931"/>
                      <a:pt x="194977" y="596170"/>
                      <a:pt x="186119" y="596170"/>
                    </a:cubicBezTo>
                    <a:lnTo>
                      <a:pt x="0" y="596170"/>
                    </a:lnTo>
                    <a:lnTo>
                      <a:pt x="0" y="16192"/>
                    </a:lnTo>
                    <a:cubicBezTo>
                      <a:pt x="0" y="7239"/>
                      <a:pt x="7239" y="0"/>
                      <a:pt x="1609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Graphic 2">
                <a:extLst>
                  <a:ext uri="{FF2B5EF4-FFF2-40B4-BE49-F238E27FC236}">
                    <a16:creationId xmlns:a16="http://schemas.microsoft.com/office/drawing/2014/main" xmlns="" id="{1CDED1BE-FEAD-442D-9CA2-33C42082151A}"/>
                  </a:ext>
                </a:extLst>
              </p:cNvPr>
              <p:cNvSpPr/>
              <p:nvPr/>
            </p:nvSpPr>
            <p:spPr>
              <a:xfrm>
                <a:off x="7808118" y="5722619"/>
                <a:ext cx="202215" cy="202216"/>
              </a:xfrm>
              <a:custGeom>
                <a:avLst/>
                <a:gdLst>
                  <a:gd name="connsiteX0" fmla="*/ 18097 w 202215"/>
                  <a:gd name="connsiteY0" fmla="*/ 0 h 202216"/>
                  <a:gd name="connsiteX1" fmla="*/ 185833 w 202215"/>
                  <a:gd name="connsiteY1" fmla="*/ 0 h 202216"/>
                  <a:gd name="connsiteX2" fmla="*/ 202216 w 202215"/>
                  <a:gd name="connsiteY2" fmla="*/ 16383 h 202216"/>
                  <a:gd name="connsiteX3" fmla="*/ 202216 w 202215"/>
                  <a:gd name="connsiteY3" fmla="*/ 186119 h 202216"/>
                  <a:gd name="connsiteX4" fmla="*/ 186119 w 202215"/>
                  <a:gd name="connsiteY4" fmla="*/ 202216 h 202216"/>
                  <a:gd name="connsiteX5" fmla="*/ 20003 w 202215"/>
                  <a:gd name="connsiteY5" fmla="*/ 202216 h 202216"/>
                  <a:gd name="connsiteX6" fmla="*/ 0 w 202215"/>
                  <a:gd name="connsiteY6" fmla="*/ 182213 h 202216"/>
                  <a:gd name="connsiteX7" fmla="*/ 0 w 202215"/>
                  <a:gd name="connsiteY7" fmla="*/ 18098 h 202216"/>
                  <a:gd name="connsiteX8" fmla="*/ 18097 w 202215"/>
                  <a:gd name="connsiteY8" fmla="*/ 0 h 202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215" h="202216">
                    <a:moveTo>
                      <a:pt x="18097" y="0"/>
                    </a:moveTo>
                    <a:lnTo>
                      <a:pt x="185833" y="0"/>
                    </a:lnTo>
                    <a:cubicBezTo>
                      <a:pt x="194881" y="0"/>
                      <a:pt x="202216" y="7334"/>
                      <a:pt x="202216" y="16383"/>
                    </a:cubicBezTo>
                    <a:lnTo>
                      <a:pt x="202216" y="186119"/>
                    </a:lnTo>
                    <a:cubicBezTo>
                      <a:pt x="202216" y="194977"/>
                      <a:pt x="194977" y="202216"/>
                      <a:pt x="186119" y="202216"/>
                    </a:cubicBezTo>
                    <a:lnTo>
                      <a:pt x="20003" y="202216"/>
                    </a:lnTo>
                    <a:cubicBezTo>
                      <a:pt x="8954" y="202216"/>
                      <a:pt x="0" y="193263"/>
                      <a:pt x="0" y="182213"/>
                    </a:cubicBezTo>
                    <a:lnTo>
                      <a:pt x="0" y="18098"/>
                    </a:lnTo>
                    <a:cubicBezTo>
                      <a:pt x="0" y="8096"/>
                      <a:pt x="8096" y="0"/>
                      <a:pt x="1809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Graphic 2">
                <a:extLst>
                  <a:ext uri="{FF2B5EF4-FFF2-40B4-BE49-F238E27FC236}">
                    <a16:creationId xmlns:a16="http://schemas.microsoft.com/office/drawing/2014/main" xmlns="" id="{DB52CDBF-9BEF-452B-871F-73B12AA9D7CB}"/>
                  </a:ext>
                </a:extLst>
              </p:cNvPr>
              <p:cNvSpPr/>
              <p:nvPr/>
            </p:nvSpPr>
            <p:spPr>
              <a:xfrm>
                <a:off x="8399335" y="5722619"/>
                <a:ext cx="202215" cy="202216"/>
              </a:xfrm>
              <a:custGeom>
                <a:avLst/>
                <a:gdLst>
                  <a:gd name="connsiteX0" fmla="*/ 16097 w 202215"/>
                  <a:gd name="connsiteY0" fmla="*/ 0 h 202216"/>
                  <a:gd name="connsiteX1" fmla="*/ 185833 w 202215"/>
                  <a:gd name="connsiteY1" fmla="*/ 0 h 202216"/>
                  <a:gd name="connsiteX2" fmla="*/ 202216 w 202215"/>
                  <a:gd name="connsiteY2" fmla="*/ 16383 h 202216"/>
                  <a:gd name="connsiteX3" fmla="*/ 202216 w 202215"/>
                  <a:gd name="connsiteY3" fmla="*/ 186119 h 202216"/>
                  <a:gd name="connsiteX4" fmla="*/ 186118 w 202215"/>
                  <a:gd name="connsiteY4" fmla="*/ 202216 h 202216"/>
                  <a:gd name="connsiteX5" fmla="*/ 20003 w 202215"/>
                  <a:gd name="connsiteY5" fmla="*/ 202216 h 202216"/>
                  <a:gd name="connsiteX6" fmla="*/ 0 w 202215"/>
                  <a:gd name="connsiteY6" fmla="*/ 182213 h 202216"/>
                  <a:gd name="connsiteX7" fmla="*/ 0 w 202215"/>
                  <a:gd name="connsiteY7" fmla="*/ 16097 h 202216"/>
                  <a:gd name="connsiteX8" fmla="*/ 16097 w 202215"/>
                  <a:gd name="connsiteY8" fmla="*/ 0 h 202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215" h="202216">
                    <a:moveTo>
                      <a:pt x="16097" y="0"/>
                    </a:moveTo>
                    <a:lnTo>
                      <a:pt x="185833" y="0"/>
                    </a:lnTo>
                    <a:cubicBezTo>
                      <a:pt x="194882" y="0"/>
                      <a:pt x="202216" y="7334"/>
                      <a:pt x="202216" y="16383"/>
                    </a:cubicBezTo>
                    <a:lnTo>
                      <a:pt x="202216" y="186119"/>
                    </a:lnTo>
                    <a:cubicBezTo>
                      <a:pt x="202216" y="194977"/>
                      <a:pt x="194976" y="202216"/>
                      <a:pt x="186118" y="202216"/>
                    </a:cubicBezTo>
                    <a:lnTo>
                      <a:pt x="20003" y="202216"/>
                    </a:lnTo>
                    <a:cubicBezTo>
                      <a:pt x="8954" y="202216"/>
                      <a:pt x="0" y="193263"/>
                      <a:pt x="0" y="182213"/>
                    </a:cubicBezTo>
                    <a:lnTo>
                      <a:pt x="0" y="16097"/>
                    </a:lnTo>
                    <a:cubicBezTo>
                      <a:pt x="0" y="7239"/>
                      <a:pt x="7144" y="0"/>
                      <a:pt x="1609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Graphic 2">
                <a:extLst>
                  <a:ext uri="{FF2B5EF4-FFF2-40B4-BE49-F238E27FC236}">
                    <a16:creationId xmlns:a16="http://schemas.microsoft.com/office/drawing/2014/main" xmlns="" id="{404D76E5-8409-4575-9922-C1B53843FB41}"/>
                  </a:ext>
                </a:extLst>
              </p:cNvPr>
              <p:cNvSpPr/>
              <p:nvPr/>
            </p:nvSpPr>
            <p:spPr>
              <a:xfrm>
                <a:off x="6797325" y="2117312"/>
                <a:ext cx="202501" cy="210597"/>
              </a:xfrm>
              <a:custGeom>
                <a:avLst/>
                <a:gdLst>
                  <a:gd name="connsiteX0" fmla="*/ 186404 w 202501"/>
                  <a:gd name="connsiteY0" fmla="*/ 210598 h 210597"/>
                  <a:gd name="connsiteX1" fmla="*/ 381 w 202501"/>
                  <a:gd name="connsiteY1" fmla="*/ 210598 h 210597"/>
                  <a:gd name="connsiteX2" fmla="*/ 0 w 202501"/>
                  <a:gd name="connsiteY2" fmla="*/ 210217 h 210597"/>
                  <a:gd name="connsiteX3" fmla="*/ 0 w 202501"/>
                  <a:gd name="connsiteY3" fmla="*/ 16097 h 210597"/>
                  <a:gd name="connsiteX4" fmla="*/ 16097 w 202501"/>
                  <a:gd name="connsiteY4" fmla="*/ 0 h 210597"/>
                  <a:gd name="connsiteX5" fmla="*/ 182499 w 202501"/>
                  <a:gd name="connsiteY5" fmla="*/ 0 h 210597"/>
                  <a:gd name="connsiteX6" fmla="*/ 202502 w 202501"/>
                  <a:gd name="connsiteY6" fmla="*/ 20002 h 210597"/>
                  <a:gd name="connsiteX7" fmla="*/ 202502 w 202501"/>
                  <a:gd name="connsiteY7" fmla="*/ 194501 h 210597"/>
                  <a:gd name="connsiteX8" fmla="*/ 186404 w 202501"/>
                  <a:gd name="connsiteY8" fmla="*/ 210598 h 210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501" h="210597">
                    <a:moveTo>
                      <a:pt x="186404" y="210598"/>
                    </a:moveTo>
                    <a:lnTo>
                      <a:pt x="381" y="210598"/>
                    </a:lnTo>
                    <a:cubicBezTo>
                      <a:pt x="190" y="210598"/>
                      <a:pt x="0" y="210407"/>
                      <a:pt x="0" y="210217"/>
                    </a:cubicBezTo>
                    <a:lnTo>
                      <a:pt x="0" y="16097"/>
                    </a:lnTo>
                    <a:cubicBezTo>
                      <a:pt x="0" y="7239"/>
                      <a:pt x="7239" y="0"/>
                      <a:pt x="16097" y="0"/>
                    </a:cubicBezTo>
                    <a:lnTo>
                      <a:pt x="182499" y="0"/>
                    </a:lnTo>
                    <a:cubicBezTo>
                      <a:pt x="193548" y="0"/>
                      <a:pt x="202502" y="8954"/>
                      <a:pt x="202502" y="20002"/>
                    </a:cubicBezTo>
                    <a:lnTo>
                      <a:pt x="202502" y="194501"/>
                    </a:lnTo>
                    <a:cubicBezTo>
                      <a:pt x="202502" y="203454"/>
                      <a:pt x="195263" y="210598"/>
                      <a:pt x="186404" y="210598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Graphic 2">
                <a:extLst>
                  <a:ext uri="{FF2B5EF4-FFF2-40B4-BE49-F238E27FC236}">
                    <a16:creationId xmlns:a16="http://schemas.microsoft.com/office/drawing/2014/main" xmlns="" id="{A0838D38-1AA6-4954-93D1-C6302B5B1C64}"/>
                  </a:ext>
                </a:extLst>
              </p:cNvPr>
              <p:cNvSpPr/>
              <p:nvPr/>
            </p:nvSpPr>
            <p:spPr>
              <a:xfrm>
                <a:off x="6595586" y="1319784"/>
                <a:ext cx="259556" cy="202501"/>
              </a:xfrm>
              <a:custGeom>
                <a:avLst/>
                <a:gdLst>
                  <a:gd name="connsiteX0" fmla="*/ 0 w 259556"/>
                  <a:gd name="connsiteY0" fmla="*/ 192310 h 202501"/>
                  <a:gd name="connsiteX1" fmla="*/ 0 w 259556"/>
                  <a:gd name="connsiteY1" fmla="*/ 10382 h 202501"/>
                  <a:gd name="connsiteX2" fmla="*/ 10382 w 259556"/>
                  <a:gd name="connsiteY2" fmla="*/ 0 h 202501"/>
                  <a:gd name="connsiteX3" fmla="*/ 249364 w 259556"/>
                  <a:gd name="connsiteY3" fmla="*/ 0 h 202501"/>
                  <a:gd name="connsiteX4" fmla="*/ 259556 w 259556"/>
                  <a:gd name="connsiteY4" fmla="*/ 10192 h 202501"/>
                  <a:gd name="connsiteX5" fmla="*/ 259556 w 259556"/>
                  <a:gd name="connsiteY5" fmla="*/ 202501 h 202501"/>
                  <a:gd name="connsiteX6" fmla="*/ 10096 w 259556"/>
                  <a:gd name="connsiteY6" fmla="*/ 202501 h 202501"/>
                  <a:gd name="connsiteX7" fmla="*/ 0 w 259556"/>
                  <a:gd name="connsiteY7" fmla="*/ 192310 h 202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9556" h="202501">
                    <a:moveTo>
                      <a:pt x="0" y="192310"/>
                    </a:moveTo>
                    <a:lnTo>
                      <a:pt x="0" y="10382"/>
                    </a:lnTo>
                    <a:cubicBezTo>
                      <a:pt x="0" y="4667"/>
                      <a:pt x="4667" y="0"/>
                      <a:pt x="10382" y="0"/>
                    </a:cubicBezTo>
                    <a:lnTo>
                      <a:pt x="249364" y="0"/>
                    </a:lnTo>
                    <a:cubicBezTo>
                      <a:pt x="254984" y="0"/>
                      <a:pt x="259556" y="4572"/>
                      <a:pt x="259556" y="10192"/>
                    </a:cubicBezTo>
                    <a:lnTo>
                      <a:pt x="259556" y="202501"/>
                    </a:lnTo>
                    <a:lnTo>
                      <a:pt x="10096" y="202501"/>
                    </a:lnTo>
                    <a:cubicBezTo>
                      <a:pt x="4572" y="202501"/>
                      <a:pt x="0" y="197929"/>
                      <a:pt x="0" y="19231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Graphic 2">
                <a:extLst>
                  <a:ext uri="{FF2B5EF4-FFF2-40B4-BE49-F238E27FC236}">
                    <a16:creationId xmlns:a16="http://schemas.microsoft.com/office/drawing/2014/main" xmlns="" id="{71856CC5-B840-4D00-B6F6-9B2599E43977}"/>
                  </a:ext>
                </a:extLst>
              </p:cNvPr>
              <p:cNvSpPr/>
              <p:nvPr/>
            </p:nvSpPr>
            <p:spPr>
              <a:xfrm>
                <a:off x="6813232" y="1132141"/>
                <a:ext cx="198215" cy="390143"/>
              </a:xfrm>
              <a:custGeom>
                <a:avLst/>
                <a:gdLst>
                  <a:gd name="connsiteX0" fmla="*/ 10192 w 198215"/>
                  <a:gd name="connsiteY0" fmla="*/ 0 h 390143"/>
                  <a:gd name="connsiteX1" fmla="*/ 187833 w 198215"/>
                  <a:gd name="connsiteY1" fmla="*/ 0 h 390143"/>
                  <a:gd name="connsiteX2" fmla="*/ 198215 w 198215"/>
                  <a:gd name="connsiteY2" fmla="*/ 10382 h 390143"/>
                  <a:gd name="connsiteX3" fmla="*/ 198215 w 198215"/>
                  <a:gd name="connsiteY3" fmla="*/ 379952 h 390143"/>
                  <a:gd name="connsiteX4" fmla="*/ 188024 w 198215"/>
                  <a:gd name="connsiteY4" fmla="*/ 390144 h 390143"/>
                  <a:gd name="connsiteX5" fmla="*/ 10573 w 198215"/>
                  <a:gd name="connsiteY5" fmla="*/ 390144 h 390143"/>
                  <a:gd name="connsiteX6" fmla="*/ 0 w 198215"/>
                  <a:gd name="connsiteY6" fmla="*/ 379571 h 390143"/>
                  <a:gd name="connsiteX7" fmla="*/ 0 w 198215"/>
                  <a:gd name="connsiteY7" fmla="*/ 10192 h 390143"/>
                  <a:gd name="connsiteX8" fmla="*/ 10192 w 198215"/>
                  <a:gd name="connsiteY8" fmla="*/ 0 h 390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8215" h="390143">
                    <a:moveTo>
                      <a:pt x="10192" y="0"/>
                    </a:moveTo>
                    <a:lnTo>
                      <a:pt x="187833" y="0"/>
                    </a:lnTo>
                    <a:cubicBezTo>
                      <a:pt x="193548" y="0"/>
                      <a:pt x="198215" y="4667"/>
                      <a:pt x="198215" y="10382"/>
                    </a:cubicBezTo>
                    <a:lnTo>
                      <a:pt x="198215" y="379952"/>
                    </a:lnTo>
                    <a:cubicBezTo>
                      <a:pt x="198215" y="385572"/>
                      <a:pt x="193643" y="390144"/>
                      <a:pt x="188024" y="390144"/>
                    </a:cubicBezTo>
                    <a:lnTo>
                      <a:pt x="10573" y="390144"/>
                    </a:lnTo>
                    <a:cubicBezTo>
                      <a:pt x="4763" y="390144"/>
                      <a:pt x="0" y="385382"/>
                      <a:pt x="0" y="379571"/>
                    </a:cubicBezTo>
                    <a:lnTo>
                      <a:pt x="0" y="10192"/>
                    </a:lnTo>
                    <a:cubicBezTo>
                      <a:pt x="0" y="4572"/>
                      <a:pt x="4572" y="0"/>
                      <a:pt x="1019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Graphic 2">
                <a:extLst>
                  <a:ext uri="{FF2B5EF4-FFF2-40B4-BE49-F238E27FC236}">
                    <a16:creationId xmlns:a16="http://schemas.microsoft.com/office/drawing/2014/main" xmlns="" id="{3E0E1F43-1639-4BB1-A070-FD25042E3A43}"/>
                  </a:ext>
                </a:extLst>
              </p:cNvPr>
              <p:cNvSpPr/>
              <p:nvPr/>
            </p:nvSpPr>
            <p:spPr>
              <a:xfrm>
                <a:off x="6397275" y="1721072"/>
                <a:ext cx="198215" cy="600932"/>
              </a:xfrm>
              <a:custGeom>
                <a:avLst/>
                <a:gdLst>
                  <a:gd name="connsiteX0" fmla="*/ 7906 w 198215"/>
                  <a:gd name="connsiteY0" fmla="*/ 0 h 600932"/>
                  <a:gd name="connsiteX1" fmla="*/ 187833 w 198215"/>
                  <a:gd name="connsiteY1" fmla="*/ 0 h 600932"/>
                  <a:gd name="connsiteX2" fmla="*/ 198215 w 198215"/>
                  <a:gd name="connsiteY2" fmla="*/ 10382 h 600932"/>
                  <a:gd name="connsiteX3" fmla="*/ 198215 w 198215"/>
                  <a:gd name="connsiteY3" fmla="*/ 600932 h 600932"/>
                  <a:gd name="connsiteX4" fmla="*/ 10573 w 198215"/>
                  <a:gd name="connsiteY4" fmla="*/ 600932 h 600932"/>
                  <a:gd name="connsiteX5" fmla="*/ 0 w 198215"/>
                  <a:gd name="connsiteY5" fmla="*/ 590359 h 600932"/>
                  <a:gd name="connsiteX6" fmla="*/ 0 w 198215"/>
                  <a:gd name="connsiteY6" fmla="*/ 7906 h 600932"/>
                  <a:gd name="connsiteX7" fmla="*/ 7906 w 198215"/>
                  <a:gd name="connsiteY7" fmla="*/ 0 h 600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8215" h="600932">
                    <a:moveTo>
                      <a:pt x="7906" y="0"/>
                    </a:moveTo>
                    <a:lnTo>
                      <a:pt x="187833" y="0"/>
                    </a:lnTo>
                    <a:cubicBezTo>
                      <a:pt x="193548" y="0"/>
                      <a:pt x="198215" y="4667"/>
                      <a:pt x="198215" y="10382"/>
                    </a:cubicBezTo>
                    <a:lnTo>
                      <a:pt x="198215" y="600932"/>
                    </a:lnTo>
                    <a:lnTo>
                      <a:pt x="10573" y="600932"/>
                    </a:lnTo>
                    <a:cubicBezTo>
                      <a:pt x="4763" y="600932"/>
                      <a:pt x="0" y="596170"/>
                      <a:pt x="0" y="590359"/>
                    </a:cubicBezTo>
                    <a:lnTo>
                      <a:pt x="0" y="7906"/>
                    </a:lnTo>
                    <a:cubicBezTo>
                      <a:pt x="95" y="3524"/>
                      <a:pt x="3620" y="0"/>
                      <a:pt x="790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Graphic 2">
                <a:extLst>
                  <a:ext uri="{FF2B5EF4-FFF2-40B4-BE49-F238E27FC236}">
                    <a16:creationId xmlns:a16="http://schemas.microsoft.com/office/drawing/2014/main" xmlns="" id="{A3B1EDCF-2B69-4856-8F46-146C489868C1}"/>
                  </a:ext>
                </a:extLst>
              </p:cNvPr>
              <p:cNvSpPr/>
              <p:nvPr/>
            </p:nvSpPr>
            <p:spPr>
              <a:xfrm>
                <a:off x="5999225" y="923925"/>
                <a:ext cx="202501" cy="202596"/>
              </a:xfrm>
              <a:custGeom>
                <a:avLst/>
                <a:gdLst>
                  <a:gd name="connsiteX0" fmla="*/ 0 w 202501"/>
                  <a:gd name="connsiteY0" fmla="*/ 179261 h 202596"/>
                  <a:gd name="connsiteX1" fmla="*/ 0 w 202501"/>
                  <a:gd name="connsiteY1" fmla="*/ 23527 h 202596"/>
                  <a:gd name="connsiteX2" fmla="*/ 23527 w 202501"/>
                  <a:gd name="connsiteY2" fmla="*/ 0 h 202596"/>
                  <a:gd name="connsiteX3" fmla="*/ 179165 w 202501"/>
                  <a:gd name="connsiteY3" fmla="*/ 0 h 202596"/>
                  <a:gd name="connsiteX4" fmla="*/ 202502 w 202501"/>
                  <a:gd name="connsiteY4" fmla="*/ 23336 h 202596"/>
                  <a:gd name="connsiteX5" fmla="*/ 202502 w 202501"/>
                  <a:gd name="connsiteY5" fmla="*/ 181356 h 202596"/>
                  <a:gd name="connsiteX6" fmla="*/ 181261 w 202501"/>
                  <a:gd name="connsiteY6" fmla="*/ 202597 h 202596"/>
                  <a:gd name="connsiteX7" fmla="*/ 23241 w 202501"/>
                  <a:gd name="connsiteY7" fmla="*/ 202597 h 202596"/>
                  <a:gd name="connsiteX8" fmla="*/ 0 w 202501"/>
                  <a:gd name="connsiteY8" fmla="*/ 179261 h 202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501" h="202596">
                    <a:moveTo>
                      <a:pt x="0" y="179261"/>
                    </a:moveTo>
                    <a:lnTo>
                      <a:pt x="0" y="23527"/>
                    </a:lnTo>
                    <a:cubicBezTo>
                      <a:pt x="0" y="10478"/>
                      <a:pt x="10573" y="0"/>
                      <a:pt x="23527" y="0"/>
                    </a:cubicBezTo>
                    <a:lnTo>
                      <a:pt x="179165" y="0"/>
                    </a:lnTo>
                    <a:cubicBezTo>
                      <a:pt x="192024" y="0"/>
                      <a:pt x="202502" y="10478"/>
                      <a:pt x="202502" y="23336"/>
                    </a:cubicBezTo>
                    <a:lnTo>
                      <a:pt x="202502" y="181356"/>
                    </a:lnTo>
                    <a:cubicBezTo>
                      <a:pt x="202502" y="193072"/>
                      <a:pt x="192977" y="202597"/>
                      <a:pt x="181261" y="202597"/>
                    </a:cubicBezTo>
                    <a:lnTo>
                      <a:pt x="23241" y="202597"/>
                    </a:lnTo>
                    <a:cubicBezTo>
                      <a:pt x="10478" y="202502"/>
                      <a:pt x="0" y="192119"/>
                      <a:pt x="0" y="17926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Graphic 2">
                <a:extLst>
                  <a:ext uri="{FF2B5EF4-FFF2-40B4-BE49-F238E27FC236}">
                    <a16:creationId xmlns:a16="http://schemas.microsoft.com/office/drawing/2014/main" xmlns="" id="{290E62FF-ACB3-49CE-A4BB-5FA379DEB609}"/>
                  </a:ext>
                </a:extLst>
              </p:cNvPr>
              <p:cNvSpPr/>
              <p:nvPr/>
            </p:nvSpPr>
            <p:spPr>
              <a:xfrm>
                <a:off x="5194649" y="1319784"/>
                <a:ext cx="259556" cy="202596"/>
              </a:xfrm>
              <a:custGeom>
                <a:avLst/>
                <a:gdLst>
                  <a:gd name="connsiteX0" fmla="*/ 0 w 259556"/>
                  <a:gd name="connsiteY0" fmla="*/ 192405 h 202596"/>
                  <a:gd name="connsiteX1" fmla="*/ 0 w 259556"/>
                  <a:gd name="connsiteY1" fmla="*/ 10382 h 202596"/>
                  <a:gd name="connsiteX2" fmla="*/ 10382 w 259556"/>
                  <a:gd name="connsiteY2" fmla="*/ 0 h 202596"/>
                  <a:gd name="connsiteX3" fmla="*/ 249365 w 259556"/>
                  <a:gd name="connsiteY3" fmla="*/ 0 h 202596"/>
                  <a:gd name="connsiteX4" fmla="*/ 259556 w 259556"/>
                  <a:gd name="connsiteY4" fmla="*/ 10192 h 202596"/>
                  <a:gd name="connsiteX5" fmla="*/ 259556 w 259556"/>
                  <a:gd name="connsiteY5" fmla="*/ 202597 h 202596"/>
                  <a:gd name="connsiteX6" fmla="*/ 10096 w 259556"/>
                  <a:gd name="connsiteY6" fmla="*/ 202597 h 202596"/>
                  <a:gd name="connsiteX7" fmla="*/ 0 w 259556"/>
                  <a:gd name="connsiteY7" fmla="*/ 192405 h 202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9556" h="202596">
                    <a:moveTo>
                      <a:pt x="0" y="192405"/>
                    </a:moveTo>
                    <a:lnTo>
                      <a:pt x="0" y="10382"/>
                    </a:lnTo>
                    <a:cubicBezTo>
                      <a:pt x="0" y="4667"/>
                      <a:pt x="4667" y="0"/>
                      <a:pt x="10382" y="0"/>
                    </a:cubicBezTo>
                    <a:lnTo>
                      <a:pt x="249365" y="0"/>
                    </a:lnTo>
                    <a:cubicBezTo>
                      <a:pt x="254984" y="0"/>
                      <a:pt x="259556" y="4572"/>
                      <a:pt x="259556" y="10192"/>
                    </a:cubicBezTo>
                    <a:lnTo>
                      <a:pt x="259556" y="202597"/>
                    </a:lnTo>
                    <a:lnTo>
                      <a:pt x="10096" y="202597"/>
                    </a:lnTo>
                    <a:cubicBezTo>
                      <a:pt x="4572" y="202501"/>
                      <a:pt x="0" y="197929"/>
                      <a:pt x="0" y="19240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Graphic 2">
                <a:extLst>
                  <a:ext uri="{FF2B5EF4-FFF2-40B4-BE49-F238E27FC236}">
                    <a16:creationId xmlns:a16="http://schemas.microsoft.com/office/drawing/2014/main" xmlns="" id="{5C5BEDDA-AF8A-4C27-B718-E7F06CD61E21}"/>
                  </a:ext>
                </a:extLst>
              </p:cNvPr>
              <p:cNvSpPr/>
              <p:nvPr/>
            </p:nvSpPr>
            <p:spPr>
              <a:xfrm>
                <a:off x="5397150" y="1033367"/>
                <a:ext cx="198215" cy="693610"/>
              </a:xfrm>
              <a:custGeom>
                <a:avLst/>
                <a:gdLst>
                  <a:gd name="connsiteX0" fmla="*/ 10192 w 198215"/>
                  <a:gd name="connsiteY0" fmla="*/ 0 h 693610"/>
                  <a:gd name="connsiteX1" fmla="*/ 187833 w 198215"/>
                  <a:gd name="connsiteY1" fmla="*/ 0 h 693610"/>
                  <a:gd name="connsiteX2" fmla="*/ 198215 w 198215"/>
                  <a:gd name="connsiteY2" fmla="*/ 10382 h 693610"/>
                  <a:gd name="connsiteX3" fmla="*/ 198215 w 198215"/>
                  <a:gd name="connsiteY3" fmla="*/ 683419 h 693610"/>
                  <a:gd name="connsiteX4" fmla="*/ 188023 w 198215"/>
                  <a:gd name="connsiteY4" fmla="*/ 693611 h 693610"/>
                  <a:gd name="connsiteX5" fmla="*/ 10573 w 198215"/>
                  <a:gd name="connsiteY5" fmla="*/ 693611 h 693610"/>
                  <a:gd name="connsiteX6" fmla="*/ 0 w 198215"/>
                  <a:gd name="connsiteY6" fmla="*/ 683038 h 693610"/>
                  <a:gd name="connsiteX7" fmla="*/ 0 w 198215"/>
                  <a:gd name="connsiteY7" fmla="*/ 10097 h 693610"/>
                  <a:gd name="connsiteX8" fmla="*/ 10192 w 198215"/>
                  <a:gd name="connsiteY8" fmla="*/ 0 h 693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8215" h="693610">
                    <a:moveTo>
                      <a:pt x="10192" y="0"/>
                    </a:moveTo>
                    <a:lnTo>
                      <a:pt x="187833" y="0"/>
                    </a:lnTo>
                    <a:cubicBezTo>
                      <a:pt x="193548" y="0"/>
                      <a:pt x="198215" y="4667"/>
                      <a:pt x="198215" y="10382"/>
                    </a:cubicBezTo>
                    <a:lnTo>
                      <a:pt x="198215" y="683419"/>
                    </a:lnTo>
                    <a:cubicBezTo>
                      <a:pt x="198215" y="689039"/>
                      <a:pt x="193643" y="693611"/>
                      <a:pt x="188023" y="693611"/>
                    </a:cubicBezTo>
                    <a:lnTo>
                      <a:pt x="10573" y="693611"/>
                    </a:lnTo>
                    <a:cubicBezTo>
                      <a:pt x="4763" y="693611"/>
                      <a:pt x="0" y="688848"/>
                      <a:pt x="0" y="683038"/>
                    </a:cubicBezTo>
                    <a:lnTo>
                      <a:pt x="0" y="10097"/>
                    </a:lnTo>
                    <a:cubicBezTo>
                      <a:pt x="0" y="4477"/>
                      <a:pt x="4572" y="0"/>
                      <a:pt x="1019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" name="Graphic 2">
                <a:extLst>
                  <a:ext uri="{FF2B5EF4-FFF2-40B4-BE49-F238E27FC236}">
                    <a16:creationId xmlns:a16="http://schemas.microsoft.com/office/drawing/2014/main" xmlns="" id="{6AA6D83B-E506-4D21-8E65-07AD3B6919FC}"/>
                  </a:ext>
                </a:extLst>
              </p:cNvPr>
              <p:cNvSpPr/>
              <p:nvPr/>
            </p:nvSpPr>
            <p:spPr>
              <a:xfrm>
                <a:off x="5511165" y="929544"/>
                <a:ext cx="282892" cy="387953"/>
              </a:xfrm>
              <a:custGeom>
                <a:avLst/>
                <a:gdLst>
                  <a:gd name="connsiteX0" fmla="*/ 16097 w 282892"/>
                  <a:gd name="connsiteY0" fmla="*/ 0 h 387953"/>
                  <a:gd name="connsiteX1" fmla="*/ 266509 w 282892"/>
                  <a:gd name="connsiteY1" fmla="*/ 0 h 387953"/>
                  <a:gd name="connsiteX2" fmla="*/ 282892 w 282892"/>
                  <a:gd name="connsiteY2" fmla="*/ 16383 h 387953"/>
                  <a:gd name="connsiteX3" fmla="*/ 282892 w 282892"/>
                  <a:gd name="connsiteY3" fmla="*/ 387953 h 387953"/>
                  <a:gd name="connsiteX4" fmla="*/ 20002 w 282892"/>
                  <a:gd name="connsiteY4" fmla="*/ 387953 h 387953"/>
                  <a:gd name="connsiteX5" fmla="*/ 0 w 282892"/>
                  <a:gd name="connsiteY5" fmla="*/ 367951 h 387953"/>
                  <a:gd name="connsiteX6" fmla="*/ 0 w 282892"/>
                  <a:gd name="connsiteY6" fmla="*/ 16193 h 387953"/>
                  <a:gd name="connsiteX7" fmla="*/ 16097 w 282892"/>
                  <a:gd name="connsiteY7" fmla="*/ 0 h 387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82892" h="387953">
                    <a:moveTo>
                      <a:pt x="16097" y="0"/>
                    </a:moveTo>
                    <a:lnTo>
                      <a:pt x="266509" y="0"/>
                    </a:lnTo>
                    <a:cubicBezTo>
                      <a:pt x="275558" y="0"/>
                      <a:pt x="282892" y="7334"/>
                      <a:pt x="282892" y="16383"/>
                    </a:cubicBezTo>
                    <a:lnTo>
                      <a:pt x="282892" y="387953"/>
                    </a:lnTo>
                    <a:lnTo>
                      <a:pt x="20002" y="387953"/>
                    </a:lnTo>
                    <a:cubicBezTo>
                      <a:pt x="8953" y="387953"/>
                      <a:pt x="0" y="379000"/>
                      <a:pt x="0" y="367951"/>
                    </a:cubicBezTo>
                    <a:lnTo>
                      <a:pt x="0" y="16193"/>
                    </a:lnTo>
                    <a:cubicBezTo>
                      <a:pt x="0" y="7239"/>
                      <a:pt x="7144" y="0"/>
                      <a:pt x="1609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" name="Graphic 2">
                <a:extLst>
                  <a:ext uri="{FF2B5EF4-FFF2-40B4-BE49-F238E27FC236}">
                    <a16:creationId xmlns:a16="http://schemas.microsoft.com/office/drawing/2014/main" xmlns="" id="{CB21DAFD-DDD1-4CF9-B02A-D863A3F7A9CF}"/>
                  </a:ext>
                </a:extLst>
              </p:cNvPr>
              <p:cNvSpPr/>
              <p:nvPr/>
            </p:nvSpPr>
            <p:spPr>
              <a:xfrm>
                <a:off x="5194649" y="929640"/>
                <a:ext cx="433197" cy="202596"/>
              </a:xfrm>
              <a:custGeom>
                <a:avLst/>
                <a:gdLst>
                  <a:gd name="connsiteX0" fmla="*/ 0 w 433197"/>
                  <a:gd name="connsiteY0" fmla="*/ 192310 h 202596"/>
                  <a:gd name="connsiteX1" fmla="*/ 0 w 433197"/>
                  <a:gd name="connsiteY1" fmla="*/ 10382 h 202596"/>
                  <a:gd name="connsiteX2" fmla="*/ 10382 w 433197"/>
                  <a:gd name="connsiteY2" fmla="*/ 0 h 202596"/>
                  <a:gd name="connsiteX3" fmla="*/ 423005 w 433197"/>
                  <a:gd name="connsiteY3" fmla="*/ 0 h 202596"/>
                  <a:gd name="connsiteX4" fmla="*/ 433197 w 433197"/>
                  <a:gd name="connsiteY4" fmla="*/ 10192 h 202596"/>
                  <a:gd name="connsiteX5" fmla="*/ 433197 w 433197"/>
                  <a:gd name="connsiteY5" fmla="*/ 202597 h 202596"/>
                  <a:gd name="connsiteX6" fmla="*/ 10192 w 433197"/>
                  <a:gd name="connsiteY6" fmla="*/ 202597 h 202596"/>
                  <a:gd name="connsiteX7" fmla="*/ 0 w 433197"/>
                  <a:gd name="connsiteY7" fmla="*/ 192310 h 202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33197" h="202596">
                    <a:moveTo>
                      <a:pt x="0" y="192310"/>
                    </a:moveTo>
                    <a:lnTo>
                      <a:pt x="0" y="10382"/>
                    </a:lnTo>
                    <a:cubicBezTo>
                      <a:pt x="0" y="4667"/>
                      <a:pt x="4667" y="0"/>
                      <a:pt x="10382" y="0"/>
                    </a:cubicBezTo>
                    <a:lnTo>
                      <a:pt x="423005" y="0"/>
                    </a:lnTo>
                    <a:cubicBezTo>
                      <a:pt x="428625" y="0"/>
                      <a:pt x="433197" y="4572"/>
                      <a:pt x="433197" y="10192"/>
                    </a:cubicBezTo>
                    <a:lnTo>
                      <a:pt x="433197" y="202597"/>
                    </a:lnTo>
                    <a:lnTo>
                      <a:pt x="10192" y="202597"/>
                    </a:lnTo>
                    <a:cubicBezTo>
                      <a:pt x="4572" y="202502"/>
                      <a:pt x="0" y="197929"/>
                      <a:pt x="0" y="19231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" name="Graphic 2">
                <a:extLst>
                  <a:ext uri="{FF2B5EF4-FFF2-40B4-BE49-F238E27FC236}">
                    <a16:creationId xmlns:a16="http://schemas.microsoft.com/office/drawing/2014/main" xmlns="" id="{D27F1A6F-FA38-4DEB-A049-DA31DB435D4E}"/>
                  </a:ext>
                </a:extLst>
              </p:cNvPr>
              <p:cNvSpPr/>
              <p:nvPr/>
            </p:nvSpPr>
            <p:spPr>
              <a:xfrm>
                <a:off x="5594413" y="2130361"/>
                <a:ext cx="201358" cy="598931"/>
              </a:xfrm>
              <a:custGeom>
                <a:avLst/>
                <a:gdLst>
                  <a:gd name="connsiteX0" fmla="*/ 16097 w 201358"/>
                  <a:gd name="connsiteY0" fmla="*/ 0 h 598931"/>
                  <a:gd name="connsiteX1" fmla="*/ 184975 w 201358"/>
                  <a:gd name="connsiteY1" fmla="*/ 0 h 598931"/>
                  <a:gd name="connsiteX2" fmla="*/ 201359 w 201358"/>
                  <a:gd name="connsiteY2" fmla="*/ 16383 h 598931"/>
                  <a:gd name="connsiteX3" fmla="*/ 201359 w 201358"/>
                  <a:gd name="connsiteY3" fmla="*/ 597598 h 598931"/>
                  <a:gd name="connsiteX4" fmla="*/ 200025 w 201358"/>
                  <a:gd name="connsiteY4" fmla="*/ 598932 h 598931"/>
                  <a:gd name="connsiteX5" fmla="*/ 20003 w 201358"/>
                  <a:gd name="connsiteY5" fmla="*/ 598932 h 598931"/>
                  <a:gd name="connsiteX6" fmla="*/ 0 w 201358"/>
                  <a:gd name="connsiteY6" fmla="*/ 578930 h 598931"/>
                  <a:gd name="connsiteX7" fmla="*/ 0 w 201358"/>
                  <a:gd name="connsiteY7" fmla="*/ 16192 h 598931"/>
                  <a:gd name="connsiteX8" fmla="*/ 16097 w 201358"/>
                  <a:gd name="connsiteY8" fmla="*/ 0 h 5989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8" h="598931">
                    <a:moveTo>
                      <a:pt x="16097" y="0"/>
                    </a:moveTo>
                    <a:lnTo>
                      <a:pt x="184975" y="0"/>
                    </a:lnTo>
                    <a:cubicBezTo>
                      <a:pt x="194024" y="0"/>
                      <a:pt x="201359" y="7334"/>
                      <a:pt x="201359" y="16383"/>
                    </a:cubicBezTo>
                    <a:lnTo>
                      <a:pt x="201359" y="597598"/>
                    </a:lnTo>
                    <a:cubicBezTo>
                      <a:pt x="201359" y="598360"/>
                      <a:pt x="200787" y="598932"/>
                      <a:pt x="200025" y="598932"/>
                    </a:cubicBezTo>
                    <a:lnTo>
                      <a:pt x="20003" y="598932"/>
                    </a:lnTo>
                    <a:cubicBezTo>
                      <a:pt x="8954" y="598932"/>
                      <a:pt x="0" y="589979"/>
                      <a:pt x="0" y="578930"/>
                    </a:cubicBezTo>
                    <a:lnTo>
                      <a:pt x="0" y="16192"/>
                    </a:lnTo>
                    <a:cubicBezTo>
                      <a:pt x="0" y="7144"/>
                      <a:pt x="7144" y="0"/>
                      <a:pt x="1609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" name="Graphic 2">
                <a:extLst>
                  <a:ext uri="{FF2B5EF4-FFF2-40B4-BE49-F238E27FC236}">
                    <a16:creationId xmlns:a16="http://schemas.microsoft.com/office/drawing/2014/main" xmlns="" id="{5AB6E90C-EA03-427D-AFCA-D1466A3DA987}"/>
                  </a:ext>
                </a:extLst>
              </p:cNvPr>
              <p:cNvSpPr/>
              <p:nvPr/>
            </p:nvSpPr>
            <p:spPr>
              <a:xfrm>
                <a:off x="5795771" y="2727769"/>
                <a:ext cx="203454" cy="203454"/>
              </a:xfrm>
              <a:custGeom>
                <a:avLst/>
                <a:gdLst>
                  <a:gd name="connsiteX0" fmla="*/ 0 w 203454"/>
                  <a:gd name="connsiteY0" fmla="*/ 0 h 203454"/>
                  <a:gd name="connsiteX1" fmla="*/ 203454 w 203454"/>
                  <a:gd name="connsiteY1" fmla="*/ 0 h 203454"/>
                  <a:gd name="connsiteX2" fmla="*/ 203454 w 203454"/>
                  <a:gd name="connsiteY2" fmla="*/ 0 h 203454"/>
                  <a:gd name="connsiteX3" fmla="*/ 203454 w 203454"/>
                  <a:gd name="connsiteY3" fmla="*/ 187357 h 203454"/>
                  <a:gd name="connsiteX4" fmla="*/ 187357 w 203454"/>
                  <a:gd name="connsiteY4" fmla="*/ 203454 h 203454"/>
                  <a:gd name="connsiteX5" fmla="*/ 20003 w 203454"/>
                  <a:gd name="connsiteY5" fmla="*/ 203454 h 203454"/>
                  <a:gd name="connsiteX6" fmla="*/ 0 w 203454"/>
                  <a:gd name="connsiteY6" fmla="*/ 183451 h 203454"/>
                  <a:gd name="connsiteX7" fmla="*/ 0 w 203454"/>
                  <a:gd name="connsiteY7" fmla="*/ 0 h 203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3454" h="203454">
                    <a:moveTo>
                      <a:pt x="0" y="0"/>
                    </a:moveTo>
                    <a:lnTo>
                      <a:pt x="203454" y="0"/>
                    </a:lnTo>
                    <a:cubicBezTo>
                      <a:pt x="203454" y="0"/>
                      <a:pt x="203454" y="0"/>
                      <a:pt x="203454" y="0"/>
                    </a:cubicBezTo>
                    <a:lnTo>
                      <a:pt x="203454" y="187357"/>
                    </a:lnTo>
                    <a:cubicBezTo>
                      <a:pt x="203454" y="196215"/>
                      <a:pt x="196215" y="203454"/>
                      <a:pt x="187357" y="203454"/>
                    </a:cubicBezTo>
                    <a:lnTo>
                      <a:pt x="20003" y="203454"/>
                    </a:lnTo>
                    <a:cubicBezTo>
                      <a:pt x="8954" y="203454"/>
                      <a:pt x="0" y="194500"/>
                      <a:pt x="0" y="18345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" name="Graphic 2">
                <a:extLst>
                  <a:ext uri="{FF2B5EF4-FFF2-40B4-BE49-F238E27FC236}">
                    <a16:creationId xmlns:a16="http://schemas.microsoft.com/office/drawing/2014/main" xmlns="" id="{ADAF1D78-F7AA-4977-85F2-5C3AE21E2F6C}"/>
                  </a:ext>
                </a:extLst>
              </p:cNvPr>
              <p:cNvSpPr/>
              <p:nvPr/>
            </p:nvSpPr>
            <p:spPr>
              <a:xfrm>
                <a:off x="5999225" y="2529458"/>
                <a:ext cx="203454" cy="203454"/>
              </a:xfrm>
              <a:custGeom>
                <a:avLst/>
                <a:gdLst>
                  <a:gd name="connsiteX0" fmla="*/ 16097 w 203454"/>
                  <a:gd name="connsiteY0" fmla="*/ 0 h 203454"/>
                  <a:gd name="connsiteX1" fmla="*/ 187071 w 203454"/>
                  <a:gd name="connsiteY1" fmla="*/ 0 h 203454"/>
                  <a:gd name="connsiteX2" fmla="*/ 203454 w 203454"/>
                  <a:gd name="connsiteY2" fmla="*/ 16383 h 203454"/>
                  <a:gd name="connsiteX3" fmla="*/ 203454 w 203454"/>
                  <a:gd name="connsiteY3" fmla="*/ 187357 h 203454"/>
                  <a:gd name="connsiteX4" fmla="*/ 187357 w 203454"/>
                  <a:gd name="connsiteY4" fmla="*/ 203454 h 203454"/>
                  <a:gd name="connsiteX5" fmla="*/ 0 w 203454"/>
                  <a:gd name="connsiteY5" fmla="*/ 203454 h 203454"/>
                  <a:gd name="connsiteX6" fmla="*/ 0 w 203454"/>
                  <a:gd name="connsiteY6" fmla="*/ 16097 h 203454"/>
                  <a:gd name="connsiteX7" fmla="*/ 16097 w 203454"/>
                  <a:gd name="connsiteY7" fmla="*/ 0 h 203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3454" h="203454">
                    <a:moveTo>
                      <a:pt x="16097" y="0"/>
                    </a:moveTo>
                    <a:lnTo>
                      <a:pt x="187071" y="0"/>
                    </a:lnTo>
                    <a:cubicBezTo>
                      <a:pt x="196120" y="0"/>
                      <a:pt x="203454" y="7334"/>
                      <a:pt x="203454" y="16383"/>
                    </a:cubicBezTo>
                    <a:lnTo>
                      <a:pt x="203454" y="187357"/>
                    </a:lnTo>
                    <a:cubicBezTo>
                      <a:pt x="203454" y="196215"/>
                      <a:pt x="196215" y="203454"/>
                      <a:pt x="187357" y="203454"/>
                    </a:cubicBezTo>
                    <a:lnTo>
                      <a:pt x="0" y="203454"/>
                    </a:lnTo>
                    <a:lnTo>
                      <a:pt x="0" y="16097"/>
                    </a:lnTo>
                    <a:cubicBezTo>
                      <a:pt x="0" y="7239"/>
                      <a:pt x="7239" y="0"/>
                      <a:pt x="1609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" name="Graphic 2">
                <a:extLst>
                  <a:ext uri="{FF2B5EF4-FFF2-40B4-BE49-F238E27FC236}">
                    <a16:creationId xmlns:a16="http://schemas.microsoft.com/office/drawing/2014/main" xmlns="" id="{4D050F80-EFB2-4B53-9576-8FA2FD6B4509}"/>
                  </a:ext>
                </a:extLst>
              </p:cNvPr>
              <p:cNvSpPr/>
              <p:nvPr/>
            </p:nvSpPr>
            <p:spPr>
              <a:xfrm>
                <a:off x="5195696" y="1926716"/>
                <a:ext cx="203454" cy="398430"/>
              </a:xfrm>
              <a:custGeom>
                <a:avLst/>
                <a:gdLst>
                  <a:gd name="connsiteX0" fmla="*/ 16097 w 203454"/>
                  <a:gd name="connsiteY0" fmla="*/ 0 h 398430"/>
                  <a:gd name="connsiteX1" fmla="*/ 187071 w 203454"/>
                  <a:gd name="connsiteY1" fmla="*/ 0 h 398430"/>
                  <a:gd name="connsiteX2" fmla="*/ 203454 w 203454"/>
                  <a:gd name="connsiteY2" fmla="*/ 16383 h 398430"/>
                  <a:gd name="connsiteX3" fmla="*/ 203454 w 203454"/>
                  <a:gd name="connsiteY3" fmla="*/ 382334 h 398430"/>
                  <a:gd name="connsiteX4" fmla="*/ 187357 w 203454"/>
                  <a:gd name="connsiteY4" fmla="*/ 398431 h 398430"/>
                  <a:gd name="connsiteX5" fmla="*/ 20003 w 203454"/>
                  <a:gd name="connsiteY5" fmla="*/ 398431 h 398430"/>
                  <a:gd name="connsiteX6" fmla="*/ 0 w 203454"/>
                  <a:gd name="connsiteY6" fmla="*/ 378428 h 398430"/>
                  <a:gd name="connsiteX7" fmla="*/ 0 w 203454"/>
                  <a:gd name="connsiteY7" fmla="*/ 16097 h 398430"/>
                  <a:gd name="connsiteX8" fmla="*/ 16097 w 203454"/>
                  <a:gd name="connsiteY8" fmla="*/ 0 h 398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3454" h="398430">
                    <a:moveTo>
                      <a:pt x="16097" y="0"/>
                    </a:moveTo>
                    <a:lnTo>
                      <a:pt x="187071" y="0"/>
                    </a:lnTo>
                    <a:cubicBezTo>
                      <a:pt x="196120" y="0"/>
                      <a:pt x="203454" y="7334"/>
                      <a:pt x="203454" y="16383"/>
                    </a:cubicBezTo>
                    <a:lnTo>
                      <a:pt x="203454" y="382334"/>
                    </a:lnTo>
                    <a:cubicBezTo>
                      <a:pt x="203454" y="391192"/>
                      <a:pt x="196215" y="398431"/>
                      <a:pt x="187357" y="398431"/>
                    </a:cubicBezTo>
                    <a:lnTo>
                      <a:pt x="20003" y="398431"/>
                    </a:lnTo>
                    <a:cubicBezTo>
                      <a:pt x="8954" y="398431"/>
                      <a:pt x="0" y="389477"/>
                      <a:pt x="0" y="378428"/>
                    </a:cubicBezTo>
                    <a:lnTo>
                      <a:pt x="0" y="16097"/>
                    </a:lnTo>
                    <a:cubicBezTo>
                      <a:pt x="0" y="7144"/>
                      <a:pt x="7239" y="0"/>
                      <a:pt x="1609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" name="Graphic 2">
                <a:extLst>
                  <a:ext uri="{FF2B5EF4-FFF2-40B4-BE49-F238E27FC236}">
                    <a16:creationId xmlns:a16="http://schemas.microsoft.com/office/drawing/2014/main" xmlns="" id="{A9E7F343-26C6-4DAE-9086-2181AFCB21C9}"/>
                  </a:ext>
                </a:extLst>
              </p:cNvPr>
              <p:cNvSpPr/>
              <p:nvPr/>
            </p:nvSpPr>
            <p:spPr>
              <a:xfrm>
                <a:off x="5786723" y="1914810"/>
                <a:ext cx="259556" cy="202596"/>
              </a:xfrm>
              <a:custGeom>
                <a:avLst/>
                <a:gdLst>
                  <a:gd name="connsiteX0" fmla="*/ 0 w 259556"/>
                  <a:gd name="connsiteY0" fmla="*/ 192405 h 202596"/>
                  <a:gd name="connsiteX1" fmla="*/ 0 w 259556"/>
                  <a:gd name="connsiteY1" fmla="*/ 10382 h 202596"/>
                  <a:gd name="connsiteX2" fmla="*/ 10382 w 259556"/>
                  <a:gd name="connsiteY2" fmla="*/ 0 h 202596"/>
                  <a:gd name="connsiteX3" fmla="*/ 249364 w 259556"/>
                  <a:gd name="connsiteY3" fmla="*/ 0 h 202596"/>
                  <a:gd name="connsiteX4" fmla="*/ 259556 w 259556"/>
                  <a:gd name="connsiteY4" fmla="*/ 10192 h 202596"/>
                  <a:gd name="connsiteX5" fmla="*/ 259556 w 259556"/>
                  <a:gd name="connsiteY5" fmla="*/ 202597 h 202596"/>
                  <a:gd name="connsiteX6" fmla="*/ 10192 w 259556"/>
                  <a:gd name="connsiteY6" fmla="*/ 202597 h 202596"/>
                  <a:gd name="connsiteX7" fmla="*/ 0 w 259556"/>
                  <a:gd name="connsiteY7" fmla="*/ 192405 h 202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9556" h="202596">
                    <a:moveTo>
                      <a:pt x="0" y="192405"/>
                    </a:moveTo>
                    <a:lnTo>
                      <a:pt x="0" y="10382"/>
                    </a:lnTo>
                    <a:cubicBezTo>
                      <a:pt x="0" y="4667"/>
                      <a:pt x="4667" y="0"/>
                      <a:pt x="10382" y="0"/>
                    </a:cubicBezTo>
                    <a:lnTo>
                      <a:pt x="249364" y="0"/>
                    </a:lnTo>
                    <a:cubicBezTo>
                      <a:pt x="254984" y="0"/>
                      <a:pt x="259556" y="4572"/>
                      <a:pt x="259556" y="10192"/>
                    </a:cubicBezTo>
                    <a:lnTo>
                      <a:pt x="259556" y="202597"/>
                    </a:lnTo>
                    <a:lnTo>
                      <a:pt x="10192" y="202597"/>
                    </a:lnTo>
                    <a:cubicBezTo>
                      <a:pt x="4572" y="202597"/>
                      <a:pt x="0" y="198025"/>
                      <a:pt x="0" y="19240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" name="Graphic 2">
                <a:extLst>
                  <a:ext uri="{FF2B5EF4-FFF2-40B4-BE49-F238E27FC236}">
                    <a16:creationId xmlns:a16="http://schemas.microsoft.com/office/drawing/2014/main" xmlns="" id="{707FEAEA-0888-408E-A88E-CE38DAE0B528}"/>
                  </a:ext>
                </a:extLst>
              </p:cNvPr>
              <p:cNvSpPr/>
              <p:nvPr/>
            </p:nvSpPr>
            <p:spPr>
              <a:xfrm>
                <a:off x="6004463" y="1628393"/>
                <a:ext cx="198121" cy="693610"/>
              </a:xfrm>
              <a:custGeom>
                <a:avLst/>
                <a:gdLst>
                  <a:gd name="connsiteX0" fmla="*/ 10098 w 198121"/>
                  <a:gd name="connsiteY0" fmla="*/ 0 h 693610"/>
                  <a:gd name="connsiteX1" fmla="*/ 187739 w 198121"/>
                  <a:gd name="connsiteY1" fmla="*/ 0 h 693610"/>
                  <a:gd name="connsiteX2" fmla="*/ 198121 w 198121"/>
                  <a:gd name="connsiteY2" fmla="*/ 10382 h 693610"/>
                  <a:gd name="connsiteX3" fmla="*/ 198121 w 198121"/>
                  <a:gd name="connsiteY3" fmla="*/ 683419 h 693610"/>
                  <a:gd name="connsiteX4" fmla="*/ 187930 w 198121"/>
                  <a:gd name="connsiteY4" fmla="*/ 693611 h 693610"/>
                  <a:gd name="connsiteX5" fmla="*/ 10574 w 198121"/>
                  <a:gd name="connsiteY5" fmla="*/ 693611 h 693610"/>
                  <a:gd name="connsiteX6" fmla="*/ 1 w 198121"/>
                  <a:gd name="connsiteY6" fmla="*/ 683038 h 693610"/>
                  <a:gd name="connsiteX7" fmla="*/ 1 w 198121"/>
                  <a:gd name="connsiteY7" fmla="*/ 10192 h 693610"/>
                  <a:gd name="connsiteX8" fmla="*/ 10098 w 198121"/>
                  <a:gd name="connsiteY8" fmla="*/ 0 h 693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8121" h="693610">
                    <a:moveTo>
                      <a:pt x="10098" y="0"/>
                    </a:moveTo>
                    <a:lnTo>
                      <a:pt x="187739" y="0"/>
                    </a:lnTo>
                    <a:cubicBezTo>
                      <a:pt x="193454" y="0"/>
                      <a:pt x="198121" y="4667"/>
                      <a:pt x="198121" y="10382"/>
                    </a:cubicBezTo>
                    <a:lnTo>
                      <a:pt x="198121" y="683419"/>
                    </a:lnTo>
                    <a:cubicBezTo>
                      <a:pt x="198121" y="689039"/>
                      <a:pt x="193549" y="693611"/>
                      <a:pt x="187930" y="693611"/>
                    </a:cubicBezTo>
                    <a:lnTo>
                      <a:pt x="10574" y="693611"/>
                    </a:lnTo>
                    <a:cubicBezTo>
                      <a:pt x="4764" y="693611"/>
                      <a:pt x="1" y="688848"/>
                      <a:pt x="1" y="683038"/>
                    </a:cubicBezTo>
                    <a:lnTo>
                      <a:pt x="1" y="10192"/>
                    </a:lnTo>
                    <a:cubicBezTo>
                      <a:pt x="-94" y="4572"/>
                      <a:pt x="4478" y="0"/>
                      <a:pt x="10098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" name="Graphic 2">
                <a:extLst>
                  <a:ext uri="{FF2B5EF4-FFF2-40B4-BE49-F238E27FC236}">
                    <a16:creationId xmlns:a16="http://schemas.microsoft.com/office/drawing/2014/main" xmlns="" id="{0816D576-49C0-4A37-9A82-A7F9087E4AC1}"/>
                  </a:ext>
                </a:extLst>
              </p:cNvPr>
              <p:cNvSpPr/>
              <p:nvPr/>
            </p:nvSpPr>
            <p:spPr>
              <a:xfrm>
                <a:off x="5794533" y="4135183"/>
                <a:ext cx="407955" cy="194786"/>
              </a:xfrm>
              <a:custGeom>
                <a:avLst/>
                <a:gdLst>
                  <a:gd name="connsiteX0" fmla="*/ 16097 w 407955"/>
                  <a:gd name="connsiteY0" fmla="*/ 0 h 194786"/>
                  <a:gd name="connsiteX1" fmla="*/ 391573 w 407955"/>
                  <a:gd name="connsiteY1" fmla="*/ 0 h 194786"/>
                  <a:gd name="connsiteX2" fmla="*/ 407956 w 407955"/>
                  <a:gd name="connsiteY2" fmla="*/ 16383 h 194786"/>
                  <a:gd name="connsiteX3" fmla="*/ 407956 w 407955"/>
                  <a:gd name="connsiteY3" fmla="*/ 194786 h 194786"/>
                  <a:gd name="connsiteX4" fmla="*/ 2762 w 407955"/>
                  <a:gd name="connsiteY4" fmla="*/ 194786 h 194786"/>
                  <a:gd name="connsiteX5" fmla="*/ 0 w 407955"/>
                  <a:gd name="connsiteY5" fmla="*/ 192024 h 194786"/>
                  <a:gd name="connsiteX6" fmla="*/ 0 w 407955"/>
                  <a:gd name="connsiteY6" fmla="*/ 16192 h 194786"/>
                  <a:gd name="connsiteX7" fmla="*/ 16097 w 407955"/>
                  <a:gd name="connsiteY7" fmla="*/ 0 h 194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7955" h="194786">
                    <a:moveTo>
                      <a:pt x="16097" y="0"/>
                    </a:moveTo>
                    <a:lnTo>
                      <a:pt x="391573" y="0"/>
                    </a:lnTo>
                    <a:cubicBezTo>
                      <a:pt x="400621" y="0"/>
                      <a:pt x="407956" y="7334"/>
                      <a:pt x="407956" y="16383"/>
                    </a:cubicBezTo>
                    <a:lnTo>
                      <a:pt x="407956" y="194786"/>
                    </a:lnTo>
                    <a:lnTo>
                      <a:pt x="2762" y="194786"/>
                    </a:lnTo>
                    <a:cubicBezTo>
                      <a:pt x="1238" y="194786"/>
                      <a:pt x="0" y="193548"/>
                      <a:pt x="0" y="192024"/>
                    </a:cubicBezTo>
                    <a:lnTo>
                      <a:pt x="0" y="16192"/>
                    </a:lnTo>
                    <a:cubicBezTo>
                      <a:pt x="0" y="7239"/>
                      <a:pt x="7144" y="0"/>
                      <a:pt x="1609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" name="Graphic 2">
                <a:extLst>
                  <a:ext uri="{FF2B5EF4-FFF2-40B4-BE49-F238E27FC236}">
                    <a16:creationId xmlns:a16="http://schemas.microsoft.com/office/drawing/2014/main" xmlns="" id="{2BD18D2D-DDD0-4DEB-A221-93E19DDF1F6A}"/>
                  </a:ext>
                </a:extLst>
              </p:cNvPr>
              <p:cNvSpPr/>
              <p:nvPr/>
            </p:nvSpPr>
            <p:spPr>
              <a:xfrm>
                <a:off x="5598033" y="4728591"/>
                <a:ext cx="597026" cy="196691"/>
              </a:xfrm>
              <a:custGeom>
                <a:avLst/>
                <a:gdLst>
                  <a:gd name="connsiteX0" fmla="*/ 16097 w 597026"/>
                  <a:gd name="connsiteY0" fmla="*/ 0 h 196691"/>
                  <a:gd name="connsiteX1" fmla="*/ 592931 w 597026"/>
                  <a:gd name="connsiteY1" fmla="*/ 0 h 196691"/>
                  <a:gd name="connsiteX2" fmla="*/ 597027 w 597026"/>
                  <a:gd name="connsiteY2" fmla="*/ 4096 h 196691"/>
                  <a:gd name="connsiteX3" fmla="*/ 597027 w 597026"/>
                  <a:gd name="connsiteY3" fmla="*/ 180594 h 196691"/>
                  <a:gd name="connsiteX4" fmla="*/ 580930 w 597026"/>
                  <a:gd name="connsiteY4" fmla="*/ 196691 h 196691"/>
                  <a:gd name="connsiteX5" fmla="*/ 20003 w 597026"/>
                  <a:gd name="connsiteY5" fmla="*/ 196691 h 196691"/>
                  <a:gd name="connsiteX6" fmla="*/ 0 w 597026"/>
                  <a:gd name="connsiteY6" fmla="*/ 176689 h 196691"/>
                  <a:gd name="connsiteX7" fmla="*/ 0 w 597026"/>
                  <a:gd name="connsiteY7" fmla="*/ 16193 h 196691"/>
                  <a:gd name="connsiteX8" fmla="*/ 16097 w 597026"/>
                  <a:gd name="connsiteY8" fmla="*/ 0 h 196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7026" h="196691">
                    <a:moveTo>
                      <a:pt x="16097" y="0"/>
                    </a:moveTo>
                    <a:lnTo>
                      <a:pt x="592931" y="0"/>
                    </a:lnTo>
                    <a:cubicBezTo>
                      <a:pt x="595217" y="0"/>
                      <a:pt x="597027" y="1810"/>
                      <a:pt x="597027" y="4096"/>
                    </a:cubicBezTo>
                    <a:lnTo>
                      <a:pt x="597027" y="180594"/>
                    </a:lnTo>
                    <a:cubicBezTo>
                      <a:pt x="597027" y="189452"/>
                      <a:pt x="589788" y="196691"/>
                      <a:pt x="580930" y="196691"/>
                    </a:cubicBezTo>
                    <a:lnTo>
                      <a:pt x="20003" y="196691"/>
                    </a:lnTo>
                    <a:cubicBezTo>
                      <a:pt x="8954" y="196691"/>
                      <a:pt x="0" y="187738"/>
                      <a:pt x="0" y="176689"/>
                    </a:cubicBezTo>
                    <a:lnTo>
                      <a:pt x="0" y="16193"/>
                    </a:lnTo>
                    <a:cubicBezTo>
                      <a:pt x="0" y="7239"/>
                      <a:pt x="7144" y="0"/>
                      <a:pt x="1609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" name="Graphic 2">
                <a:extLst>
                  <a:ext uri="{FF2B5EF4-FFF2-40B4-BE49-F238E27FC236}">
                    <a16:creationId xmlns:a16="http://schemas.microsoft.com/office/drawing/2014/main" xmlns="" id="{D23E722F-8870-4E95-AE4D-887A355FE894}"/>
                  </a:ext>
                </a:extLst>
              </p:cNvPr>
              <p:cNvSpPr/>
              <p:nvPr/>
            </p:nvSpPr>
            <p:spPr>
              <a:xfrm>
                <a:off x="5999797" y="4328064"/>
                <a:ext cx="400526" cy="400526"/>
              </a:xfrm>
              <a:custGeom>
                <a:avLst/>
                <a:gdLst>
                  <a:gd name="connsiteX0" fmla="*/ 8477 w 400526"/>
                  <a:gd name="connsiteY0" fmla="*/ 0 h 400526"/>
                  <a:gd name="connsiteX1" fmla="*/ 384143 w 400526"/>
                  <a:gd name="connsiteY1" fmla="*/ 0 h 400526"/>
                  <a:gd name="connsiteX2" fmla="*/ 400526 w 400526"/>
                  <a:gd name="connsiteY2" fmla="*/ 16383 h 400526"/>
                  <a:gd name="connsiteX3" fmla="*/ 400526 w 400526"/>
                  <a:gd name="connsiteY3" fmla="*/ 384429 h 400526"/>
                  <a:gd name="connsiteX4" fmla="*/ 384429 w 400526"/>
                  <a:gd name="connsiteY4" fmla="*/ 400526 h 400526"/>
                  <a:gd name="connsiteX5" fmla="*/ 0 w 400526"/>
                  <a:gd name="connsiteY5" fmla="*/ 400526 h 400526"/>
                  <a:gd name="connsiteX6" fmla="*/ 0 w 400526"/>
                  <a:gd name="connsiteY6" fmla="*/ 8572 h 400526"/>
                  <a:gd name="connsiteX7" fmla="*/ 8477 w 400526"/>
                  <a:gd name="connsiteY7" fmla="*/ 0 h 400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0526" h="400526">
                    <a:moveTo>
                      <a:pt x="8477" y="0"/>
                    </a:moveTo>
                    <a:lnTo>
                      <a:pt x="384143" y="0"/>
                    </a:lnTo>
                    <a:cubicBezTo>
                      <a:pt x="393192" y="0"/>
                      <a:pt x="400526" y="7334"/>
                      <a:pt x="400526" y="16383"/>
                    </a:cubicBezTo>
                    <a:lnTo>
                      <a:pt x="400526" y="384429"/>
                    </a:lnTo>
                    <a:cubicBezTo>
                      <a:pt x="400526" y="393287"/>
                      <a:pt x="393287" y="400526"/>
                      <a:pt x="384429" y="400526"/>
                    </a:cubicBezTo>
                    <a:lnTo>
                      <a:pt x="0" y="400526"/>
                    </a:lnTo>
                    <a:lnTo>
                      <a:pt x="0" y="8572"/>
                    </a:lnTo>
                    <a:cubicBezTo>
                      <a:pt x="0" y="3810"/>
                      <a:pt x="3810" y="0"/>
                      <a:pt x="847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" name="Graphic 2">
                <a:extLst>
                  <a:ext uri="{FF2B5EF4-FFF2-40B4-BE49-F238E27FC236}">
                    <a16:creationId xmlns:a16="http://schemas.microsoft.com/office/drawing/2014/main" xmlns="" id="{54B2A94A-261D-4DB2-BE96-09B950881722}"/>
                  </a:ext>
                </a:extLst>
              </p:cNvPr>
              <p:cNvSpPr/>
              <p:nvPr/>
            </p:nvSpPr>
            <p:spPr>
              <a:xfrm>
                <a:off x="5598033" y="4328064"/>
                <a:ext cx="194691" cy="194690"/>
              </a:xfrm>
              <a:custGeom>
                <a:avLst/>
                <a:gdLst>
                  <a:gd name="connsiteX0" fmla="*/ 16097 w 194691"/>
                  <a:gd name="connsiteY0" fmla="*/ 0 h 194690"/>
                  <a:gd name="connsiteX1" fmla="*/ 191738 w 194691"/>
                  <a:gd name="connsiteY1" fmla="*/ 0 h 194690"/>
                  <a:gd name="connsiteX2" fmla="*/ 194691 w 194691"/>
                  <a:gd name="connsiteY2" fmla="*/ 2953 h 194690"/>
                  <a:gd name="connsiteX3" fmla="*/ 194691 w 194691"/>
                  <a:gd name="connsiteY3" fmla="*/ 178594 h 194690"/>
                  <a:gd name="connsiteX4" fmla="*/ 178594 w 194691"/>
                  <a:gd name="connsiteY4" fmla="*/ 194691 h 194690"/>
                  <a:gd name="connsiteX5" fmla="*/ 20003 w 194691"/>
                  <a:gd name="connsiteY5" fmla="*/ 194691 h 194690"/>
                  <a:gd name="connsiteX6" fmla="*/ 0 w 194691"/>
                  <a:gd name="connsiteY6" fmla="*/ 174688 h 194690"/>
                  <a:gd name="connsiteX7" fmla="*/ 0 w 194691"/>
                  <a:gd name="connsiteY7" fmla="*/ 16097 h 194690"/>
                  <a:gd name="connsiteX8" fmla="*/ 16097 w 194691"/>
                  <a:gd name="connsiteY8" fmla="*/ 0 h 1946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4691" h="194690">
                    <a:moveTo>
                      <a:pt x="16097" y="0"/>
                    </a:moveTo>
                    <a:lnTo>
                      <a:pt x="191738" y="0"/>
                    </a:lnTo>
                    <a:cubicBezTo>
                      <a:pt x="193358" y="0"/>
                      <a:pt x="194691" y="1333"/>
                      <a:pt x="194691" y="2953"/>
                    </a:cubicBezTo>
                    <a:lnTo>
                      <a:pt x="194691" y="178594"/>
                    </a:lnTo>
                    <a:cubicBezTo>
                      <a:pt x="194691" y="187452"/>
                      <a:pt x="187452" y="194691"/>
                      <a:pt x="178594" y="194691"/>
                    </a:cubicBezTo>
                    <a:lnTo>
                      <a:pt x="20003" y="194691"/>
                    </a:lnTo>
                    <a:cubicBezTo>
                      <a:pt x="8954" y="194691"/>
                      <a:pt x="0" y="185738"/>
                      <a:pt x="0" y="174688"/>
                    </a:cubicBezTo>
                    <a:lnTo>
                      <a:pt x="0" y="16097"/>
                    </a:lnTo>
                    <a:cubicBezTo>
                      <a:pt x="0" y="7239"/>
                      <a:pt x="7144" y="0"/>
                      <a:pt x="1609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" name="Graphic 2">
                <a:extLst>
                  <a:ext uri="{FF2B5EF4-FFF2-40B4-BE49-F238E27FC236}">
                    <a16:creationId xmlns:a16="http://schemas.microsoft.com/office/drawing/2014/main" xmlns="" id="{F15C755A-87B9-4EF0-ACFC-6C8E6494EACD}"/>
                  </a:ext>
                </a:extLst>
              </p:cNvPr>
              <p:cNvSpPr/>
              <p:nvPr/>
            </p:nvSpPr>
            <p:spPr>
              <a:xfrm>
                <a:off x="5799954" y="5736621"/>
                <a:ext cx="600368" cy="193643"/>
              </a:xfrm>
              <a:custGeom>
                <a:avLst/>
                <a:gdLst>
                  <a:gd name="connsiteX0" fmla="*/ 1627 w 600368"/>
                  <a:gd name="connsiteY0" fmla="*/ 0 h 193643"/>
                  <a:gd name="connsiteX1" fmla="*/ 583986 w 600368"/>
                  <a:gd name="connsiteY1" fmla="*/ 0 h 193643"/>
                  <a:gd name="connsiteX2" fmla="*/ 600369 w 600368"/>
                  <a:gd name="connsiteY2" fmla="*/ 16383 h 193643"/>
                  <a:gd name="connsiteX3" fmla="*/ 600369 w 600368"/>
                  <a:gd name="connsiteY3" fmla="*/ 177546 h 193643"/>
                  <a:gd name="connsiteX4" fmla="*/ 584272 w 600368"/>
                  <a:gd name="connsiteY4" fmla="*/ 193643 h 193643"/>
                  <a:gd name="connsiteX5" fmla="*/ 20011 w 600368"/>
                  <a:gd name="connsiteY5" fmla="*/ 193643 h 193643"/>
                  <a:gd name="connsiteX6" fmla="*/ 8 w 600368"/>
                  <a:gd name="connsiteY6" fmla="*/ 173641 h 193643"/>
                  <a:gd name="connsiteX7" fmla="*/ 8 w 600368"/>
                  <a:gd name="connsiteY7" fmla="*/ 1715 h 193643"/>
                  <a:gd name="connsiteX8" fmla="*/ 1627 w 600368"/>
                  <a:gd name="connsiteY8" fmla="*/ 0 h 193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0368" h="193643">
                    <a:moveTo>
                      <a:pt x="1627" y="0"/>
                    </a:moveTo>
                    <a:lnTo>
                      <a:pt x="583986" y="0"/>
                    </a:lnTo>
                    <a:cubicBezTo>
                      <a:pt x="593035" y="0"/>
                      <a:pt x="600369" y="7334"/>
                      <a:pt x="600369" y="16383"/>
                    </a:cubicBezTo>
                    <a:lnTo>
                      <a:pt x="600369" y="177546"/>
                    </a:lnTo>
                    <a:cubicBezTo>
                      <a:pt x="600369" y="186405"/>
                      <a:pt x="593130" y="193643"/>
                      <a:pt x="584272" y="193643"/>
                    </a:cubicBezTo>
                    <a:lnTo>
                      <a:pt x="20011" y="193643"/>
                    </a:lnTo>
                    <a:cubicBezTo>
                      <a:pt x="8962" y="193643"/>
                      <a:pt x="8" y="184690"/>
                      <a:pt x="8" y="173641"/>
                    </a:cubicBezTo>
                    <a:lnTo>
                      <a:pt x="8" y="1715"/>
                    </a:lnTo>
                    <a:cubicBezTo>
                      <a:pt x="-87" y="762"/>
                      <a:pt x="675" y="0"/>
                      <a:pt x="162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" name="Graphic 2">
                <a:extLst>
                  <a:ext uri="{FF2B5EF4-FFF2-40B4-BE49-F238E27FC236}">
                    <a16:creationId xmlns:a16="http://schemas.microsoft.com/office/drawing/2014/main" xmlns="" id="{754B9AFA-8FA1-46F3-8BBD-5A14302C3365}"/>
                  </a:ext>
                </a:extLst>
              </p:cNvPr>
              <p:cNvSpPr/>
              <p:nvPr/>
            </p:nvSpPr>
            <p:spPr>
              <a:xfrm>
                <a:off x="6196202" y="5537168"/>
                <a:ext cx="204120" cy="248126"/>
              </a:xfrm>
              <a:custGeom>
                <a:avLst/>
                <a:gdLst>
                  <a:gd name="connsiteX0" fmla="*/ 16097 w 204120"/>
                  <a:gd name="connsiteY0" fmla="*/ 0 h 248126"/>
                  <a:gd name="connsiteX1" fmla="*/ 187738 w 204120"/>
                  <a:gd name="connsiteY1" fmla="*/ 0 h 248126"/>
                  <a:gd name="connsiteX2" fmla="*/ 204121 w 204120"/>
                  <a:gd name="connsiteY2" fmla="*/ 16383 h 248126"/>
                  <a:gd name="connsiteX3" fmla="*/ 204121 w 204120"/>
                  <a:gd name="connsiteY3" fmla="*/ 232029 h 248126"/>
                  <a:gd name="connsiteX4" fmla="*/ 188024 w 204120"/>
                  <a:gd name="connsiteY4" fmla="*/ 248126 h 248126"/>
                  <a:gd name="connsiteX5" fmla="*/ 20003 w 204120"/>
                  <a:gd name="connsiteY5" fmla="*/ 248126 h 248126"/>
                  <a:gd name="connsiteX6" fmla="*/ 0 w 204120"/>
                  <a:gd name="connsiteY6" fmla="*/ 228124 h 248126"/>
                  <a:gd name="connsiteX7" fmla="*/ 0 w 204120"/>
                  <a:gd name="connsiteY7" fmla="*/ 16097 h 248126"/>
                  <a:gd name="connsiteX8" fmla="*/ 16097 w 204120"/>
                  <a:gd name="connsiteY8" fmla="*/ 0 h 24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4120" h="248126">
                    <a:moveTo>
                      <a:pt x="16097" y="0"/>
                    </a:moveTo>
                    <a:lnTo>
                      <a:pt x="187738" y="0"/>
                    </a:lnTo>
                    <a:cubicBezTo>
                      <a:pt x="196787" y="0"/>
                      <a:pt x="204121" y="7334"/>
                      <a:pt x="204121" y="16383"/>
                    </a:cubicBezTo>
                    <a:lnTo>
                      <a:pt x="204121" y="232029"/>
                    </a:lnTo>
                    <a:cubicBezTo>
                      <a:pt x="204121" y="240887"/>
                      <a:pt x="196882" y="248126"/>
                      <a:pt x="188024" y="248126"/>
                    </a:cubicBezTo>
                    <a:lnTo>
                      <a:pt x="20003" y="248126"/>
                    </a:lnTo>
                    <a:cubicBezTo>
                      <a:pt x="8954" y="248126"/>
                      <a:pt x="0" y="239173"/>
                      <a:pt x="0" y="228124"/>
                    </a:cubicBezTo>
                    <a:lnTo>
                      <a:pt x="0" y="16097"/>
                    </a:lnTo>
                    <a:cubicBezTo>
                      <a:pt x="0" y="7239"/>
                      <a:pt x="7239" y="0"/>
                      <a:pt x="1609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" name="Graphic 2">
                <a:extLst>
                  <a:ext uri="{FF2B5EF4-FFF2-40B4-BE49-F238E27FC236}">
                    <a16:creationId xmlns:a16="http://schemas.microsoft.com/office/drawing/2014/main" xmlns="" id="{8502E920-DB82-453A-B726-A657A2279603}"/>
                  </a:ext>
                </a:extLst>
              </p:cNvPr>
              <p:cNvSpPr/>
              <p:nvPr/>
            </p:nvSpPr>
            <p:spPr>
              <a:xfrm>
                <a:off x="5399150" y="5132927"/>
                <a:ext cx="401288" cy="599122"/>
              </a:xfrm>
              <a:custGeom>
                <a:avLst/>
                <a:gdLst>
                  <a:gd name="connsiteX0" fmla="*/ 25717 w 401288"/>
                  <a:gd name="connsiteY0" fmla="*/ 0 h 599122"/>
                  <a:gd name="connsiteX1" fmla="*/ 375285 w 401288"/>
                  <a:gd name="connsiteY1" fmla="*/ 0 h 599122"/>
                  <a:gd name="connsiteX2" fmla="*/ 401288 w 401288"/>
                  <a:gd name="connsiteY2" fmla="*/ 26003 h 599122"/>
                  <a:gd name="connsiteX3" fmla="*/ 401288 w 401288"/>
                  <a:gd name="connsiteY3" fmla="*/ 589502 h 599122"/>
                  <a:gd name="connsiteX4" fmla="*/ 391668 w 401288"/>
                  <a:gd name="connsiteY4" fmla="*/ 599122 h 599122"/>
                  <a:gd name="connsiteX5" fmla="*/ 10382 w 401288"/>
                  <a:gd name="connsiteY5" fmla="*/ 599122 h 599122"/>
                  <a:gd name="connsiteX6" fmla="*/ 0 w 401288"/>
                  <a:gd name="connsiteY6" fmla="*/ 588740 h 599122"/>
                  <a:gd name="connsiteX7" fmla="*/ 0 w 401288"/>
                  <a:gd name="connsiteY7" fmla="*/ 25717 h 599122"/>
                  <a:gd name="connsiteX8" fmla="*/ 25717 w 401288"/>
                  <a:gd name="connsiteY8" fmla="*/ 0 h 599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1288" h="599122">
                    <a:moveTo>
                      <a:pt x="25717" y="0"/>
                    </a:moveTo>
                    <a:lnTo>
                      <a:pt x="375285" y="0"/>
                    </a:lnTo>
                    <a:cubicBezTo>
                      <a:pt x="389668" y="0"/>
                      <a:pt x="401288" y="11620"/>
                      <a:pt x="401288" y="26003"/>
                    </a:cubicBezTo>
                    <a:lnTo>
                      <a:pt x="401288" y="589502"/>
                    </a:lnTo>
                    <a:cubicBezTo>
                      <a:pt x="401288" y="594836"/>
                      <a:pt x="397002" y="599122"/>
                      <a:pt x="391668" y="599122"/>
                    </a:cubicBezTo>
                    <a:lnTo>
                      <a:pt x="10382" y="599122"/>
                    </a:lnTo>
                    <a:cubicBezTo>
                      <a:pt x="4667" y="599122"/>
                      <a:pt x="0" y="594455"/>
                      <a:pt x="0" y="588740"/>
                    </a:cubicBezTo>
                    <a:lnTo>
                      <a:pt x="0" y="25717"/>
                    </a:lnTo>
                    <a:cubicBezTo>
                      <a:pt x="0" y="11525"/>
                      <a:pt x="11525" y="0"/>
                      <a:pt x="2571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" name="Graphic 2">
                <a:extLst>
                  <a:ext uri="{FF2B5EF4-FFF2-40B4-BE49-F238E27FC236}">
                    <a16:creationId xmlns:a16="http://schemas.microsoft.com/office/drawing/2014/main" xmlns="" id="{78EB6260-ADD6-42BF-B46A-95D656B66B76}"/>
                  </a:ext>
                </a:extLst>
              </p:cNvPr>
              <p:cNvSpPr/>
              <p:nvPr/>
            </p:nvSpPr>
            <p:spPr>
              <a:xfrm>
                <a:off x="5192552" y="5331142"/>
                <a:ext cx="808006" cy="193643"/>
              </a:xfrm>
              <a:custGeom>
                <a:avLst/>
                <a:gdLst>
                  <a:gd name="connsiteX0" fmla="*/ 16003 w 808006"/>
                  <a:gd name="connsiteY0" fmla="*/ 0 h 193643"/>
                  <a:gd name="connsiteX1" fmla="*/ 791624 w 808006"/>
                  <a:gd name="connsiteY1" fmla="*/ 0 h 193643"/>
                  <a:gd name="connsiteX2" fmla="*/ 808007 w 808006"/>
                  <a:gd name="connsiteY2" fmla="*/ 16383 h 193643"/>
                  <a:gd name="connsiteX3" fmla="*/ 808007 w 808006"/>
                  <a:gd name="connsiteY3" fmla="*/ 177546 h 193643"/>
                  <a:gd name="connsiteX4" fmla="*/ 791909 w 808006"/>
                  <a:gd name="connsiteY4" fmla="*/ 193643 h 193643"/>
                  <a:gd name="connsiteX5" fmla="*/ 20003 w 808006"/>
                  <a:gd name="connsiteY5" fmla="*/ 193643 h 193643"/>
                  <a:gd name="connsiteX6" fmla="*/ 1 w 808006"/>
                  <a:gd name="connsiteY6" fmla="*/ 173641 h 193643"/>
                  <a:gd name="connsiteX7" fmla="*/ 1 w 808006"/>
                  <a:gd name="connsiteY7" fmla="*/ 16192 h 193643"/>
                  <a:gd name="connsiteX8" fmla="*/ 16003 w 808006"/>
                  <a:gd name="connsiteY8" fmla="*/ 0 h 193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08006" h="193643">
                    <a:moveTo>
                      <a:pt x="16003" y="0"/>
                    </a:moveTo>
                    <a:lnTo>
                      <a:pt x="791624" y="0"/>
                    </a:lnTo>
                    <a:cubicBezTo>
                      <a:pt x="800673" y="0"/>
                      <a:pt x="808007" y="7334"/>
                      <a:pt x="808007" y="16383"/>
                    </a:cubicBezTo>
                    <a:lnTo>
                      <a:pt x="808007" y="177546"/>
                    </a:lnTo>
                    <a:cubicBezTo>
                      <a:pt x="808007" y="186404"/>
                      <a:pt x="800768" y="193643"/>
                      <a:pt x="791909" y="193643"/>
                    </a:cubicBezTo>
                    <a:lnTo>
                      <a:pt x="20003" y="193643"/>
                    </a:lnTo>
                    <a:cubicBezTo>
                      <a:pt x="8954" y="193643"/>
                      <a:pt x="1" y="184690"/>
                      <a:pt x="1" y="173641"/>
                    </a:cubicBezTo>
                    <a:lnTo>
                      <a:pt x="1" y="16192"/>
                    </a:lnTo>
                    <a:cubicBezTo>
                      <a:pt x="-94" y="7239"/>
                      <a:pt x="7145" y="0"/>
                      <a:pt x="1600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" name="Graphic 2">
                <a:extLst>
                  <a:ext uri="{FF2B5EF4-FFF2-40B4-BE49-F238E27FC236}">
                    <a16:creationId xmlns:a16="http://schemas.microsoft.com/office/drawing/2014/main" xmlns="" id="{D53FA786-660A-4D96-82D3-5FB581226198}"/>
                  </a:ext>
                </a:extLst>
              </p:cNvPr>
              <p:cNvSpPr/>
              <p:nvPr/>
            </p:nvSpPr>
            <p:spPr>
              <a:xfrm>
                <a:off x="5192458" y="5735478"/>
                <a:ext cx="206692" cy="194786"/>
              </a:xfrm>
              <a:custGeom>
                <a:avLst/>
                <a:gdLst>
                  <a:gd name="connsiteX0" fmla="*/ 16097 w 206692"/>
                  <a:gd name="connsiteY0" fmla="*/ 0 h 194786"/>
                  <a:gd name="connsiteX1" fmla="*/ 202025 w 206692"/>
                  <a:gd name="connsiteY1" fmla="*/ 0 h 194786"/>
                  <a:gd name="connsiteX2" fmla="*/ 206692 w 206692"/>
                  <a:gd name="connsiteY2" fmla="*/ 4667 h 194786"/>
                  <a:gd name="connsiteX3" fmla="*/ 206692 w 206692"/>
                  <a:gd name="connsiteY3" fmla="*/ 178689 h 194786"/>
                  <a:gd name="connsiteX4" fmla="*/ 190595 w 206692"/>
                  <a:gd name="connsiteY4" fmla="*/ 194786 h 194786"/>
                  <a:gd name="connsiteX5" fmla="*/ 20003 w 206692"/>
                  <a:gd name="connsiteY5" fmla="*/ 194786 h 194786"/>
                  <a:gd name="connsiteX6" fmla="*/ 0 w 206692"/>
                  <a:gd name="connsiteY6" fmla="*/ 174784 h 194786"/>
                  <a:gd name="connsiteX7" fmla="*/ 0 w 206692"/>
                  <a:gd name="connsiteY7" fmla="*/ 16193 h 194786"/>
                  <a:gd name="connsiteX8" fmla="*/ 16097 w 206692"/>
                  <a:gd name="connsiteY8" fmla="*/ 0 h 194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6692" h="194786">
                    <a:moveTo>
                      <a:pt x="16097" y="0"/>
                    </a:moveTo>
                    <a:lnTo>
                      <a:pt x="202025" y="0"/>
                    </a:lnTo>
                    <a:cubicBezTo>
                      <a:pt x="204597" y="0"/>
                      <a:pt x="206692" y="2096"/>
                      <a:pt x="206692" y="4667"/>
                    </a:cubicBezTo>
                    <a:lnTo>
                      <a:pt x="206692" y="178689"/>
                    </a:lnTo>
                    <a:cubicBezTo>
                      <a:pt x="206692" y="187548"/>
                      <a:pt x="199454" y="194786"/>
                      <a:pt x="190595" y="194786"/>
                    </a:cubicBezTo>
                    <a:lnTo>
                      <a:pt x="20003" y="194786"/>
                    </a:lnTo>
                    <a:cubicBezTo>
                      <a:pt x="8954" y="194786"/>
                      <a:pt x="0" y="185833"/>
                      <a:pt x="0" y="174784"/>
                    </a:cubicBezTo>
                    <a:lnTo>
                      <a:pt x="0" y="16193"/>
                    </a:lnTo>
                    <a:cubicBezTo>
                      <a:pt x="0" y="7239"/>
                      <a:pt x="7239" y="0"/>
                      <a:pt x="1609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Graphic 2">
                <a:extLst>
                  <a:ext uri="{FF2B5EF4-FFF2-40B4-BE49-F238E27FC236}">
                    <a16:creationId xmlns:a16="http://schemas.microsoft.com/office/drawing/2014/main" xmlns="" id="{750203B2-1B9E-4BE9-ACB8-284290883333}"/>
                  </a:ext>
                </a:extLst>
              </p:cNvPr>
              <p:cNvSpPr/>
              <p:nvPr/>
            </p:nvSpPr>
            <p:spPr>
              <a:xfrm>
                <a:off x="5196458" y="4328064"/>
                <a:ext cx="202787" cy="400526"/>
              </a:xfrm>
              <a:custGeom>
                <a:avLst/>
                <a:gdLst>
                  <a:gd name="connsiteX0" fmla="*/ 0 w 202787"/>
                  <a:gd name="connsiteY0" fmla="*/ 0 h 400526"/>
                  <a:gd name="connsiteX1" fmla="*/ 186404 w 202787"/>
                  <a:gd name="connsiteY1" fmla="*/ 0 h 400526"/>
                  <a:gd name="connsiteX2" fmla="*/ 202787 w 202787"/>
                  <a:gd name="connsiteY2" fmla="*/ 16383 h 400526"/>
                  <a:gd name="connsiteX3" fmla="*/ 202787 w 202787"/>
                  <a:gd name="connsiteY3" fmla="*/ 384429 h 400526"/>
                  <a:gd name="connsiteX4" fmla="*/ 186690 w 202787"/>
                  <a:gd name="connsiteY4" fmla="*/ 400526 h 400526"/>
                  <a:gd name="connsiteX5" fmla="*/ 20098 w 202787"/>
                  <a:gd name="connsiteY5" fmla="*/ 400526 h 400526"/>
                  <a:gd name="connsiteX6" fmla="*/ 95 w 202787"/>
                  <a:gd name="connsiteY6" fmla="*/ 380524 h 400526"/>
                  <a:gd name="connsiteX7" fmla="*/ 95 w 202787"/>
                  <a:gd name="connsiteY7" fmla="*/ 0 h 400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2787" h="400526">
                    <a:moveTo>
                      <a:pt x="0" y="0"/>
                    </a:moveTo>
                    <a:lnTo>
                      <a:pt x="186404" y="0"/>
                    </a:lnTo>
                    <a:cubicBezTo>
                      <a:pt x="195453" y="0"/>
                      <a:pt x="202787" y="7334"/>
                      <a:pt x="202787" y="16383"/>
                    </a:cubicBezTo>
                    <a:lnTo>
                      <a:pt x="202787" y="384429"/>
                    </a:lnTo>
                    <a:cubicBezTo>
                      <a:pt x="202787" y="393287"/>
                      <a:pt x="195548" y="400526"/>
                      <a:pt x="186690" y="400526"/>
                    </a:cubicBezTo>
                    <a:lnTo>
                      <a:pt x="20098" y="400526"/>
                    </a:lnTo>
                    <a:cubicBezTo>
                      <a:pt x="9049" y="400526"/>
                      <a:pt x="95" y="391573"/>
                      <a:pt x="95" y="380524"/>
                    </a:cubicBezTo>
                    <a:lnTo>
                      <a:pt x="9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" name="Graphic 2">
                <a:extLst>
                  <a:ext uri="{FF2B5EF4-FFF2-40B4-BE49-F238E27FC236}">
                    <a16:creationId xmlns:a16="http://schemas.microsoft.com/office/drawing/2014/main" xmlns="" id="{14E4D63A-ECC7-4FCE-8B9F-8CB0B47C2E8C}"/>
                  </a:ext>
                </a:extLst>
              </p:cNvPr>
              <p:cNvSpPr/>
              <p:nvPr/>
            </p:nvSpPr>
            <p:spPr>
              <a:xfrm>
                <a:off x="6196389" y="3524059"/>
                <a:ext cx="202504" cy="194786"/>
              </a:xfrm>
              <a:custGeom>
                <a:avLst/>
                <a:gdLst>
                  <a:gd name="connsiteX0" fmla="*/ 16006 w 202504"/>
                  <a:gd name="connsiteY0" fmla="*/ 0 h 194786"/>
                  <a:gd name="connsiteX1" fmla="*/ 186122 w 202504"/>
                  <a:gd name="connsiteY1" fmla="*/ 0 h 194786"/>
                  <a:gd name="connsiteX2" fmla="*/ 202505 w 202504"/>
                  <a:gd name="connsiteY2" fmla="*/ 16383 h 194786"/>
                  <a:gd name="connsiteX3" fmla="*/ 202505 w 202504"/>
                  <a:gd name="connsiteY3" fmla="*/ 178689 h 194786"/>
                  <a:gd name="connsiteX4" fmla="*/ 186408 w 202504"/>
                  <a:gd name="connsiteY4" fmla="*/ 194786 h 194786"/>
                  <a:gd name="connsiteX5" fmla="*/ 20006 w 202504"/>
                  <a:gd name="connsiteY5" fmla="*/ 194786 h 194786"/>
                  <a:gd name="connsiteX6" fmla="*/ 4 w 202504"/>
                  <a:gd name="connsiteY6" fmla="*/ 174784 h 194786"/>
                  <a:gd name="connsiteX7" fmla="*/ 4 w 202504"/>
                  <a:gd name="connsiteY7" fmla="*/ 16192 h 194786"/>
                  <a:gd name="connsiteX8" fmla="*/ 16006 w 202504"/>
                  <a:gd name="connsiteY8" fmla="*/ 0 h 194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504" h="194786">
                    <a:moveTo>
                      <a:pt x="16006" y="0"/>
                    </a:moveTo>
                    <a:lnTo>
                      <a:pt x="186122" y="0"/>
                    </a:lnTo>
                    <a:cubicBezTo>
                      <a:pt x="195171" y="0"/>
                      <a:pt x="202505" y="7334"/>
                      <a:pt x="202505" y="16383"/>
                    </a:cubicBezTo>
                    <a:lnTo>
                      <a:pt x="202505" y="178689"/>
                    </a:lnTo>
                    <a:cubicBezTo>
                      <a:pt x="202505" y="187547"/>
                      <a:pt x="195266" y="194786"/>
                      <a:pt x="186408" y="194786"/>
                    </a:cubicBezTo>
                    <a:lnTo>
                      <a:pt x="20006" y="194786"/>
                    </a:lnTo>
                    <a:cubicBezTo>
                      <a:pt x="8957" y="194786"/>
                      <a:pt x="4" y="185833"/>
                      <a:pt x="4" y="174784"/>
                    </a:cubicBezTo>
                    <a:lnTo>
                      <a:pt x="4" y="16192"/>
                    </a:lnTo>
                    <a:cubicBezTo>
                      <a:pt x="-187" y="7144"/>
                      <a:pt x="7052" y="0"/>
                      <a:pt x="1600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" name="Graphic 2">
                <a:extLst>
                  <a:ext uri="{FF2B5EF4-FFF2-40B4-BE49-F238E27FC236}">
                    <a16:creationId xmlns:a16="http://schemas.microsoft.com/office/drawing/2014/main" xmlns="" id="{465748D4-C6E6-41B8-8B2D-21F0BF18D9BE}"/>
                  </a:ext>
                </a:extLst>
              </p:cNvPr>
              <p:cNvSpPr/>
              <p:nvPr/>
            </p:nvSpPr>
            <p:spPr>
              <a:xfrm>
                <a:off x="5795771" y="3128771"/>
                <a:ext cx="202596" cy="395192"/>
              </a:xfrm>
              <a:custGeom>
                <a:avLst/>
                <a:gdLst>
                  <a:gd name="connsiteX0" fmla="*/ 10192 w 202596"/>
                  <a:gd name="connsiteY0" fmla="*/ 0 h 395192"/>
                  <a:gd name="connsiteX1" fmla="*/ 192215 w 202596"/>
                  <a:gd name="connsiteY1" fmla="*/ 0 h 395192"/>
                  <a:gd name="connsiteX2" fmla="*/ 202597 w 202596"/>
                  <a:gd name="connsiteY2" fmla="*/ 10382 h 395192"/>
                  <a:gd name="connsiteX3" fmla="*/ 202597 w 202596"/>
                  <a:gd name="connsiteY3" fmla="*/ 385000 h 395192"/>
                  <a:gd name="connsiteX4" fmla="*/ 192405 w 202596"/>
                  <a:gd name="connsiteY4" fmla="*/ 395192 h 395192"/>
                  <a:gd name="connsiteX5" fmla="*/ 0 w 202596"/>
                  <a:gd name="connsiteY5" fmla="*/ 395192 h 395192"/>
                  <a:gd name="connsiteX6" fmla="*/ 0 w 202596"/>
                  <a:gd name="connsiteY6" fmla="*/ 10192 h 395192"/>
                  <a:gd name="connsiteX7" fmla="*/ 10192 w 202596"/>
                  <a:gd name="connsiteY7" fmla="*/ 0 h 39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2596" h="395192">
                    <a:moveTo>
                      <a:pt x="10192" y="0"/>
                    </a:moveTo>
                    <a:lnTo>
                      <a:pt x="192215" y="0"/>
                    </a:lnTo>
                    <a:cubicBezTo>
                      <a:pt x="197929" y="0"/>
                      <a:pt x="202597" y="4667"/>
                      <a:pt x="202597" y="10382"/>
                    </a:cubicBezTo>
                    <a:lnTo>
                      <a:pt x="202597" y="385000"/>
                    </a:lnTo>
                    <a:cubicBezTo>
                      <a:pt x="202597" y="390620"/>
                      <a:pt x="198025" y="395192"/>
                      <a:pt x="192405" y="395192"/>
                    </a:cubicBezTo>
                    <a:lnTo>
                      <a:pt x="0" y="395192"/>
                    </a:lnTo>
                    <a:lnTo>
                      <a:pt x="0" y="10192"/>
                    </a:lnTo>
                    <a:cubicBezTo>
                      <a:pt x="0" y="4572"/>
                      <a:pt x="4572" y="0"/>
                      <a:pt x="1019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" name="Graphic 2">
                <a:extLst>
                  <a:ext uri="{FF2B5EF4-FFF2-40B4-BE49-F238E27FC236}">
                    <a16:creationId xmlns:a16="http://schemas.microsoft.com/office/drawing/2014/main" xmlns="" id="{991C1EB3-C78A-40A2-BA37-CFBDECE7C80A}"/>
                  </a:ext>
                </a:extLst>
              </p:cNvPr>
              <p:cNvSpPr/>
              <p:nvPr/>
            </p:nvSpPr>
            <p:spPr>
              <a:xfrm>
                <a:off x="5597937" y="3512819"/>
                <a:ext cx="202596" cy="227552"/>
              </a:xfrm>
              <a:custGeom>
                <a:avLst/>
                <a:gdLst>
                  <a:gd name="connsiteX0" fmla="*/ 10192 w 202596"/>
                  <a:gd name="connsiteY0" fmla="*/ 0 h 227552"/>
                  <a:gd name="connsiteX1" fmla="*/ 192214 w 202596"/>
                  <a:gd name="connsiteY1" fmla="*/ 0 h 227552"/>
                  <a:gd name="connsiteX2" fmla="*/ 202597 w 202596"/>
                  <a:gd name="connsiteY2" fmla="*/ 10383 h 227552"/>
                  <a:gd name="connsiteX3" fmla="*/ 202597 w 202596"/>
                  <a:gd name="connsiteY3" fmla="*/ 217361 h 227552"/>
                  <a:gd name="connsiteX4" fmla="*/ 192405 w 202596"/>
                  <a:gd name="connsiteY4" fmla="*/ 227552 h 227552"/>
                  <a:gd name="connsiteX5" fmla="*/ 0 w 202596"/>
                  <a:gd name="connsiteY5" fmla="*/ 227552 h 227552"/>
                  <a:gd name="connsiteX6" fmla="*/ 0 w 202596"/>
                  <a:gd name="connsiteY6" fmla="*/ 10192 h 227552"/>
                  <a:gd name="connsiteX7" fmla="*/ 10192 w 202596"/>
                  <a:gd name="connsiteY7" fmla="*/ 0 h 227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2596" h="227552">
                    <a:moveTo>
                      <a:pt x="10192" y="0"/>
                    </a:moveTo>
                    <a:lnTo>
                      <a:pt x="192214" y="0"/>
                    </a:lnTo>
                    <a:cubicBezTo>
                      <a:pt x="197929" y="0"/>
                      <a:pt x="202597" y="4667"/>
                      <a:pt x="202597" y="10383"/>
                    </a:cubicBezTo>
                    <a:lnTo>
                      <a:pt x="202597" y="217361"/>
                    </a:lnTo>
                    <a:cubicBezTo>
                      <a:pt x="202597" y="222980"/>
                      <a:pt x="198025" y="227552"/>
                      <a:pt x="192405" y="227552"/>
                    </a:cubicBezTo>
                    <a:lnTo>
                      <a:pt x="0" y="227552"/>
                    </a:lnTo>
                    <a:lnTo>
                      <a:pt x="0" y="10192"/>
                    </a:lnTo>
                    <a:cubicBezTo>
                      <a:pt x="95" y="4572"/>
                      <a:pt x="4572" y="0"/>
                      <a:pt x="1019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" name="Graphic 2">
                <a:extLst>
                  <a:ext uri="{FF2B5EF4-FFF2-40B4-BE49-F238E27FC236}">
                    <a16:creationId xmlns:a16="http://schemas.microsoft.com/office/drawing/2014/main" xmlns="" id="{E7078FEC-BBD2-4D9E-BCB2-3E85BD7F74F1}"/>
                  </a:ext>
                </a:extLst>
              </p:cNvPr>
              <p:cNvSpPr/>
              <p:nvPr/>
            </p:nvSpPr>
            <p:spPr>
              <a:xfrm>
                <a:off x="5393340" y="3730466"/>
                <a:ext cx="595979" cy="198215"/>
              </a:xfrm>
              <a:custGeom>
                <a:avLst/>
                <a:gdLst>
                  <a:gd name="connsiteX0" fmla="*/ 595979 w 595979"/>
                  <a:gd name="connsiteY0" fmla="*/ 10192 h 198215"/>
                  <a:gd name="connsiteX1" fmla="*/ 595979 w 595979"/>
                  <a:gd name="connsiteY1" fmla="*/ 187833 h 198215"/>
                  <a:gd name="connsiteX2" fmla="*/ 585597 w 595979"/>
                  <a:gd name="connsiteY2" fmla="*/ 198215 h 198215"/>
                  <a:gd name="connsiteX3" fmla="*/ 10192 w 595979"/>
                  <a:gd name="connsiteY3" fmla="*/ 198215 h 198215"/>
                  <a:gd name="connsiteX4" fmla="*/ 0 w 595979"/>
                  <a:gd name="connsiteY4" fmla="*/ 188024 h 198215"/>
                  <a:gd name="connsiteX5" fmla="*/ 0 w 595979"/>
                  <a:gd name="connsiteY5" fmla="*/ 0 h 198215"/>
                  <a:gd name="connsiteX6" fmla="*/ 585788 w 595979"/>
                  <a:gd name="connsiteY6" fmla="*/ 0 h 198215"/>
                  <a:gd name="connsiteX7" fmla="*/ 595979 w 595979"/>
                  <a:gd name="connsiteY7" fmla="*/ 10192 h 198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95979" h="198215">
                    <a:moveTo>
                      <a:pt x="595979" y="10192"/>
                    </a:moveTo>
                    <a:lnTo>
                      <a:pt x="595979" y="187833"/>
                    </a:lnTo>
                    <a:cubicBezTo>
                      <a:pt x="595979" y="193548"/>
                      <a:pt x="591312" y="198215"/>
                      <a:pt x="585597" y="198215"/>
                    </a:cubicBezTo>
                    <a:lnTo>
                      <a:pt x="10192" y="198215"/>
                    </a:lnTo>
                    <a:cubicBezTo>
                      <a:pt x="4572" y="198215"/>
                      <a:pt x="0" y="193643"/>
                      <a:pt x="0" y="188024"/>
                    </a:cubicBezTo>
                    <a:lnTo>
                      <a:pt x="0" y="0"/>
                    </a:lnTo>
                    <a:lnTo>
                      <a:pt x="585788" y="0"/>
                    </a:lnTo>
                    <a:cubicBezTo>
                      <a:pt x="591407" y="95"/>
                      <a:pt x="595979" y="4572"/>
                      <a:pt x="595979" y="1019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" name="Graphic 2">
                <a:extLst>
                  <a:ext uri="{FF2B5EF4-FFF2-40B4-BE49-F238E27FC236}">
                    <a16:creationId xmlns:a16="http://schemas.microsoft.com/office/drawing/2014/main" xmlns="" id="{42373467-1E59-48D4-8B80-6B7FB17D70CA}"/>
                  </a:ext>
                </a:extLst>
              </p:cNvPr>
              <p:cNvSpPr/>
              <p:nvPr/>
            </p:nvSpPr>
            <p:spPr>
              <a:xfrm>
                <a:off x="3592258" y="3924966"/>
                <a:ext cx="408336" cy="208883"/>
              </a:xfrm>
              <a:custGeom>
                <a:avLst/>
                <a:gdLst>
                  <a:gd name="connsiteX0" fmla="*/ 408337 w 408336"/>
                  <a:gd name="connsiteY0" fmla="*/ 16097 h 208883"/>
                  <a:gd name="connsiteX1" fmla="*/ 408337 w 408336"/>
                  <a:gd name="connsiteY1" fmla="*/ 192786 h 208883"/>
                  <a:gd name="connsiteX2" fmla="*/ 392240 w 408336"/>
                  <a:gd name="connsiteY2" fmla="*/ 208883 h 208883"/>
                  <a:gd name="connsiteX3" fmla="*/ 16097 w 408336"/>
                  <a:gd name="connsiteY3" fmla="*/ 208883 h 208883"/>
                  <a:gd name="connsiteX4" fmla="*/ 0 w 408336"/>
                  <a:gd name="connsiteY4" fmla="*/ 192786 h 208883"/>
                  <a:gd name="connsiteX5" fmla="*/ 0 w 408336"/>
                  <a:gd name="connsiteY5" fmla="*/ 16097 h 208883"/>
                  <a:gd name="connsiteX6" fmla="*/ 16097 w 408336"/>
                  <a:gd name="connsiteY6" fmla="*/ 0 h 208883"/>
                  <a:gd name="connsiteX7" fmla="*/ 392240 w 408336"/>
                  <a:gd name="connsiteY7" fmla="*/ 0 h 208883"/>
                  <a:gd name="connsiteX8" fmla="*/ 408337 w 408336"/>
                  <a:gd name="connsiteY8" fmla="*/ 16097 h 208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8336" h="208883">
                    <a:moveTo>
                      <a:pt x="408337" y="16097"/>
                    </a:moveTo>
                    <a:lnTo>
                      <a:pt x="408337" y="192786"/>
                    </a:lnTo>
                    <a:cubicBezTo>
                      <a:pt x="408337" y="201644"/>
                      <a:pt x="401098" y="208883"/>
                      <a:pt x="392240" y="208883"/>
                    </a:cubicBezTo>
                    <a:lnTo>
                      <a:pt x="16097" y="208883"/>
                    </a:lnTo>
                    <a:cubicBezTo>
                      <a:pt x="7239" y="208883"/>
                      <a:pt x="0" y="201644"/>
                      <a:pt x="0" y="192786"/>
                    </a:cubicBezTo>
                    <a:lnTo>
                      <a:pt x="0" y="16097"/>
                    </a:lnTo>
                    <a:cubicBezTo>
                      <a:pt x="0" y="7239"/>
                      <a:pt x="7239" y="0"/>
                      <a:pt x="16097" y="0"/>
                    </a:cubicBezTo>
                    <a:lnTo>
                      <a:pt x="392240" y="0"/>
                    </a:lnTo>
                    <a:cubicBezTo>
                      <a:pt x="401193" y="0"/>
                      <a:pt x="408337" y="7239"/>
                      <a:pt x="408337" y="1609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" name="Graphic 2">
                <a:extLst>
                  <a:ext uri="{FF2B5EF4-FFF2-40B4-BE49-F238E27FC236}">
                    <a16:creationId xmlns:a16="http://schemas.microsoft.com/office/drawing/2014/main" xmlns="" id="{FDFFA7A4-B41B-4FAC-9EAD-C16318260ADA}"/>
                  </a:ext>
                </a:extLst>
              </p:cNvPr>
              <p:cNvSpPr/>
              <p:nvPr/>
            </p:nvSpPr>
            <p:spPr>
              <a:xfrm>
                <a:off x="3993165" y="3121628"/>
                <a:ext cx="208121" cy="208121"/>
              </a:xfrm>
              <a:custGeom>
                <a:avLst/>
                <a:gdLst>
                  <a:gd name="connsiteX0" fmla="*/ 198025 w 208121"/>
                  <a:gd name="connsiteY0" fmla="*/ 208121 h 208121"/>
                  <a:gd name="connsiteX1" fmla="*/ 10192 w 208121"/>
                  <a:gd name="connsiteY1" fmla="*/ 208121 h 208121"/>
                  <a:gd name="connsiteX2" fmla="*/ 0 w 208121"/>
                  <a:gd name="connsiteY2" fmla="*/ 197929 h 208121"/>
                  <a:gd name="connsiteX3" fmla="*/ 0 w 208121"/>
                  <a:gd name="connsiteY3" fmla="*/ 10192 h 208121"/>
                  <a:gd name="connsiteX4" fmla="*/ 10192 w 208121"/>
                  <a:gd name="connsiteY4" fmla="*/ 0 h 208121"/>
                  <a:gd name="connsiteX5" fmla="*/ 197929 w 208121"/>
                  <a:gd name="connsiteY5" fmla="*/ 0 h 208121"/>
                  <a:gd name="connsiteX6" fmla="*/ 208121 w 208121"/>
                  <a:gd name="connsiteY6" fmla="*/ 10192 h 208121"/>
                  <a:gd name="connsiteX7" fmla="*/ 208121 w 208121"/>
                  <a:gd name="connsiteY7" fmla="*/ 197929 h 208121"/>
                  <a:gd name="connsiteX8" fmla="*/ 198025 w 208121"/>
                  <a:gd name="connsiteY8" fmla="*/ 208121 h 208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8121" h="208121">
                    <a:moveTo>
                      <a:pt x="198025" y="208121"/>
                    </a:moveTo>
                    <a:lnTo>
                      <a:pt x="10192" y="208121"/>
                    </a:lnTo>
                    <a:cubicBezTo>
                      <a:pt x="4572" y="208121"/>
                      <a:pt x="0" y="203549"/>
                      <a:pt x="0" y="197929"/>
                    </a:cubicBezTo>
                    <a:lnTo>
                      <a:pt x="0" y="10192"/>
                    </a:lnTo>
                    <a:cubicBezTo>
                      <a:pt x="0" y="4572"/>
                      <a:pt x="4572" y="0"/>
                      <a:pt x="10192" y="0"/>
                    </a:cubicBezTo>
                    <a:lnTo>
                      <a:pt x="197929" y="0"/>
                    </a:lnTo>
                    <a:cubicBezTo>
                      <a:pt x="203549" y="0"/>
                      <a:pt x="208121" y="4572"/>
                      <a:pt x="208121" y="10192"/>
                    </a:cubicBezTo>
                    <a:lnTo>
                      <a:pt x="208121" y="197929"/>
                    </a:lnTo>
                    <a:cubicBezTo>
                      <a:pt x="208121" y="203549"/>
                      <a:pt x="203645" y="208121"/>
                      <a:pt x="198025" y="20812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" name="Graphic 2">
                <a:extLst>
                  <a:ext uri="{FF2B5EF4-FFF2-40B4-BE49-F238E27FC236}">
                    <a16:creationId xmlns:a16="http://schemas.microsoft.com/office/drawing/2014/main" xmlns="" id="{FFD07BDF-1180-4C64-9B4F-8C4EA14098E1}"/>
                  </a:ext>
                </a:extLst>
              </p:cNvPr>
              <p:cNvSpPr/>
              <p:nvPr/>
            </p:nvSpPr>
            <p:spPr>
              <a:xfrm>
                <a:off x="3992498" y="2522600"/>
                <a:ext cx="208883" cy="408336"/>
              </a:xfrm>
              <a:custGeom>
                <a:avLst/>
                <a:gdLst>
                  <a:gd name="connsiteX0" fmla="*/ 192786 w 208883"/>
                  <a:gd name="connsiteY0" fmla="*/ 408337 h 408336"/>
                  <a:gd name="connsiteX1" fmla="*/ 16097 w 208883"/>
                  <a:gd name="connsiteY1" fmla="*/ 408337 h 408336"/>
                  <a:gd name="connsiteX2" fmla="*/ 0 w 208883"/>
                  <a:gd name="connsiteY2" fmla="*/ 392240 h 408336"/>
                  <a:gd name="connsiteX3" fmla="*/ 0 w 208883"/>
                  <a:gd name="connsiteY3" fmla="*/ 16097 h 408336"/>
                  <a:gd name="connsiteX4" fmla="*/ 16097 w 208883"/>
                  <a:gd name="connsiteY4" fmla="*/ 0 h 408336"/>
                  <a:gd name="connsiteX5" fmla="*/ 192786 w 208883"/>
                  <a:gd name="connsiteY5" fmla="*/ 0 h 408336"/>
                  <a:gd name="connsiteX6" fmla="*/ 208883 w 208883"/>
                  <a:gd name="connsiteY6" fmla="*/ 16097 h 408336"/>
                  <a:gd name="connsiteX7" fmla="*/ 208883 w 208883"/>
                  <a:gd name="connsiteY7" fmla="*/ 392240 h 408336"/>
                  <a:gd name="connsiteX8" fmla="*/ 192786 w 208883"/>
                  <a:gd name="connsiteY8" fmla="*/ 408337 h 4083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8883" h="408336">
                    <a:moveTo>
                      <a:pt x="192786" y="408337"/>
                    </a:moveTo>
                    <a:lnTo>
                      <a:pt x="16097" y="408337"/>
                    </a:lnTo>
                    <a:cubicBezTo>
                      <a:pt x="7239" y="408337"/>
                      <a:pt x="0" y="401098"/>
                      <a:pt x="0" y="392240"/>
                    </a:cubicBezTo>
                    <a:lnTo>
                      <a:pt x="0" y="16097"/>
                    </a:lnTo>
                    <a:cubicBezTo>
                      <a:pt x="0" y="7239"/>
                      <a:pt x="7239" y="0"/>
                      <a:pt x="16097" y="0"/>
                    </a:cubicBezTo>
                    <a:lnTo>
                      <a:pt x="192786" y="0"/>
                    </a:lnTo>
                    <a:cubicBezTo>
                      <a:pt x="201644" y="0"/>
                      <a:pt x="208883" y="7239"/>
                      <a:pt x="208883" y="16097"/>
                    </a:cubicBezTo>
                    <a:lnTo>
                      <a:pt x="208883" y="392240"/>
                    </a:lnTo>
                    <a:cubicBezTo>
                      <a:pt x="208883" y="401098"/>
                      <a:pt x="201740" y="408337"/>
                      <a:pt x="192786" y="40833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" name="Graphic 2">
                <a:extLst>
                  <a:ext uri="{FF2B5EF4-FFF2-40B4-BE49-F238E27FC236}">
                    <a16:creationId xmlns:a16="http://schemas.microsoft.com/office/drawing/2014/main" xmlns="" id="{0631BA5F-9A68-4F55-AC97-DC6FC0314A68}"/>
                  </a:ext>
                </a:extLst>
              </p:cNvPr>
              <p:cNvSpPr/>
              <p:nvPr/>
            </p:nvSpPr>
            <p:spPr>
              <a:xfrm>
                <a:off x="3597020" y="2529649"/>
                <a:ext cx="199262" cy="199262"/>
              </a:xfrm>
              <a:custGeom>
                <a:avLst/>
                <a:gdLst>
                  <a:gd name="connsiteX0" fmla="*/ 189071 w 199262"/>
                  <a:gd name="connsiteY0" fmla="*/ 199263 h 199262"/>
                  <a:gd name="connsiteX1" fmla="*/ 10192 w 199262"/>
                  <a:gd name="connsiteY1" fmla="*/ 199263 h 199262"/>
                  <a:gd name="connsiteX2" fmla="*/ 0 w 199262"/>
                  <a:gd name="connsiteY2" fmla="*/ 189071 h 199262"/>
                  <a:gd name="connsiteX3" fmla="*/ 0 w 199262"/>
                  <a:gd name="connsiteY3" fmla="*/ 10192 h 199262"/>
                  <a:gd name="connsiteX4" fmla="*/ 10192 w 199262"/>
                  <a:gd name="connsiteY4" fmla="*/ 0 h 199262"/>
                  <a:gd name="connsiteX5" fmla="*/ 189071 w 199262"/>
                  <a:gd name="connsiteY5" fmla="*/ 0 h 199262"/>
                  <a:gd name="connsiteX6" fmla="*/ 199263 w 199262"/>
                  <a:gd name="connsiteY6" fmla="*/ 10192 h 199262"/>
                  <a:gd name="connsiteX7" fmla="*/ 199263 w 199262"/>
                  <a:gd name="connsiteY7" fmla="*/ 189071 h 199262"/>
                  <a:gd name="connsiteX8" fmla="*/ 189071 w 199262"/>
                  <a:gd name="connsiteY8" fmla="*/ 199263 h 199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9262" h="199262">
                    <a:moveTo>
                      <a:pt x="189071" y="199263"/>
                    </a:moveTo>
                    <a:lnTo>
                      <a:pt x="10192" y="199263"/>
                    </a:lnTo>
                    <a:cubicBezTo>
                      <a:pt x="4572" y="199263"/>
                      <a:pt x="0" y="194691"/>
                      <a:pt x="0" y="189071"/>
                    </a:cubicBezTo>
                    <a:lnTo>
                      <a:pt x="0" y="10192"/>
                    </a:lnTo>
                    <a:cubicBezTo>
                      <a:pt x="0" y="4572"/>
                      <a:pt x="4572" y="0"/>
                      <a:pt x="10192" y="0"/>
                    </a:cubicBezTo>
                    <a:lnTo>
                      <a:pt x="189071" y="0"/>
                    </a:lnTo>
                    <a:cubicBezTo>
                      <a:pt x="194691" y="0"/>
                      <a:pt x="199263" y="4572"/>
                      <a:pt x="199263" y="10192"/>
                    </a:cubicBezTo>
                    <a:lnTo>
                      <a:pt x="199263" y="189071"/>
                    </a:lnTo>
                    <a:cubicBezTo>
                      <a:pt x="199263" y="194691"/>
                      <a:pt x="194691" y="199263"/>
                      <a:pt x="189071" y="199263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" name="Graphic 2">
                <a:extLst>
                  <a:ext uri="{FF2B5EF4-FFF2-40B4-BE49-F238E27FC236}">
                    <a16:creationId xmlns:a16="http://schemas.microsoft.com/office/drawing/2014/main" xmlns="" id="{133AE3A9-1B05-4ECE-9FAF-DCA9CAEEB07D}"/>
                  </a:ext>
                </a:extLst>
              </p:cNvPr>
              <p:cNvSpPr/>
              <p:nvPr/>
            </p:nvSpPr>
            <p:spPr>
              <a:xfrm>
                <a:off x="7201661" y="929544"/>
                <a:ext cx="1399889" cy="1399889"/>
              </a:xfrm>
              <a:custGeom>
                <a:avLst/>
                <a:gdLst>
                  <a:gd name="connsiteX0" fmla="*/ 1390555 w 1399889"/>
                  <a:gd name="connsiteY0" fmla="*/ 0 h 1399889"/>
                  <a:gd name="connsiteX1" fmla="*/ 9335 w 1399889"/>
                  <a:gd name="connsiteY1" fmla="*/ 0 h 1399889"/>
                  <a:gd name="connsiteX2" fmla="*/ 0 w 1399889"/>
                  <a:gd name="connsiteY2" fmla="*/ 9335 h 1399889"/>
                  <a:gd name="connsiteX3" fmla="*/ 0 w 1399889"/>
                  <a:gd name="connsiteY3" fmla="*/ 1390555 h 1399889"/>
                  <a:gd name="connsiteX4" fmla="*/ 9335 w 1399889"/>
                  <a:gd name="connsiteY4" fmla="*/ 1399889 h 1399889"/>
                  <a:gd name="connsiteX5" fmla="*/ 1390555 w 1399889"/>
                  <a:gd name="connsiteY5" fmla="*/ 1399889 h 1399889"/>
                  <a:gd name="connsiteX6" fmla="*/ 1399889 w 1399889"/>
                  <a:gd name="connsiteY6" fmla="*/ 1390555 h 1399889"/>
                  <a:gd name="connsiteX7" fmla="*/ 1399889 w 1399889"/>
                  <a:gd name="connsiteY7" fmla="*/ 9430 h 1399889"/>
                  <a:gd name="connsiteX8" fmla="*/ 1390555 w 1399889"/>
                  <a:gd name="connsiteY8" fmla="*/ 0 h 1399889"/>
                  <a:gd name="connsiteX9" fmla="*/ 1169384 w 1399889"/>
                  <a:gd name="connsiteY9" fmla="*/ 1200912 h 1399889"/>
                  <a:gd name="connsiteX10" fmla="*/ 205169 w 1399889"/>
                  <a:gd name="connsiteY10" fmla="*/ 1201007 h 1399889"/>
                  <a:gd name="connsiteX11" fmla="*/ 185642 w 1399889"/>
                  <a:gd name="connsiteY11" fmla="*/ 1181005 h 1399889"/>
                  <a:gd name="connsiteX12" fmla="*/ 185738 w 1399889"/>
                  <a:gd name="connsiteY12" fmla="*/ 216694 h 1399889"/>
                  <a:gd name="connsiteX13" fmla="*/ 204026 w 1399889"/>
                  <a:gd name="connsiteY13" fmla="*/ 196977 h 1399889"/>
                  <a:gd name="connsiteX14" fmla="*/ 1168242 w 1399889"/>
                  <a:gd name="connsiteY14" fmla="*/ 196882 h 1399889"/>
                  <a:gd name="connsiteX15" fmla="*/ 1189387 w 1399889"/>
                  <a:gd name="connsiteY15" fmla="*/ 218885 h 1399889"/>
                  <a:gd name="connsiteX16" fmla="*/ 1189006 w 1399889"/>
                  <a:gd name="connsiteY16" fmla="*/ 700183 h 1399889"/>
                  <a:gd name="connsiteX17" fmla="*/ 1189387 w 1399889"/>
                  <a:gd name="connsiteY17" fmla="*/ 1181481 h 1399889"/>
                  <a:gd name="connsiteX18" fmla="*/ 1169384 w 1399889"/>
                  <a:gd name="connsiteY18" fmla="*/ 1200912 h 13998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399889" h="1399889">
                    <a:moveTo>
                      <a:pt x="1390555" y="0"/>
                    </a:moveTo>
                    <a:lnTo>
                      <a:pt x="9335" y="0"/>
                    </a:lnTo>
                    <a:cubicBezTo>
                      <a:pt x="4191" y="0"/>
                      <a:pt x="0" y="4191"/>
                      <a:pt x="0" y="9335"/>
                    </a:cubicBezTo>
                    <a:lnTo>
                      <a:pt x="0" y="1390555"/>
                    </a:lnTo>
                    <a:cubicBezTo>
                      <a:pt x="0" y="1395698"/>
                      <a:pt x="4191" y="1399889"/>
                      <a:pt x="9335" y="1399889"/>
                    </a:cubicBezTo>
                    <a:lnTo>
                      <a:pt x="1390555" y="1399889"/>
                    </a:lnTo>
                    <a:cubicBezTo>
                      <a:pt x="1395698" y="1399889"/>
                      <a:pt x="1399889" y="1395698"/>
                      <a:pt x="1399889" y="1390555"/>
                    </a:cubicBezTo>
                    <a:lnTo>
                      <a:pt x="1399889" y="9430"/>
                    </a:lnTo>
                    <a:cubicBezTo>
                      <a:pt x="1399889" y="4191"/>
                      <a:pt x="1395698" y="0"/>
                      <a:pt x="1390555" y="0"/>
                    </a:cubicBezTo>
                    <a:close/>
                    <a:moveTo>
                      <a:pt x="1169384" y="1200912"/>
                    </a:moveTo>
                    <a:cubicBezTo>
                      <a:pt x="848011" y="1200531"/>
                      <a:pt x="526542" y="1200436"/>
                      <a:pt x="205169" y="1201007"/>
                    </a:cubicBezTo>
                    <a:cubicBezTo>
                      <a:pt x="189071" y="1201007"/>
                      <a:pt x="185642" y="1196435"/>
                      <a:pt x="185642" y="1181005"/>
                    </a:cubicBezTo>
                    <a:cubicBezTo>
                      <a:pt x="186119" y="859536"/>
                      <a:pt x="186119" y="538163"/>
                      <a:pt x="185738" y="216694"/>
                    </a:cubicBezTo>
                    <a:cubicBezTo>
                      <a:pt x="185738" y="202502"/>
                      <a:pt x="187833" y="196977"/>
                      <a:pt x="204026" y="196977"/>
                    </a:cubicBezTo>
                    <a:cubicBezTo>
                      <a:pt x="525399" y="197453"/>
                      <a:pt x="846868" y="197549"/>
                      <a:pt x="1168242" y="196882"/>
                    </a:cubicBezTo>
                    <a:cubicBezTo>
                      <a:pt x="1186529" y="196882"/>
                      <a:pt x="1189482" y="202311"/>
                      <a:pt x="1189387" y="218885"/>
                    </a:cubicBezTo>
                    <a:cubicBezTo>
                      <a:pt x="1188816" y="379286"/>
                      <a:pt x="1189006" y="539782"/>
                      <a:pt x="1189006" y="700183"/>
                    </a:cubicBezTo>
                    <a:cubicBezTo>
                      <a:pt x="1189006" y="860584"/>
                      <a:pt x="1188720" y="1021080"/>
                      <a:pt x="1189387" y="1181481"/>
                    </a:cubicBezTo>
                    <a:cubicBezTo>
                      <a:pt x="1189577" y="1197769"/>
                      <a:pt x="1184529" y="1200912"/>
                      <a:pt x="1169384" y="120091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" name="Graphic 2">
                <a:extLst>
                  <a:ext uri="{FF2B5EF4-FFF2-40B4-BE49-F238E27FC236}">
                    <a16:creationId xmlns:a16="http://schemas.microsoft.com/office/drawing/2014/main" xmlns="" id="{F0B85998-B9D5-418A-9F97-54B57A3DD4CF}"/>
                  </a:ext>
                </a:extLst>
              </p:cNvPr>
              <p:cNvSpPr/>
              <p:nvPr/>
            </p:nvSpPr>
            <p:spPr>
              <a:xfrm>
                <a:off x="7589042" y="1328546"/>
                <a:ext cx="600171" cy="599982"/>
              </a:xfrm>
              <a:custGeom>
                <a:avLst/>
                <a:gdLst>
                  <a:gd name="connsiteX0" fmla="*/ 299467 w 600171"/>
                  <a:gd name="connsiteY0" fmla="*/ 599694 h 599982"/>
                  <a:gd name="connsiteX1" fmla="*/ 19337 w 600171"/>
                  <a:gd name="connsiteY1" fmla="*/ 599980 h 599982"/>
                  <a:gd name="connsiteX2" fmla="*/ 1 w 600171"/>
                  <a:gd name="connsiteY2" fmla="*/ 581597 h 599982"/>
                  <a:gd name="connsiteX3" fmla="*/ 192 w 600171"/>
                  <a:gd name="connsiteY3" fmla="*/ 16193 h 599982"/>
                  <a:gd name="connsiteX4" fmla="*/ 16480 w 600171"/>
                  <a:gd name="connsiteY4" fmla="*/ 0 h 599982"/>
                  <a:gd name="connsiteX5" fmla="*/ 583598 w 600171"/>
                  <a:gd name="connsiteY5" fmla="*/ 0 h 599982"/>
                  <a:gd name="connsiteX6" fmla="*/ 600172 w 600171"/>
                  <a:gd name="connsiteY6" fmla="*/ 16002 h 599982"/>
                  <a:gd name="connsiteX7" fmla="*/ 600076 w 600171"/>
                  <a:gd name="connsiteY7" fmla="*/ 584930 h 599982"/>
                  <a:gd name="connsiteX8" fmla="*/ 584741 w 600171"/>
                  <a:gd name="connsiteY8" fmla="*/ 599980 h 599982"/>
                  <a:gd name="connsiteX9" fmla="*/ 299467 w 600171"/>
                  <a:gd name="connsiteY9" fmla="*/ 599694 h 599982"/>
                  <a:gd name="connsiteX10" fmla="*/ 299467 w 600171"/>
                  <a:gd name="connsiteY10" fmla="*/ 599694 h 599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0171" h="599982">
                    <a:moveTo>
                      <a:pt x="299467" y="599694"/>
                    </a:moveTo>
                    <a:cubicBezTo>
                      <a:pt x="206122" y="599694"/>
                      <a:pt x="112682" y="599408"/>
                      <a:pt x="19337" y="599980"/>
                    </a:cubicBezTo>
                    <a:cubicBezTo>
                      <a:pt x="5240" y="600075"/>
                      <a:pt x="-94" y="597694"/>
                      <a:pt x="1" y="581597"/>
                    </a:cubicBezTo>
                    <a:cubicBezTo>
                      <a:pt x="668" y="393097"/>
                      <a:pt x="573" y="204597"/>
                      <a:pt x="192" y="16193"/>
                    </a:cubicBezTo>
                    <a:cubicBezTo>
                      <a:pt x="192" y="3239"/>
                      <a:pt x="3716" y="0"/>
                      <a:pt x="16480" y="0"/>
                    </a:cubicBezTo>
                    <a:cubicBezTo>
                      <a:pt x="205551" y="381"/>
                      <a:pt x="394527" y="381"/>
                      <a:pt x="583598" y="0"/>
                    </a:cubicBezTo>
                    <a:cubicBezTo>
                      <a:pt x="596076" y="0"/>
                      <a:pt x="600172" y="2762"/>
                      <a:pt x="600172" y="16002"/>
                    </a:cubicBezTo>
                    <a:cubicBezTo>
                      <a:pt x="599695" y="205645"/>
                      <a:pt x="599695" y="395288"/>
                      <a:pt x="600076" y="584930"/>
                    </a:cubicBezTo>
                    <a:cubicBezTo>
                      <a:pt x="600076" y="597122"/>
                      <a:pt x="596552" y="600075"/>
                      <a:pt x="584741" y="599980"/>
                    </a:cubicBezTo>
                    <a:cubicBezTo>
                      <a:pt x="489682" y="599408"/>
                      <a:pt x="394622" y="599599"/>
                      <a:pt x="299467" y="599694"/>
                    </a:cubicBezTo>
                    <a:cubicBezTo>
                      <a:pt x="299467" y="599599"/>
                      <a:pt x="299467" y="599694"/>
                      <a:pt x="299467" y="59969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" name="Graphic 2">
                <a:extLst>
                  <a:ext uri="{FF2B5EF4-FFF2-40B4-BE49-F238E27FC236}">
                    <a16:creationId xmlns:a16="http://schemas.microsoft.com/office/drawing/2014/main" xmlns="" id="{46ACAF72-ACAE-46A7-B2C7-CEBC9A6ECB29}"/>
                  </a:ext>
                </a:extLst>
              </p:cNvPr>
              <p:cNvSpPr/>
              <p:nvPr/>
            </p:nvSpPr>
            <p:spPr>
              <a:xfrm>
                <a:off x="3590925" y="4530280"/>
                <a:ext cx="1399890" cy="1399889"/>
              </a:xfrm>
              <a:custGeom>
                <a:avLst/>
                <a:gdLst>
                  <a:gd name="connsiteX0" fmla="*/ 1390555 w 1399890"/>
                  <a:gd name="connsiteY0" fmla="*/ 0 h 1399889"/>
                  <a:gd name="connsiteX1" fmla="*/ 9335 w 1399890"/>
                  <a:gd name="connsiteY1" fmla="*/ 0 h 1399889"/>
                  <a:gd name="connsiteX2" fmla="*/ 0 w 1399890"/>
                  <a:gd name="connsiteY2" fmla="*/ 9335 h 1399889"/>
                  <a:gd name="connsiteX3" fmla="*/ 0 w 1399890"/>
                  <a:gd name="connsiteY3" fmla="*/ 1390555 h 1399889"/>
                  <a:gd name="connsiteX4" fmla="*/ 9335 w 1399890"/>
                  <a:gd name="connsiteY4" fmla="*/ 1399890 h 1399889"/>
                  <a:gd name="connsiteX5" fmla="*/ 1390555 w 1399890"/>
                  <a:gd name="connsiteY5" fmla="*/ 1399890 h 1399889"/>
                  <a:gd name="connsiteX6" fmla="*/ 1399889 w 1399890"/>
                  <a:gd name="connsiteY6" fmla="*/ 1390555 h 1399889"/>
                  <a:gd name="connsiteX7" fmla="*/ 1399889 w 1399890"/>
                  <a:gd name="connsiteY7" fmla="*/ 9430 h 1399889"/>
                  <a:gd name="connsiteX8" fmla="*/ 1390555 w 1399890"/>
                  <a:gd name="connsiteY8" fmla="*/ 0 h 1399889"/>
                  <a:gd name="connsiteX9" fmla="*/ 1201674 w 1399890"/>
                  <a:gd name="connsiteY9" fmla="*/ 1192339 h 1399889"/>
                  <a:gd name="connsiteX10" fmla="*/ 1192340 w 1399890"/>
                  <a:gd name="connsiteY10" fmla="*/ 1201674 h 1399889"/>
                  <a:gd name="connsiteX11" fmla="*/ 207645 w 1399890"/>
                  <a:gd name="connsiteY11" fmla="*/ 1201674 h 1399889"/>
                  <a:gd name="connsiteX12" fmla="*/ 198311 w 1399890"/>
                  <a:gd name="connsiteY12" fmla="*/ 1192339 h 1399889"/>
                  <a:gd name="connsiteX13" fmla="*/ 198311 w 1399890"/>
                  <a:gd name="connsiteY13" fmla="*/ 207645 h 1399889"/>
                  <a:gd name="connsiteX14" fmla="*/ 207645 w 1399890"/>
                  <a:gd name="connsiteY14" fmla="*/ 198311 h 1399889"/>
                  <a:gd name="connsiteX15" fmla="*/ 1192340 w 1399890"/>
                  <a:gd name="connsiteY15" fmla="*/ 198311 h 1399889"/>
                  <a:gd name="connsiteX16" fmla="*/ 1201674 w 1399890"/>
                  <a:gd name="connsiteY16" fmla="*/ 207645 h 1399889"/>
                  <a:gd name="connsiteX17" fmla="*/ 1201674 w 1399890"/>
                  <a:gd name="connsiteY17" fmla="*/ 1192339 h 13998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399890" h="1399889">
                    <a:moveTo>
                      <a:pt x="1390555" y="0"/>
                    </a:moveTo>
                    <a:lnTo>
                      <a:pt x="9335" y="0"/>
                    </a:lnTo>
                    <a:cubicBezTo>
                      <a:pt x="4191" y="0"/>
                      <a:pt x="0" y="4191"/>
                      <a:pt x="0" y="9335"/>
                    </a:cubicBezTo>
                    <a:lnTo>
                      <a:pt x="0" y="1390555"/>
                    </a:lnTo>
                    <a:cubicBezTo>
                      <a:pt x="0" y="1395699"/>
                      <a:pt x="4191" y="1399890"/>
                      <a:pt x="9335" y="1399890"/>
                    </a:cubicBezTo>
                    <a:lnTo>
                      <a:pt x="1390555" y="1399890"/>
                    </a:lnTo>
                    <a:cubicBezTo>
                      <a:pt x="1395698" y="1399890"/>
                      <a:pt x="1399889" y="1395699"/>
                      <a:pt x="1399889" y="1390555"/>
                    </a:cubicBezTo>
                    <a:lnTo>
                      <a:pt x="1399889" y="9430"/>
                    </a:lnTo>
                    <a:cubicBezTo>
                      <a:pt x="1399985" y="4191"/>
                      <a:pt x="1395793" y="0"/>
                      <a:pt x="1390555" y="0"/>
                    </a:cubicBezTo>
                    <a:close/>
                    <a:moveTo>
                      <a:pt x="1201674" y="1192339"/>
                    </a:moveTo>
                    <a:cubicBezTo>
                      <a:pt x="1201674" y="1197483"/>
                      <a:pt x="1197483" y="1201674"/>
                      <a:pt x="1192340" y="1201674"/>
                    </a:cubicBezTo>
                    <a:lnTo>
                      <a:pt x="207645" y="1201674"/>
                    </a:lnTo>
                    <a:cubicBezTo>
                      <a:pt x="202502" y="1201674"/>
                      <a:pt x="198311" y="1197483"/>
                      <a:pt x="198311" y="1192339"/>
                    </a:cubicBezTo>
                    <a:lnTo>
                      <a:pt x="198311" y="207645"/>
                    </a:lnTo>
                    <a:cubicBezTo>
                      <a:pt x="198311" y="202502"/>
                      <a:pt x="202502" y="198311"/>
                      <a:pt x="207645" y="198311"/>
                    </a:cubicBezTo>
                    <a:lnTo>
                      <a:pt x="1192340" y="198311"/>
                    </a:lnTo>
                    <a:cubicBezTo>
                      <a:pt x="1197483" y="198311"/>
                      <a:pt x="1201674" y="202502"/>
                      <a:pt x="1201674" y="207645"/>
                    </a:cubicBezTo>
                    <a:lnTo>
                      <a:pt x="1201674" y="1192339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" name="Graphic 2">
                <a:extLst>
                  <a:ext uri="{FF2B5EF4-FFF2-40B4-BE49-F238E27FC236}">
                    <a16:creationId xmlns:a16="http://schemas.microsoft.com/office/drawing/2014/main" xmlns="" id="{0869C132-DBEE-4D53-AD66-128F1B215C21}"/>
                  </a:ext>
                </a:extLst>
              </p:cNvPr>
              <p:cNvSpPr/>
              <p:nvPr/>
            </p:nvSpPr>
            <p:spPr>
              <a:xfrm>
                <a:off x="3990975" y="4930425"/>
                <a:ext cx="599790" cy="599789"/>
              </a:xfrm>
              <a:custGeom>
                <a:avLst/>
                <a:gdLst>
                  <a:gd name="connsiteX0" fmla="*/ 590455 w 599790"/>
                  <a:gd name="connsiteY0" fmla="*/ 599789 h 599789"/>
                  <a:gd name="connsiteX1" fmla="*/ 9334 w 599790"/>
                  <a:gd name="connsiteY1" fmla="*/ 599789 h 599789"/>
                  <a:gd name="connsiteX2" fmla="*/ 0 w 599790"/>
                  <a:gd name="connsiteY2" fmla="*/ 590455 h 599789"/>
                  <a:gd name="connsiteX3" fmla="*/ 0 w 599790"/>
                  <a:gd name="connsiteY3" fmla="*/ 9334 h 599789"/>
                  <a:gd name="connsiteX4" fmla="*/ 9334 w 599790"/>
                  <a:gd name="connsiteY4" fmla="*/ 0 h 599789"/>
                  <a:gd name="connsiteX5" fmla="*/ 590455 w 599790"/>
                  <a:gd name="connsiteY5" fmla="*/ 0 h 599789"/>
                  <a:gd name="connsiteX6" fmla="*/ 599789 w 599790"/>
                  <a:gd name="connsiteY6" fmla="*/ 9334 h 599789"/>
                  <a:gd name="connsiteX7" fmla="*/ 599789 w 599790"/>
                  <a:gd name="connsiteY7" fmla="*/ 590455 h 599789"/>
                  <a:gd name="connsiteX8" fmla="*/ 590455 w 599790"/>
                  <a:gd name="connsiteY8" fmla="*/ 599789 h 59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9790" h="599789">
                    <a:moveTo>
                      <a:pt x="590455" y="599789"/>
                    </a:moveTo>
                    <a:lnTo>
                      <a:pt x="9334" y="599789"/>
                    </a:lnTo>
                    <a:cubicBezTo>
                      <a:pt x="4191" y="599789"/>
                      <a:pt x="0" y="595598"/>
                      <a:pt x="0" y="590455"/>
                    </a:cubicBezTo>
                    <a:lnTo>
                      <a:pt x="0" y="9334"/>
                    </a:lnTo>
                    <a:cubicBezTo>
                      <a:pt x="0" y="4191"/>
                      <a:pt x="4191" y="0"/>
                      <a:pt x="9334" y="0"/>
                    </a:cubicBezTo>
                    <a:lnTo>
                      <a:pt x="590455" y="0"/>
                    </a:lnTo>
                    <a:cubicBezTo>
                      <a:pt x="595598" y="0"/>
                      <a:pt x="599789" y="4191"/>
                      <a:pt x="599789" y="9334"/>
                    </a:cubicBezTo>
                    <a:lnTo>
                      <a:pt x="599789" y="590455"/>
                    </a:lnTo>
                    <a:cubicBezTo>
                      <a:pt x="599885" y="595598"/>
                      <a:pt x="595694" y="599789"/>
                      <a:pt x="590455" y="59978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" name="Graphic 2">
                <a:extLst>
                  <a:ext uri="{FF2B5EF4-FFF2-40B4-BE49-F238E27FC236}">
                    <a16:creationId xmlns:a16="http://schemas.microsoft.com/office/drawing/2014/main" xmlns="" id="{039F9D73-D26A-4EA9-BCA7-4C62F5D68A39}"/>
                  </a:ext>
                </a:extLst>
              </p:cNvPr>
              <p:cNvSpPr/>
              <p:nvPr/>
            </p:nvSpPr>
            <p:spPr>
              <a:xfrm>
                <a:off x="7201757" y="930666"/>
                <a:ext cx="1399508" cy="1397299"/>
              </a:xfrm>
              <a:custGeom>
                <a:avLst/>
                <a:gdLst>
                  <a:gd name="connsiteX0" fmla="*/ 0 w 1399508"/>
                  <a:gd name="connsiteY0" fmla="*/ 1387718 h 1397299"/>
                  <a:gd name="connsiteX1" fmla="*/ 54007 w 1399508"/>
                  <a:gd name="connsiteY1" fmla="*/ 1391814 h 1397299"/>
                  <a:gd name="connsiteX2" fmla="*/ 1368742 w 1399508"/>
                  <a:gd name="connsiteY2" fmla="*/ 1391814 h 1397299"/>
                  <a:gd name="connsiteX3" fmla="*/ 1395127 w 1399508"/>
                  <a:gd name="connsiteY3" fmla="*/ 1364858 h 1397299"/>
                  <a:gd name="connsiteX4" fmla="*/ 1395031 w 1399508"/>
                  <a:gd name="connsiteY4" fmla="*/ 43074 h 1397299"/>
                  <a:gd name="connsiteX5" fmla="*/ 1387888 w 1399508"/>
                  <a:gd name="connsiteY5" fmla="*/ 3831 h 1397299"/>
                  <a:gd name="connsiteX6" fmla="*/ 1391222 w 1399508"/>
                  <a:gd name="connsiteY6" fmla="*/ 307 h 1397299"/>
                  <a:gd name="connsiteX7" fmla="*/ 1398842 w 1399508"/>
                  <a:gd name="connsiteY7" fmla="*/ 4307 h 1397299"/>
                  <a:gd name="connsiteX8" fmla="*/ 1399127 w 1399508"/>
                  <a:gd name="connsiteY8" fmla="*/ 18023 h 1397299"/>
                  <a:gd name="connsiteX9" fmla="*/ 1399509 w 1399508"/>
                  <a:gd name="connsiteY9" fmla="*/ 1376098 h 1397299"/>
                  <a:gd name="connsiteX10" fmla="*/ 1378744 w 1399508"/>
                  <a:gd name="connsiteY10" fmla="*/ 1396386 h 1397299"/>
                  <a:gd name="connsiteX11" fmla="*/ 17336 w 1399508"/>
                  <a:gd name="connsiteY11" fmla="*/ 1395719 h 1397299"/>
                  <a:gd name="connsiteX12" fmla="*/ 0 w 1399508"/>
                  <a:gd name="connsiteY12" fmla="*/ 1387718 h 13972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99508" h="1397299">
                    <a:moveTo>
                      <a:pt x="0" y="1387718"/>
                    </a:moveTo>
                    <a:cubicBezTo>
                      <a:pt x="17621" y="1393624"/>
                      <a:pt x="35909" y="1391814"/>
                      <a:pt x="54007" y="1391814"/>
                    </a:cubicBezTo>
                    <a:cubicBezTo>
                      <a:pt x="492252" y="1391909"/>
                      <a:pt x="930497" y="1391909"/>
                      <a:pt x="1368742" y="1391814"/>
                    </a:cubicBezTo>
                    <a:cubicBezTo>
                      <a:pt x="1397699" y="1391814"/>
                      <a:pt x="1395127" y="1395434"/>
                      <a:pt x="1395127" y="1364858"/>
                    </a:cubicBezTo>
                    <a:cubicBezTo>
                      <a:pt x="1395127" y="924232"/>
                      <a:pt x="1395127" y="483700"/>
                      <a:pt x="1395031" y="43074"/>
                    </a:cubicBezTo>
                    <a:cubicBezTo>
                      <a:pt x="1395031" y="29739"/>
                      <a:pt x="1398175" y="15547"/>
                      <a:pt x="1387888" y="3831"/>
                    </a:cubicBezTo>
                    <a:cubicBezTo>
                      <a:pt x="1387792" y="3736"/>
                      <a:pt x="1390079" y="1545"/>
                      <a:pt x="1391222" y="307"/>
                    </a:cubicBezTo>
                    <a:cubicBezTo>
                      <a:pt x="1394746" y="-265"/>
                      <a:pt x="1398366" y="-551"/>
                      <a:pt x="1398842" y="4307"/>
                    </a:cubicBezTo>
                    <a:cubicBezTo>
                      <a:pt x="1399223" y="8879"/>
                      <a:pt x="1399127" y="13451"/>
                      <a:pt x="1399127" y="18023"/>
                    </a:cubicBezTo>
                    <a:cubicBezTo>
                      <a:pt x="1399127" y="470746"/>
                      <a:pt x="1399032" y="923374"/>
                      <a:pt x="1399509" y="1376098"/>
                    </a:cubicBezTo>
                    <a:cubicBezTo>
                      <a:pt x="1399509" y="1393052"/>
                      <a:pt x="1394936" y="1396386"/>
                      <a:pt x="1378744" y="1396386"/>
                    </a:cubicBezTo>
                    <a:cubicBezTo>
                      <a:pt x="924973" y="1395910"/>
                      <a:pt x="471106" y="1396100"/>
                      <a:pt x="17336" y="1395719"/>
                    </a:cubicBezTo>
                    <a:cubicBezTo>
                      <a:pt x="11525" y="1395719"/>
                      <a:pt x="0" y="1402577"/>
                      <a:pt x="0" y="1387718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3" name="Graphic 2">
                <a:extLst>
                  <a:ext uri="{FF2B5EF4-FFF2-40B4-BE49-F238E27FC236}">
                    <a16:creationId xmlns:a16="http://schemas.microsoft.com/office/drawing/2014/main" xmlns="" id="{C3D1659E-5484-4759-9599-DF6944D46489}"/>
                  </a:ext>
                </a:extLst>
              </p:cNvPr>
              <p:cNvSpPr/>
              <p:nvPr/>
            </p:nvSpPr>
            <p:spPr>
              <a:xfrm>
                <a:off x="3603944" y="930683"/>
                <a:ext cx="1394835" cy="1395964"/>
              </a:xfrm>
              <a:custGeom>
                <a:avLst/>
                <a:gdLst>
                  <a:gd name="connsiteX0" fmla="*/ 30 w 1394835"/>
                  <a:gd name="connsiteY0" fmla="*/ 1394559 h 1395964"/>
                  <a:gd name="connsiteX1" fmla="*/ 5174 w 1394835"/>
                  <a:gd name="connsiteY1" fmla="*/ 1389416 h 1395964"/>
                  <a:gd name="connsiteX2" fmla="*/ 20033 w 1394835"/>
                  <a:gd name="connsiteY2" fmla="*/ 1391702 h 1395964"/>
                  <a:gd name="connsiteX3" fmla="*/ 1372487 w 1394835"/>
                  <a:gd name="connsiteY3" fmla="*/ 1392083 h 1395964"/>
                  <a:gd name="connsiteX4" fmla="*/ 1389728 w 1394835"/>
                  <a:gd name="connsiteY4" fmla="*/ 1374366 h 1395964"/>
                  <a:gd name="connsiteX5" fmla="*/ 1390013 w 1394835"/>
                  <a:gd name="connsiteY5" fmla="*/ 21816 h 1395964"/>
                  <a:gd name="connsiteX6" fmla="*/ 1388870 w 1394835"/>
                  <a:gd name="connsiteY6" fmla="*/ 194 h 1395964"/>
                  <a:gd name="connsiteX7" fmla="*/ 1393633 w 1394835"/>
                  <a:gd name="connsiteY7" fmla="*/ 3338 h 1395964"/>
                  <a:gd name="connsiteX8" fmla="*/ 1394490 w 1394835"/>
                  <a:gd name="connsiteY8" fmla="*/ 22102 h 1395964"/>
                  <a:gd name="connsiteX9" fmla="*/ 1394395 w 1394835"/>
                  <a:gd name="connsiteY9" fmla="*/ 1374176 h 1395964"/>
                  <a:gd name="connsiteX10" fmla="*/ 1392776 w 1394835"/>
                  <a:gd name="connsiteY10" fmla="*/ 1394464 h 1395964"/>
                  <a:gd name="connsiteX11" fmla="*/ 1374107 w 1394835"/>
                  <a:gd name="connsiteY11" fmla="*/ 1395893 h 1395964"/>
                  <a:gd name="connsiteX12" fmla="*/ 18699 w 1394835"/>
                  <a:gd name="connsiteY12" fmla="*/ 1395893 h 1395964"/>
                  <a:gd name="connsiteX13" fmla="*/ 30 w 1394835"/>
                  <a:gd name="connsiteY13" fmla="*/ 1394559 h 1395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394835" h="1395964">
                    <a:moveTo>
                      <a:pt x="30" y="1394559"/>
                    </a:moveTo>
                    <a:cubicBezTo>
                      <a:pt x="2983" y="1393988"/>
                      <a:pt x="-4542" y="1382558"/>
                      <a:pt x="5174" y="1389416"/>
                    </a:cubicBezTo>
                    <a:cubicBezTo>
                      <a:pt x="10031" y="1392845"/>
                      <a:pt x="15080" y="1391702"/>
                      <a:pt x="20033" y="1391702"/>
                    </a:cubicBezTo>
                    <a:cubicBezTo>
                      <a:pt x="470851" y="1391797"/>
                      <a:pt x="921669" y="1391702"/>
                      <a:pt x="1372487" y="1392083"/>
                    </a:cubicBezTo>
                    <a:cubicBezTo>
                      <a:pt x="1386394" y="1392083"/>
                      <a:pt x="1389728" y="1387606"/>
                      <a:pt x="1389728" y="1374366"/>
                    </a:cubicBezTo>
                    <a:cubicBezTo>
                      <a:pt x="1389442" y="923548"/>
                      <a:pt x="1389442" y="472635"/>
                      <a:pt x="1390013" y="21816"/>
                    </a:cubicBezTo>
                    <a:cubicBezTo>
                      <a:pt x="1390013" y="14482"/>
                      <a:pt x="1382393" y="7529"/>
                      <a:pt x="1388870" y="194"/>
                    </a:cubicBezTo>
                    <a:cubicBezTo>
                      <a:pt x="1391537" y="-472"/>
                      <a:pt x="1393157" y="575"/>
                      <a:pt x="1393633" y="3338"/>
                    </a:cubicBezTo>
                    <a:cubicBezTo>
                      <a:pt x="1395347" y="9529"/>
                      <a:pt x="1394490" y="15911"/>
                      <a:pt x="1394490" y="22102"/>
                    </a:cubicBezTo>
                    <a:cubicBezTo>
                      <a:pt x="1394490" y="472825"/>
                      <a:pt x="1394585" y="923453"/>
                      <a:pt x="1394395" y="1374176"/>
                    </a:cubicBezTo>
                    <a:cubicBezTo>
                      <a:pt x="1394395" y="1380939"/>
                      <a:pt x="1396109" y="1387892"/>
                      <a:pt x="1392776" y="1394464"/>
                    </a:cubicBezTo>
                    <a:cubicBezTo>
                      <a:pt x="1386584" y="1394940"/>
                      <a:pt x="1380393" y="1395893"/>
                      <a:pt x="1374107" y="1395893"/>
                    </a:cubicBezTo>
                    <a:cubicBezTo>
                      <a:pt x="922336" y="1395988"/>
                      <a:pt x="470470" y="1395988"/>
                      <a:pt x="18699" y="1395893"/>
                    </a:cubicBezTo>
                    <a:cubicBezTo>
                      <a:pt x="12413" y="1395893"/>
                      <a:pt x="6221" y="1395036"/>
                      <a:pt x="30" y="139455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4" name="Graphic 2">
                <a:extLst>
                  <a:ext uri="{FF2B5EF4-FFF2-40B4-BE49-F238E27FC236}">
                    <a16:creationId xmlns:a16="http://schemas.microsoft.com/office/drawing/2014/main" xmlns="" id="{F92346E0-4BB1-4246-B018-E85D26A8EC35}"/>
                  </a:ext>
                </a:extLst>
              </p:cNvPr>
              <p:cNvSpPr/>
              <p:nvPr/>
            </p:nvSpPr>
            <p:spPr>
              <a:xfrm>
                <a:off x="4996296" y="934021"/>
                <a:ext cx="2911" cy="1391126"/>
              </a:xfrm>
              <a:custGeom>
                <a:avLst/>
                <a:gdLst>
                  <a:gd name="connsiteX0" fmla="*/ 328 w 2911"/>
                  <a:gd name="connsiteY0" fmla="*/ 1391126 h 1391126"/>
                  <a:gd name="connsiteX1" fmla="*/ 42 w 2911"/>
                  <a:gd name="connsiteY1" fmla="*/ 1243394 h 1391126"/>
                  <a:gd name="connsiteX2" fmla="*/ 42 w 2911"/>
                  <a:gd name="connsiteY2" fmla="*/ 18764 h 1391126"/>
                  <a:gd name="connsiteX3" fmla="*/ 1185 w 2911"/>
                  <a:gd name="connsiteY3" fmla="*/ 0 h 1391126"/>
                  <a:gd name="connsiteX4" fmla="*/ 2424 w 2911"/>
                  <a:gd name="connsiteY4" fmla="*/ 16955 h 1391126"/>
                  <a:gd name="connsiteX5" fmla="*/ 2424 w 2911"/>
                  <a:gd name="connsiteY5" fmla="*/ 1376363 h 1391126"/>
                  <a:gd name="connsiteX6" fmla="*/ 328 w 2911"/>
                  <a:gd name="connsiteY6" fmla="*/ 1391126 h 1391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11" h="1391126">
                    <a:moveTo>
                      <a:pt x="328" y="1391126"/>
                    </a:moveTo>
                    <a:cubicBezTo>
                      <a:pt x="233" y="1341882"/>
                      <a:pt x="42" y="1292638"/>
                      <a:pt x="42" y="1243394"/>
                    </a:cubicBezTo>
                    <a:cubicBezTo>
                      <a:pt x="42" y="835152"/>
                      <a:pt x="-53" y="427006"/>
                      <a:pt x="42" y="18764"/>
                    </a:cubicBezTo>
                    <a:cubicBezTo>
                      <a:pt x="42" y="12478"/>
                      <a:pt x="804" y="6191"/>
                      <a:pt x="1185" y="0"/>
                    </a:cubicBezTo>
                    <a:cubicBezTo>
                      <a:pt x="1662" y="5620"/>
                      <a:pt x="2424" y="11335"/>
                      <a:pt x="2424" y="16955"/>
                    </a:cubicBezTo>
                    <a:cubicBezTo>
                      <a:pt x="2519" y="470059"/>
                      <a:pt x="2519" y="923258"/>
                      <a:pt x="2424" y="1376363"/>
                    </a:cubicBezTo>
                    <a:cubicBezTo>
                      <a:pt x="2424" y="1381220"/>
                      <a:pt x="4424" y="1386650"/>
                      <a:pt x="328" y="1391126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5" name="Graphic 2">
                <a:extLst>
                  <a:ext uri="{FF2B5EF4-FFF2-40B4-BE49-F238E27FC236}">
                    <a16:creationId xmlns:a16="http://schemas.microsoft.com/office/drawing/2014/main" xmlns="" id="{4996BDCC-72B5-4AEF-ABBB-C28ABBCF58C7}"/>
                  </a:ext>
                </a:extLst>
              </p:cNvPr>
              <p:cNvSpPr/>
              <p:nvPr/>
            </p:nvSpPr>
            <p:spPr>
              <a:xfrm>
                <a:off x="4384643" y="3729227"/>
                <a:ext cx="3671" cy="199167"/>
              </a:xfrm>
              <a:custGeom>
                <a:avLst/>
                <a:gdLst>
                  <a:gd name="connsiteX0" fmla="*/ 0 w 3671"/>
                  <a:gd name="connsiteY0" fmla="*/ 199168 h 199167"/>
                  <a:gd name="connsiteX1" fmla="*/ 0 w 3671"/>
                  <a:gd name="connsiteY1" fmla="*/ 0 h 199167"/>
                  <a:gd name="connsiteX2" fmla="*/ 3334 w 3671"/>
                  <a:gd name="connsiteY2" fmla="*/ 10382 h 199167"/>
                  <a:gd name="connsiteX3" fmla="*/ 3334 w 3671"/>
                  <a:gd name="connsiteY3" fmla="*/ 188786 h 199167"/>
                  <a:gd name="connsiteX4" fmla="*/ 0 w 3671"/>
                  <a:gd name="connsiteY4" fmla="*/ 199168 h 199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71" h="199167">
                    <a:moveTo>
                      <a:pt x="0" y="199168"/>
                    </a:moveTo>
                    <a:cubicBezTo>
                      <a:pt x="0" y="132779"/>
                      <a:pt x="0" y="66389"/>
                      <a:pt x="0" y="0"/>
                    </a:cubicBezTo>
                    <a:cubicBezTo>
                      <a:pt x="5239" y="2096"/>
                      <a:pt x="3334" y="6763"/>
                      <a:pt x="3334" y="10382"/>
                    </a:cubicBezTo>
                    <a:cubicBezTo>
                      <a:pt x="3429" y="69818"/>
                      <a:pt x="3429" y="129350"/>
                      <a:pt x="3334" y="188786"/>
                    </a:cubicBezTo>
                    <a:cubicBezTo>
                      <a:pt x="3238" y="192405"/>
                      <a:pt x="5048" y="196977"/>
                      <a:pt x="0" y="199168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" name="Graphic 2">
                <a:extLst>
                  <a:ext uri="{FF2B5EF4-FFF2-40B4-BE49-F238E27FC236}">
                    <a16:creationId xmlns:a16="http://schemas.microsoft.com/office/drawing/2014/main" xmlns="" id="{326CBB35-00EC-4EC9-8471-0FCADB7C20CF}"/>
                  </a:ext>
                </a:extLst>
              </p:cNvPr>
              <p:cNvSpPr/>
              <p:nvPr/>
            </p:nvSpPr>
            <p:spPr>
              <a:xfrm>
                <a:off x="3601402" y="929544"/>
                <a:ext cx="1399889" cy="1399889"/>
              </a:xfrm>
              <a:custGeom>
                <a:avLst/>
                <a:gdLst>
                  <a:gd name="connsiteX0" fmla="*/ 1390555 w 1399889"/>
                  <a:gd name="connsiteY0" fmla="*/ 0 h 1399889"/>
                  <a:gd name="connsiteX1" fmla="*/ 9334 w 1399889"/>
                  <a:gd name="connsiteY1" fmla="*/ 0 h 1399889"/>
                  <a:gd name="connsiteX2" fmla="*/ 0 w 1399889"/>
                  <a:gd name="connsiteY2" fmla="*/ 9335 h 1399889"/>
                  <a:gd name="connsiteX3" fmla="*/ 0 w 1399889"/>
                  <a:gd name="connsiteY3" fmla="*/ 1390555 h 1399889"/>
                  <a:gd name="connsiteX4" fmla="*/ 9334 w 1399889"/>
                  <a:gd name="connsiteY4" fmla="*/ 1399889 h 1399889"/>
                  <a:gd name="connsiteX5" fmla="*/ 1390555 w 1399889"/>
                  <a:gd name="connsiteY5" fmla="*/ 1399889 h 1399889"/>
                  <a:gd name="connsiteX6" fmla="*/ 1399889 w 1399889"/>
                  <a:gd name="connsiteY6" fmla="*/ 1390555 h 1399889"/>
                  <a:gd name="connsiteX7" fmla="*/ 1399889 w 1399889"/>
                  <a:gd name="connsiteY7" fmla="*/ 9430 h 1399889"/>
                  <a:gd name="connsiteX8" fmla="*/ 1390555 w 1399889"/>
                  <a:gd name="connsiteY8" fmla="*/ 0 h 1399889"/>
                  <a:gd name="connsiteX9" fmla="*/ 1169384 w 1399889"/>
                  <a:gd name="connsiteY9" fmla="*/ 1200912 h 1399889"/>
                  <a:gd name="connsiteX10" fmla="*/ 205169 w 1399889"/>
                  <a:gd name="connsiteY10" fmla="*/ 1201007 h 1399889"/>
                  <a:gd name="connsiteX11" fmla="*/ 185642 w 1399889"/>
                  <a:gd name="connsiteY11" fmla="*/ 1181005 h 1399889"/>
                  <a:gd name="connsiteX12" fmla="*/ 185738 w 1399889"/>
                  <a:gd name="connsiteY12" fmla="*/ 216694 h 1399889"/>
                  <a:gd name="connsiteX13" fmla="*/ 204026 w 1399889"/>
                  <a:gd name="connsiteY13" fmla="*/ 196977 h 1399889"/>
                  <a:gd name="connsiteX14" fmla="*/ 1168241 w 1399889"/>
                  <a:gd name="connsiteY14" fmla="*/ 196882 h 1399889"/>
                  <a:gd name="connsiteX15" fmla="*/ 1189387 w 1399889"/>
                  <a:gd name="connsiteY15" fmla="*/ 218885 h 1399889"/>
                  <a:gd name="connsiteX16" fmla="*/ 1189006 w 1399889"/>
                  <a:gd name="connsiteY16" fmla="*/ 700183 h 1399889"/>
                  <a:gd name="connsiteX17" fmla="*/ 1189387 w 1399889"/>
                  <a:gd name="connsiteY17" fmla="*/ 1181481 h 1399889"/>
                  <a:gd name="connsiteX18" fmla="*/ 1169384 w 1399889"/>
                  <a:gd name="connsiteY18" fmla="*/ 1200912 h 13998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399889" h="1399889">
                    <a:moveTo>
                      <a:pt x="1390555" y="0"/>
                    </a:moveTo>
                    <a:lnTo>
                      <a:pt x="9334" y="0"/>
                    </a:lnTo>
                    <a:cubicBezTo>
                      <a:pt x="4191" y="0"/>
                      <a:pt x="0" y="4191"/>
                      <a:pt x="0" y="9335"/>
                    </a:cubicBezTo>
                    <a:lnTo>
                      <a:pt x="0" y="1390555"/>
                    </a:lnTo>
                    <a:cubicBezTo>
                      <a:pt x="0" y="1395698"/>
                      <a:pt x="4191" y="1399889"/>
                      <a:pt x="9334" y="1399889"/>
                    </a:cubicBezTo>
                    <a:lnTo>
                      <a:pt x="1390555" y="1399889"/>
                    </a:lnTo>
                    <a:cubicBezTo>
                      <a:pt x="1395698" y="1399889"/>
                      <a:pt x="1399889" y="1395698"/>
                      <a:pt x="1399889" y="1390555"/>
                    </a:cubicBezTo>
                    <a:lnTo>
                      <a:pt x="1399889" y="9430"/>
                    </a:lnTo>
                    <a:cubicBezTo>
                      <a:pt x="1399889" y="4191"/>
                      <a:pt x="1395698" y="0"/>
                      <a:pt x="1390555" y="0"/>
                    </a:cubicBezTo>
                    <a:close/>
                    <a:moveTo>
                      <a:pt x="1169384" y="1200912"/>
                    </a:moveTo>
                    <a:cubicBezTo>
                      <a:pt x="848011" y="1200531"/>
                      <a:pt x="526542" y="1200436"/>
                      <a:pt x="205169" y="1201007"/>
                    </a:cubicBezTo>
                    <a:cubicBezTo>
                      <a:pt x="189071" y="1201007"/>
                      <a:pt x="185642" y="1196435"/>
                      <a:pt x="185642" y="1181005"/>
                    </a:cubicBezTo>
                    <a:cubicBezTo>
                      <a:pt x="186119" y="859536"/>
                      <a:pt x="186119" y="538163"/>
                      <a:pt x="185738" y="216694"/>
                    </a:cubicBezTo>
                    <a:cubicBezTo>
                      <a:pt x="185738" y="202502"/>
                      <a:pt x="187833" y="196977"/>
                      <a:pt x="204026" y="196977"/>
                    </a:cubicBezTo>
                    <a:cubicBezTo>
                      <a:pt x="525399" y="197453"/>
                      <a:pt x="846868" y="197549"/>
                      <a:pt x="1168241" y="196882"/>
                    </a:cubicBezTo>
                    <a:cubicBezTo>
                      <a:pt x="1186529" y="196882"/>
                      <a:pt x="1189482" y="202311"/>
                      <a:pt x="1189387" y="218885"/>
                    </a:cubicBezTo>
                    <a:cubicBezTo>
                      <a:pt x="1188815" y="379286"/>
                      <a:pt x="1189006" y="539782"/>
                      <a:pt x="1189006" y="700183"/>
                    </a:cubicBezTo>
                    <a:cubicBezTo>
                      <a:pt x="1189006" y="860584"/>
                      <a:pt x="1188720" y="1021080"/>
                      <a:pt x="1189387" y="1181481"/>
                    </a:cubicBezTo>
                    <a:cubicBezTo>
                      <a:pt x="1189577" y="1197769"/>
                      <a:pt x="1184529" y="1200912"/>
                      <a:pt x="1169384" y="120091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" name="Graphic 2">
                <a:extLst>
                  <a:ext uri="{FF2B5EF4-FFF2-40B4-BE49-F238E27FC236}">
                    <a16:creationId xmlns:a16="http://schemas.microsoft.com/office/drawing/2014/main" xmlns="" id="{3A4F2BBC-525B-478B-BBF6-574395C4CF55}"/>
                  </a:ext>
                </a:extLst>
              </p:cNvPr>
              <p:cNvSpPr/>
              <p:nvPr/>
            </p:nvSpPr>
            <p:spPr>
              <a:xfrm>
                <a:off x="6196202" y="4703825"/>
                <a:ext cx="52768" cy="2857"/>
              </a:xfrm>
              <a:custGeom>
                <a:avLst/>
                <a:gdLst>
                  <a:gd name="connsiteX0" fmla="*/ 0 w 52768"/>
                  <a:gd name="connsiteY0" fmla="*/ 0 h 2857"/>
                  <a:gd name="connsiteX1" fmla="*/ 52483 w 52768"/>
                  <a:gd name="connsiteY1" fmla="*/ 0 h 2857"/>
                  <a:gd name="connsiteX2" fmla="*/ 52769 w 52768"/>
                  <a:gd name="connsiteY2" fmla="*/ 2858 h 2857"/>
                  <a:gd name="connsiteX3" fmla="*/ 286 w 52768"/>
                  <a:gd name="connsiteY3" fmla="*/ 2858 h 2857"/>
                  <a:gd name="connsiteX4" fmla="*/ 0 w 52768"/>
                  <a:gd name="connsiteY4" fmla="*/ 0 h 2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768" h="2857">
                    <a:moveTo>
                      <a:pt x="0" y="0"/>
                    </a:moveTo>
                    <a:cubicBezTo>
                      <a:pt x="17526" y="0"/>
                      <a:pt x="35052" y="0"/>
                      <a:pt x="52483" y="0"/>
                    </a:cubicBezTo>
                    <a:cubicBezTo>
                      <a:pt x="52578" y="953"/>
                      <a:pt x="52673" y="1905"/>
                      <a:pt x="52769" y="2858"/>
                    </a:cubicBezTo>
                    <a:cubicBezTo>
                      <a:pt x="35243" y="2858"/>
                      <a:pt x="17812" y="2858"/>
                      <a:pt x="286" y="2858"/>
                    </a:cubicBezTo>
                    <a:cubicBezTo>
                      <a:pt x="191" y="1905"/>
                      <a:pt x="95" y="953"/>
                      <a:pt x="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8" name="Graphic 2">
                <a:extLst>
                  <a:ext uri="{FF2B5EF4-FFF2-40B4-BE49-F238E27FC236}">
                    <a16:creationId xmlns:a16="http://schemas.microsoft.com/office/drawing/2014/main" xmlns="" id="{69EF5A4E-3004-4F27-ABA3-5B09C4E947BE}"/>
                  </a:ext>
                </a:extLst>
              </p:cNvPr>
              <p:cNvSpPr/>
              <p:nvPr/>
            </p:nvSpPr>
            <p:spPr>
              <a:xfrm>
                <a:off x="6170199" y="4134181"/>
                <a:ext cx="14909" cy="10594"/>
              </a:xfrm>
              <a:custGeom>
                <a:avLst/>
                <a:gdLst>
                  <a:gd name="connsiteX0" fmla="*/ 0 w 14909"/>
                  <a:gd name="connsiteY0" fmla="*/ 8146 h 10594"/>
                  <a:gd name="connsiteX1" fmla="*/ 13525 w 14909"/>
                  <a:gd name="connsiteY1" fmla="*/ 812 h 10594"/>
                  <a:gd name="connsiteX2" fmla="*/ 14764 w 14909"/>
                  <a:gd name="connsiteY2" fmla="*/ 5193 h 10594"/>
                  <a:gd name="connsiteX3" fmla="*/ 0 w 14909"/>
                  <a:gd name="connsiteY3" fmla="*/ 8146 h 10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909" h="10594">
                    <a:moveTo>
                      <a:pt x="0" y="8146"/>
                    </a:moveTo>
                    <a:cubicBezTo>
                      <a:pt x="4191" y="3574"/>
                      <a:pt x="6382" y="-2141"/>
                      <a:pt x="13525" y="812"/>
                    </a:cubicBezTo>
                    <a:cubicBezTo>
                      <a:pt x="14478" y="1193"/>
                      <a:pt x="15240" y="4145"/>
                      <a:pt x="14764" y="5193"/>
                    </a:cubicBezTo>
                    <a:cubicBezTo>
                      <a:pt x="11525" y="11575"/>
                      <a:pt x="6763" y="11956"/>
                      <a:pt x="0" y="8146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9" name="Graphic 2">
                <a:extLst>
                  <a:ext uri="{FF2B5EF4-FFF2-40B4-BE49-F238E27FC236}">
                    <a16:creationId xmlns:a16="http://schemas.microsoft.com/office/drawing/2014/main" xmlns="" id="{B26DCD11-1F9B-4CCD-97E2-698FFED9A3C2}"/>
                  </a:ext>
                </a:extLst>
              </p:cNvPr>
              <p:cNvSpPr/>
              <p:nvPr/>
            </p:nvSpPr>
            <p:spPr>
              <a:xfrm>
                <a:off x="5799947" y="4138097"/>
                <a:ext cx="13541" cy="8230"/>
              </a:xfrm>
              <a:custGeom>
                <a:avLst/>
                <a:gdLst>
                  <a:gd name="connsiteX0" fmla="*/ 13541 w 13541"/>
                  <a:gd name="connsiteY0" fmla="*/ 3467 h 8230"/>
                  <a:gd name="connsiteX1" fmla="*/ 778 w 13541"/>
                  <a:gd name="connsiteY1" fmla="*/ 6611 h 8230"/>
                  <a:gd name="connsiteX2" fmla="*/ 302 w 13541"/>
                  <a:gd name="connsiteY2" fmla="*/ 2324 h 8230"/>
                  <a:gd name="connsiteX3" fmla="*/ 13541 w 13541"/>
                  <a:gd name="connsiteY3" fmla="*/ 3467 h 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541" h="8230">
                    <a:moveTo>
                      <a:pt x="13541" y="3467"/>
                    </a:moveTo>
                    <a:cubicBezTo>
                      <a:pt x="9731" y="7754"/>
                      <a:pt x="5826" y="9944"/>
                      <a:pt x="778" y="6611"/>
                    </a:cubicBezTo>
                    <a:cubicBezTo>
                      <a:pt x="16" y="6039"/>
                      <a:pt x="-270" y="2801"/>
                      <a:pt x="302" y="2324"/>
                    </a:cubicBezTo>
                    <a:cubicBezTo>
                      <a:pt x="4683" y="-628"/>
                      <a:pt x="9160" y="-1295"/>
                      <a:pt x="13541" y="346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" name="Graphic 2">
                <a:extLst>
                  <a:ext uri="{FF2B5EF4-FFF2-40B4-BE49-F238E27FC236}">
                    <a16:creationId xmlns:a16="http://schemas.microsoft.com/office/drawing/2014/main" xmlns="" id="{DF76DBB4-7AD6-44B6-946D-B3B55D3A1DAE}"/>
                  </a:ext>
                </a:extLst>
              </p:cNvPr>
              <p:cNvSpPr/>
              <p:nvPr/>
            </p:nvSpPr>
            <p:spPr>
              <a:xfrm>
                <a:off x="6170000" y="4738399"/>
                <a:ext cx="8876" cy="10384"/>
              </a:xfrm>
              <a:custGeom>
                <a:avLst/>
                <a:gdLst>
                  <a:gd name="connsiteX0" fmla="*/ 3343 w 8876"/>
                  <a:gd name="connsiteY0" fmla="*/ 10385 h 10384"/>
                  <a:gd name="connsiteX1" fmla="*/ 104 w 8876"/>
                  <a:gd name="connsiteY1" fmla="*/ 5527 h 10384"/>
                  <a:gd name="connsiteX2" fmla="*/ 5534 w 8876"/>
                  <a:gd name="connsiteY2" fmla="*/ 3 h 10384"/>
                  <a:gd name="connsiteX3" fmla="*/ 8772 w 8876"/>
                  <a:gd name="connsiteY3" fmla="*/ 4765 h 10384"/>
                  <a:gd name="connsiteX4" fmla="*/ 3343 w 8876"/>
                  <a:gd name="connsiteY4" fmla="*/ 10385 h 10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76" h="10384">
                    <a:moveTo>
                      <a:pt x="3343" y="10385"/>
                    </a:moveTo>
                    <a:cubicBezTo>
                      <a:pt x="295" y="10099"/>
                      <a:pt x="-277" y="7908"/>
                      <a:pt x="104" y="5527"/>
                    </a:cubicBezTo>
                    <a:cubicBezTo>
                      <a:pt x="485" y="2479"/>
                      <a:pt x="2295" y="98"/>
                      <a:pt x="5534" y="3"/>
                    </a:cubicBezTo>
                    <a:cubicBezTo>
                      <a:pt x="8582" y="-93"/>
                      <a:pt x="9153" y="2384"/>
                      <a:pt x="8772" y="4765"/>
                    </a:cubicBezTo>
                    <a:cubicBezTo>
                      <a:pt x="8391" y="7813"/>
                      <a:pt x="6581" y="9909"/>
                      <a:pt x="3343" y="1038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1" name="Graphic 2">
                <a:extLst>
                  <a:ext uri="{FF2B5EF4-FFF2-40B4-BE49-F238E27FC236}">
                    <a16:creationId xmlns:a16="http://schemas.microsoft.com/office/drawing/2014/main" xmlns="" id="{895B8C95-FB76-4ACA-8BA7-7617BCBB224B}"/>
                  </a:ext>
                </a:extLst>
              </p:cNvPr>
              <p:cNvSpPr/>
              <p:nvPr/>
            </p:nvSpPr>
            <p:spPr>
              <a:xfrm>
                <a:off x="7189849" y="4529707"/>
                <a:ext cx="200804" cy="200791"/>
              </a:xfrm>
              <a:custGeom>
                <a:avLst/>
                <a:gdLst>
                  <a:gd name="connsiteX0" fmla="*/ 200789 w 200804"/>
                  <a:gd name="connsiteY0" fmla="*/ 187453 h 200791"/>
                  <a:gd name="connsiteX1" fmla="*/ 187168 w 200804"/>
                  <a:gd name="connsiteY1" fmla="*/ 200789 h 200791"/>
                  <a:gd name="connsiteX2" fmla="*/ 13813 w 200804"/>
                  <a:gd name="connsiteY2" fmla="*/ 200789 h 200791"/>
                  <a:gd name="connsiteX3" fmla="*/ 2 w 200804"/>
                  <a:gd name="connsiteY3" fmla="*/ 187644 h 200791"/>
                  <a:gd name="connsiteX4" fmla="*/ 97 w 200804"/>
                  <a:gd name="connsiteY4" fmla="*/ 12575 h 200791"/>
                  <a:gd name="connsiteX5" fmla="*/ 12861 w 200804"/>
                  <a:gd name="connsiteY5" fmla="*/ 97 h 200791"/>
                  <a:gd name="connsiteX6" fmla="*/ 187930 w 200804"/>
                  <a:gd name="connsiteY6" fmla="*/ 1 h 200791"/>
                  <a:gd name="connsiteX7" fmla="*/ 200789 w 200804"/>
                  <a:gd name="connsiteY7" fmla="*/ 14099 h 200791"/>
                  <a:gd name="connsiteX8" fmla="*/ 200789 w 200804"/>
                  <a:gd name="connsiteY8" fmla="*/ 187453 h 2007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0804" h="200791">
                    <a:moveTo>
                      <a:pt x="200789" y="187453"/>
                    </a:moveTo>
                    <a:cubicBezTo>
                      <a:pt x="201075" y="198312"/>
                      <a:pt x="197550" y="200884"/>
                      <a:pt x="187168" y="200789"/>
                    </a:cubicBezTo>
                    <a:cubicBezTo>
                      <a:pt x="129351" y="200312"/>
                      <a:pt x="71630" y="200312"/>
                      <a:pt x="13813" y="200789"/>
                    </a:cubicBezTo>
                    <a:cubicBezTo>
                      <a:pt x="3717" y="200884"/>
                      <a:pt x="-94" y="198693"/>
                      <a:pt x="2" y="187644"/>
                    </a:cubicBezTo>
                    <a:cubicBezTo>
                      <a:pt x="573" y="129256"/>
                      <a:pt x="478" y="70963"/>
                      <a:pt x="97" y="12575"/>
                    </a:cubicBezTo>
                    <a:cubicBezTo>
                      <a:pt x="2" y="2668"/>
                      <a:pt x="3240" y="97"/>
                      <a:pt x="12861" y="97"/>
                    </a:cubicBezTo>
                    <a:cubicBezTo>
                      <a:pt x="71249" y="478"/>
                      <a:pt x="129542" y="573"/>
                      <a:pt x="187930" y="1"/>
                    </a:cubicBezTo>
                    <a:cubicBezTo>
                      <a:pt x="199360" y="-94"/>
                      <a:pt x="200979" y="4478"/>
                      <a:pt x="200789" y="14099"/>
                    </a:cubicBezTo>
                    <a:cubicBezTo>
                      <a:pt x="200217" y="43245"/>
                      <a:pt x="200027" y="158878"/>
                      <a:pt x="200789" y="187453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2" name="Graphic 2">
                <a:extLst>
                  <a:ext uri="{FF2B5EF4-FFF2-40B4-BE49-F238E27FC236}">
                    <a16:creationId xmlns:a16="http://schemas.microsoft.com/office/drawing/2014/main" xmlns="" id="{1B5E6FEF-0349-4A37-89AC-6ABDF01A3FA7}"/>
                  </a:ext>
                </a:extLst>
              </p:cNvPr>
              <p:cNvSpPr/>
              <p:nvPr/>
            </p:nvSpPr>
            <p:spPr>
              <a:xfrm>
                <a:off x="3988783" y="1328546"/>
                <a:ext cx="600171" cy="599982"/>
              </a:xfrm>
              <a:custGeom>
                <a:avLst/>
                <a:gdLst>
                  <a:gd name="connsiteX0" fmla="*/ 299467 w 600171"/>
                  <a:gd name="connsiteY0" fmla="*/ 599694 h 599982"/>
                  <a:gd name="connsiteX1" fmla="*/ 19337 w 600171"/>
                  <a:gd name="connsiteY1" fmla="*/ 599980 h 599982"/>
                  <a:gd name="connsiteX2" fmla="*/ 1 w 600171"/>
                  <a:gd name="connsiteY2" fmla="*/ 581597 h 599982"/>
                  <a:gd name="connsiteX3" fmla="*/ 192 w 600171"/>
                  <a:gd name="connsiteY3" fmla="*/ 16193 h 599982"/>
                  <a:gd name="connsiteX4" fmla="*/ 16479 w 600171"/>
                  <a:gd name="connsiteY4" fmla="*/ 0 h 599982"/>
                  <a:gd name="connsiteX5" fmla="*/ 583598 w 600171"/>
                  <a:gd name="connsiteY5" fmla="*/ 0 h 599982"/>
                  <a:gd name="connsiteX6" fmla="*/ 600172 w 600171"/>
                  <a:gd name="connsiteY6" fmla="*/ 16002 h 599982"/>
                  <a:gd name="connsiteX7" fmla="*/ 600076 w 600171"/>
                  <a:gd name="connsiteY7" fmla="*/ 584930 h 599982"/>
                  <a:gd name="connsiteX8" fmla="*/ 584741 w 600171"/>
                  <a:gd name="connsiteY8" fmla="*/ 599980 h 599982"/>
                  <a:gd name="connsiteX9" fmla="*/ 299467 w 600171"/>
                  <a:gd name="connsiteY9" fmla="*/ 599694 h 599982"/>
                  <a:gd name="connsiteX10" fmla="*/ 299467 w 600171"/>
                  <a:gd name="connsiteY10" fmla="*/ 599694 h 599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0171" h="599982">
                    <a:moveTo>
                      <a:pt x="299467" y="599694"/>
                    </a:moveTo>
                    <a:cubicBezTo>
                      <a:pt x="206122" y="599694"/>
                      <a:pt x="112682" y="599408"/>
                      <a:pt x="19337" y="599980"/>
                    </a:cubicBezTo>
                    <a:cubicBezTo>
                      <a:pt x="5240" y="600075"/>
                      <a:pt x="-94" y="597694"/>
                      <a:pt x="1" y="581597"/>
                    </a:cubicBezTo>
                    <a:cubicBezTo>
                      <a:pt x="668" y="393097"/>
                      <a:pt x="573" y="204597"/>
                      <a:pt x="192" y="16193"/>
                    </a:cubicBezTo>
                    <a:cubicBezTo>
                      <a:pt x="192" y="3239"/>
                      <a:pt x="3716" y="0"/>
                      <a:pt x="16479" y="0"/>
                    </a:cubicBezTo>
                    <a:cubicBezTo>
                      <a:pt x="205551" y="381"/>
                      <a:pt x="394527" y="381"/>
                      <a:pt x="583598" y="0"/>
                    </a:cubicBezTo>
                    <a:cubicBezTo>
                      <a:pt x="596076" y="0"/>
                      <a:pt x="600172" y="2762"/>
                      <a:pt x="600172" y="16002"/>
                    </a:cubicBezTo>
                    <a:cubicBezTo>
                      <a:pt x="599695" y="205645"/>
                      <a:pt x="599695" y="395288"/>
                      <a:pt x="600076" y="584930"/>
                    </a:cubicBezTo>
                    <a:cubicBezTo>
                      <a:pt x="600076" y="597122"/>
                      <a:pt x="596552" y="600075"/>
                      <a:pt x="584741" y="599980"/>
                    </a:cubicBezTo>
                    <a:cubicBezTo>
                      <a:pt x="489682" y="599408"/>
                      <a:pt x="394622" y="599599"/>
                      <a:pt x="299467" y="599694"/>
                    </a:cubicBezTo>
                    <a:cubicBezTo>
                      <a:pt x="299467" y="599599"/>
                      <a:pt x="299467" y="599694"/>
                      <a:pt x="299467" y="59969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3" name="Graphic 2">
                <a:extLst>
                  <a:ext uri="{FF2B5EF4-FFF2-40B4-BE49-F238E27FC236}">
                    <a16:creationId xmlns:a16="http://schemas.microsoft.com/office/drawing/2014/main" xmlns="" id="{EF0F4672-DEE6-41D8-9C9D-96E76A1EE3B2}"/>
                  </a:ext>
                </a:extLst>
              </p:cNvPr>
              <p:cNvSpPr/>
              <p:nvPr/>
            </p:nvSpPr>
            <p:spPr>
              <a:xfrm>
                <a:off x="3592258" y="2524887"/>
                <a:ext cx="1806892" cy="1805463"/>
              </a:xfrm>
              <a:custGeom>
                <a:avLst/>
                <a:gdLst>
                  <a:gd name="connsiteX0" fmla="*/ 1604201 w 1806892"/>
                  <a:gd name="connsiteY0" fmla="*/ 1403794 h 1805463"/>
                  <a:gd name="connsiteX1" fmla="*/ 1604201 w 1806892"/>
                  <a:gd name="connsiteY1" fmla="*/ 1608963 h 1805463"/>
                  <a:gd name="connsiteX2" fmla="*/ 1205198 w 1806892"/>
                  <a:gd name="connsiteY2" fmla="*/ 1608963 h 1805463"/>
                  <a:gd name="connsiteX3" fmla="*/ 1195007 w 1806892"/>
                  <a:gd name="connsiteY3" fmla="*/ 1598771 h 1805463"/>
                  <a:gd name="connsiteX4" fmla="*/ 1195007 w 1806892"/>
                  <a:gd name="connsiteY4" fmla="*/ 1411415 h 1805463"/>
                  <a:gd name="connsiteX5" fmla="*/ 1205389 w 1806892"/>
                  <a:gd name="connsiteY5" fmla="*/ 1401032 h 1805463"/>
                  <a:gd name="connsiteX6" fmla="*/ 1603248 w 1806892"/>
                  <a:gd name="connsiteY6" fmla="*/ 1401032 h 1805463"/>
                  <a:gd name="connsiteX7" fmla="*/ 1603248 w 1806892"/>
                  <a:gd name="connsiteY7" fmla="*/ 1204055 h 1805463"/>
                  <a:gd name="connsiteX8" fmla="*/ 1806893 w 1806892"/>
                  <a:gd name="connsiteY8" fmla="*/ 1204055 h 1805463"/>
                  <a:gd name="connsiteX9" fmla="*/ 1806893 w 1806892"/>
                  <a:gd name="connsiteY9" fmla="*/ 416338 h 1805463"/>
                  <a:gd name="connsiteX10" fmla="*/ 1790795 w 1806892"/>
                  <a:gd name="connsiteY10" fmla="*/ 400241 h 1805463"/>
                  <a:gd name="connsiteX11" fmla="*/ 1608201 w 1806892"/>
                  <a:gd name="connsiteY11" fmla="*/ 400241 h 1805463"/>
                  <a:gd name="connsiteX12" fmla="*/ 1608201 w 1806892"/>
                  <a:gd name="connsiteY12" fmla="*/ 16097 h 1805463"/>
                  <a:gd name="connsiteX13" fmla="*/ 1592104 w 1806892"/>
                  <a:gd name="connsiteY13" fmla="*/ 0 h 1805463"/>
                  <a:gd name="connsiteX14" fmla="*/ 1219105 w 1806892"/>
                  <a:gd name="connsiteY14" fmla="*/ 0 h 1805463"/>
                  <a:gd name="connsiteX15" fmla="*/ 1203008 w 1806892"/>
                  <a:gd name="connsiteY15" fmla="*/ 16097 h 1805463"/>
                  <a:gd name="connsiteX16" fmla="*/ 1203008 w 1806892"/>
                  <a:gd name="connsiteY16" fmla="*/ 200406 h 1805463"/>
                  <a:gd name="connsiteX17" fmla="*/ 813244 w 1806892"/>
                  <a:gd name="connsiteY17" fmla="*/ 200406 h 1805463"/>
                  <a:gd name="connsiteX18" fmla="*/ 797147 w 1806892"/>
                  <a:gd name="connsiteY18" fmla="*/ 216503 h 1805463"/>
                  <a:gd name="connsiteX19" fmla="*/ 797147 w 1806892"/>
                  <a:gd name="connsiteY19" fmla="*/ 393192 h 1805463"/>
                  <a:gd name="connsiteX20" fmla="*/ 813244 w 1806892"/>
                  <a:gd name="connsiteY20" fmla="*/ 409289 h 1805463"/>
                  <a:gd name="connsiteX21" fmla="*/ 1002887 w 1806892"/>
                  <a:gd name="connsiteY21" fmla="*/ 409289 h 1805463"/>
                  <a:gd name="connsiteX22" fmla="*/ 1001173 w 1806892"/>
                  <a:gd name="connsiteY22" fmla="*/ 416338 h 1805463"/>
                  <a:gd name="connsiteX23" fmla="*/ 1001173 w 1806892"/>
                  <a:gd name="connsiteY23" fmla="*/ 597122 h 1805463"/>
                  <a:gd name="connsiteX24" fmla="*/ 813244 w 1806892"/>
                  <a:gd name="connsiteY24" fmla="*/ 597122 h 1805463"/>
                  <a:gd name="connsiteX25" fmla="*/ 797147 w 1806892"/>
                  <a:gd name="connsiteY25" fmla="*/ 613220 h 1805463"/>
                  <a:gd name="connsiteX26" fmla="*/ 797147 w 1806892"/>
                  <a:gd name="connsiteY26" fmla="*/ 805053 h 1805463"/>
                  <a:gd name="connsiteX27" fmla="*/ 619792 w 1806892"/>
                  <a:gd name="connsiteY27" fmla="*/ 805053 h 1805463"/>
                  <a:gd name="connsiteX28" fmla="*/ 603695 w 1806892"/>
                  <a:gd name="connsiteY28" fmla="*/ 821150 h 1805463"/>
                  <a:gd name="connsiteX29" fmla="*/ 603695 w 1806892"/>
                  <a:gd name="connsiteY29" fmla="*/ 996696 h 1805463"/>
                  <a:gd name="connsiteX30" fmla="*/ 16097 w 1806892"/>
                  <a:gd name="connsiteY30" fmla="*/ 996696 h 1805463"/>
                  <a:gd name="connsiteX31" fmla="*/ 0 w 1806892"/>
                  <a:gd name="connsiteY31" fmla="*/ 1012793 h 1805463"/>
                  <a:gd name="connsiteX32" fmla="*/ 0 w 1806892"/>
                  <a:gd name="connsiteY32" fmla="*/ 1189482 h 1805463"/>
                  <a:gd name="connsiteX33" fmla="*/ 16097 w 1806892"/>
                  <a:gd name="connsiteY33" fmla="*/ 1205579 h 1805463"/>
                  <a:gd name="connsiteX34" fmla="*/ 402336 w 1806892"/>
                  <a:gd name="connsiteY34" fmla="*/ 1205579 h 1805463"/>
                  <a:gd name="connsiteX35" fmla="*/ 402336 w 1806892"/>
                  <a:gd name="connsiteY35" fmla="*/ 1399127 h 1805463"/>
                  <a:gd name="connsiteX36" fmla="*/ 418433 w 1806892"/>
                  <a:gd name="connsiteY36" fmla="*/ 1415225 h 1805463"/>
                  <a:gd name="connsiteX37" fmla="*/ 603695 w 1806892"/>
                  <a:gd name="connsiteY37" fmla="*/ 1415225 h 1805463"/>
                  <a:gd name="connsiteX38" fmla="*/ 603695 w 1806892"/>
                  <a:gd name="connsiteY38" fmla="*/ 1789367 h 1805463"/>
                  <a:gd name="connsiteX39" fmla="*/ 619792 w 1806892"/>
                  <a:gd name="connsiteY39" fmla="*/ 1805464 h 1805463"/>
                  <a:gd name="connsiteX40" fmla="*/ 1588008 w 1806892"/>
                  <a:gd name="connsiteY40" fmla="*/ 1805464 h 1805463"/>
                  <a:gd name="connsiteX41" fmla="*/ 1604105 w 1806892"/>
                  <a:gd name="connsiteY41" fmla="*/ 1789367 h 1805463"/>
                  <a:gd name="connsiteX42" fmla="*/ 1604105 w 1806892"/>
                  <a:gd name="connsiteY42" fmla="*/ 1613249 h 1805463"/>
                  <a:gd name="connsiteX43" fmla="*/ 1790795 w 1806892"/>
                  <a:gd name="connsiteY43" fmla="*/ 1613249 h 1805463"/>
                  <a:gd name="connsiteX44" fmla="*/ 1806893 w 1806892"/>
                  <a:gd name="connsiteY44" fmla="*/ 1597152 h 1805463"/>
                  <a:gd name="connsiteX45" fmla="*/ 1806893 w 1806892"/>
                  <a:gd name="connsiteY45" fmla="*/ 1403794 h 1805463"/>
                  <a:gd name="connsiteX46" fmla="*/ 1604201 w 1806892"/>
                  <a:gd name="connsiteY46" fmla="*/ 1403794 h 1805463"/>
                  <a:gd name="connsiteX47" fmla="*/ 803434 w 1806892"/>
                  <a:gd name="connsiteY47" fmla="*/ 1395222 h 1805463"/>
                  <a:gd name="connsiteX48" fmla="*/ 793242 w 1806892"/>
                  <a:gd name="connsiteY48" fmla="*/ 1405414 h 1805463"/>
                  <a:gd name="connsiteX49" fmla="*/ 603695 w 1806892"/>
                  <a:gd name="connsiteY49" fmla="*/ 1405414 h 1805463"/>
                  <a:gd name="connsiteX50" fmla="*/ 603695 w 1806892"/>
                  <a:gd name="connsiteY50" fmla="*/ 1215866 h 1805463"/>
                  <a:gd name="connsiteX51" fmla="*/ 613886 w 1806892"/>
                  <a:gd name="connsiteY51" fmla="*/ 1205675 h 1805463"/>
                  <a:gd name="connsiteX52" fmla="*/ 793337 w 1806892"/>
                  <a:gd name="connsiteY52" fmla="*/ 1205675 h 1805463"/>
                  <a:gd name="connsiteX53" fmla="*/ 803529 w 1806892"/>
                  <a:gd name="connsiteY53" fmla="*/ 1215866 h 1805463"/>
                  <a:gd name="connsiteX54" fmla="*/ 803529 w 1806892"/>
                  <a:gd name="connsiteY54" fmla="*/ 1395222 h 1805463"/>
                  <a:gd name="connsiteX55" fmla="*/ 1203008 w 1806892"/>
                  <a:gd name="connsiteY55" fmla="*/ 202883 h 1805463"/>
                  <a:gd name="connsiteX56" fmla="*/ 1396746 w 1806892"/>
                  <a:gd name="connsiteY56" fmla="*/ 202883 h 1805463"/>
                  <a:gd name="connsiteX57" fmla="*/ 1406938 w 1806892"/>
                  <a:gd name="connsiteY57" fmla="*/ 213074 h 1805463"/>
                  <a:gd name="connsiteX58" fmla="*/ 1406938 w 1806892"/>
                  <a:gd name="connsiteY58" fmla="*/ 396430 h 1805463"/>
                  <a:gd name="connsiteX59" fmla="*/ 1396556 w 1806892"/>
                  <a:gd name="connsiteY59" fmla="*/ 406813 h 1805463"/>
                  <a:gd name="connsiteX60" fmla="*/ 1213199 w 1806892"/>
                  <a:gd name="connsiteY60" fmla="*/ 406813 h 1805463"/>
                  <a:gd name="connsiteX61" fmla="*/ 1203008 w 1806892"/>
                  <a:gd name="connsiteY61" fmla="*/ 396621 h 1805463"/>
                  <a:gd name="connsiteX62" fmla="*/ 1203008 w 1806892"/>
                  <a:gd name="connsiteY62" fmla="*/ 202883 h 1805463"/>
                  <a:gd name="connsiteX63" fmla="*/ 1001173 w 1806892"/>
                  <a:gd name="connsiteY63" fmla="*/ 794956 h 1805463"/>
                  <a:gd name="connsiteX64" fmla="*/ 1001173 w 1806892"/>
                  <a:gd name="connsiteY64" fmla="*/ 597218 h 1805463"/>
                  <a:gd name="connsiteX65" fmla="*/ 1586960 w 1806892"/>
                  <a:gd name="connsiteY65" fmla="*/ 597218 h 1805463"/>
                  <a:gd name="connsiteX66" fmla="*/ 1597152 w 1806892"/>
                  <a:gd name="connsiteY66" fmla="*/ 607409 h 1805463"/>
                  <a:gd name="connsiteX67" fmla="*/ 1597152 w 1806892"/>
                  <a:gd name="connsiteY67" fmla="*/ 782479 h 1805463"/>
                  <a:gd name="connsiteX68" fmla="*/ 1597343 w 1806892"/>
                  <a:gd name="connsiteY68" fmla="*/ 783431 h 1805463"/>
                  <a:gd name="connsiteX69" fmla="*/ 1597343 w 1806892"/>
                  <a:gd name="connsiteY69" fmla="*/ 990409 h 1805463"/>
                  <a:gd name="connsiteX70" fmla="*/ 1587151 w 1806892"/>
                  <a:gd name="connsiteY70" fmla="*/ 1000601 h 1805463"/>
                  <a:gd name="connsiteX71" fmla="*/ 1394746 w 1806892"/>
                  <a:gd name="connsiteY71" fmla="*/ 1000601 h 1805463"/>
                  <a:gd name="connsiteX72" fmla="*/ 1394746 w 1806892"/>
                  <a:gd name="connsiteY72" fmla="*/ 1188815 h 1805463"/>
                  <a:gd name="connsiteX73" fmla="*/ 1384554 w 1806892"/>
                  <a:gd name="connsiteY73" fmla="*/ 1199007 h 1805463"/>
                  <a:gd name="connsiteX74" fmla="*/ 1205389 w 1806892"/>
                  <a:gd name="connsiteY74" fmla="*/ 1199007 h 1805463"/>
                  <a:gd name="connsiteX75" fmla="*/ 1195007 w 1806892"/>
                  <a:gd name="connsiteY75" fmla="*/ 1188625 h 1805463"/>
                  <a:gd name="connsiteX76" fmla="*/ 1195007 w 1806892"/>
                  <a:gd name="connsiteY76" fmla="*/ 1009459 h 1805463"/>
                  <a:gd name="connsiteX77" fmla="*/ 1205198 w 1806892"/>
                  <a:gd name="connsiteY77" fmla="*/ 999268 h 1805463"/>
                  <a:gd name="connsiteX78" fmla="*/ 1394746 w 1806892"/>
                  <a:gd name="connsiteY78" fmla="*/ 999268 h 1805463"/>
                  <a:gd name="connsiteX79" fmla="*/ 1394746 w 1806892"/>
                  <a:gd name="connsiteY79" fmla="*/ 805053 h 1805463"/>
                  <a:gd name="connsiteX80" fmla="*/ 1011269 w 1806892"/>
                  <a:gd name="connsiteY80" fmla="*/ 805053 h 1805463"/>
                  <a:gd name="connsiteX81" fmla="*/ 1001173 w 1806892"/>
                  <a:gd name="connsiteY81" fmla="*/ 794956 h 180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</a:cxnLst>
                <a:rect l="l" t="t" r="r" b="b"/>
                <a:pathLst>
                  <a:path w="1806892" h="1805463">
                    <a:moveTo>
                      <a:pt x="1604201" y="1403794"/>
                    </a:moveTo>
                    <a:lnTo>
                      <a:pt x="1604201" y="1608963"/>
                    </a:lnTo>
                    <a:lnTo>
                      <a:pt x="1205198" y="1608963"/>
                    </a:lnTo>
                    <a:cubicBezTo>
                      <a:pt x="1199579" y="1608963"/>
                      <a:pt x="1195007" y="1604391"/>
                      <a:pt x="1195007" y="1598771"/>
                    </a:cubicBezTo>
                    <a:lnTo>
                      <a:pt x="1195007" y="1411415"/>
                    </a:lnTo>
                    <a:cubicBezTo>
                      <a:pt x="1195007" y="1405700"/>
                      <a:pt x="1199674" y="1401032"/>
                      <a:pt x="1205389" y="1401032"/>
                    </a:cubicBezTo>
                    <a:lnTo>
                      <a:pt x="1603248" y="1401032"/>
                    </a:lnTo>
                    <a:lnTo>
                      <a:pt x="1603248" y="1204055"/>
                    </a:lnTo>
                    <a:lnTo>
                      <a:pt x="1806893" y="1204055"/>
                    </a:lnTo>
                    <a:lnTo>
                      <a:pt x="1806893" y="416338"/>
                    </a:lnTo>
                    <a:cubicBezTo>
                      <a:pt x="1806893" y="407480"/>
                      <a:pt x="1799654" y="400241"/>
                      <a:pt x="1790795" y="400241"/>
                    </a:cubicBezTo>
                    <a:lnTo>
                      <a:pt x="1608201" y="400241"/>
                    </a:lnTo>
                    <a:lnTo>
                      <a:pt x="1608201" y="16097"/>
                    </a:lnTo>
                    <a:cubicBezTo>
                      <a:pt x="1608201" y="7239"/>
                      <a:pt x="1600962" y="0"/>
                      <a:pt x="1592104" y="0"/>
                    </a:cubicBezTo>
                    <a:lnTo>
                      <a:pt x="1219105" y="0"/>
                    </a:lnTo>
                    <a:cubicBezTo>
                      <a:pt x="1210247" y="0"/>
                      <a:pt x="1203008" y="7239"/>
                      <a:pt x="1203008" y="16097"/>
                    </a:cubicBezTo>
                    <a:lnTo>
                      <a:pt x="1203008" y="200406"/>
                    </a:lnTo>
                    <a:lnTo>
                      <a:pt x="813244" y="200406"/>
                    </a:lnTo>
                    <a:cubicBezTo>
                      <a:pt x="804386" y="200406"/>
                      <a:pt x="797147" y="207645"/>
                      <a:pt x="797147" y="216503"/>
                    </a:cubicBezTo>
                    <a:lnTo>
                      <a:pt x="797147" y="393192"/>
                    </a:lnTo>
                    <a:cubicBezTo>
                      <a:pt x="797147" y="402050"/>
                      <a:pt x="804386" y="409289"/>
                      <a:pt x="813244" y="409289"/>
                    </a:cubicBezTo>
                    <a:lnTo>
                      <a:pt x="1002887" y="409289"/>
                    </a:lnTo>
                    <a:cubicBezTo>
                      <a:pt x="1001840" y="411385"/>
                      <a:pt x="1001173" y="413766"/>
                      <a:pt x="1001173" y="416338"/>
                    </a:cubicBezTo>
                    <a:lnTo>
                      <a:pt x="1001173" y="597122"/>
                    </a:lnTo>
                    <a:lnTo>
                      <a:pt x="813244" y="597122"/>
                    </a:lnTo>
                    <a:cubicBezTo>
                      <a:pt x="804386" y="597122"/>
                      <a:pt x="797147" y="604361"/>
                      <a:pt x="797147" y="613220"/>
                    </a:cubicBezTo>
                    <a:lnTo>
                      <a:pt x="797147" y="805053"/>
                    </a:lnTo>
                    <a:lnTo>
                      <a:pt x="619792" y="805053"/>
                    </a:lnTo>
                    <a:cubicBezTo>
                      <a:pt x="610934" y="805053"/>
                      <a:pt x="603695" y="812292"/>
                      <a:pt x="603695" y="821150"/>
                    </a:cubicBezTo>
                    <a:lnTo>
                      <a:pt x="603695" y="996696"/>
                    </a:lnTo>
                    <a:lnTo>
                      <a:pt x="16097" y="996696"/>
                    </a:lnTo>
                    <a:cubicBezTo>
                      <a:pt x="7239" y="996696"/>
                      <a:pt x="0" y="1003935"/>
                      <a:pt x="0" y="1012793"/>
                    </a:cubicBezTo>
                    <a:lnTo>
                      <a:pt x="0" y="1189482"/>
                    </a:lnTo>
                    <a:cubicBezTo>
                      <a:pt x="0" y="1198340"/>
                      <a:pt x="7239" y="1205579"/>
                      <a:pt x="16097" y="1205579"/>
                    </a:cubicBezTo>
                    <a:lnTo>
                      <a:pt x="402336" y="1205579"/>
                    </a:lnTo>
                    <a:lnTo>
                      <a:pt x="402336" y="1399127"/>
                    </a:lnTo>
                    <a:cubicBezTo>
                      <a:pt x="402336" y="1407985"/>
                      <a:pt x="409575" y="1415225"/>
                      <a:pt x="418433" y="1415225"/>
                    </a:cubicBezTo>
                    <a:lnTo>
                      <a:pt x="603695" y="1415225"/>
                    </a:lnTo>
                    <a:lnTo>
                      <a:pt x="603695" y="1789367"/>
                    </a:lnTo>
                    <a:cubicBezTo>
                      <a:pt x="603695" y="1798225"/>
                      <a:pt x="610934" y="1805464"/>
                      <a:pt x="619792" y="1805464"/>
                    </a:cubicBezTo>
                    <a:lnTo>
                      <a:pt x="1588008" y="1805464"/>
                    </a:lnTo>
                    <a:cubicBezTo>
                      <a:pt x="1596866" y="1805464"/>
                      <a:pt x="1604105" y="1798225"/>
                      <a:pt x="1604105" y="1789367"/>
                    </a:cubicBezTo>
                    <a:lnTo>
                      <a:pt x="1604105" y="1613249"/>
                    </a:lnTo>
                    <a:lnTo>
                      <a:pt x="1790795" y="1613249"/>
                    </a:lnTo>
                    <a:cubicBezTo>
                      <a:pt x="1799654" y="1613249"/>
                      <a:pt x="1806893" y="1606010"/>
                      <a:pt x="1806893" y="1597152"/>
                    </a:cubicBezTo>
                    <a:lnTo>
                      <a:pt x="1806893" y="1403794"/>
                    </a:lnTo>
                    <a:lnTo>
                      <a:pt x="1604201" y="1403794"/>
                    </a:lnTo>
                    <a:close/>
                    <a:moveTo>
                      <a:pt x="803434" y="1395222"/>
                    </a:moveTo>
                    <a:cubicBezTo>
                      <a:pt x="803434" y="1400842"/>
                      <a:pt x="798862" y="1405414"/>
                      <a:pt x="793242" y="1405414"/>
                    </a:cubicBezTo>
                    <a:lnTo>
                      <a:pt x="603695" y="1405414"/>
                    </a:lnTo>
                    <a:lnTo>
                      <a:pt x="603695" y="1215866"/>
                    </a:lnTo>
                    <a:cubicBezTo>
                      <a:pt x="603695" y="1210247"/>
                      <a:pt x="608267" y="1205675"/>
                      <a:pt x="613886" y="1205675"/>
                    </a:cubicBezTo>
                    <a:lnTo>
                      <a:pt x="793337" y="1205675"/>
                    </a:lnTo>
                    <a:cubicBezTo>
                      <a:pt x="798957" y="1205675"/>
                      <a:pt x="803529" y="1210247"/>
                      <a:pt x="803529" y="1215866"/>
                    </a:cubicBezTo>
                    <a:lnTo>
                      <a:pt x="803529" y="1395222"/>
                    </a:lnTo>
                    <a:close/>
                    <a:moveTo>
                      <a:pt x="1203008" y="202883"/>
                    </a:moveTo>
                    <a:lnTo>
                      <a:pt x="1396746" y="202883"/>
                    </a:lnTo>
                    <a:cubicBezTo>
                      <a:pt x="1402366" y="202883"/>
                      <a:pt x="1406938" y="207454"/>
                      <a:pt x="1406938" y="213074"/>
                    </a:cubicBezTo>
                    <a:lnTo>
                      <a:pt x="1406938" y="396430"/>
                    </a:lnTo>
                    <a:cubicBezTo>
                      <a:pt x="1406938" y="402146"/>
                      <a:pt x="1402271" y="406813"/>
                      <a:pt x="1396556" y="406813"/>
                    </a:cubicBezTo>
                    <a:lnTo>
                      <a:pt x="1213199" y="406813"/>
                    </a:lnTo>
                    <a:cubicBezTo>
                      <a:pt x="1207580" y="406813"/>
                      <a:pt x="1203008" y="402241"/>
                      <a:pt x="1203008" y="396621"/>
                    </a:cubicBezTo>
                    <a:lnTo>
                      <a:pt x="1203008" y="202883"/>
                    </a:lnTo>
                    <a:close/>
                    <a:moveTo>
                      <a:pt x="1001173" y="794956"/>
                    </a:moveTo>
                    <a:lnTo>
                      <a:pt x="1001173" y="597218"/>
                    </a:lnTo>
                    <a:lnTo>
                      <a:pt x="1586960" y="597218"/>
                    </a:lnTo>
                    <a:cubicBezTo>
                      <a:pt x="1592580" y="597218"/>
                      <a:pt x="1597152" y="601789"/>
                      <a:pt x="1597152" y="607409"/>
                    </a:cubicBezTo>
                    <a:lnTo>
                      <a:pt x="1597152" y="782479"/>
                    </a:lnTo>
                    <a:cubicBezTo>
                      <a:pt x="1597152" y="782860"/>
                      <a:pt x="1597343" y="783146"/>
                      <a:pt x="1597343" y="783431"/>
                    </a:cubicBezTo>
                    <a:lnTo>
                      <a:pt x="1597343" y="990409"/>
                    </a:lnTo>
                    <a:cubicBezTo>
                      <a:pt x="1597343" y="996029"/>
                      <a:pt x="1592771" y="1000601"/>
                      <a:pt x="1587151" y="1000601"/>
                    </a:cubicBezTo>
                    <a:lnTo>
                      <a:pt x="1394746" y="1000601"/>
                    </a:lnTo>
                    <a:lnTo>
                      <a:pt x="1394746" y="1188815"/>
                    </a:lnTo>
                    <a:cubicBezTo>
                      <a:pt x="1394746" y="1194435"/>
                      <a:pt x="1390174" y="1199007"/>
                      <a:pt x="1384554" y="1199007"/>
                    </a:cubicBezTo>
                    <a:lnTo>
                      <a:pt x="1205389" y="1199007"/>
                    </a:lnTo>
                    <a:cubicBezTo>
                      <a:pt x="1199674" y="1199007"/>
                      <a:pt x="1195007" y="1194340"/>
                      <a:pt x="1195007" y="1188625"/>
                    </a:cubicBezTo>
                    <a:lnTo>
                      <a:pt x="1195007" y="1009459"/>
                    </a:lnTo>
                    <a:cubicBezTo>
                      <a:pt x="1195007" y="1003840"/>
                      <a:pt x="1199579" y="999268"/>
                      <a:pt x="1205198" y="999268"/>
                    </a:cubicBezTo>
                    <a:lnTo>
                      <a:pt x="1394746" y="999268"/>
                    </a:lnTo>
                    <a:lnTo>
                      <a:pt x="1394746" y="805053"/>
                    </a:lnTo>
                    <a:lnTo>
                      <a:pt x="1011269" y="805053"/>
                    </a:lnTo>
                    <a:cubicBezTo>
                      <a:pt x="1005650" y="805053"/>
                      <a:pt x="1001173" y="800481"/>
                      <a:pt x="1001173" y="794956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4" name="Graphic 2">
                <a:extLst>
                  <a:ext uri="{FF2B5EF4-FFF2-40B4-BE49-F238E27FC236}">
                    <a16:creationId xmlns:a16="http://schemas.microsoft.com/office/drawing/2014/main" xmlns="" id="{3135C7F1-A350-4484-BD5C-D1E7A72ED3DC}"/>
                  </a:ext>
                </a:extLst>
              </p:cNvPr>
              <p:cNvSpPr/>
              <p:nvPr/>
            </p:nvSpPr>
            <p:spPr>
              <a:xfrm>
                <a:off x="6392322" y="3922680"/>
                <a:ext cx="202501" cy="215455"/>
              </a:xfrm>
              <a:custGeom>
                <a:avLst/>
                <a:gdLst>
                  <a:gd name="connsiteX0" fmla="*/ 16097 w 202501"/>
                  <a:gd name="connsiteY0" fmla="*/ 0 h 215455"/>
                  <a:gd name="connsiteX1" fmla="*/ 202121 w 202501"/>
                  <a:gd name="connsiteY1" fmla="*/ 0 h 215455"/>
                  <a:gd name="connsiteX2" fmla="*/ 202502 w 202501"/>
                  <a:gd name="connsiteY2" fmla="*/ 381 h 215455"/>
                  <a:gd name="connsiteX3" fmla="*/ 202502 w 202501"/>
                  <a:gd name="connsiteY3" fmla="*/ 199358 h 215455"/>
                  <a:gd name="connsiteX4" fmla="*/ 186404 w 202501"/>
                  <a:gd name="connsiteY4" fmla="*/ 215456 h 215455"/>
                  <a:gd name="connsiteX5" fmla="*/ 20003 w 202501"/>
                  <a:gd name="connsiteY5" fmla="*/ 215456 h 215455"/>
                  <a:gd name="connsiteX6" fmla="*/ 0 w 202501"/>
                  <a:gd name="connsiteY6" fmla="*/ 195453 h 215455"/>
                  <a:gd name="connsiteX7" fmla="*/ 0 w 202501"/>
                  <a:gd name="connsiteY7" fmla="*/ 16097 h 215455"/>
                  <a:gd name="connsiteX8" fmla="*/ 16097 w 202501"/>
                  <a:gd name="connsiteY8" fmla="*/ 0 h 215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501" h="215455">
                    <a:moveTo>
                      <a:pt x="16097" y="0"/>
                    </a:moveTo>
                    <a:lnTo>
                      <a:pt x="202121" y="0"/>
                    </a:lnTo>
                    <a:cubicBezTo>
                      <a:pt x="202311" y="0"/>
                      <a:pt x="202502" y="191"/>
                      <a:pt x="202502" y="381"/>
                    </a:cubicBezTo>
                    <a:lnTo>
                      <a:pt x="202502" y="199358"/>
                    </a:lnTo>
                    <a:cubicBezTo>
                      <a:pt x="202502" y="208217"/>
                      <a:pt x="195263" y="215456"/>
                      <a:pt x="186404" y="215456"/>
                    </a:cubicBezTo>
                    <a:lnTo>
                      <a:pt x="20003" y="215456"/>
                    </a:lnTo>
                    <a:cubicBezTo>
                      <a:pt x="8954" y="215456"/>
                      <a:pt x="0" y="206502"/>
                      <a:pt x="0" y="195453"/>
                    </a:cubicBezTo>
                    <a:lnTo>
                      <a:pt x="0" y="16097"/>
                    </a:lnTo>
                    <a:cubicBezTo>
                      <a:pt x="0" y="7144"/>
                      <a:pt x="7239" y="0"/>
                      <a:pt x="1609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5" name="Graphic 2">
                <a:extLst>
                  <a:ext uri="{FF2B5EF4-FFF2-40B4-BE49-F238E27FC236}">
                    <a16:creationId xmlns:a16="http://schemas.microsoft.com/office/drawing/2014/main" xmlns="" id="{95CD8094-7603-4825-99AA-00FC34355C77}"/>
                  </a:ext>
                </a:extLst>
              </p:cNvPr>
              <p:cNvSpPr/>
              <p:nvPr/>
            </p:nvSpPr>
            <p:spPr>
              <a:xfrm>
                <a:off x="5793962" y="1319784"/>
                <a:ext cx="598360" cy="405098"/>
              </a:xfrm>
              <a:custGeom>
                <a:avLst/>
                <a:gdLst>
                  <a:gd name="connsiteX0" fmla="*/ 0 w 598360"/>
                  <a:gd name="connsiteY0" fmla="*/ 0 h 405098"/>
                  <a:gd name="connsiteX1" fmla="*/ 581978 w 598360"/>
                  <a:gd name="connsiteY1" fmla="*/ 0 h 405098"/>
                  <a:gd name="connsiteX2" fmla="*/ 598360 w 598360"/>
                  <a:gd name="connsiteY2" fmla="*/ 16383 h 405098"/>
                  <a:gd name="connsiteX3" fmla="*/ 598360 w 598360"/>
                  <a:gd name="connsiteY3" fmla="*/ 405098 h 405098"/>
                  <a:gd name="connsiteX4" fmla="*/ 20098 w 598360"/>
                  <a:gd name="connsiteY4" fmla="*/ 405098 h 405098"/>
                  <a:gd name="connsiteX5" fmla="*/ 95 w 598360"/>
                  <a:gd name="connsiteY5" fmla="*/ 385096 h 405098"/>
                  <a:gd name="connsiteX6" fmla="*/ 95 w 598360"/>
                  <a:gd name="connsiteY6" fmla="*/ 0 h 405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98360" h="405098">
                    <a:moveTo>
                      <a:pt x="0" y="0"/>
                    </a:moveTo>
                    <a:lnTo>
                      <a:pt x="581978" y="0"/>
                    </a:lnTo>
                    <a:cubicBezTo>
                      <a:pt x="591026" y="0"/>
                      <a:pt x="598360" y="7334"/>
                      <a:pt x="598360" y="16383"/>
                    </a:cubicBezTo>
                    <a:lnTo>
                      <a:pt x="598360" y="405098"/>
                    </a:lnTo>
                    <a:lnTo>
                      <a:pt x="20098" y="405098"/>
                    </a:lnTo>
                    <a:cubicBezTo>
                      <a:pt x="9049" y="405098"/>
                      <a:pt x="95" y="396145"/>
                      <a:pt x="95" y="385096"/>
                    </a:cubicBezTo>
                    <a:lnTo>
                      <a:pt x="9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6" name="Graphic 2">
                <a:extLst>
                  <a:ext uri="{FF2B5EF4-FFF2-40B4-BE49-F238E27FC236}">
                    <a16:creationId xmlns:a16="http://schemas.microsoft.com/office/drawing/2014/main" xmlns="" id="{2085DCC5-6714-4BE9-831D-989388618DB4}"/>
                  </a:ext>
                </a:extLst>
              </p:cNvPr>
              <p:cNvSpPr/>
              <p:nvPr/>
            </p:nvSpPr>
            <p:spPr>
              <a:xfrm>
                <a:off x="6391751" y="2322004"/>
                <a:ext cx="1212437" cy="1604867"/>
              </a:xfrm>
              <a:custGeom>
                <a:avLst/>
                <a:gdLst>
                  <a:gd name="connsiteX0" fmla="*/ 1196340 w 1212437"/>
                  <a:gd name="connsiteY0" fmla="*/ 1001078 h 1604867"/>
                  <a:gd name="connsiteX1" fmla="*/ 1212437 w 1212437"/>
                  <a:gd name="connsiteY1" fmla="*/ 984980 h 1604867"/>
                  <a:gd name="connsiteX2" fmla="*/ 1212437 w 1212437"/>
                  <a:gd name="connsiteY2" fmla="*/ 822674 h 1604867"/>
                  <a:gd name="connsiteX3" fmla="*/ 1196054 w 1212437"/>
                  <a:gd name="connsiteY3" fmla="*/ 806291 h 1604867"/>
                  <a:gd name="connsiteX4" fmla="*/ 1009841 w 1212437"/>
                  <a:gd name="connsiteY4" fmla="*/ 806291 h 1604867"/>
                  <a:gd name="connsiteX5" fmla="*/ 1009841 w 1212437"/>
                  <a:gd name="connsiteY5" fmla="*/ 607600 h 1604867"/>
                  <a:gd name="connsiteX6" fmla="*/ 1190149 w 1212437"/>
                  <a:gd name="connsiteY6" fmla="*/ 607600 h 1604867"/>
                  <a:gd name="connsiteX7" fmla="*/ 1206246 w 1212437"/>
                  <a:gd name="connsiteY7" fmla="*/ 591503 h 1604867"/>
                  <a:gd name="connsiteX8" fmla="*/ 1206246 w 1212437"/>
                  <a:gd name="connsiteY8" fmla="*/ 222980 h 1604867"/>
                  <a:gd name="connsiteX9" fmla="*/ 1189863 w 1212437"/>
                  <a:gd name="connsiteY9" fmla="*/ 206597 h 1604867"/>
                  <a:gd name="connsiteX10" fmla="*/ 1019747 w 1212437"/>
                  <a:gd name="connsiteY10" fmla="*/ 206597 h 1604867"/>
                  <a:gd name="connsiteX11" fmla="*/ 1003650 w 1212437"/>
                  <a:gd name="connsiteY11" fmla="*/ 222695 h 1604867"/>
                  <a:gd name="connsiteX12" fmla="*/ 1003650 w 1212437"/>
                  <a:gd name="connsiteY12" fmla="*/ 410432 h 1604867"/>
                  <a:gd name="connsiteX13" fmla="*/ 607981 w 1212437"/>
                  <a:gd name="connsiteY13" fmla="*/ 410432 h 1604867"/>
                  <a:gd name="connsiteX14" fmla="*/ 607981 w 1212437"/>
                  <a:gd name="connsiteY14" fmla="*/ 224028 h 1604867"/>
                  <a:gd name="connsiteX15" fmla="*/ 591598 w 1212437"/>
                  <a:gd name="connsiteY15" fmla="*/ 207645 h 1604867"/>
                  <a:gd name="connsiteX16" fmla="*/ 407480 w 1212437"/>
                  <a:gd name="connsiteY16" fmla="*/ 207645 h 1604867"/>
                  <a:gd name="connsiteX17" fmla="*/ 407480 w 1212437"/>
                  <a:gd name="connsiteY17" fmla="*/ 0 h 1604867"/>
                  <a:gd name="connsiteX18" fmla="*/ 204978 w 1212437"/>
                  <a:gd name="connsiteY18" fmla="*/ 0 h 1604867"/>
                  <a:gd name="connsiteX19" fmla="*/ 204978 w 1212437"/>
                  <a:gd name="connsiteY19" fmla="*/ 223838 h 1604867"/>
                  <a:gd name="connsiteX20" fmla="*/ 204978 w 1212437"/>
                  <a:gd name="connsiteY20" fmla="*/ 338709 h 1604867"/>
                  <a:gd name="connsiteX21" fmla="*/ 204978 w 1212437"/>
                  <a:gd name="connsiteY21" fmla="*/ 607600 h 1604867"/>
                  <a:gd name="connsiteX22" fmla="*/ 16097 w 1212437"/>
                  <a:gd name="connsiteY22" fmla="*/ 607600 h 1604867"/>
                  <a:gd name="connsiteX23" fmla="*/ 0 w 1212437"/>
                  <a:gd name="connsiteY23" fmla="*/ 623697 h 1604867"/>
                  <a:gd name="connsiteX24" fmla="*/ 0 w 1212437"/>
                  <a:gd name="connsiteY24" fmla="*/ 986028 h 1604867"/>
                  <a:gd name="connsiteX25" fmla="*/ 20003 w 1212437"/>
                  <a:gd name="connsiteY25" fmla="*/ 1006030 h 1604867"/>
                  <a:gd name="connsiteX26" fmla="*/ 204978 w 1212437"/>
                  <a:gd name="connsiteY26" fmla="*/ 1006030 h 1604867"/>
                  <a:gd name="connsiteX27" fmla="*/ 204978 w 1212437"/>
                  <a:gd name="connsiteY27" fmla="*/ 1584865 h 1604867"/>
                  <a:gd name="connsiteX28" fmla="*/ 224981 w 1212437"/>
                  <a:gd name="connsiteY28" fmla="*/ 1604867 h 1604867"/>
                  <a:gd name="connsiteX29" fmla="*/ 551117 w 1212437"/>
                  <a:gd name="connsiteY29" fmla="*/ 1604867 h 1604867"/>
                  <a:gd name="connsiteX30" fmla="*/ 607981 w 1212437"/>
                  <a:gd name="connsiteY30" fmla="*/ 1548003 h 1604867"/>
                  <a:gd name="connsiteX31" fmla="*/ 607981 w 1212437"/>
                  <a:gd name="connsiteY31" fmla="*/ 1201960 h 1604867"/>
                  <a:gd name="connsiteX32" fmla="*/ 812959 w 1212437"/>
                  <a:gd name="connsiteY32" fmla="*/ 1201960 h 1604867"/>
                  <a:gd name="connsiteX33" fmla="*/ 809720 w 1212437"/>
                  <a:gd name="connsiteY33" fmla="*/ 1205198 h 1604867"/>
                  <a:gd name="connsiteX34" fmla="*/ 809720 w 1212437"/>
                  <a:gd name="connsiteY34" fmla="*/ 1381887 h 1604867"/>
                  <a:gd name="connsiteX35" fmla="*/ 829723 w 1212437"/>
                  <a:gd name="connsiteY35" fmla="*/ 1401889 h 1604867"/>
                  <a:gd name="connsiteX36" fmla="*/ 1196245 w 1212437"/>
                  <a:gd name="connsiteY36" fmla="*/ 1401889 h 1604867"/>
                  <a:gd name="connsiteX37" fmla="*/ 1212342 w 1212437"/>
                  <a:gd name="connsiteY37" fmla="*/ 1385792 h 1604867"/>
                  <a:gd name="connsiteX38" fmla="*/ 1212342 w 1212437"/>
                  <a:gd name="connsiteY38" fmla="*/ 1218248 h 1604867"/>
                  <a:gd name="connsiteX39" fmla="*/ 1195959 w 1212437"/>
                  <a:gd name="connsiteY39" fmla="*/ 1201864 h 1604867"/>
                  <a:gd name="connsiteX40" fmla="*/ 1009745 w 1212437"/>
                  <a:gd name="connsiteY40" fmla="*/ 1201864 h 1604867"/>
                  <a:gd name="connsiteX41" fmla="*/ 1009745 w 1212437"/>
                  <a:gd name="connsiteY41" fmla="*/ 1000887 h 1604867"/>
                  <a:gd name="connsiteX42" fmla="*/ 1196340 w 1212437"/>
                  <a:gd name="connsiteY42" fmla="*/ 1000887 h 1604867"/>
                  <a:gd name="connsiteX43" fmla="*/ 809816 w 1212437"/>
                  <a:gd name="connsiteY43" fmla="*/ 790194 h 1604867"/>
                  <a:gd name="connsiteX44" fmla="*/ 793718 w 1212437"/>
                  <a:gd name="connsiteY44" fmla="*/ 806291 h 1604867"/>
                  <a:gd name="connsiteX45" fmla="*/ 606933 w 1212437"/>
                  <a:gd name="connsiteY45" fmla="*/ 806291 h 1604867"/>
                  <a:gd name="connsiteX46" fmla="*/ 608076 w 1212437"/>
                  <a:gd name="connsiteY46" fmla="*/ 807434 h 1604867"/>
                  <a:gd name="connsiteX47" fmla="*/ 608076 w 1212437"/>
                  <a:gd name="connsiteY47" fmla="*/ 984885 h 1604867"/>
                  <a:gd name="connsiteX48" fmla="*/ 591979 w 1212437"/>
                  <a:gd name="connsiteY48" fmla="*/ 1000982 h 1604867"/>
                  <a:gd name="connsiteX49" fmla="*/ 206312 w 1212437"/>
                  <a:gd name="connsiteY49" fmla="*/ 1000982 h 1604867"/>
                  <a:gd name="connsiteX50" fmla="*/ 205073 w 1212437"/>
                  <a:gd name="connsiteY50" fmla="*/ 999744 h 1604867"/>
                  <a:gd name="connsiteX51" fmla="*/ 205073 w 1212437"/>
                  <a:gd name="connsiteY51" fmla="*/ 822388 h 1604867"/>
                  <a:gd name="connsiteX52" fmla="*/ 221171 w 1212437"/>
                  <a:gd name="connsiteY52" fmla="*/ 806291 h 1604867"/>
                  <a:gd name="connsiteX53" fmla="*/ 401479 w 1212437"/>
                  <a:gd name="connsiteY53" fmla="*/ 806291 h 1604867"/>
                  <a:gd name="connsiteX54" fmla="*/ 399860 w 1212437"/>
                  <a:gd name="connsiteY54" fmla="*/ 804672 h 1604867"/>
                  <a:gd name="connsiteX55" fmla="*/ 399860 w 1212437"/>
                  <a:gd name="connsiteY55" fmla="*/ 626364 h 1604867"/>
                  <a:gd name="connsiteX56" fmla="*/ 415957 w 1212437"/>
                  <a:gd name="connsiteY56" fmla="*/ 610267 h 1604867"/>
                  <a:gd name="connsiteX57" fmla="*/ 793433 w 1212437"/>
                  <a:gd name="connsiteY57" fmla="*/ 610267 h 1604867"/>
                  <a:gd name="connsiteX58" fmla="*/ 809816 w 1212437"/>
                  <a:gd name="connsiteY58" fmla="*/ 626650 h 1604867"/>
                  <a:gd name="connsiteX59" fmla="*/ 809816 w 1212437"/>
                  <a:gd name="connsiteY59" fmla="*/ 790194 h 1604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212437" h="1604867">
                    <a:moveTo>
                      <a:pt x="1196340" y="1001078"/>
                    </a:moveTo>
                    <a:cubicBezTo>
                      <a:pt x="1205198" y="1001078"/>
                      <a:pt x="1212437" y="993838"/>
                      <a:pt x="1212437" y="984980"/>
                    </a:cubicBezTo>
                    <a:lnTo>
                      <a:pt x="1212437" y="822674"/>
                    </a:lnTo>
                    <a:cubicBezTo>
                      <a:pt x="1212437" y="813626"/>
                      <a:pt x="1205103" y="806291"/>
                      <a:pt x="1196054" y="806291"/>
                    </a:cubicBezTo>
                    <a:lnTo>
                      <a:pt x="1009841" y="806291"/>
                    </a:lnTo>
                    <a:lnTo>
                      <a:pt x="1009841" y="607600"/>
                    </a:lnTo>
                    <a:lnTo>
                      <a:pt x="1190149" y="607600"/>
                    </a:lnTo>
                    <a:cubicBezTo>
                      <a:pt x="1199007" y="607600"/>
                      <a:pt x="1206246" y="600361"/>
                      <a:pt x="1206246" y="591503"/>
                    </a:cubicBezTo>
                    <a:lnTo>
                      <a:pt x="1206246" y="222980"/>
                    </a:lnTo>
                    <a:cubicBezTo>
                      <a:pt x="1206246" y="213932"/>
                      <a:pt x="1198912" y="206597"/>
                      <a:pt x="1189863" y="206597"/>
                    </a:cubicBezTo>
                    <a:lnTo>
                      <a:pt x="1019747" y="206597"/>
                    </a:lnTo>
                    <a:cubicBezTo>
                      <a:pt x="1010888" y="206597"/>
                      <a:pt x="1003650" y="213836"/>
                      <a:pt x="1003650" y="222695"/>
                    </a:cubicBezTo>
                    <a:lnTo>
                      <a:pt x="1003650" y="410432"/>
                    </a:lnTo>
                    <a:lnTo>
                      <a:pt x="607981" y="410432"/>
                    </a:lnTo>
                    <a:lnTo>
                      <a:pt x="607981" y="224028"/>
                    </a:lnTo>
                    <a:cubicBezTo>
                      <a:pt x="607981" y="214979"/>
                      <a:pt x="600647" y="207645"/>
                      <a:pt x="591598" y="207645"/>
                    </a:cubicBezTo>
                    <a:lnTo>
                      <a:pt x="407480" y="207645"/>
                    </a:lnTo>
                    <a:lnTo>
                      <a:pt x="407480" y="0"/>
                    </a:lnTo>
                    <a:lnTo>
                      <a:pt x="204978" y="0"/>
                    </a:lnTo>
                    <a:lnTo>
                      <a:pt x="204978" y="223838"/>
                    </a:lnTo>
                    <a:lnTo>
                      <a:pt x="204978" y="338709"/>
                    </a:lnTo>
                    <a:lnTo>
                      <a:pt x="204978" y="607600"/>
                    </a:lnTo>
                    <a:lnTo>
                      <a:pt x="16097" y="607600"/>
                    </a:lnTo>
                    <a:cubicBezTo>
                      <a:pt x="7239" y="607600"/>
                      <a:pt x="0" y="614839"/>
                      <a:pt x="0" y="623697"/>
                    </a:cubicBezTo>
                    <a:lnTo>
                      <a:pt x="0" y="986028"/>
                    </a:lnTo>
                    <a:cubicBezTo>
                      <a:pt x="0" y="997077"/>
                      <a:pt x="8954" y="1006030"/>
                      <a:pt x="20003" y="1006030"/>
                    </a:cubicBezTo>
                    <a:lnTo>
                      <a:pt x="204978" y="1006030"/>
                    </a:lnTo>
                    <a:lnTo>
                      <a:pt x="204978" y="1584865"/>
                    </a:lnTo>
                    <a:cubicBezTo>
                      <a:pt x="204978" y="1595914"/>
                      <a:pt x="213932" y="1604867"/>
                      <a:pt x="224981" y="1604867"/>
                    </a:cubicBezTo>
                    <a:lnTo>
                      <a:pt x="551117" y="1604867"/>
                    </a:lnTo>
                    <a:cubicBezTo>
                      <a:pt x="582454" y="1604867"/>
                      <a:pt x="607981" y="1579436"/>
                      <a:pt x="607981" y="1548003"/>
                    </a:cubicBezTo>
                    <a:lnTo>
                      <a:pt x="607981" y="1201960"/>
                    </a:lnTo>
                    <a:lnTo>
                      <a:pt x="812959" y="1201960"/>
                    </a:lnTo>
                    <a:cubicBezTo>
                      <a:pt x="811149" y="1201960"/>
                      <a:pt x="809720" y="1203389"/>
                      <a:pt x="809720" y="1205198"/>
                    </a:cubicBezTo>
                    <a:lnTo>
                      <a:pt x="809720" y="1381887"/>
                    </a:lnTo>
                    <a:cubicBezTo>
                      <a:pt x="809720" y="1392936"/>
                      <a:pt x="818674" y="1401889"/>
                      <a:pt x="829723" y="1401889"/>
                    </a:cubicBezTo>
                    <a:lnTo>
                      <a:pt x="1196245" y="1401889"/>
                    </a:lnTo>
                    <a:cubicBezTo>
                      <a:pt x="1205103" y="1401889"/>
                      <a:pt x="1212342" y="1394651"/>
                      <a:pt x="1212342" y="1385792"/>
                    </a:cubicBezTo>
                    <a:lnTo>
                      <a:pt x="1212342" y="1218248"/>
                    </a:lnTo>
                    <a:cubicBezTo>
                      <a:pt x="1212342" y="1209199"/>
                      <a:pt x="1205008" y="1201864"/>
                      <a:pt x="1195959" y="1201864"/>
                    </a:cubicBezTo>
                    <a:lnTo>
                      <a:pt x="1009745" y="1201864"/>
                    </a:lnTo>
                    <a:lnTo>
                      <a:pt x="1009745" y="1000887"/>
                    </a:lnTo>
                    <a:lnTo>
                      <a:pt x="1196340" y="1000887"/>
                    </a:lnTo>
                    <a:close/>
                    <a:moveTo>
                      <a:pt x="809816" y="790194"/>
                    </a:moveTo>
                    <a:cubicBezTo>
                      <a:pt x="809816" y="799052"/>
                      <a:pt x="802577" y="806291"/>
                      <a:pt x="793718" y="806291"/>
                    </a:cubicBezTo>
                    <a:lnTo>
                      <a:pt x="606933" y="806291"/>
                    </a:lnTo>
                    <a:cubicBezTo>
                      <a:pt x="607600" y="806291"/>
                      <a:pt x="608076" y="806863"/>
                      <a:pt x="608076" y="807434"/>
                    </a:cubicBezTo>
                    <a:lnTo>
                      <a:pt x="608076" y="984885"/>
                    </a:lnTo>
                    <a:cubicBezTo>
                      <a:pt x="608076" y="993743"/>
                      <a:pt x="600837" y="1000982"/>
                      <a:pt x="591979" y="1000982"/>
                    </a:cubicBezTo>
                    <a:lnTo>
                      <a:pt x="206312" y="1000982"/>
                    </a:lnTo>
                    <a:cubicBezTo>
                      <a:pt x="205645" y="1000982"/>
                      <a:pt x="205073" y="1000411"/>
                      <a:pt x="205073" y="999744"/>
                    </a:cubicBezTo>
                    <a:lnTo>
                      <a:pt x="205073" y="822388"/>
                    </a:lnTo>
                    <a:cubicBezTo>
                      <a:pt x="205073" y="813530"/>
                      <a:pt x="212312" y="806291"/>
                      <a:pt x="221171" y="806291"/>
                    </a:cubicBezTo>
                    <a:lnTo>
                      <a:pt x="401479" y="806291"/>
                    </a:lnTo>
                    <a:cubicBezTo>
                      <a:pt x="400621" y="806291"/>
                      <a:pt x="399860" y="805529"/>
                      <a:pt x="399860" y="804672"/>
                    </a:cubicBezTo>
                    <a:lnTo>
                      <a:pt x="399860" y="626364"/>
                    </a:lnTo>
                    <a:cubicBezTo>
                      <a:pt x="399860" y="617506"/>
                      <a:pt x="407099" y="610267"/>
                      <a:pt x="415957" y="610267"/>
                    </a:cubicBezTo>
                    <a:lnTo>
                      <a:pt x="793433" y="610267"/>
                    </a:lnTo>
                    <a:cubicBezTo>
                      <a:pt x="802481" y="610267"/>
                      <a:pt x="809816" y="617601"/>
                      <a:pt x="809816" y="626650"/>
                    </a:cubicBezTo>
                    <a:lnTo>
                      <a:pt x="809816" y="79019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7" name="Graphic 2">
                <a:extLst>
                  <a:ext uri="{FF2B5EF4-FFF2-40B4-BE49-F238E27FC236}">
                    <a16:creationId xmlns:a16="http://schemas.microsoft.com/office/drawing/2014/main" xmlns="" id="{4071E2A7-483F-4DAE-834B-78EF0C5C0EFC}"/>
                  </a:ext>
                </a:extLst>
              </p:cNvPr>
              <p:cNvSpPr/>
              <p:nvPr/>
            </p:nvSpPr>
            <p:spPr>
              <a:xfrm>
                <a:off x="6194964" y="3922585"/>
                <a:ext cx="2406586" cy="2007679"/>
              </a:xfrm>
              <a:custGeom>
                <a:avLst/>
                <a:gdLst>
                  <a:gd name="connsiteX0" fmla="*/ 2390204 w 2406586"/>
                  <a:gd name="connsiteY0" fmla="*/ 1404271 h 2007679"/>
                  <a:gd name="connsiteX1" fmla="*/ 2203418 w 2406586"/>
                  <a:gd name="connsiteY1" fmla="*/ 1404271 h 2007679"/>
                  <a:gd name="connsiteX2" fmla="*/ 2203418 w 2406586"/>
                  <a:gd name="connsiteY2" fmla="*/ 1221772 h 2007679"/>
                  <a:gd name="connsiteX3" fmla="*/ 2187035 w 2406586"/>
                  <a:gd name="connsiteY3" fmla="*/ 1205389 h 2007679"/>
                  <a:gd name="connsiteX4" fmla="*/ 1806892 w 2406586"/>
                  <a:gd name="connsiteY4" fmla="*/ 1204817 h 2007679"/>
                  <a:gd name="connsiteX5" fmla="*/ 1806892 w 2406586"/>
                  <a:gd name="connsiteY5" fmla="*/ 1018984 h 2007679"/>
                  <a:gd name="connsiteX6" fmla="*/ 1790509 w 2406586"/>
                  <a:gd name="connsiteY6" fmla="*/ 1002601 h 2007679"/>
                  <a:gd name="connsiteX7" fmla="*/ 1605248 w 2406586"/>
                  <a:gd name="connsiteY7" fmla="*/ 1002601 h 2007679"/>
                  <a:gd name="connsiteX8" fmla="*/ 1605248 w 2406586"/>
                  <a:gd name="connsiteY8" fmla="*/ 808577 h 2007679"/>
                  <a:gd name="connsiteX9" fmla="*/ 1798701 w 2406586"/>
                  <a:gd name="connsiteY9" fmla="*/ 808577 h 2007679"/>
                  <a:gd name="connsiteX10" fmla="*/ 1802797 w 2406586"/>
                  <a:gd name="connsiteY10" fmla="*/ 804481 h 2007679"/>
                  <a:gd name="connsiteX11" fmla="*/ 1802797 w 2406586"/>
                  <a:gd name="connsiteY11" fmla="*/ 610743 h 2007679"/>
                  <a:gd name="connsiteX12" fmla="*/ 1798415 w 2406586"/>
                  <a:gd name="connsiteY12" fmla="*/ 606362 h 2007679"/>
                  <a:gd name="connsiteX13" fmla="*/ 1605153 w 2406586"/>
                  <a:gd name="connsiteY13" fmla="*/ 606362 h 2007679"/>
                  <a:gd name="connsiteX14" fmla="*/ 1605153 w 2406586"/>
                  <a:gd name="connsiteY14" fmla="*/ 225742 h 2007679"/>
                  <a:gd name="connsiteX15" fmla="*/ 1588770 w 2406586"/>
                  <a:gd name="connsiteY15" fmla="*/ 209359 h 2007679"/>
                  <a:gd name="connsiteX16" fmla="*/ 1409128 w 2406586"/>
                  <a:gd name="connsiteY16" fmla="*/ 209359 h 2007679"/>
                  <a:gd name="connsiteX17" fmla="*/ 1409128 w 2406586"/>
                  <a:gd name="connsiteY17" fmla="*/ 16383 h 2007679"/>
                  <a:gd name="connsiteX18" fmla="*/ 1392745 w 2406586"/>
                  <a:gd name="connsiteY18" fmla="*/ 0 h 2007679"/>
                  <a:gd name="connsiteX19" fmla="*/ 1010888 w 2406586"/>
                  <a:gd name="connsiteY19" fmla="*/ 0 h 2007679"/>
                  <a:gd name="connsiteX20" fmla="*/ 994791 w 2406586"/>
                  <a:gd name="connsiteY20" fmla="*/ 16097 h 2007679"/>
                  <a:gd name="connsiteX21" fmla="*/ 994791 w 2406586"/>
                  <a:gd name="connsiteY21" fmla="*/ 209359 h 2007679"/>
                  <a:gd name="connsiteX22" fmla="*/ 611886 w 2406586"/>
                  <a:gd name="connsiteY22" fmla="*/ 209359 h 2007679"/>
                  <a:gd name="connsiteX23" fmla="*/ 595789 w 2406586"/>
                  <a:gd name="connsiteY23" fmla="*/ 225457 h 2007679"/>
                  <a:gd name="connsiteX24" fmla="*/ 595789 w 2406586"/>
                  <a:gd name="connsiteY24" fmla="*/ 405384 h 2007679"/>
                  <a:gd name="connsiteX25" fmla="*/ 417862 w 2406586"/>
                  <a:gd name="connsiteY25" fmla="*/ 405384 h 2007679"/>
                  <a:gd name="connsiteX26" fmla="*/ 401764 w 2406586"/>
                  <a:gd name="connsiteY26" fmla="*/ 421481 h 2007679"/>
                  <a:gd name="connsiteX27" fmla="*/ 401764 w 2406586"/>
                  <a:gd name="connsiteY27" fmla="*/ 587597 h 2007679"/>
                  <a:gd name="connsiteX28" fmla="*/ 421767 w 2406586"/>
                  <a:gd name="connsiteY28" fmla="*/ 607600 h 2007679"/>
                  <a:gd name="connsiteX29" fmla="*/ 595789 w 2406586"/>
                  <a:gd name="connsiteY29" fmla="*/ 607600 h 2007679"/>
                  <a:gd name="connsiteX30" fmla="*/ 595789 w 2406586"/>
                  <a:gd name="connsiteY30" fmla="*/ 807720 h 2007679"/>
                  <a:gd name="connsiteX31" fmla="*/ 212503 w 2406586"/>
                  <a:gd name="connsiteY31" fmla="*/ 807720 h 2007679"/>
                  <a:gd name="connsiteX32" fmla="*/ 205264 w 2406586"/>
                  <a:gd name="connsiteY32" fmla="*/ 814959 h 2007679"/>
                  <a:gd name="connsiteX33" fmla="*/ 205264 w 2406586"/>
                  <a:gd name="connsiteY33" fmla="*/ 1007269 h 2007679"/>
                  <a:gd name="connsiteX34" fmla="*/ 16097 w 2406586"/>
                  <a:gd name="connsiteY34" fmla="*/ 1007269 h 2007679"/>
                  <a:gd name="connsiteX35" fmla="*/ 0 w 2406586"/>
                  <a:gd name="connsiteY35" fmla="*/ 1023366 h 2007679"/>
                  <a:gd name="connsiteX36" fmla="*/ 0 w 2406586"/>
                  <a:gd name="connsiteY36" fmla="*/ 1388364 h 2007679"/>
                  <a:gd name="connsiteX37" fmla="*/ 20002 w 2406586"/>
                  <a:gd name="connsiteY37" fmla="*/ 1408366 h 2007679"/>
                  <a:gd name="connsiteX38" fmla="*/ 189071 w 2406586"/>
                  <a:gd name="connsiteY38" fmla="*/ 1408366 h 2007679"/>
                  <a:gd name="connsiteX39" fmla="*/ 205168 w 2406586"/>
                  <a:gd name="connsiteY39" fmla="*/ 1392269 h 2007679"/>
                  <a:gd name="connsiteX40" fmla="*/ 205168 w 2406586"/>
                  <a:gd name="connsiteY40" fmla="*/ 1207580 h 2007679"/>
                  <a:gd name="connsiteX41" fmla="*/ 207645 w 2406586"/>
                  <a:gd name="connsiteY41" fmla="*/ 1210056 h 2007679"/>
                  <a:gd name="connsiteX42" fmla="*/ 400050 w 2406586"/>
                  <a:gd name="connsiteY42" fmla="*/ 1210056 h 2007679"/>
                  <a:gd name="connsiteX43" fmla="*/ 400050 w 2406586"/>
                  <a:gd name="connsiteY43" fmla="*/ 1586960 h 2007679"/>
                  <a:gd name="connsiteX44" fmla="*/ 420052 w 2406586"/>
                  <a:gd name="connsiteY44" fmla="*/ 1606963 h 2007679"/>
                  <a:gd name="connsiteX45" fmla="*/ 595217 w 2406586"/>
                  <a:gd name="connsiteY45" fmla="*/ 1606963 h 2007679"/>
                  <a:gd name="connsiteX46" fmla="*/ 595217 w 2406586"/>
                  <a:gd name="connsiteY46" fmla="*/ 1220724 h 2007679"/>
                  <a:gd name="connsiteX47" fmla="*/ 611314 w 2406586"/>
                  <a:gd name="connsiteY47" fmla="*/ 1204627 h 2007679"/>
                  <a:gd name="connsiteX48" fmla="*/ 781431 w 2406586"/>
                  <a:gd name="connsiteY48" fmla="*/ 1204627 h 2007679"/>
                  <a:gd name="connsiteX49" fmla="*/ 797814 w 2406586"/>
                  <a:gd name="connsiteY49" fmla="*/ 1221010 h 2007679"/>
                  <a:gd name="connsiteX50" fmla="*/ 797814 w 2406586"/>
                  <a:gd name="connsiteY50" fmla="*/ 1413034 h 2007679"/>
                  <a:gd name="connsiteX51" fmla="*/ 993838 w 2406586"/>
                  <a:gd name="connsiteY51" fmla="*/ 1413034 h 2007679"/>
                  <a:gd name="connsiteX52" fmla="*/ 993838 w 2406586"/>
                  <a:gd name="connsiteY52" fmla="*/ 1220819 h 2007679"/>
                  <a:gd name="connsiteX53" fmla="*/ 1009936 w 2406586"/>
                  <a:gd name="connsiteY53" fmla="*/ 1204722 h 2007679"/>
                  <a:gd name="connsiteX54" fmla="*/ 1180052 w 2406586"/>
                  <a:gd name="connsiteY54" fmla="*/ 1204722 h 2007679"/>
                  <a:gd name="connsiteX55" fmla="*/ 1196435 w 2406586"/>
                  <a:gd name="connsiteY55" fmla="*/ 1221105 h 2007679"/>
                  <a:gd name="connsiteX56" fmla="*/ 1196435 w 2406586"/>
                  <a:gd name="connsiteY56" fmla="*/ 1413129 h 2007679"/>
                  <a:gd name="connsiteX57" fmla="*/ 1382649 w 2406586"/>
                  <a:gd name="connsiteY57" fmla="*/ 1413129 h 2007679"/>
                  <a:gd name="connsiteX58" fmla="*/ 1399032 w 2406586"/>
                  <a:gd name="connsiteY58" fmla="*/ 1429512 h 2007679"/>
                  <a:gd name="connsiteX59" fmla="*/ 1399032 w 2406586"/>
                  <a:gd name="connsiteY59" fmla="*/ 1599629 h 2007679"/>
                  <a:gd name="connsiteX60" fmla="*/ 1382935 w 2406586"/>
                  <a:gd name="connsiteY60" fmla="*/ 1615726 h 2007679"/>
                  <a:gd name="connsiteX61" fmla="*/ 1195578 w 2406586"/>
                  <a:gd name="connsiteY61" fmla="*/ 1615726 h 2007679"/>
                  <a:gd name="connsiteX62" fmla="*/ 1195578 w 2406586"/>
                  <a:gd name="connsiteY62" fmla="*/ 1799844 h 2007679"/>
                  <a:gd name="connsiteX63" fmla="*/ 1179481 w 2406586"/>
                  <a:gd name="connsiteY63" fmla="*/ 1815941 h 2007679"/>
                  <a:gd name="connsiteX64" fmla="*/ 812863 w 2406586"/>
                  <a:gd name="connsiteY64" fmla="*/ 1815941 h 2007679"/>
                  <a:gd name="connsiteX65" fmla="*/ 792861 w 2406586"/>
                  <a:gd name="connsiteY65" fmla="*/ 1795939 h 2007679"/>
                  <a:gd name="connsiteX66" fmla="*/ 792861 w 2406586"/>
                  <a:gd name="connsiteY66" fmla="*/ 1607630 h 2007679"/>
                  <a:gd name="connsiteX67" fmla="*/ 595979 w 2406586"/>
                  <a:gd name="connsiteY67" fmla="*/ 1607630 h 2007679"/>
                  <a:gd name="connsiteX68" fmla="*/ 595979 w 2406586"/>
                  <a:gd name="connsiteY68" fmla="*/ 1987677 h 2007679"/>
                  <a:gd name="connsiteX69" fmla="*/ 615982 w 2406586"/>
                  <a:gd name="connsiteY69" fmla="*/ 2007679 h 2007679"/>
                  <a:gd name="connsiteX70" fmla="*/ 1201579 w 2406586"/>
                  <a:gd name="connsiteY70" fmla="*/ 2007679 h 2007679"/>
                  <a:gd name="connsiteX71" fmla="*/ 1201579 w 2406586"/>
                  <a:gd name="connsiteY71" fmla="*/ 1814703 h 2007679"/>
                  <a:gd name="connsiteX72" fmla="*/ 1206151 w 2406586"/>
                  <a:gd name="connsiteY72" fmla="*/ 1810131 h 2007679"/>
                  <a:gd name="connsiteX73" fmla="*/ 1605343 w 2406586"/>
                  <a:gd name="connsiteY73" fmla="*/ 1810131 h 2007679"/>
                  <a:gd name="connsiteX74" fmla="*/ 1605343 w 2406586"/>
                  <a:gd name="connsiteY74" fmla="*/ 1407700 h 2007679"/>
                  <a:gd name="connsiteX75" fmla="*/ 2000345 w 2406586"/>
                  <a:gd name="connsiteY75" fmla="*/ 1407700 h 2007679"/>
                  <a:gd name="connsiteX76" fmla="*/ 2000345 w 2406586"/>
                  <a:gd name="connsiteY76" fmla="*/ 1586579 h 2007679"/>
                  <a:gd name="connsiteX77" fmla="*/ 2020348 w 2406586"/>
                  <a:gd name="connsiteY77" fmla="*/ 1606582 h 2007679"/>
                  <a:gd name="connsiteX78" fmla="*/ 2390489 w 2406586"/>
                  <a:gd name="connsiteY78" fmla="*/ 1606582 h 2007679"/>
                  <a:gd name="connsiteX79" fmla="*/ 2406586 w 2406586"/>
                  <a:gd name="connsiteY79" fmla="*/ 1590484 h 2007679"/>
                  <a:gd name="connsiteX80" fmla="*/ 2406586 w 2406586"/>
                  <a:gd name="connsiteY80" fmla="*/ 1420749 h 2007679"/>
                  <a:gd name="connsiteX81" fmla="*/ 2390204 w 2406586"/>
                  <a:gd name="connsiteY81" fmla="*/ 1404271 h 2007679"/>
                  <a:gd name="connsiteX82" fmla="*/ 1397698 w 2406586"/>
                  <a:gd name="connsiteY82" fmla="*/ 992696 h 2007679"/>
                  <a:gd name="connsiteX83" fmla="*/ 1380649 w 2406586"/>
                  <a:gd name="connsiteY83" fmla="*/ 1009840 h 2007679"/>
                  <a:gd name="connsiteX84" fmla="*/ 811816 w 2406586"/>
                  <a:gd name="connsiteY84" fmla="*/ 1009840 h 2007679"/>
                  <a:gd name="connsiteX85" fmla="*/ 792861 w 2406586"/>
                  <a:gd name="connsiteY85" fmla="*/ 990981 h 2007679"/>
                  <a:gd name="connsiteX86" fmla="*/ 792956 w 2406586"/>
                  <a:gd name="connsiteY86" fmla="*/ 422148 h 2007679"/>
                  <a:gd name="connsiteX87" fmla="*/ 810006 w 2406586"/>
                  <a:gd name="connsiteY87" fmla="*/ 405003 h 2007679"/>
                  <a:gd name="connsiteX88" fmla="*/ 1380553 w 2406586"/>
                  <a:gd name="connsiteY88" fmla="*/ 405003 h 2007679"/>
                  <a:gd name="connsiteX89" fmla="*/ 1397698 w 2406586"/>
                  <a:gd name="connsiteY89" fmla="*/ 422053 h 2007679"/>
                  <a:gd name="connsiteX90" fmla="*/ 1397698 w 2406586"/>
                  <a:gd name="connsiteY90" fmla="*/ 992696 h 2007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</a:cxnLst>
                <a:rect l="l" t="t" r="r" b="b"/>
                <a:pathLst>
                  <a:path w="2406586" h="2007679">
                    <a:moveTo>
                      <a:pt x="2390204" y="1404271"/>
                    </a:moveTo>
                    <a:lnTo>
                      <a:pt x="2203418" y="1404271"/>
                    </a:lnTo>
                    <a:lnTo>
                      <a:pt x="2203418" y="1221772"/>
                    </a:lnTo>
                    <a:cubicBezTo>
                      <a:pt x="2203418" y="1212723"/>
                      <a:pt x="2196084" y="1205389"/>
                      <a:pt x="2187035" y="1205389"/>
                    </a:cubicBezTo>
                    <a:lnTo>
                      <a:pt x="1806892" y="1204817"/>
                    </a:lnTo>
                    <a:lnTo>
                      <a:pt x="1806892" y="1018984"/>
                    </a:lnTo>
                    <a:cubicBezTo>
                      <a:pt x="1806892" y="1009936"/>
                      <a:pt x="1799558" y="1002601"/>
                      <a:pt x="1790509" y="1002601"/>
                    </a:cubicBezTo>
                    <a:lnTo>
                      <a:pt x="1605248" y="1002601"/>
                    </a:lnTo>
                    <a:lnTo>
                      <a:pt x="1605248" y="808577"/>
                    </a:lnTo>
                    <a:lnTo>
                      <a:pt x="1798701" y="808577"/>
                    </a:lnTo>
                    <a:cubicBezTo>
                      <a:pt x="1800987" y="808577"/>
                      <a:pt x="1802797" y="806767"/>
                      <a:pt x="1802797" y="804481"/>
                    </a:cubicBezTo>
                    <a:lnTo>
                      <a:pt x="1802797" y="610743"/>
                    </a:lnTo>
                    <a:cubicBezTo>
                      <a:pt x="1802797" y="608362"/>
                      <a:pt x="1800797" y="606362"/>
                      <a:pt x="1798415" y="606362"/>
                    </a:cubicBezTo>
                    <a:lnTo>
                      <a:pt x="1605153" y="606362"/>
                    </a:lnTo>
                    <a:lnTo>
                      <a:pt x="1605153" y="225742"/>
                    </a:lnTo>
                    <a:cubicBezTo>
                      <a:pt x="1605153" y="216694"/>
                      <a:pt x="1597819" y="209359"/>
                      <a:pt x="1588770" y="209359"/>
                    </a:cubicBezTo>
                    <a:lnTo>
                      <a:pt x="1409128" y="209359"/>
                    </a:lnTo>
                    <a:lnTo>
                      <a:pt x="1409128" y="16383"/>
                    </a:lnTo>
                    <a:cubicBezTo>
                      <a:pt x="1409128" y="7334"/>
                      <a:pt x="1401794" y="0"/>
                      <a:pt x="1392745" y="0"/>
                    </a:cubicBezTo>
                    <a:lnTo>
                      <a:pt x="1010888" y="0"/>
                    </a:lnTo>
                    <a:cubicBezTo>
                      <a:pt x="1002030" y="0"/>
                      <a:pt x="994791" y="7239"/>
                      <a:pt x="994791" y="16097"/>
                    </a:cubicBezTo>
                    <a:lnTo>
                      <a:pt x="994791" y="209359"/>
                    </a:lnTo>
                    <a:lnTo>
                      <a:pt x="611886" y="209359"/>
                    </a:lnTo>
                    <a:cubicBezTo>
                      <a:pt x="603028" y="209359"/>
                      <a:pt x="595789" y="216598"/>
                      <a:pt x="595789" y="225457"/>
                    </a:cubicBezTo>
                    <a:lnTo>
                      <a:pt x="595789" y="405384"/>
                    </a:lnTo>
                    <a:lnTo>
                      <a:pt x="417862" y="405384"/>
                    </a:lnTo>
                    <a:cubicBezTo>
                      <a:pt x="409003" y="405384"/>
                      <a:pt x="401764" y="412623"/>
                      <a:pt x="401764" y="421481"/>
                    </a:cubicBezTo>
                    <a:lnTo>
                      <a:pt x="401764" y="587597"/>
                    </a:lnTo>
                    <a:cubicBezTo>
                      <a:pt x="401764" y="598646"/>
                      <a:pt x="410718" y="607600"/>
                      <a:pt x="421767" y="607600"/>
                    </a:cubicBezTo>
                    <a:lnTo>
                      <a:pt x="595789" y="607600"/>
                    </a:lnTo>
                    <a:lnTo>
                      <a:pt x="595789" y="807720"/>
                    </a:lnTo>
                    <a:lnTo>
                      <a:pt x="212503" y="807720"/>
                    </a:lnTo>
                    <a:cubicBezTo>
                      <a:pt x="208502" y="807720"/>
                      <a:pt x="205264" y="810958"/>
                      <a:pt x="205264" y="814959"/>
                    </a:cubicBezTo>
                    <a:lnTo>
                      <a:pt x="205264" y="1007269"/>
                    </a:lnTo>
                    <a:lnTo>
                      <a:pt x="16097" y="1007269"/>
                    </a:lnTo>
                    <a:cubicBezTo>
                      <a:pt x="7239" y="1007269"/>
                      <a:pt x="0" y="1014508"/>
                      <a:pt x="0" y="1023366"/>
                    </a:cubicBezTo>
                    <a:lnTo>
                      <a:pt x="0" y="1388364"/>
                    </a:lnTo>
                    <a:cubicBezTo>
                      <a:pt x="0" y="1399413"/>
                      <a:pt x="8953" y="1408366"/>
                      <a:pt x="20002" y="1408366"/>
                    </a:cubicBezTo>
                    <a:lnTo>
                      <a:pt x="189071" y="1408366"/>
                    </a:lnTo>
                    <a:cubicBezTo>
                      <a:pt x="197929" y="1408366"/>
                      <a:pt x="205168" y="1401128"/>
                      <a:pt x="205168" y="1392269"/>
                    </a:cubicBezTo>
                    <a:lnTo>
                      <a:pt x="205168" y="1207580"/>
                    </a:lnTo>
                    <a:cubicBezTo>
                      <a:pt x="205168" y="1209008"/>
                      <a:pt x="206311" y="1210056"/>
                      <a:pt x="207645" y="1210056"/>
                    </a:cubicBezTo>
                    <a:lnTo>
                      <a:pt x="400050" y="1210056"/>
                    </a:lnTo>
                    <a:lnTo>
                      <a:pt x="400050" y="1586960"/>
                    </a:lnTo>
                    <a:cubicBezTo>
                      <a:pt x="400050" y="1598009"/>
                      <a:pt x="409003" y="1606963"/>
                      <a:pt x="420052" y="1606963"/>
                    </a:cubicBezTo>
                    <a:lnTo>
                      <a:pt x="595217" y="1606963"/>
                    </a:lnTo>
                    <a:lnTo>
                      <a:pt x="595217" y="1220724"/>
                    </a:lnTo>
                    <a:cubicBezTo>
                      <a:pt x="595217" y="1211866"/>
                      <a:pt x="602456" y="1204627"/>
                      <a:pt x="611314" y="1204627"/>
                    </a:cubicBezTo>
                    <a:lnTo>
                      <a:pt x="781431" y="1204627"/>
                    </a:lnTo>
                    <a:cubicBezTo>
                      <a:pt x="790480" y="1204627"/>
                      <a:pt x="797814" y="1211961"/>
                      <a:pt x="797814" y="1221010"/>
                    </a:cubicBezTo>
                    <a:lnTo>
                      <a:pt x="797814" y="1413034"/>
                    </a:lnTo>
                    <a:lnTo>
                      <a:pt x="993838" y="1413034"/>
                    </a:lnTo>
                    <a:lnTo>
                      <a:pt x="993838" y="1220819"/>
                    </a:lnTo>
                    <a:cubicBezTo>
                      <a:pt x="993838" y="1211961"/>
                      <a:pt x="1001077" y="1204722"/>
                      <a:pt x="1009936" y="1204722"/>
                    </a:cubicBezTo>
                    <a:lnTo>
                      <a:pt x="1180052" y="1204722"/>
                    </a:lnTo>
                    <a:cubicBezTo>
                      <a:pt x="1189101" y="1204722"/>
                      <a:pt x="1196435" y="1212056"/>
                      <a:pt x="1196435" y="1221105"/>
                    </a:cubicBezTo>
                    <a:lnTo>
                      <a:pt x="1196435" y="1413129"/>
                    </a:lnTo>
                    <a:lnTo>
                      <a:pt x="1382649" y="1413129"/>
                    </a:lnTo>
                    <a:cubicBezTo>
                      <a:pt x="1391698" y="1413129"/>
                      <a:pt x="1399032" y="1420463"/>
                      <a:pt x="1399032" y="1429512"/>
                    </a:cubicBezTo>
                    <a:lnTo>
                      <a:pt x="1399032" y="1599629"/>
                    </a:lnTo>
                    <a:cubicBezTo>
                      <a:pt x="1399032" y="1608487"/>
                      <a:pt x="1391793" y="1615726"/>
                      <a:pt x="1382935" y="1615726"/>
                    </a:cubicBezTo>
                    <a:lnTo>
                      <a:pt x="1195578" y="1615726"/>
                    </a:lnTo>
                    <a:lnTo>
                      <a:pt x="1195578" y="1799844"/>
                    </a:lnTo>
                    <a:cubicBezTo>
                      <a:pt x="1195578" y="1808702"/>
                      <a:pt x="1188339" y="1815941"/>
                      <a:pt x="1179481" y="1815941"/>
                    </a:cubicBezTo>
                    <a:lnTo>
                      <a:pt x="812863" y="1815941"/>
                    </a:lnTo>
                    <a:cubicBezTo>
                      <a:pt x="801814" y="1815941"/>
                      <a:pt x="792861" y="1806988"/>
                      <a:pt x="792861" y="1795939"/>
                    </a:cubicBezTo>
                    <a:lnTo>
                      <a:pt x="792861" y="1607630"/>
                    </a:lnTo>
                    <a:lnTo>
                      <a:pt x="595979" y="1607630"/>
                    </a:lnTo>
                    <a:lnTo>
                      <a:pt x="595979" y="1987677"/>
                    </a:lnTo>
                    <a:cubicBezTo>
                      <a:pt x="595979" y="1998726"/>
                      <a:pt x="604933" y="2007679"/>
                      <a:pt x="615982" y="2007679"/>
                    </a:cubicBezTo>
                    <a:lnTo>
                      <a:pt x="1201579" y="2007679"/>
                    </a:lnTo>
                    <a:lnTo>
                      <a:pt x="1201579" y="1814703"/>
                    </a:lnTo>
                    <a:cubicBezTo>
                      <a:pt x="1201579" y="1812131"/>
                      <a:pt x="1203674" y="1810131"/>
                      <a:pt x="1206151" y="1810131"/>
                    </a:cubicBezTo>
                    <a:lnTo>
                      <a:pt x="1605343" y="1810131"/>
                    </a:lnTo>
                    <a:lnTo>
                      <a:pt x="1605343" y="1407700"/>
                    </a:lnTo>
                    <a:lnTo>
                      <a:pt x="2000345" y="1407700"/>
                    </a:lnTo>
                    <a:lnTo>
                      <a:pt x="2000345" y="1586579"/>
                    </a:lnTo>
                    <a:cubicBezTo>
                      <a:pt x="2000345" y="1597628"/>
                      <a:pt x="2009299" y="1606582"/>
                      <a:pt x="2020348" y="1606582"/>
                    </a:cubicBezTo>
                    <a:lnTo>
                      <a:pt x="2390489" y="1606582"/>
                    </a:lnTo>
                    <a:cubicBezTo>
                      <a:pt x="2399347" y="1606582"/>
                      <a:pt x="2406586" y="1599343"/>
                      <a:pt x="2406586" y="1590484"/>
                    </a:cubicBezTo>
                    <a:lnTo>
                      <a:pt x="2406586" y="1420749"/>
                    </a:lnTo>
                    <a:cubicBezTo>
                      <a:pt x="2406586" y="1411605"/>
                      <a:pt x="2399253" y="1404271"/>
                      <a:pt x="2390204" y="1404271"/>
                    </a:cubicBezTo>
                    <a:close/>
                    <a:moveTo>
                      <a:pt x="1397698" y="992696"/>
                    </a:moveTo>
                    <a:cubicBezTo>
                      <a:pt x="1397698" y="1006126"/>
                      <a:pt x="1394460" y="1009936"/>
                      <a:pt x="1380649" y="1009840"/>
                    </a:cubicBezTo>
                    <a:cubicBezTo>
                      <a:pt x="1191006" y="1009364"/>
                      <a:pt x="1001458" y="1009364"/>
                      <a:pt x="811816" y="1009840"/>
                    </a:cubicBezTo>
                    <a:cubicBezTo>
                      <a:pt x="796861" y="1009840"/>
                      <a:pt x="792670" y="1006412"/>
                      <a:pt x="792861" y="990981"/>
                    </a:cubicBezTo>
                    <a:cubicBezTo>
                      <a:pt x="793623" y="896493"/>
                      <a:pt x="793528" y="517207"/>
                      <a:pt x="792956" y="422148"/>
                    </a:cubicBezTo>
                    <a:cubicBezTo>
                      <a:pt x="792861" y="408622"/>
                      <a:pt x="796385" y="404908"/>
                      <a:pt x="810006" y="405003"/>
                    </a:cubicBezTo>
                    <a:cubicBezTo>
                      <a:pt x="1000220" y="405479"/>
                      <a:pt x="1190339" y="405479"/>
                      <a:pt x="1380553" y="405003"/>
                    </a:cubicBezTo>
                    <a:cubicBezTo>
                      <a:pt x="1394079" y="405003"/>
                      <a:pt x="1397698" y="408432"/>
                      <a:pt x="1397698" y="422053"/>
                    </a:cubicBezTo>
                    <a:cubicBezTo>
                      <a:pt x="1397222" y="612267"/>
                      <a:pt x="1397222" y="802481"/>
                      <a:pt x="1397698" y="992696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78" name="Rectangle 77">
            <a:extLst>
              <a:ext uri="{FF2B5EF4-FFF2-40B4-BE49-F238E27FC236}">
                <a16:creationId xmlns:a16="http://schemas.microsoft.com/office/drawing/2014/main" xmlns="" id="{3FDD69AB-493E-4AD0-8A4F-AFDF804EE822}"/>
              </a:ext>
            </a:extLst>
          </p:cNvPr>
          <p:cNvSpPr/>
          <p:nvPr/>
        </p:nvSpPr>
        <p:spPr>
          <a:xfrm>
            <a:off x="9834458" y="5793047"/>
            <a:ext cx="1740415" cy="414937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xmlns="" id="{63DCD83F-7FFA-4F5D-887E-BB2777DD1A3E}"/>
              </a:ext>
            </a:extLst>
          </p:cNvPr>
          <p:cNvSpPr txBox="1"/>
          <p:nvPr/>
        </p:nvSpPr>
        <p:spPr>
          <a:xfrm>
            <a:off x="224731" y="296576"/>
            <a:ext cx="2727287" cy="230832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2400" b="1" dirty="0">
                <a:solidFill>
                  <a:schemeClr val="accent1"/>
                </a:solidFill>
                <a:cs typeface="Arial" pitchFamily="34" charset="0"/>
              </a:rPr>
              <a:t>L</a:t>
            </a:r>
            <a:r>
              <a:rPr lang="en-US" altLang="ko-KR" sz="2400" b="1" dirty="0">
                <a:solidFill>
                  <a:schemeClr val="accent1"/>
                </a:solidFill>
                <a:cs typeface="Arial" pitchFamily="34" charset="0"/>
              </a:rPr>
              <a:t>OREM IPSUM DOLOR SIT AMET,</a:t>
            </a:r>
          </a:p>
          <a:p>
            <a:pPr algn="r"/>
            <a:r>
              <a:rPr lang="en-US" altLang="ko-KR" sz="2400" b="1" dirty="0">
                <a:solidFill>
                  <a:schemeClr val="accent1"/>
                </a:solidFill>
                <a:cs typeface="Arial" pitchFamily="34" charset="0"/>
              </a:rPr>
              <a:t>CU USU AGAM INTEGRE IMPEDIT.</a:t>
            </a:r>
            <a:endParaRPr lang="ko-KR" altLang="en-US" sz="2400" b="1" dirty="0">
              <a:solidFill>
                <a:schemeClr val="accent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35853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Callout: Up Arrow 2">
            <a:extLst>
              <a:ext uri="{FF2B5EF4-FFF2-40B4-BE49-F238E27FC236}">
                <a16:creationId xmlns:a16="http://schemas.microsoft.com/office/drawing/2014/main" xmlns="" id="{E7E34441-4867-4DEE-9A78-571D8762890E}"/>
              </a:ext>
            </a:extLst>
          </p:cNvPr>
          <p:cNvSpPr/>
          <p:nvPr/>
        </p:nvSpPr>
        <p:spPr>
          <a:xfrm rot="2700000">
            <a:off x="1558833" y="2525491"/>
            <a:ext cx="1149532" cy="1793966"/>
          </a:xfrm>
          <a:prstGeom prst="upArrowCallou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allout: Up Arrow 3">
            <a:extLst>
              <a:ext uri="{FF2B5EF4-FFF2-40B4-BE49-F238E27FC236}">
                <a16:creationId xmlns:a16="http://schemas.microsoft.com/office/drawing/2014/main" xmlns="" id="{9DCF0A60-4D70-4C42-9102-051353F99F3C}"/>
              </a:ext>
            </a:extLst>
          </p:cNvPr>
          <p:cNvSpPr/>
          <p:nvPr/>
        </p:nvSpPr>
        <p:spPr>
          <a:xfrm rot="8100000">
            <a:off x="2965267" y="1612401"/>
            <a:ext cx="1149532" cy="1793966"/>
          </a:xfrm>
          <a:prstGeom prst="upArrowCallou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allout: Up Arrow 4">
            <a:extLst>
              <a:ext uri="{FF2B5EF4-FFF2-40B4-BE49-F238E27FC236}">
                <a16:creationId xmlns:a16="http://schemas.microsoft.com/office/drawing/2014/main" xmlns="" id="{B73080DE-A39C-4A05-9FFC-25A211EFB40D}"/>
              </a:ext>
            </a:extLst>
          </p:cNvPr>
          <p:cNvSpPr/>
          <p:nvPr/>
        </p:nvSpPr>
        <p:spPr>
          <a:xfrm rot="2700000">
            <a:off x="4371702" y="2525491"/>
            <a:ext cx="1149532" cy="1793966"/>
          </a:xfrm>
          <a:prstGeom prst="upArrowCallou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allout: Up Arrow 5">
            <a:extLst>
              <a:ext uri="{FF2B5EF4-FFF2-40B4-BE49-F238E27FC236}">
                <a16:creationId xmlns:a16="http://schemas.microsoft.com/office/drawing/2014/main" xmlns="" id="{1C9C804C-D627-4F41-876D-82E5B8251151}"/>
              </a:ext>
            </a:extLst>
          </p:cNvPr>
          <p:cNvSpPr/>
          <p:nvPr/>
        </p:nvSpPr>
        <p:spPr>
          <a:xfrm rot="8100000">
            <a:off x="5778136" y="1612401"/>
            <a:ext cx="1149532" cy="1793966"/>
          </a:xfrm>
          <a:prstGeom prst="upArrowCallo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allout: Up Arrow 6">
            <a:extLst>
              <a:ext uri="{FF2B5EF4-FFF2-40B4-BE49-F238E27FC236}">
                <a16:creationId xmlns:a16="http://schemas.microsoft.com/office/drawing/2014/main" xmlns="" id="{8D8E300A-8147-41FC-BAB2-7961071B22C6}"/>
              </a:ext>
            </a:extLst>
          </p:cNvPr>
          <p:cNvSpPr/>
          <p:nvPr/>
        </p:nvSpPr>
        <p:spPr>
          <a:xfrm rot="2700000">
            <a:off x="7184571" y="2525491"/>
            <a:ext cx="1149532" cy="1793966"/>
          </a:xfrm>
          <a:prstGeom prst="upArrowCallou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allout: Up Arrow 7">
            <a:extLst>
              <a:ext uri="{FF2B5EF4-FFF2-40B4-BE49-F238E27FC236}">
                <a16:creationId xmlns:a16="http://schemas.microsoft.com/office/drawing/2014/main" xmlns="" id="{26C996FC-A996-44CF-A818-D4033A962202}"/>
              </a:ext>
            </a:extLst>
          </p:cNvPr>
          <p:cNvSpPr/>
          <p:nvPr/>
        </p:nvSpPr>
        <p:spPr>
          <a:xfrm rot="8100000">
            <a:off x="8591005" y="1612401"/>
            <a:ext cx="1149532" cy="1793966"/>
          </a:xfrm>
          <a:prstGeom prst="upArrowCallou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9C00C76F-E4D2-4E8E-9BF6-E0EEBF7AF300}"/>
              </a:ext>
            </a:extLst>
          </p:cNvPr>
          <p:cNvSpPr/>
          <p:nvPr/>
        </p:nvSpPr>
        <p:spPr>
          <a:xfrm rot="2722113">
            <a:off x="9772284" y="3059809"/>
            <a:ext cx="1162586" cy="11625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28">
            <a:extLst>
              <a:ext uri="{FF2B5EF4-FFF2-40B4-BE49-F238E27FC236}">
                <a16:creationId xmlns:a16="http://schemas.microsoft.com/office/drawing/2014/main" xmlns="" id="{83913311-5476-4375-A1BA-1C92A6655A7F}"/>
              </a:ext>
            </a:extLst>
          </p:cNvPr>
          <p:cNvGrpSpPr/>
          <p:nvPr/>
        </p:nvGrpSpPr>
        <p:grpSpPr>
          <a:xfrm>
            <a:off x="758401" y="4762613"/>
            <a:ext cx="1656428" cy="1513164"/>
            <a:chOff x="2543198" y="4360994"/>
            <a:chExt cx="2577763" cy="1513164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E84B6E97-48FD-4D9A-A8FD-85E5D244D625}"/>
                </a:ext>
              </a:extLst>
            </p:cNvPr>
            <p:cNvSpPr txBox="1"/>
            <p:nvPr/>
          </p:nvSpPr>
          <p:spPr>
            <a:xfrm>
              <a:off x="2551706" y="4673829"/>
              <a:ext cx="256925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8EF11D4A-D169-4A51-AD20-69005D70F4E6}"/>
                </a:ext>
              </a:extLst>
            </p:cNvPr>
            <p:cNvSpPr txBox="1"/>
            <p:nvPr/>
          </p:nvSpPr>
          <p:spPr>
            <a:xfrm>
              <a:off x="2543198" y="4360994"/>
              <a:ext cx="257776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3" name="Group 28">
            <a:extLst>
              <a:ext uri="{FF2B5EF4-FFF2-40B4-BE49-F238E27FC236}">
                <a16:creationId xmlns:a16="http://schemas.microsoft.com/office/drawing/2014/main" xmlns="" id="{5A746209-D5F7-42AA-9678-97C55BCFDC3A}"/>
              </a:ext>
            </a:extLst>
          </p:cNvPr>
          <p:cNvGrpSpPr/>
          <p:nvPr/>
        </p:nvGrpSpPr>
        <p:grpSpPr>
          <a:xfrm>
            <a:off x="2247437" y="4006031"/>
            <a:ext cx="1656428" cy="1513164"/>
            <a:chOff x="2543198" y="4360994"/>
            <a:chExt cx="2577763" cy="1513164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E9F5CFEC-ED7C-479B-94B6-4D0EAB610CA3}"/>
                </a:ext>
              </a:extLst>
            </p:cNvPr>
            <p:cNvSpPr txBox="1"/>
            <p:nvPr/>
          </p:nvSpPr>
          <p:spPr>
            <a:xfrm>
              <a:off x="2551706" y="4673829"/>
              <a:ext cx="256925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C8014C55-FA5A-4999-BBEF-D2D724473C65}"/>
                </a:ext>
              </a:extLst>
            </p:cNvPr>
            <p:cNvSpPr txBox="1"/>
            <p:nvPr/>
          </p:nvSpPr>
          <p:spPr>
            <a:xfrm>
              <a:off x="2543198" y="4360994"/>
              <a:ext cx="257776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6" name="Group 28">
            <a:extLst>
              <a:ext uri="{FF2B5EF4-FFF2-40B4-BE49-F238E27FC236}">
                <a16:creationId xmlns:a16="http://schemas.microsoft.com/office/drawing/2014/main" xmlns="" id="{A0FAB461-201A-4BD6-BCA7-0538B82FF140}"/>
              </a:ext>
            </a:extLst>
          </p:cNvPr>
          <p:cNvGrpSpPr/>
          <p:nvPr/>
        </p:nvGrpSpPr>
        <p:grpSpPr>
          <a:xfrm>
            <a:off x="3736474" y="4693420"/>
            <a:ext cx="1656428" cy="1513164"/>
            <a:chOff x="2543198" y="4360994"/>
            <a:chExt cx="2577763" cy="1513164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DBB91821-2814-4715-815B-A99D1DA5FEF5}"/>
                </a:ext>
              </a:extLst>
            </p:cNvPr>
            <p:cNvSpPr txBox="1"/>
            <p:nvPr/>
          </p:nvSpPr>
          <p:spPr>
            <a:xfrm>
              <a:off x="2551706" y="4673829"/>
              <a:ext cx="256925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C95DCD41-99D1-4FC3-ACB4-084138BF8B3B}"/>
                </a:ext>
              </a:extLst>
            </p:cNvPr>
            <p:cNvSpPr txBox="1"/>
            <p:nvPr/>
          </p:nvSpPr>
          <p:spPr>
            <a:xfrm>
              <a:off x="2543198" y="4360994"/>
              <a:ext cx="257776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9" name="Group 28">
            <a:extLst>
              <a:ext uri="{FF2B5EF4-FFF2-40B4-BE49-F238E27FC236}">
                <a16:creationId xmlns:a16="http://schemas.microsoft.com/office/drawing/2014/main" xmlns="" id="{034F4E62-EFAB-420C-9DF3-A4E2916FF5A1}"/>
              </a:ext>
            </a:extLst>
          </p:cNvPr>
          <p:cNvGrpSpPr/>
          <p:nvPr/>
        </p:nvGrpSpPr>
        <p:grpSpPr>
          <a:xfrm>
            <a:off x="5225510" y="3936838"/>
            <a:ext cx="1656428" cy="1513164"/>
            <a:chOff x="2543198" y="4360994"/>
            <a:chExt cx="2577763" cy="1513164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02852B86-72C9-4CE7-A3D5-C1692C4CEDDD}"/>
                </a:ext>
              </a:extLst>
            </p:cNvPr>
            <p:cNvSpPr txBox="1"/>
            <p:nvPr/>
          </p:nvSpPr>
          <p:spPr>
            <a:xfrm>
              <a:off x="2551706" y="4673829"/>
              <a:ext cx="256925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BCFFFF2B-F1B2-417E-8443-03F9A43B9E64}"/>
                </a:ext>
              </a:extLst>
            </p:cNvPr>
            <p:cNvSpPr txBox="1"/>
            <p:nvPr/>
          </p:nvSpPr>
          <p:spPr>
            <a:xfrm>
              <a:off x="2543198" y="4360994"/>
              <a:ext cx="257776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2" name="Group 28">
            <a:extLst>
              <a:ext uri="{FF2B5EF4-FFF2-40B4-BE49-F238E27FC236}">
                <a16:creationId xmlns:a16="http://schemas.microsoft.com/office/drawing/2014/main" xmlns="" id="{A3EF6A21-1F30-4043-A3AC-4C4464BE9918}"/>
              </a:ext>
            </a:extLst>
          </p:cNvPr>
          <p:cNvGrpSpPr/>
          <p:nvPr/>
        </p:nvGrpSpPr>
        <p:grpSpPr>
          <a:xfrm>
            <a:off x="6714547" y="4624227"/>
            <a:ext cx="1656428" cy="1513164"/>
            <a:chOff x="2543198" y="4360994"/>
            <a:chExt cx="2577763" cy="1513164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49E5093F-ABCB-41F9-AEEE-3C9BE6C3C661}"/>
                </a:ext>
              </a:extLst>
            </p:cNvPr>
            <p:cNvSpPr txBox="1"/>
            <p:nvPr/>
          </p:nvSpPr>
          <p:spPr>
            <a:xfrm>
              <a:off x="2551706" y="4673829"/>
              <a:ext cx="256925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737A55B3-76D5-4B64-BA4B-B53C1609C870}"/>
                </a:ext>
              </a:extLst>
            </p:cNvPr>
            <p:cNvSpPr txBox="1"/>
            <p:nvPr/>
          </p:nvSpPr>
          <p:spPr>
            <a:xfrm>
              <a:off x="2543198" y="4360994"/>
              <a:ext cx="257776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5" name="Group 28">
            <a:extLst>
              <a:ext uri="{FF2B5EF4-FFF2-40B4-BE49-F238E27FC236}">
                <a16:creationId xmlns:a16="http://schemas.microsoft.com/office/drawing/2014/main" xmlns="" id="{ADAC1642-2189-4964-8A05-E696E54F3B37}"/>
              </a:ext>
            </a:extLst>
          </p:cNvPr>
          <p:cNvGrpSpPr/>
          <p:nvPr/>
        </p:nvGrpSpPr>
        <p:grpSpPr>
          <a:xfrm>
            <a:off x="8203583" y="3867645"/>
            <a:ext cx="1656428" cy="1513164"/>
            <a:chOff x="2543198" y="4360994"/>
            <a:chExt cx="2577763" cy="1513164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02334549-4337-441E-A609-345A2C79B0E7}"/>
                </a:ext>
              </a:extLst>
            </p:cNvPr>
            <p:cNvSpPr txBox="1"/>
            <p:nvPr/>
          </p:nvSpPr>
          <p:spPr>
            <a:xfrm>
              <a:off x="2551706" y="4673829"/>
              <a:ext cx="256925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93CAF3BF-E779-46A2-8141-E482B8AE65B3}"/>
                </a:ext>
              </a:extLst>
            </p:cNvPr>
            <p:cNvSpPr txBox="1"/>
            <p:nvPr/>
          </p:nvSpPr>
          <p:spPr>
            <a:xfrm>
              <a:off x="2543198" y="4360994"/>
              <a:ext cx="257776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xmlns="" id="{16CC9696-19B8-4F60-9AD2-764673DD3D62}"/>
              </a:ext>
            </a:extLst>
          </p:cNvPr>
          <p:cNvGrpSpPr/>
          <p:nvPr/>
        </p:nvGrpSpPr>
        <p:grpSpPr>
          <a:xfrm>
            <a:off x="9692620" y="4693420"/>
            <a:ext cx="1656428" cy="1513164"/>
            <a:chOff x="2543198" y="4360994"/>
            <a:chExt cx="2577763" cy="1513164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40574394-8B51-4547-9F15-80287F3F39C3}"/>
                </a:ext>
              </a:extLst>
            </p:cNvPr>
            <p:cNvSpPr txBox="1"/>
            <p:nvPr/>
          </p:nvSpPr>
          <p:spPr>
            <a:xfrm>
              <a:off x="2551706" y="4673829"/>
              <a:ext cx="256925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9C3D528B-73CC-4A70-870D-4AD717F37730}"/>
                </a:ext>
              </a:extLst>
            </p:cNvPr>
            <p:cNvSpPr txBox="1"/>
            <p:nvPr/>
          </p:nvSpPr>
          <p:spPr>
            <a:xfrm>
              <a:off x="2543198" y="4360994"/>
              <a:ext cx="257776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C5203413-34F0-4807-9F03-0D0CDC929E20}"/>
              </a:ext>
            </a:extLst>
          </p:cNvPr>
          <p:cNvSpPr/>
          <p:nvPr/>
        </p:nvSpPr>
        <p:spPr>
          <a:xfrm rot="2722113">
            <a:off x="9886778" y="3198701"/>
            <a:ext cx="937540" cy="9375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45682748-AC11-49C0-845A-59A20027DE89}"/>
              </a:ext>
            </a:extLst>
          </p:cNvPr>
          <p:cNvSpPr/>
          <p:nvPr/>
        </p:nvSpPr>
        <p:spPr>
          <a:xfrm rot="2722113">
            <a:off x="8478337" y="1807239"/>
            <a:ext cx="937540" cy="9375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ACDCFED8-E166-42C7-B380-D05B25AF55C7}"/>
              </a:ext>
            </a:extLst>
          </p:cNvPr>
          <p:cNvSpPr/>
          <p:nvPr/>
        </p:nvSpPr>
        <p:spPr>
          <a:xfrm rot="2722113">
            <a:off x="7069894" y="3198701"/>
            <a:ext cx="937540" cy="9375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F5397EFF-7212-4780-9D8D-ACFE1185FF50}"/>
              </a:ext>
            </a:extLst>
          </p:cNvPr>
          <p:cNvSpPr/>
          <p:nvPr/>
        </p:nvSpPr>
        <p:spPr>
          <a:xfrm rot="2722113">
            <a:off x="4253008" y="3198701"/>
            <a:ext cx="937540" cy="9375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C608305D-46DE-443B-BB6D-CD87789078BE}"/>
              </a:ext>
            </a:extLst>
          </p:cNvPr>
          <p:cNvSpPr/>
          <p:nvPr/>
        </p:nvSpPr>
        <p:spPr>
          <a:xfrm rot="2722113">
            <a:off x="1436122" y="3198701"/>
            <a:ext cx="937540" cy="9375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xmlns="" id="{26CB76A5-770E-4453-8538-77E9BCAF9C43}"/>
              </a:ext>
            </a:extLst>
          </p:cNvPr>
          <p:cNvSpPr/>
          <p:nvPr/>
        </p:nvSpPr>
        <p:spPr>
          <a:xfrm rot="2722113">
            <a:off x="2844565" y="1807239"/>
            <a:ext cx="937540" cy="9375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43944DC9-0413-493E-9F04-AF14B6E8D028}"/>
              </a:ext>
            </a:extLst>
          </p:cNvPr>
          <p:cNvSpPr/>
          <p:nvPr/>
        </p:nvSpPr>
        <p:spPr>
          <a:xfrm rot="2722113">
            <a:off x="5661451" y="1807239"/>
            <a:ext cx="937540" cy="9375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ounded Rectangle 5">
            <a:extLst>
              <a:ext uri="{FF2B5EF4-FFF2-40B4-BE49-F238E27FC236}">
                <a16:creationId xmlns:a16="http://schemas.microsoft.com/office/drawing/2014/main" xmlns="" id="{5007E982-CCAC-43A4-B137-8B3D8E562CEB}"/>
              </a:ext>
            </a:extLst>
          </p:cNvPr>
          <p:cNvSpPr/>
          <p:nvPr/>
        </p:nvSpPr>
        <p:spPr>
          <a:xfrm flipH="1">
            <a:off x="8688723" y="2070181"/>
            <a:ext cx="453066" cy="373752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accent6"/>
              </a:solidFill>
            </a:endParaRPr>
          </a:p>
        </p:txBody>
      </p:sp>
      <p:sp>
        <p:nvSpPr>
          <p:cNvPr id="39" name="Teardrop 1">
            <a:extLst>
              <a:ext uri="{FF2B5EF4-FFF2-40B4-BE49-F238E27FC236}">
                <a16:creationId xmlns:a16="http://schemas.microsoft.com/office/drawing/2014/main" xmlns="" id="{20ECCBD7-8651-453A-B27D-4344E0A20003}"/>
              </a:ext>
            </a:extLst>
          </p:cNvPr>
          <p:cNvSpPr/>
          <p:nvPr/>
        </p:nvSpPr>
        <p:spPr>
          <a:xfrm rot="18805991">
            <a:off x="4512407" y="3408591"/>
            <a:ext cx="420098" cy="415715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0" name="Round Same Side Corner Rectangle 11">
            <a:extLst>
              <a:ext uri="{FF2B5EF4-FFF2-40B4-BE49-F238E27FC236}">
                <a16:creationId xmlns:a16="http://schemas.microsoft.com/office/drawing/2014/main" xmlns="" id="{45DFB420-42B4-4561-BB4C-7BBFF6304F5E}"/>
              </a:ext>
            </a:extLst>
          </p:cNvPr>
          <p:cNvSpPr>
            <a:spLocks noChangeAspect="1"/>
          </p:cNvSpPr>
          <p:nvPr/>
        </p:nvSpPr>
        <p:spPr>
          <a:xfrm rot="9900000">
            <a:off x="7351032" y="3508479"/>
            <a:ext cx="444240" cy="377297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1" name="Rounded Rectangle 27">
            <a:extLst>
              <a:ext uri="{FF2B5EF4-FFF2-40B4-BE49-F238E27FC236}">
                <a16:creationId xmlns:a16="http://schemas.microsoft.com/office/drawing/2014/main" xmlns="" id="{C8EECDB1-DF97-457D-B311-B1CB70B4C41E}"/>
              </a:ext>
            </a:extLst>
          </p:cNvPr>
          <p:cNvSpPr/>
          <p:nvPr/>
        </p:nvSpPr>
        <p:spPr>
          <a:xfrm>
            <a:off x="10178570" y="3509114"/>
            <a:ext cx="400682" cy="307777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2" name="Round Same Side Corner Rectangle 36">
            <a:extLst>
              <a:ext uri="{FF2B5EF4-FFF2-40B4-BE49-F238E27FC236}">
                <a16:creationId xmlns:a16="http://schemas.microsoft.com/office/drawing/2014/main" xmlns="" id="{521C3225-8BB1-427F-9FD6-C4801D07F610}"/>
              </a:ext>
            </a:extLst>
          </p:cNvPr>
          <p:cNvSpPr>
            <a:spLocks noChangeAspect="1"/>
          </p:cNvSpPr>
          <p:nvPr/>
        </p:nvSpPr>
        <p:spPr>
          <a:xfrm>
            <a:off x="5929464" y="2089669"/>
            <a:ext cx="423437" cy="334776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3" name="Isosceles Triangle 51">
            <a:extLst>
              <a:ext uri="{FF2B5EF4-FFF2-40B4-BE49-F238E27FC236}">
                <a16:creationId xmlns:a16="http://schemas.microsoft.com/office/drawing/2014/main" xmlns="" id="{151018A2-CA78-4DF6-A87C-FBA1FE6823C3}"/>
              </a:ext>
            </a:extLst>
          </p:cNvPr>
          <p:cNvSpPr/>
          <p:nvPr/>
        </p:nvSpPr>
        <p:spPr>
          <a:xfrm>
            <a:off x="3131234" y="2132325"/>
            <a:ext cx="340192" cy="249465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4" name="Rounded Rectangle 6">
            <a:extLst>
              <a:ext uri="{FF2B5EF4-FFF2-40B4-BE49-F238E27FC236}">
                <a16:creationId xmlns:a16="http://schemas.microsoft.com/office/drawing/2014/main" xmlns="" id="{C85A9D70-61ED-481D-9C1D-BBFAC0403C69}"/>
              </a:ext>
            </a:extLst>
          </p:cNvPr>
          <p:cNvSpPr/>
          <p:nvPr/>
        </p:nvSpPr>
        <p:spPr>
          <a:xfrm>
            <a:off x="1735086" y="3498672"/>
            <a:ext cx="353425" cy="359323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18867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07EB6034-BDCB-4896-B6A7-55CD9607964B}"/>
              </a:ext>
            </a:extLst>
          </p:cNvPr>
          <p:cNvSpPr/>
          <p:nvPr/>
        </p:nvSpPr>
        <p:spPr>
          <a:xfrm>
            <a:off x="917211" y="1829198"/>
            <a:ext cx="3234161" cy="2046895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B39BD972-5BFF-4C2D-B952-3E559CAF5AB0}"/>
              </a:ext>
            </a:extLst>
          </p:cNvPr>
          <p:cNvGrpSpPr/>
          <p:nvPr/>
        </p:nvGrpSpPr>
        <p:grpSpPr>
          <a:xfrm>
            <a:off x="1170781" y="2713449"/>
            <a:ext cx="2727020" cy="979623"/>
            <a:chOff x="686968" y="2662255"/>
            <a:chExt cx="2203975" cy="979623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684C9BB1-9407-4B28-AB51-B0C407A18B3C}"/>
                </a:ext>
              </a:extLst>
            </p:cNvPr>
            <p:cNvSpPr txBox="1"/>
            <p:nvPr/>
          </p:nvSpPr>
          <p:spPr>
            <a:xfrm>
              <a:off x="686968" y="2995547"/>
              <a:ext cx="220397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2B10DF59-E309-4692-A892-FF98ECD50A55}"/>
                </a:ext>
              </a:extLst>
            </p:cNvPr>
            <p:cNvSpPr txBox="1"/>
            <p:nvPr/>
          </p:nvSpPr>
          <p:spPr>
            <a:xfrm>
              <a:off x="686968" y="2662255"/>
              <a:ext cx="220397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 Presentation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999B6F09-3F35-4427-933C-30836C215517}"/>
              </a:ext>
            </a:extLst>
          </p:cNvPr>
          <p:cNvSpPr/>
          <p:nvPr/>
        </p:nvSpPr>
        <p:spPr>
          <a:xfrm>
            <a:off x="4459809" y="1829198"/>
            <a:ext cx="3234161" cy="204689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xmlns="" id="{8825DEFF-B6A4-4E5A-B62E-8BE404120086}"/>
              </a:ext>
            </a:extLst>
          </p:cNvPr>
          <p:cNvSpPr/>
          <p:nvPr/>
        </p:nvSpPr>
        <p:spPr>
          <a:xfrm>
            <a:off x="8002407" y="1829198"/>
            <a:ext cx="3234161" cy="2046895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A0A9E5FE-A0AE-4B4B-9D92-F0995C66289D}"/>
              </a:ext>
            </a:extLst>
          </p:cNvPr>
          <p:cNvSpPr/>
          <p:nvPr/>
        </p:nvSpPr>
        <p:spPr>
          <a:xfrm>
            <a:off x="917211" y="4007501"/>
            <a:ext cx="3234161" cy="2046895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AF97F2EC-CAA7-4602-AEAA-B9A079FE8E33}"/>
              </a:ext>
            </a:extLst>
          </p:cNvPr>
          <p:cNvSpPr/>
          <p:nvPr/>
        </p:nvSpPr>
        <p:spPr>
          <a:xfrm>
            <a:off x="4459809" y="4007501"/>
            <a:ext cx="3234161" cy="2046895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524E2A25-DEAF-4E3F-96F8-15DF57ADDF15}"/>
              </a:ext>
            </a:extLst>
          </p:cNvPr>
          <p:cNvSpPr/>
          <p:nvPr/>
        </p:nvSpPr>
        <p:spPr>
          <a:xfrm>
            <a:off x="8002407" y="4007501"/>
            <a:ext cx="3234161" cy="2046895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xmlns="" id="{6F6E0C35-F303-416B-972C-CBA01D65210B}"/>
              </a:ext>
            </a:extLst>
          </p:cNvPr>
          <p:cNvGrpSpPr/>
          <p:nvPr/>
        </p:nvGrpSpPr>
        <p:grpSpPr>
          <a:xfrm>
            <a:off x="4713379" y="2713449"/>
            <a:ext cx="2727020" cy="979623"/>
            <a:chOff x="686968" y="2662255"/>
            <a:chExt cx="2203975" cy="979623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xmlns="" id="{EE9AEBE6-24F5-431D-973C-C4B97792AB61}"/>
                </a:ext>
              </a:extLst>
            </p:cNvPr>
            <p:cNvSpPr txBox="1"/>
            <p:nvPr/>
          </p:nvSpPr>
          <p:spPr>
            <a:xfrm>
              <a:off x="686968" y="2995547"/>
              <a:ext cx="220397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xmlns="" id="{EC5F6D89-612A-426E-9F82-2D0063067067}"/>
                </a:ext>
              </a:extLst>
            </p:cNvPr>
            <p:cNvSpPr txBox="1"/>
            <p:nvPr/>
          </p:nvSpPr>
          <p:spPr>
            <a:xfrm>
              <a:off x="686968" y="2662255"/>
              <a:ext cx="220397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Simple  Presentation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xmlns="" id="{AAE69101-FED6-4F37-88EE-55B91740FD91}"/>
              </a:ext>
            </a:extLst>
          </p:cNvPr>
          <p:cNvGrpSpPr/>
          <p:nvPr/>
        </p:nvGrpSpPr>
        <p:grpSpPr>
          <a:xfrm>
            <a:off x="8255977" y="2713449"/>
            <a:ext cx="2727020" cy="979623"/>
            <a:chOff x="686968" y="2662255"/>
            <a:chExt cx="2203975" cy="979623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xmlns="" id="{90A299DA-430F-4AAA-ABBE-29C4A952E190}"/>
                </a:ext>
              </a:extLst>
            </p:cNvPr>
            <p:cNvSpPr txBox="1"/>
            <p:nvPr/>
          </p:nvSpPr>
          <p:spPr>
            <a:xfrm>
              <a:off x="686968" y="2995547"/>
              <a:ext cx="220397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xmlns="" id="{14787F33-1521-44D6-A225-65A2881FA6A1}"/>
                </a:ext>
              </a:extLst>
            </p:cNvPr>
            <p:cNvSpPr txBox="1"/>
            <p:nvPr/>
          </p:nvSpPr>
          <p:spPr>
            <a:xfrm>
              <a:off x="686968" y="2662255"/>
              <a:ext cx="220397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 Presentation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xmlns="" id="{A891201A-0BD4-4496-957A-8E74CA0A2C6B}"/>
              </a:ext>
            </a:extLst>
          </p:cNvPr>
          <p:cNvGrpSpPr/>
          <p:nvPr/>
        </p:nvGrpSpPr>
        <p:grpSpPr>
          <a:xfrm>
            <a:off x="1170781" y="4848346"/>
            <a:ext cx="2727020" cy="979623"/>
            <a:chOff x="686968" y="2662255"/>
            <a:chExt cx="2203975" cy="979623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xmlns="" id="{0080D798-E332-411E-8729-A39547A98C32}"/>
                </a:ext>
              </a:extLst>
            </p:cNvPr>
            <p:cNvSpPr txBox="1"/>
            <p:nvPr/>
          </p:nvSpPr>
          <p:spPr>
            <a:xfrm>
              <a:off x="686968" y="2995547"/>
              <a:ext cx="220397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xmlns="" id="{8C54736C-EE8C-4C55-A7A4-912DA6ACA66C}"/>
                </a:ext>
              </a:extLst>
            </p:cNvPr>
            <p:cNvSpPr txBox="1"/>
            <p:nvPr/>
          </p:nvSpPr>
          <p:spPr>
            <a:xfrm>
              <a:off x="686968" y="2662255"/>
              <a:ext cx="220397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 Presentation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xmlns="" id="{BBFAD708-C69B-4E7B-ADC8-5A8F88240B29}"/>
              </a:ext>
            </a:extLst>
          </p:cNvPr>
          <p:cNvGrpSpPr/>
          <p:nvPr/>
        </p:nvGrpSpPr>
        <p:grpSpPr>
          <a:xfrm>
            <a:off x="4713379" y="4848346"/>
            <a:ext cx="2727020" cy="979623"/>
            <a:chOff x="686968" y="2662255"/>
            <a:chExt cx="2203975" cy="979623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xmlns="" id="{73C60A91-C662-46AD-BCBD-4F3528770EE8}"/>
                </a:ext>
              </a:extLst>
            </p:cNvPr>
            <p:cNvSpPr txBox="1"/>
            <p:nvPr/>
          </p:nvSpPr>
          <p:spPr>
            <a:xfrm>
              <a:off x="686968" y="2995547"/>
              <a:ext cx="220397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xmlns="" id="{CD065B48-48F2-43DB-96AD-723CD855F025}"/>
                </a:ext>
              </a:extLst>
            </p:cNvPr>
            <p:cNvSpPr txBox="1"/>
            <p:nvPr/>
          </p:nvSpPr>
          <p:spPr>
            <a:xfrm>
              <a:off x="686968" y="2662255"/>
              <a:ext cx="220397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 Presentation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xmlns="" id="{A74DB286-0663-4669-98B5-0BB77C58CCDE}"/>
              </a:ext>
            </a:extLst>
          </p:cNvPr>
          <p:cNvGrpSpPr/>
          <p:nvPr/>
        </p:nvGrpSpPr>
        <p:grpSpPr>
          <a:xfrm>
            <a:off x="8255977" y="4848346"/>
            <a:ext cx="2727020" cy="979623"/>
            <a:chOff x="686968" y="2662255"/>
            <a:chExt cx="2203975" cy="979623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xmlns="" id="{75A9B7E9-F956-4ABB-AB86-034D63B1B944}"/>
                </a:ext>
              </a:extLst>
            </p:cNvPr>
            <p:cNvSpPr txBox="1"/>
            <p:nvPr/>
          </p:nvSpPr>
          <p:spPr>
            <a:xfrm>
              <a:off x="686968" y="2995547"/>
              <a:ext cx="220397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xmlns="" id="{448506E5-970C-4888-BD77-987A97E3E45C}"/>
                </a:ext>
              </a:extLst>
            </p:cNvPr>
            <p:cNvSpPr txBox="1"/>
            <p:nvPr/>
          </p:nvSpPr>
          <p:spPr>
            <a:xfrm>
              <a:off x="686968" y="2662255"/>
              <a:ext cx="220397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 Presentation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55" name="Rounded Rectangle 32">
            <a:extLst>
              <a:ext uri="{FF2B5EF4-FFF2-40B4-BE49-F238E27FC236}">
                <a16:creationId xmlns:a16="http://schemas.microsoft.com/office/drawing/2014/main" xmlns="" id="{CD309FA8-CC3C-414D-8D81-0897E3A9DFE6}"/>
              </a:ext>
            </a:extLst>
          </p:cNvPr>
          <p:cNvSpPr/>
          <p:nvPr/>
        </p:nvSpPr>
        <p:spPr>
          <a:xfrm>
            <a:off x="9530915" y="4304718"/>
            <a:ext cx="322637" cy="32263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6" name="Rectangle 16">
            <a:extLst>
              <a:ext uri="{FF2B5EF4-FFF2-40B4-BE49-F238E27FC236}">
                <a16:creationId xmlns:a16="http://schemas.microsoft.com/office/drawing/2014/main" xmlns="" id="{391E61C7-9A22-491F-9CF5-1D5496272676}"/>
              </a:ext>
            </a:extLst>
          </p:cNvPr>
          <p:cNvSpPr/>
          <p:nvPr/>
        </p:nvSpPr>
        <p:spPr>
          <a:xfrm rot="2700000">
            <a:off x="2401331" y="4215993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7" name="Rounded Rectangle 5">
            <a:extLst>
              <a:ext uri="{FF2B5EF4-FFF2-40B4-BE49-F238E27FC236}">
                <a16:creationId xmlns:a16="http://schemas.microsoft.com/office/drawing/2014/main" xmlns="" id="{D16B9F53-9772-49EA-BF3F-D3B1C0BC450D}"/>
              </a:ext>
            </a:extLst>
          </p:cNvPr>
          <p:cNvSpPr/>
          <p:nvPr/>
        </p:nvSpPr>
        <p:spPr>
          <a:xfrm flipH="1">
            <a:off x="2338450" y="2135754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8" name="Rounded Rectangle 7">
            <a:extLst>
              <a:ext uri="{FF2B5EF4-FFF2-40B4-BE49-F238E27FC236}">
                <a16:creationId xmlns:a16="http://schemas.microsoft.com/office/drawing/2014/main" xmlns="" id="{12B1FD3F-0D67-45B4-9700-C849C112FD8F}"/>
              </a:ext>
            </a:extLst>
          </p:cNvPr>
          <p:cNvSpPr/>
          <p:nvPr/>
        </p:nvSpPr>
        <p:spPr>
          <a:xfrm>
            <a:off x="9501375" y="2119051"/>
            <a:ext cx="352176" cy="303924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9" name="Round Same Side Corner Rectangle 36">
            <a:extLst>
              <a:ext uri="{FF2B5EF4-FFF2-40B4-BE49-F238E27FC236}">
                <a16:creationId xmlns:a16="http://schemas.microsoft.com/office/drawing/2014/main" xmlns="" id="{87F0CFCF-0D32-4FF2-A969-6C96C7FCB6F7}"/>
              </a:ext>
            </a:extLst>
          </p:cNvPr>
          <p:cNvSpPr>
            <a:spLocks noChangeAspect="1"/>
          </p:cNvSpPr>
          <p:nvPr/>
        </p:nvSpPr>
        <p:spPr>
          <a:xfrm>
            <a:off x="5878888" y="4304717"/>
            <a:ext cx="396000" cy="313084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60" name="Donut 24">
            <a:extLst>
              <a:ext uri="{FF2B5EF4-FFF2-40B4-BE49-F238E27FC236}">
                <a16:creationId xmlns:a16="http://schemas.microsoft.com/office/drawing/2014/main" xmlns="" id="{30FAEE75-EDEB-4711-90B1-4D035DD666A1}"/>
              </a:ext>
            </a:extLst>
          </p:cNvPr>
          <p:cNvSpPr/>
          <p:nvPr/>
        </p:nvSpPr>
        <p:spPr>
          <a:xfrm>
            <a:off x="5898392" y="2071796"/>
            <a:ext cx="395217" cy="398434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7826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FAD112DD-99B8-4064-BD59-3D5F2187DF31}"/>
              </a:ext>
            </a:extLst>
          </p:cNvPr>
          <p:cNvSpPr txBox="1"/>
          <p:nvPr/>
        </p:nvSpPr>
        <p:spPr>
          <a:xfrm>
            <a:off x="510881" y="3552765"/>
            <a:ext cx="38325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</a:t>
            </a:r>
            <a:r>
              <a:rPr lang="en-US" altLang="ko-KR" sz="1200" dirty="0">
                <a:solidFill>
                  <a:schemeClr val="bg1"/>
                </a:solidFill>
              </a:rPr>
              <a:t>Get a modern PowerPoint  Presentation that is beautifully designed.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8E0561F-03BF-4A08-9A9F-E3211BAF6C17}"/>
              </a:ext>
            </a:extLst>
          </p:cNvPr>
          <p:cNvSpPr txBox="1"/>
          <p:nvPr/>
        </p:nvSpPr>
        <p:spPr>
          <a:xfrm>
            <a:off x="510881" y="2905780"/>
            <a:ext cx="3832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1CCF535F-1C45-4333-90D3-A381E0552B6C}"/>
              </a:ext>
            </a:extLst>
          </p:cNvPr>
          <p:cNvSpPr txBox="1"/>
          <p:nvPr/>
        </p:nvSpPr>
        <p:spPr>
          <a:xfrm>
            <a:off x="510881" y="5339178"/>
            <a:ext cx="38325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</a:t>
            </a:r>
            <a:r>
              <a:rPr lang="en-US" altLang="ko-KR" sz="1200" dirty="0">
                <a:solidFill>
                  <a:schemeClr val="bg1"/>
                </a:solidFill>
              </a:rPr>
              <a:t>Get a modern PowerPoint  Presentation that is beautifully designed.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0E2CD7F7-BA59-4F1C-8BC1-3CC3FBD84A74}"/>
              </a:ext>
            </a:extLst>
          </p:cNvPr>
          <p:cNvSpPr txBox="1"/>
          <p:nvPr/>
        </p:nvSpPr>
        <p:spPr>
          <a:xfrm>
            <a:off x="510881" y="4692193"/>
            <a:ext cx="3832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</a:t>
            </a:r>
            <a:r>
              <a:rPr lang="en-US" altLang="ko-KR" sz="1400" b="1" dirty="0">
                <a:solidFill>
                  <a:schemeClr val="bg1"/>
                </a:solidFill>
              </a:rPr>
              <a:t> 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EE26BE29-30D6-424B-B3C2-C20E0BA7399B}"/>
              </a:ext>
            </a:extLst>
          </p:cNvPr>
          <p:cNvSpPr txBox="1"/>
          <p:nvPr/>
        </p:nvSpPr>
        <p:spPr>
          <a:xfrm>
            <a:off x="510880" y="411481"/>
            <a:ext cx="5461295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5400" dirty="0">
                <a:solidFill>
                  <a:schemeClr val="bg1"/>
                </a:solidFill>
                <a:cs typeface="Arial" pitchFamily="34" charset="0"/>
              </a:rPr>
              <a:t>Infographic</a:t>
            </a:r>
          </a:p>
          <a:p>
            <a:r>
              <a:rPr lang="en-US" altLang="ko-KR" sz="5400" dirty="0">
                <a:solidFill>
                  <a:schemeClr val="bg1"/>
                </a:solidFill>
                <a:cs typeface="Arial" pitchFamily="34" charset="0"/>
              </a:rPr>
              <a:t>Style</a:t>
            </a:r>
            <a:endParaRPr lang="ko-KR" altLang="en-US" sz="5400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5171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5A4BDA0-C270-4764-9C18-A593BCE2C965}"/>
              </a:ext>
            </a:extLst>
          </p:cNvPr>
          <p:cNvSpPr txBox="1"/>
          <p:nvPr/>
        </p:nvSpPr>
        <p:spPr>
          <a:xfrm>
            <a:off x="670288" y="4684614"/>
            <a:ext cx="2719767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5400" dirty="0">
                <a:solidFill>
                  <a:schemeClr val="bg1"/>
                </a:solidFill>
                <a:cs typeface="Arial" pitchFamily="34" charset="0"/>
              </a:rPr>
              <a:t>Agenda Style</a:t>
            </a:r>
            <a:endParaRPr lang="ko-KR" altLang="en-US" sz="5400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9261FAF2-9662-4451-9033-7298A2C7B935}"/>
              </a:ext>
            </a:extLst>
          </p:cNvPr>
          <p:cNvGrpSpPr/>
          <p:nvPr/>
        </p:nvGrpSpPr>
        <p:grpSpPr>
          <a:xfrm>
            <a:off x="4793619" y="1108832"/>
            <a:ext cx="6728093" cy="5128040"/>
            <a:chOff x="710270" y="1008483"/>
            <a:chExt cx="6728093" cy="512804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xmlns="" id="{BF789F1E-F3BE-4046-9A7C-E9E2BEE30A6A}"/>
                </a:ext>
              </a:extLst>
            </p:cNvPr>
            <p:cNvGrpSpPr/>
            <p:nvPr/>
          </p:nvGrpSpPr>
          <p:grpSpPr>
            <a:xfrm>
              <a:off x="710270" y="1008483"/>
              <a:ext cx="3001474" cy="2254768"/>
              <a:chOff x="3960874" y="987075"/>
              <a:chExt cx="3001474" cy="2254768"/>
            </a:xfrm>
          </p:grpSpPr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xmlns="" id="{7ECD6D12-1D30-435D-A880-5BFCE5813305}"/>
                  </a:ext>
                </a:extLst>
              </p:cNvPr>
              <p:cNvSpPr/>
              <p:nvPr/>
            </p:nvSpPr>
            <p:spPr>
              <a:xfrm>
                <a:off x="3960874" y="987075"/>
                <a:ext cx="570852" cy="570850"/>
              </a:xfrm>
              <a:prstGeom prst="rect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xmlns="" id="{12CEE827-6E3C-45A9-A9FC-F5376557196C}"/>
                  </a:ext>
                </a:extLst>
              </p:cNvPr>
              <p:cNvSpPr txBox="1"/>
              <p:nvPr/>
            </p:nvSpPr>
            <p:spPr>
              <a:xfrm>
                <a:off x="4551228" y="1076504"/>
                <a:ext cx="2411120" cy="400110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en-US" altLang="ko-KR" sz="2000" b="1" dirty="0">
                    <a:solidFill>
                      <a:schemeClr val="bg1"/>
                    </a:solidFill>
                    <a:cs typeface="Arial" pitchFamily="34" charset="0"/>
                  </a:rPr>
                  <a:t>Contents Here</a:t>
                </a:r>
                <a:endParaRPr lang="ko-KR" altLang="en-US" sz="20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xmlns="" id="{DED199BA-7A32-4BAD-AE63-6EF25F7AE680}"/>
                  </a:ext>
                </a:extLst>
              </p:cNvPr>
              <p:cNvSpPr txBox="1"/>
              <p:nvPr/>
            </p:nvSpPr>
            <p:spPr>
              <a:xfrm>
                <a:off x="4322712" y="1672183"/>
                <a:ext cx="2639636" cy="1569660"/>
              </a:xfrm>
              <a:prstGeom prst="rect">
                <a:avLst/>
              </a:prstGeom>
              <a:noFill/>
            </p:spPr>
            <p:txBody>
              <a:bodyPr wrap="square" lIns="0" rtlCol="0">
                <a:spAutoFit/>
              </a:bodyPr>
              <a:lstStyle/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You can simply impress your audience and add a unique zing.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endParaRPr lang="en-US" altLang="ko-KR" sz="1200" dirty="0">
                  <a:solidFill>
                    <a:schemeClr val="bg1"/>
                  </a:solidFill>
                  <a:cs typeface="Arial" pitchFamily="34" charset="0"/>
                </a:endParaRP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You can simply impress your audience and add a unique zing.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endParaRPr lang="en-US" altLang="ko-KR" sz="1200" dirty="0">
                  <a:solidFill>
                    <a:schemeClr val="bg1"/>
                  </a:solidFill>
                  <a:cs typeface="Arial" pitchFamily="34" charset="0"/>
                </a:endParaRP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You can simply impress your audience and add a unique zing.  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xmlns="" id="{4721A4F3-83F2-4F01-9A95-8B1865F2FA31}"/>
                  </a:ext>
                </a:extLst>
              </p:cNvPr>
              <p:cNvSpPr txBox="1"/>
              <p:nvPr/>
            </p:nvSpPr>
            <p:spPr>
              <a:xfrm>
                <a:off x="3960874" y="1076504"/>
                <a:ext cx="570852" cy="400110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pPr algn="ctr"/>
                <a:r>
                  <a:rPr lang="en-US" altLang="ko-KR" sz="2000" b="1" dirty="0">
                    <a:solidFill>
                      <a:schemeClr val="bg1"/>
                    </a:solidFill>
                    <a:cs typeface="Arial" pitchFamily="34" charset="0"/>
                  </a:rPr>
                  <a:t>01</a:t>
                </a:r>
                <a:endParaRPr lang="ko-KR" altLang="en-US" sz="20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xmlns="" id="{995258CB-1626-4338-AAD3-3AB72E7DE211}"/>
                </a:ext>
              </a:extLst>
            </p:cNvPr>
            <p:cNvGrpSpPr/>
            <p:nvPr/>
          </p:nvGrpSpPr>
          <p:grpSpPr>
            <a:xfrm>
              <a:off x="4436889" y="1008483"/>
              <a:ext cx="3001474" cy="2254768"/>
              <a:chOff x="3960874" y="987075"/>
              <a:chExt cx="3001474" cy="2254768"/>
            </a:xfrm>
          </p:grpSpPr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xmlns="" id="{5B547B84-DD25-4A6A-930B-77AFA48F606D}"/>
                  </a:ext>
                </a:extLst>
              </p:cNvPr>
              <p:cNvSpPr/>
              <p:nvPr/>
            </p:nvSpPr>
            <p:spPr>
              <a:xfrm>
                <a:off x="3960874" y="987075"/>
                <a:ext cx="570852" cy="570850"/>
              </a:xfrm>
              <a:prstGeom prst="rect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xmlns="" id="{366282A6-755C-438D-AA8C-97620A6F5922}"/>
                  </a:ext>
                </a:extLst>
              </p:cNvPr>
              <p:cNvSpPr txBox="1"/>
              <p:nvPr/>
            </p:nvSpPr>
            <p:spPr>
              <a:xfrm>
                <a:off x="4551228" y="1076504"/>
                <a:ext cx="2411120" cy="400110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en-US" altLang="ko-KR" sz="2000" b="1" dirty="0">
                    <a:solidFill>
                      <a:schemeClr val="bg1"/>
                    </a:solidFill>
                    <a:cs typeface="Arial" pitchFamily="34" charset="0"/>
                  </a:rPr>
                  <a:t>Contents Here</a:t>
                </a:r>
                <a:endParaRPr lang="ko-KR" altLang="en-US" sz="20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xmlns="" id="{ED75D4F1-AB3E-411C-85FA-EFDEE5A131A7}"/>
                  </a:ext>
                </a:extLst>
              </p:cNvPr>
              <p:cNvSpPr txBox="1"/>
              <p:nvPr/>
            </p:nvSpPr>
            <p:spPr>
              <a:xfrm>
                <a:off x="4322712" y="1672183"/>
                <a:ext cx="2639636" cy="1569660"/>
              </a:xfrm>
              <a:prstGeom prst="rect">
                <a:avLst/>
              </a:prstGeom>
              <a:noFill/>
            </p:spPr>
            <p:txBody>
              <a:bodyPr wrap="square" lIns="0" rtlCol="0">
                <a:spAutoFit/>
              </a:bodyPr>
              <a:lstStyle/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You can simply impress your audience and add a unique zing.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endParaRPr lang="en-US" altLang="ko-KR" sz="1200" dirty="0">
                  <a:solidFill>
                    <a:schemeClr val="bg1"/>
                  </a:solidFill>
                  <a:cs typeface="Arial" pitchFamily="34" charset="0"/>
                </a:endParaRP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You can simply impress your audience and add a unique zing.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endParaRPr lang="en-US" altLang="ko-KR" sz="1200" dirty="0">
                  <a:solidFill>
                    <a:schemeClr val="bg1"/>
                  </a:solidFill>
                  <a:cs typeface="Arial" pitchFamily="34" charset="0"/>
                </a:endParaRP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You can simply impress your audience and add a unique zing.  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xmlns="" id="{766AAC27-865B-4169-85EE-950927DEE693}"/>
                  </a:ext>
                </a:extLst>
              </p:cNvPr>
              <p:cNvSpPr txBox="1"/>
              <p:nvPr/>
            </p:nvSpPr>
            <p:spPr>
              <a:xfrm>
                <a:off x="3960874" y="1076504"/>
                <a:ext cx="570852" cy="400110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pPr algn="ctr"/>
                <a:r>
                  <a:rPr lang="en-US" altLang="ko-KR" sz="2000" b="1" dirty="0">
                    <a:solidFill>
                      <a:schemeClr val="bg1"/>
                    </a:solidFill>
                    <a:cs typeface="Arial" pitchFamily="34" charset="0"/>
                  </a:rPr>
                  <a:t>02</a:t>
                </a:r>
                <a:endParaRPr lang="ko-KR" altLang="en-US" sz="20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xmlns="" id="{083846D8-6511-4304-81E8-7154FA45D079}"/>
                </a:ext>
              </a:extLst>
            </p:cNvPr>
            <p:cNvGrpSpPr/>
            <p:nvPr/>
          </p:nvGrpSpPr>
          <p:grpSpPr>
            <a:xfrm>
              <a:off x="710270" y="3881755"/>
              <a:ext cx="3001474" cy="2254768"/>
              <a:chOff x="3960874" y="987075"/>
              <a:chExt cx="3001474" cy="2254768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xmlns="" id="{4A2809EE-F472-4C8D-82B9-3C337AA7799B}"/>
                  </a:ext>
                </a:extLst>
              </p:cNvPr>
              <p:cNvSpPr/>
              <p:nvPr/>
            </p:nvSpPr>
            <p:spPr>
              <a:xfrm>
                <a:off x="3960874" y="987075"/>
                <a:ext cx="570852" cy="570850"/>
              </a:xfrm>
              <a:prstGeom prst="rect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xmlns="" id="{82120547-2833-43A6-ACA9-3AE1990B4FC8}"/>
                  </a:ext>
                </a:extLst>
              </p:cNvPr>
              <p:cNvSpPr txBox="1"/>
              <p:nvPr/>
            </p:nvSpPr>
            <p:spPr>
              <a:xfrm>
                <a:off x="4551228" y="1076504"/>
                <a:ext cx="2411120" cy="400110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en-US" altLang="ko-KR" sz="2000" b="1" dirty="0">
                    <a:solidFill>
                      <a:schemeClr val="bg1"/>
                    </a:solidFill>
                    <a:cs typeface="Arial" pitchFamily="34" charset="0"/>
                  </a:rPr>
                  <a:t>Contents Here</a:t>
                </a:r>
                <a:endParaRPr lang="ko-KR" altLang="en-US" sz="20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xmlns="" id="{33C4EB29-3ACB-4D1E-9E3D-C5BA78900A67}"/>
                  </a:ext>
                </a:extLst>
              </p:cNvPr>
              <p:cNvSpPr txBox="1"/>
              <p:nvPr/>
            </p:nvSpPr>
            <p:spPr>
              <a:xfrm>
                <a:off x="4322712" y="1672183"/>
                <a:ext cx="2639636" cy="1569660"/>
              </a:xfrm>
              <a:prstGeom prst="rect">
                <a:avLst/>
              </a:prstGeom>
              <a:noFill/>
            </p:spPr>
            <p:txBody>
              <a:bodyPr wrap="square" lIns="0" rtlCol="0">
                <a:spAutoFit/>
              </a:bodyPr>
              <a:lstStyle/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You can simply impress your audience and add a unique zing.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endParaRPr lang="en-US" altLang="ko-KR" sz="1200" dirty="0">
                  <a:solidFill>
                    <a:schemeClr val="bg1"/>
                  </a:solidFill>
                  <a:cs typeface="Arial" pitchFamily="34" charset="0"/>
                </a:endParaRP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You can simply impress your audience and add a unique zing.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endParaRPr lang="en-US" altLang="ko-KR" sz="1200" dirty="0">
                  <a:solidFill>
                    <a:schemeClr val="bg1"/>
                  </a:solidFill>
                  <a:cs typeface="Arial" pitchFamily="34" charset="0"/>
                </a:endParaRP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You can simply impress your audience and add a unique zing.  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xmlns="" id="{B2FA4A5A-8D15-4336-8F32-C8D4EB8DC192}"/>
                  </a:ext>
                </a:extLst>
              </p:cNvPr>
              <p:cNvSpPr txBox="1"/>
              <p:nvPr/>
            </p:nvSpPr>
            <p:spPr>
              <a:xfrm>
                <a:off x="3960874" y="1076504"/>
                <a:ext cx="570852" cy="400110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pPr algn="ctr"/>
                <a:r>
                  <a:rPr lang="en-US" altLang="ko-KR" sz="2000" b="1" dirty="0">
                    <a:solidFill>
                      <a:schemeClr val="bg1"/>
                    </a:solidFill>
                    <a:cs typeface="Arial" pitchFamily="34" charset="0"/>
                  </a:rPr>
                  <a:t>03</a:t>
                </a:r>
                <a:endParaRPr lang="ko-KR" altLang="en-US" sz="20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xmlns="" id="{EE91266F-C014-4ACE-AEA2-0A6268DEBFCF}"/>
                </a:ext>
              </a:extLst>
            </p:cNvPr>
            <p:cNvGrpSpPr/>
            <p:nvPr/>
          </p:nvGrpSpPr>
          <p:grpSpPr>
            <a:xfrm>
              <a:off x="4436889" y="3881755"/>
              <a:ext cx="3001474" cy="2254768"/>
              <a:chOff x="3960874" y="987075"/>
              <a:chExt cx="3001474" cy="2254768"/>
            </a:xfrm>
          </p:grpSpPr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xmlns="" id="{F6A1DCD1-40BF-4FD7-A1E6-ADFA53B52226}"/>
                  </a:ext>
                </a:extLst>
              </p:cNvPr>
              <p:cNvSpPr/>
              <p:nvPr/>
            </p:nvSpPr>
            <p:spPr>
              <a:xfrm>
                <a:off x="3960874" y="987075"/>
                <a:ext cx="570852" cy="570850"/>
              </a:xfrm>
              <a:prstGeom prst="rect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xmlns="" id="{B83A63D0-DF09-48FA-A752-53826F9437EF}"/>
                  </a:ext>
                </a:extLst>
              </p:cNvPr>
              <p:cNvSpPr txBox="1"/>
              <p:nvPr/>
            </p:nvSpPr>
            <p:spPr>
              <a:xfrm>
                <a:off x="4551228" y="1076504"/>
                <a:ext cx="2411120" cy="400110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en-US" altLang="ko-KR" sz="2000" b="1" dirty="0">
                    <a:solidFill>
                      <a:schemeClr val="bg1"/>
                    </a:solidFill>
                    <a:cs typeface="Arial" pitchFamily="34" charset="0"/>
                  </a:rPr>
                  <a:t>Contents Here</a:t>
                </a:r>
                <a:endParaRPr lang="ko-KR" altLang="en-US" sz="20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xmlns="" id="{E6098776-4D28-4F7E-B41C-953BDDB4785F}"/>
                  </a:ext>
                </a:extLst>
              </p:cNvPr>
              <p:cNvSpPr txBox="1"/>
              <p:nvPr/>
            </p:nvSpPr>
            <p:spPr>
              <a:xfrm>
                <a:off x="4322712" y="1672183"/>
                <a:ext cx="2639636" cy="1569660"/>
              </a:xfrm>
              <a:prstGeom prst="rect">
                <a:avLst/>
              </a:prstGeom>
              <a:noFill/>
            </p:spPr>
            <p:txBody>
              <a:bodyPr wrap="square" lIns="0" rtlCol="0">
                <a:spAutoFit/>
              </a:bodyPr>
              <a:lstStyle/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You can simply impress your audience and add a unique zing.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endParaRPr lang="en-US" altLang="ko-KR" sz="1200" dirty="0">
                  <a:solidFill>
                    <a:schemeClr val="bg1"/>
                  </a:solidFill>
                  <a:cs typeface="Arial" pitchFamily="34" charset="0"/>
                </a:endParaRP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You can simply impress your audience and add a unique zing.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endParaRPr lang="en-US" altLang="ko-KR" sz="1200" dirty="0">
                  <a:solidFill>
                    <a:schemeClr val="bg1"/>
                  </a:solidFill>
                  <a:cs typeface="Arial" pitchFamily="34" charset="0"/>
                </a:endParaRP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You can simply impress your audience and add a unique zing.  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xmlns="" id="{ED1D7D3B-BE9C-41D2-9E80-1969008254AE}"/>
                  </a:ext>
                </a:extLst>
              </p:cNvPr>
              <p:cNvSpPr txBox="1"/>
              <p:nvPr/>
            </p:nvSpPr>
            <p:spPr>
              <a:xfrm>
                <a:off x="3960874" y="1076504"/>
                <a:ext cx="570852" cy="400110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pPr algn="ctr"/>
                <a:r>
                  <a:rPr lang="en-US" altLang="ko-KR" sz="2000" b="1" dirty="0">
                    <a:solidFill>
                      <a:schemeClr val="bg1"/>
                    </a:solidFill>
                    <a:cs typeface="Arial" pitchFamily="34" charset="0"/>
                  </a:rPr>
                  <a:t>04</a:t>
                </a:r>
                <a:endParaRPr lang="ko-KR" altLang="en-US" sz="20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488225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3" name="Chart 61">
            <a:extLst>
              <a:ext uri="{FF2B5EF4-FFF2-40B4-BE49-F238E27FC236}">
                <a16:creationId xmlns:a16="http://schemas.microsoft.com/office/drawing/2014/main" xmlns="" id="{248ECC91-892A-41D1-B530-BA63D0922EA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55635381"/>
              </p:ext>
            </p:extLst>
          </p:nvPr>
        </p:nvGraphicFramePr>
        <p:xfrm>
          <a:off x="5546522" y="1776046"/>
          <a:ext cx="6109903" cy="44137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9">
            <a:extLst>
              <a:ext uri="{FF2B5EF4-FFF2-40B4-BE49-F238E27FC236}">
                <a16:creationId xmlns:a16="http://schemas.microsoft.com/office/drawing/2014/main" xmlns="" id="{1046B96C-E600-487B-9EBD-2D29399E24D7}"/>
              </a:ext>
            </a:extLst>
          </p:cNvPr>
          <p:cNvSpPr/>
          <p:nvPr/>
        </p:nvSpPr>
        <p:spPr>
          <a:xfrm>
            <a:off x="10773967" y="5382105"/>
            <a:ext cx="280842" cy="280386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" name="Rounded Rectangle 7">
            <a:extLst>
              <a:ext uri="{FF2B5EF4-FFF2-40B4-BE49-F238E27FC236}">
                <a16:creationId xmlns:a16="http://schemas.microsoft.com/office/drawing/2014/main" xmlns="" id="{E04B79FE-5513-4CD3-B826-1E9C6E1D8E78}"/>
              </a:ext>
            </a:extLst>
          </p:cNvPr>
          <p:cNvSpPr/>
          <p:nvPr/>
        </p:nvSpPr>
        <p:spPr>
          <a:xfrm>
            <a:off x="7719944" y="2316081"/>
            <a:ext cx="266032" cy="229583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6" name="Block Arc 10">
            <a:extLst>
              <a:ext uri="{FF2B5EF4-FFF2-40B4-BE49-F238E27FC236}">
                <a16:creationId xmlns:a16="http://schemas.microsoft.com/office/drawing/2014/main" xmlns="" id="{FD6360FD-97E7-43C8-A76C-8DC42545C591}"/>
              </a:ext>
            </a:extLst>
          </p:cNvPr>
          <p:cNvSpPr/>
          <p:nvPr/>
        </p:nvSpPr>
        <p:spPr>
          <a:xfrm>
            <a:off x="9568862" y="3387956"/>
            <a:ext cx="325960" cy="220788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7" name="Round Same Side Corner Rectangle 36">
            <a:extLst>
              <a:ext uri="{FF2B5EF4-FFF2-40B4-BE49-F238E27FC236}">
                <a16:creationId xmlns:a16="http://schemas.microsoft.com/office/drawing/2014/main" xmlns="" id="{80651B43-965E-402A-A65C-4CF505856576}"/>
              </a:ext>
            </a:extLst>
          </p:cNvPr>
          <p:cNvSpPr>
            <a:spLocks noChangeAspect="1"/>
          </p:cNvSpPr>
          <p:nvPr/>
        </p:nvSpPr>
        <p:spPr>
          <a:xfrm>
            <a:off x="8461841" y="4391031"/>
            <a:ext cx="299136" cy="236502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69EBB74D-2D64-40A4-BE44-98326264975B}"/>
              </a:ext>
            </a:extLst>
          </p:cNvPr>
          <p:cNvGrpSpPr/>
          <p:nvPr/>
        </p:nvGrpSpPr>
        <p:grpSpPr>
          <a:xfrm>
            <a:off x="535574" y="2693620"/>
            <a:ext cx="2216390" cy="1121816"/>
            <a:chOff x="5364088" y="2940913"/>
            <a:chExt cx="2771800" cy="1121816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0DF49CB6-654B-4B2B-9E5C-558F6D7F2EBC}"/>
                </a:ext>
              </a:extLst>
            </p:cNvPr>
            <p:cNvSpPr txBox="1"/>
            <p:nvPr/>
          </p:nvSpPr>
          <p:spPr>
            <a:xfrm>
              <a:off x="5364088" y="2940913"/>
              <a:ext cx="2771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Category 1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646A71BF-2DC8-4CAB-9AB7-D3768C0069FB}"/>
                </a:ext>
              </a:extLst>
            </p:cNvPr>
            <p:cNvSpPr txBox="1"/>
            <p:nvPr/>
          </p:nvSpPr>
          <p:spPr>
            <a:xfrm>
              <a:off x="5364088" y="3231732"/>
              <a:ext cx="2771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A3108C44-0024-42E3-8DBB-CA725F8CD10F}"/>
              </a:ext>
            </a:extLst>
          </p:cNvPr>
          <p:cNvGrpSpPr/>
          <p:nvPr/>
        </p:nvGrpSpPr>
        <p:grpSpPr>
          <a:xfrm>
            <a:off x="535574" y="4989341"/>
            <a:ext cx="2216390" cy="1121816"/>
            <a:chOff x="5364088" y="2940913"/>
            <a:chExt cx="2771800" cy="1121816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C1010275-9D61-4469-AD44-057A34A83B67}"/>
                </a:ext>
              </a:extLst>
            </p:cNvPr>
            <p:cNvSpPr txBox="1"/>
            <p:nvPr/>
          </p:nvSpPr>
          <p:spPr>
            <a:xfrm>
              <a:off x="5364088" y="2940913"/>
              <a:ext cx="2771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Category 3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DDF6A119-8D20-48C9-B871-5AE25E9B83C9}"/>
                </a:ext>
              </a:extLst>
            </p:cNvPr>
            <p:cNvSpPr txBox="1"/>
            <p:nvPr/>
          </p:nvSpPr>
          <p:spPr>
            <a:xfrm>
              <a:off x="5364088" y="3231732"/>
              <a:ext cx="2771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6" name="Rounded Rectangle 15">
            <a:extLst>
              <a:ext uri="{FF2B5EF4-FFF2-40B4-BE49-F238E27FC236}">
                <a16:creationId xmlns:a16="http://schemas.microsoft.com/office/drawing/2014/main" xmlns="" id="{AB7F5E5C-A47E-423D-98DB-5DFD606B2A79}"/>
              </a:ext>
            </a:extLst>
          </p:cNvPr>
          <p:cNvSpPr/>
          <p:nvPr/>
        </p:nvSpPr>
        <p:spPr>
          <a:xfrm>
            <a:off x="3915691" y="1989696"/>
            <a:ext cx="551664" cy="548640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37" name="Rounded Rectangle 16">
            <a:extLst>
              <a:ext uri="{FF2B5EF4-FFF2-40B4-BE49-F238E27FC236}">
                <a16:creationId xmlns:a16="http://schemas.microsoft.com/office/drawing/2014/main" xmlns="" id="{5E7EAE14-CF5F-4913-8489-44987A20167B}"/>
              </a:ext>
            </a:extLst>
          </p:cNvPr>
          <p:cNvSpPr/>
          <p:nvPr/>
        </p:nvSpPr>
        <p:spPr>
          <a:xfrm>
            <a:off x="1367934" y="4274734"/>
            <a:ext cx="551664" cy="548640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38" name="Rounded Rectangle 17">
            <a:extLst>
              <a:ext uri="{FF2B5EF4-FFF2-40B4-BE49-F238E27FC236}">
                <a16:creationId xmlns:a16="http://schemas.microsoft.com/office/drawing/2014/main" xmlns="" id="{4E66193D-8BF9-4927-872B-AA8FCC4C6756}"/>
              </a:ext>
            </a:extLst>
          </p:cNvPr>
          <p:cNvSpPr/>
          <p:nvPr/>
        </p:nvSpPr>
        <p:spPr>
          <a:xfrm>
            <a:off x="3915691" y="4274734"/>
            <a:ext cx="551664" cy="548640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39" name="Rounded Rectangle 18">
            <a:extLst>
              <a:ext uri="{FF2B5EF4-FFF2-40B4-BE49-F238E27FC236}">
                <a16:creationId xmlns:a16="http://schemas.microsoft.com/office/drawing/2014/main" xmlns="" id="{58228569-B393-45FC-B50F-AA630A13F975}"/>
              </a:ext>
            </a:extLst>
          </p:cNvPr>
          <p:cNvSpPr/>
          <p:nvPr/>
        </p:nvSpPr>
        <p:spPr>
          <a:xfrm>
            <a:off x="1367934" y="1989696"/>
            <a:ext cx="551664" cy="548640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xmlns="" id="{23FA420F-0DB0-4076-A63B-0FB0A45A48C4}"/>
              </a:ext>
            </a:extLst>
          </p:cNvPr>
          <p:cNvGrpSpPr/>
          <p:nvPr/>
        </p:nvGrpSpPr>
        <p:grpSpPr>
          <a:xfrm>
            <a:off x="3083330" y="2693620"/>
            <a:ext cx="2216390" cy="1121816"/>
            <a:chOff x="5364088" y="2940913"/>
            <a:chExt cx="2771800" cy="1121816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xmlns="" id="{9323B481-5EA7-4B3A-B800-19C59902DCB4}"/>
                </a:ext>
              </a:extLst>
            </p:cNvPr>
            <p:cNvSpPr txBox="1"/>
            <p:nvPr/>
          </p:nvSpPr>
          <p:spPr>
            <a:xfrm>
              <a:off x="5364088" y="2940913"/>
              <a:ext cx="2771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Category 2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xmlns="" id="{70267BC6-1280-475B-AA62-C87F6BBAF93F}"/>
                </a:ext>
              </a:extLst>
            </p:cNvPr>
            <p:cNvSpPr txBox="1"/>
            <p:nvPr/>
          </p:nvSpPr>
          <p:spPr>
            <a:xfrm>
              <a:off x="5364088" y="3231732"/>
              <a:ext cx="2771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xmlns="" id="{6DAAD57F-895A-4136-A870-F914BA7F62DB}"/>
              </a:ext>
            </a:extLst>
          </p:cNvPr>
          <p:cNvGrpSpPr/>
          <p:nvPr/>
        </p:nvGrpSpPr>
        <p:grpSpPr>
          <a:xfrm>
            <a:off x="3083330" y="4989341"/>
            <a:ext cx="2216390" cy="1121816"/>
            <a:chOff x="5364088" y="2940913"/>
            <a:chExt cx="2771800" cy="1121816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xmlns="" id="{34DF4327-B4BE-49EE-8967-F4C9EFB96855}"/>
                </a:ext>
              </a:extLst>
            </p:cNvPr>
            <p:cNvSpPr txBox="1"/>
            <p:nvPr/>
          </p:nvSpPr>
          <p:spPr>
            <a:xfrm>
              <a:off x="5364088" y="2940913"/>
              <a:ext cx="2771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Category 4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xmlns="" id="{C14D1E9F-884E-4C27-A2F5-0F1A98BADA98}"/>
                </a:ext>
              </a:extLst>
            </p:cNvPr>
            <p:cNvSpPr txBox="1"/>
            <p:nvPr/>
          </p:nvSpPr>
          <p:spPr>
            <a:xfrm>
              <a:off x="5364088" y="3231732"/>
              <a:ext cx="2771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50" name="Rectangle 9">
            <a:extLst>
              <a:ext uri="{FF2B5EF4-FFF2-40B4-BE49-F238E27FC236}">
                <a16:creationId xmlns:a16="http://schemas.microsoft.com/office/drawing/2014/main" xmlns="" id="{4ECCEDA1-7353-41C1-B345-5A8EBE6B77D0}"/>
              </a:ext>
            </a:extLst>
          </p:cNvPr>
          <p:cNvSpPr/>
          <p:nvPr/>
        </p:nvSpPr>
        <p:spPr>
          <a:xfrm>
            <a:off x="4051102" y="4408861"/>
            <a:ext cx="280842" cy="280386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1" name="Rounded Rectangle 7">
            <a:extLst>
              <a:ext uri="{FF2B5EF4-FFF2-40B4-BE49-F238E27FC236}">
                <a16:creationId xmlns:a16="http://schemas.microsoft.com/office/drawing/2014/main" xmlns="" id="{1CEF6804-CAF8-4034-9B75-C2458246F6E4}"/>
              </a:ext>
            </a:extLst>
          </p:cNvPr>
          <p:cNvSpPr/>
          <p:nvPr/>
        </p:nvSpPr>
        <p:spPr>
          <a:xfrm>
            <a:off x="1510750" y="2122869"/>
            <a:ext cx="266032" cy="229583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2" name="Block Arc 10">
            <a:extLst>
              <a:ext uri="{FF2B5EF4-FFF2-40B4-BE49-F238E27FC236}">
                <a16:creationId xmlns:a16="http://schemas.microsoft.com/office/drawing/2014/main" xmlns="" id="{2866B841-5603-46AE-B0C4-4BA341316A3D}"/>
              </a:ext>
            </a:extLst>
          </p:cNvPr>
          <p:cNvSpPr/>
          <p:nvPr/>
        </p:nvSpPr>
        <p:spPr>
          <a:xfrm>
            <a:off x="4027643" y="2144685"/>
            <a:ext cx="325960" cy="220788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53" name="Round Same Side Corner Rectangle 36">
            <a:extLst>
              <a:ext uri="{FF2B5EF4-FFF2-40B4-BE49-F238E27FC236}">
                <a16:creationId xmlns:a16="http://schemas.microsoft.com/office/drawing/2014/main" xmlns="" id="{65E60E1C-C354-40A8-BD38-06819DE2ECF0}"/>
              </a:ext>
            </a:extLst>
          </p:cNvPr>
          <p:cNvSpPr>
            <a:spLocks noChangeAspect="1"/>
          </p:cNvSpPr>
          <p:nvPr/>
        </p:nvSpPr>
        <p:spPr>
          <a:xfrm>
            <a:off x="1499887" y="4430803"/>
            <a:ext cx="299136" cy="236502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470123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그룹 31">
            <a:extLst>
              <a:ext uri="{FF2B5EF4-FFF2-40B4-BE49-F238E27FC236}">
                <a16:creationId xmlns:a16="http://schemas.microsoft.com/office/drawing/2014/main" xmlns="" id="{C7AB21EF-BBFD-4100-A0E1-A691D6D10D34}"/>
              </a:ext>
            </a:extLst>
          </p:cNvPr>
          <p:cNvGrpSpPr/>
          <p:nvPr/>
        </p:nvGrpSpPr>
        <p:grpSpPr>
          <a:xfrm>
            <a:off x="971551" y="2917159"/>
            <a:ext cx="10306051" cy="2096571"/>
            <a:chOff x="1907339" y="2917158"/>
            <a:chExt cx="8405875" cy="2096571"/>
          </a:xfrm>
        </p:grpSpPr>
        <p:sp>
          <p:nvSpPr>
            <p:cNvPr id="4" name="Chevron 2">
              <a:extLst>
                <a:ext uri="{FF2B5EF4-FFF2-40B4-BE49-F238E27FC236}">
                  <a16:creationId xmlns:a16="http://schemas.microsoft.com/office/drawing/2014/main" xmlns="" id="{2B433D51-2998-4A23-8605-2BFBD68DAC09}"/>
                </a:ext>
              </a:extLst>
            </p:cNvPr>
            <p:cNvSpPr/>
            <p:nvPr/>
          </p:nvSpPr>
          <p:spPr>
            <a:xfrm>
              <a:off x="1907339" y="2917630"/>
              <a:ext cx="2239482" cy="968320"/>
            </a:xfrm>
            <a:prstGeom prst="chevron">
              <a:avLst/>
            </a:prstGeom>
            <a:solidFill>
              <a:schemeClr val="bg1"/>
            </a:solidFill>
            <a:ln w="508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rgbClr val="262626"/>
                </a:solidFill>
              </a:endParaRPr>
            </a:p>
          </p:txBody>
        </p:sp>
        <p:sp>
          <p:nvSpPr>
            <p:cNvPr id="5" name="Chevron 6">
              <a:extLst>
                <a:ext uri="{FF2B5EF4-FFF2-40B4-BE49-F238E27FC236}">
                  <a16:creationId xmlns:a16="http://schemas.microsoft.com/office/drawing/2014/main" xmlns="" id="{A48873E4-8EF9-4192-9102-7D679DBC9545}"/>
                </a:ext>
              </a:extLst>
            </p:cNvPr>
            <p:cNvSpPr/>
            <p:nvPr/>
          </p:nvSpPr>
          <p:spPr>
            <a:xfrm>
              <a:off x="3856632" y="2917630"/>
              <a:ext cx="2239482" cy="968320"/>
            </a:xfrm>
            <a:prstGeom prst="chevron">
              <a:avLst/>
            </a:prstGeom>
            <a:solidFill>
              <a:schemeClr val="bg1"/>
            </a:solidFill>
            <a:ln w="508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rgbClr val="262626"/>
                </a:solidFill>
              </a:endParaRPr>
            </a:p>
          </p:txBody>
        </p:sp>
        <p:sp>
          <p:nvSpPr>
            <p:cNvPr id="6" name="Chevron 10">
              <a:extLst>
                <a:ext uri="{FF2B5EF4-FFF2-40B4-BE49-F238E27FC236}">
                  <a16:creationId xmlns:a16="http://schemas.microsoft.com/office/drawing/2014/main" xmlns="" id="{A720074C-3B1F-4D5A-B48F-BABEFC7E963E}"/>
                </a:ext>
              </a:extLst>
            </p:cNvPr>
            <p:cNvSpPr/>
            <p:nvPr/>
          </p:nvSpPr>
          <p:spPr>
            <a:xfrm>
              <a:off x="5809001" y="2917158"/>
              <a:ext cx="988746" cy="2096571"/>
            </a:xfrm>
            <a:prstGeom prst="chevron">
              <a:avLst>
                <a:gd name="adj" fmla="val 82608"/>
              </a:avLst>
            </a:prstGeom>
            <a:solidFill>
              <a:schemeClr val="tx1">
                <a:lumMod val="75000"/>
                <a:lumOff val="25000"/>
              </a:schemeClr>
            </a:solidFill>
            <a:ln w="508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7" name="Chevron 11">
              <a:extLst>
                <a:ext uri="{FF2B5EF4-FFF2-40B4-BE49-F238E27FC236}">
                  <a16:creationId xmlns:a16="http://schemas.microsoft.com/office/drawing/2014/main" xmlns="" id="{B887A4F3-3589-40D6-8B28-40609A06EEEC}"/>
                </a:ext>
              </a:extLst>
            </p:cNvPr>
            <p:cNvSpPr/>
            <p:nvPr/>
          </p:nvSpPr>
          <p:spPr>
            <a:xfrm>
              <a:off x="6108505" y="4045409"/>
              <a:ext cx="2239482" cy="968320"/>
            </a:xfrm>
            <a:prstGeom prst="chevron">
              <a:avLst/>
            </a:prstGeom>
            <a:solidFill>
              <a:schemeClr val="bg1"/>
            </a:solidFill>
            <a:ln w="508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rgbClr val="262626"/>
                </a:solidFill>
              </a:endParaRPr>
            </a:p>
          </p:txBody>
        </p:sp>
        <p:sp>
          <p:nvSpPr>
            <p:cNvPr id="8" name="Chevron 15">
              <a:extLst>
                <a:ext uri="{FF2B5EF4-FFF2-40B4-BE49-F238E27FC236}">
                  <a16:creationId xmlns:a16="http://schemas.microsoft.com/office/drawing/2014/main" xmlns="" id="{B7F68B29-D422-4FB2-BBEF-7DA7AD5F2102}"/>
                </a:ext>
              </a:extLst>
            </p:cNvPr>
            <p:cNvSpPr/>
            <p:nvPr/>
          </p:nvSpPr>
          <p:spPr>
            <a:xfrm>
              <a:off x="8073732" y="4045409"/>
              <a:ext cx="2239482" cy="968320"/>
            </a:xfrm>
            <a:prstGeom prst="chevron">
              <a:avLst/>
            </a:prstGeom>
            <a:solidFill>
              <a:schemeClr val="bg1"/>
            </a:solidFill>
            <a:ln w="508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rgbClr val="262626"/>
                </a:solidFill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28F7E156-9599-45DD-BD9C-B61112DEE6DB}"/>
              </a:ext>
            </a:extLst>
          </p:cNvPr>
          <p:cNvGrpSpPr/>
          <p:nvPr/>
        </p:nvGrpSpPr>
        <p:grpSpPr>
          <a:xfrm>
            <a:off x="1527864" y="3062544"/>
            <a:ext cx="1727068" cy="678649"/>
            <a:chOff x="3233964" y="1954419"/>
            <a:chExt cx="1410044" cy="678649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265407FC-C87F-4DE6-BB53-F3A727B66D7C}"/>
                </a:ext>
              </a:extLst>
            </p:cNvPr>
            <p:cNvSpPr txBox="1"/>
            <p:nvPr/>
          </p:nvSpPr>
          <p:spPr>
            <a:xfrm>
              <a:off x="3233964" y="1954419"/>
              <a:ext cx="14005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5A067682-D596-4DC7-867B-9298CBF098A6}"/>
                </a:ext>
              </a:extLst>
            </p:cNvPr>
            <p:cNvSpPr txBox="1"/>
            <p:nvPr/>
          </p:nvSpPr>
          <p:spPr>
            <a:xfrm>
              <a:off x="3243489" y="2171403"/>
              <a:ext cx="14005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 Presentation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C7F399E1-44E7-42C3-9A31-7B7DE6B6F8E8}"/>
              </a:ext>
            </a:extLst>
          </p:cNvPr>
          <p:cNvGrpSpPr/>
          <p:nvPr/>
        </p:nvGrpSpPr>
        <p:grpSpPr>
          <a:xfrm>
            <a:off x="3931111" y="3062544"/>
            <a:ext cx="1727068" cy="678649"/>
            <a:chOff x="3233964" y="1954419"/>
            <a:chExt cx="1410044" cy="678649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22871036-2724-410C-B0D3-725BA350B378}"/>
                </a:ext>
              </a:extLst>
            </p:cNvPr>
            <p:cNvSpPr txBox="1"/>
            <p:nvPr/>
          </p:nvSpPr>
          <p:spPr>
            <a:xfrm>
              <a:off x="3233964" y="1954419"/>
              <a:ext cx="14005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089FC505-F1FE-49BE-BC27-4F489D5AA79D}"/>
                </a:ext>
              </a:extLst>
            </p:cNvPr>
            <p:cNvSpPr txBox="1"/>
            <p:nvPr/>
          </p:nvSpPr>
          <p:spPr>
            <a:xfrm>
              <a:off x="3243489" y="2171403"/>
              <a:ext cx="14005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 Presentation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07F1645E-3815-4793-9DEF-62A08028B101}"/>
              </a:ext>
            </a:extLst>
          </p:cNvPr>
          <p:cNvGrpSpPr/>
          <p:nvPr/>
        </p:nvGrpSpPr>
        <p:grpSpPr>
          <a:xfrm>
            <a:off x="6687809" y="4190324"/>
            <a:ext cx="1727068" cy="678649"/>
            <a:chOff x="3233964" y="1954419"/>
            <a:chExt cx="1410044" cy="678649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FCA82AEE-0004-4C2E-B0FC-054AC91B2B2D}"/>
                </a:ext>
              </a:extLst>
            </p:cNvPr>
            <p:cNvSpPr txBox="1"/>
            <p:nvPr/>
          </p:nvSpPr>
          <p:spPr>
            <a:xfrm>
              <a:off x="3233964" y="1954419"/>
              <a:ext cx="14005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71F366FE-9003-4191-8F1B-C185526F5FD4}"/>
                </a:ext>
              </a:extLst>
            </p:cNvPr>
            <p:cNvSpPr txBox="1"/>
            <p:nvPr/>
          </p:nvSpPr>
          <p:spPr>
            <a:xfrm>
              <a:off x="3243489" y="2171403"/>
              <a:ext cx="14005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 Presentation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2560E9D3-9367-4526-A087-71DEE8DEABF4}"/>
              </a:ext>
            </a:extLst>
          </p:cNvPr>
          <p:cNvGrpSpPr/>
          <p:nvPr/>
        </p:nvGrpSpPr>
        <p:grpSpPr>
          <a:xfrm>
            <a:off x="9138681" y="4190324"/>
            <a:ext cx="1727068" cy="678649"/>
            <a:chOff x="3233964" y="1954419"/>
            <a:chExt cx="1410044" cy="678649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F82475FA-C5A6-4ED1-851C-8638B0285AF7}"/>
                </a:ext>
              </a:extLst>
            </p:cNvPr>
            <p:cNvSpPr txBox="1"/>
            <p:nvPr/>
          </p:nvSpPr>
          <p:spPr>
            <a:xfrm>
              <a:off x="3233964" y="1954419"/>
              <a:ext cx="14005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925A26AC-86FC-4405-98DE-E5A5A22DC624}"/>
                </a:ext>
              </a:extLst>
            </p:cNvPr>
            <p:cNvSpPr txBox="1"/>
            <p:nvPr/>
          </p:nvSpPr>
          <p:spPr>
            <a:xfrm>
              <a:off x="3243489" y="2171403"/>
              <a:ext cx="14005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 Presentation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A13A23A4-E0BB-4829-A70B-1D55F71D92DD}"/>
              </a:ext>
            </a:extLst>
          </p:cNvPr>
          <p:cNvGrpSpPr/>
          <p:nvPr/>
        </p:nvGrpSpPr>
        <p:grpSpPr>
          <a:xfrm>
            <a:off x="6240016" y="2725694"/>
            <a:ext cx="2879516" cy="1237246"/>
            <a:chOff x="3017859" y="4283314"/>
            <a:chExt cx="2068609" cy="1237246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15E47719-C48C-4E28-AD40-EFE5A41760DD}"/>
                </a:ext>
              </a:extLst>
            </p:cNvPr>
            <p:cNvSpPr txBox="1"/>
            <p:nvPr/>
          </p:nvSpPr>
          <p:spPr>
            <a:xfrm>
              <a:off x="3021855" y="4504897"/>
              <a:ext cx="206423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BB820842-7F8E-4640-9441-5A0AD868A856}"/>
                </a:ext>
              </a:extLst>
            </p:cNvPr>
            <p:cNvSpPr txBox="1"/>
            <p:nvPr/>
          </p:nvSpPr>
          <p:spPr>
            <a:xfrm>
              <a:off x="3017859" y="4283314"/>
              <a:ext cx="206860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3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1F03FA2C-0EEB-4B7A-81F3-BCAF7E06513B}"/>
              </a:ext>
            </a:extLst>
          </p:cNvPr>
          <p:cNvGrpSpPr/>
          <p:nvPr/>
        </p:nvGrpSpPr>
        <p:grpSpPr>
          <a:xfrm>
            <a:off x="3288492" y="3980148"/>
            <a:ext cx="2879516" cy="1237246"/>
            <a:chOff x="3017859" y="4283314"/>
            <a:chExt cx="2068609" cy="1237246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67494D28-2828-46ED-9C7A-0B15DB4A5890}"/>
                </a:ext>
              </a:extLst>
            </p:cNvPr>
            <p:cNvSpPr txBox="1"/>
            <p:nvPr/>
          </p:nvSpPr>
          <p:spPr>
            <a:xfrm>
              <a:off x="3021855" y="4504897"/>
              <a:ext cx="206423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C23A41AE-D10A-40D4-B7BF-A4C780A56DB4}"/>
                </a:ext>
              </a:extLst>
            </p:cNvPr>
            <p:cNvSpPr txBox="1"/>
            <p:nvPr/>
          </p:nvSpPr>
          <p:spPr>
            <a:xfrm>
              <a:off x="3017859" y="4283314"/>
              <a:ext cx="206860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2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2F14489F-B6DB-413F-8980-C2C56E90C268}"/>
              </a:ext>
            </a:extLst>
          </p:cNvPr>
          <p:cNvGrpSpPr/>
          <p:nvPr/>
        </p:nvGrpSpPr>
        <p:grpSpPr>
          <a:xfrm>
            <a:off x="971550" y="1756112"/>
            <a:ext cx="2879516" cy="1052580"/>
            <a:chOff x="3017859" y="4283314"/>
            <a:chExt cx="2068609" cy="1052580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A2247074-7C9C-425D-B399-4952EAA0FE28}"/>
                </a:ext>
              </a:extLst>
            </p:cNvPr>
            <p:cNvSpPr txBox="1"/>
            <p:nvPr/>
          </p:nvSpPr>
          <p:spPr>
            <a:xfrm>
              <a:off x="3021855" y="4504897"/>
              <a:ext cx="206423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B4146970-4BD6-42E2-BFBC-343D1A85F9F9}"/>
                </a:ext>
              </a:extLst>
            </p:cNvPr>
            <p:cNvSpPr txBox="1"/>
            <p:nvPr/>
          </p:nvSpPr>
          <p:spPr>
            <a:xfrm>
              <a:off x="3017859" y="4283314"/>
              <a:ext cx="206860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45695F28-EA41-4585-9551-8BC9E66CB504}"/>
              </a:ext>
            </a:extLst>
          </p:cNvPr>
          <p:cNvGrpSpPr/>
          <p:nvPr/>
        </p:nvGrpSpPr>
        <p:grpSpPr>
          <a:xfrm>
            <a:off x="8398085" y="5105110"/>
            <a:ext cx="2879516" cy="1052580"/>
            <a:chOff x="3017859" y="4283314"/>
            <a:chExt cx="2068609" cy="1052580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504720BE-2536-4E84-8D74-36464E83975F}"/>
                </a:ext>
              </a:extLst>
            </p:cNvPr>
            <p:cNvSpPr txBox="1"/>
            <p:nvPr/>
          </p:nvSpPr>
          <p:spPr>
            <a:xfrm>
              <a:off x="3021855" y="4504897"/>
              <a:ext cx="206423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95E194E8-4F22-44DC-9D97-793C8EAB3E40}"/>
                </a:ext>
              </a:extLst>
            </p:cNvPr>
            <p:cNvSpPr txBox="1"/>
            <p:nvPr/>
          </p:nvSpPr>
          <p:spPr>
            <a:xfrm>
              <a:off x="3017859" y="4283314"/>
              <a:ext cx="206860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4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3753452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4EE6C1DA-3C7F-4444-A4A3-6D70FB75311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6254130D-F70D-4963-8462-8137CDAC8AD7}"/>
              </a:ext>
            </a:extLst>
          </p:cNvPr>
          <p:cNvSpPr/>
          <p:nvPr/>
        </p:nvSpPr>
        <p:spPr>
          <a:xfrm>
            <a:off x="6067168" y="1847847"/>
            <a:ext cx="243700" cy="2437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BB519B7F-BEB8-4F98-AE2C-0EFED14FC75B}"/>
              </a:ext>
            </a:extLst>
          </p:cNvPr>
          <p:cNvSpPr/>
          <p:nvPr/>
        </p:nvSpPr>
        <p:spPr>
          <a:xfrm>
            <a:off x="6067168" y="2466193"/>
            <a:ext cx="243700" cy="2437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C16D52A8-0273-4A53-9E18-0911CAE743E7}"/>
              </a:ext>
            </a:extLst>
          </p:cNvPr>
          <p:cNvSpPr/>
          <p:nvPr/>
        </p:nvSpPr>
        <p:spPr>
          <a:xfrm>
            <a:off x="6067168" y="3084539"/>
            <a:ext cx="243700" cy="2437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7E3E9DC0-4AD8-4BFE-A776-01DA6B80E824}"/>
              </a:ext>
            </a:extLst>
          </p:cNvPr>
          <p:cNvSpPr/>
          <p:nvPr/>
        </p:nvSpPr>
        <p:spPr>
          <a:xfrm>
            <a:off x="6067168" y="3702885"/>
            <a:ext cx="243700" cy="243700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81F0C2C1-CE36-481F-906B-AE843EE7D11B}"/>
              </a:ext>
            </a:extLst>
          </p:cNvPr>
          <p:cNvSpPr txBox="1"/>
          <p:nvPr/>
        </p:nvSpPr>
        <p:spPr>
          <a:xfrm>
            <a:off x="6426366" y="1831197"/>
            <a:ext cx="51530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D9793FD1-36EB-43F5-A3FE-71689D7FDD86}"/>
              </a:ext>
            </a:extLst>
          </p:cNvPr>
          <p:cNvSpPr txBox="1"/>
          <p:nvPr/>
        </p:nvSpPr>
        <p:spPr>
          <a:xfrm>
            <a:off x="6426366" y="2449543"/>
            <a:ext cx="51530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9C243096-523F-473A-ACF5-0B87CB93E205}"/>
              </a:ext>
            </a:extLst>
          </p:cNvPr>
          <p:cNvSpPr txBox="1"/>
          <p:nvPr/>
        </p:nvSpPr>
        <p:spPr>
          <a:xfrm>
            <a:off x="6426366" y="3067889"/>
            <a:ext cx="51530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51643995-375D-499E-873D-AE89260A8E6D}"/>
              </a:ext>
            </a:extLst>
          </p:cNvPr>
          <p:cNvSpPr txBox="1"/>
          <p:nvPr/>
        </p:nvSpPr>
        <p:spPr>
          <a:xfrm>
            <a:off x="6426366" y="3686235"/>
            <a:ext cx="51530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59F12B2E-EBED-4296-978C-5A76C1352F36}"/>
              </a:ext>
            </a:extLst>
          </p:cNvPr>
          <p:cNvSpPr/>
          <p:nvPr/>
        </p:nvSpPr>
        <p:spPr>
          <a:xfrm>
            <a:off x="6209112" y="4590482"/>
            <a:ext cx="752762" cy="7527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670C1F57-A214-4EF1-905B-014B68CBE0A1}"/>
              </a:ext>
            </a:extLst>
          </p:cNvPr>
          <p:cNvSpPr/>
          <p:nvPr/>
        </p:nvSpPr>
        <p:spPr>
          <a:xfrm>
            <a:off x="5216680" y="5542484"/>
            <a:ext cx="752762" cy="7527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163AA55A-0D7F-48F4-868B-7B4E38450494}"/>
              </a:ext>
            </a:extLst>
          </p:cNvPr>
          <p:cNvSpPr/>
          <p:nvPr/>
        </p:nvSpPr>
        <p:spPr>
          <a:xfrm>
            <a:off x="5216680" y="4590482"/>
            <a:ext cx="752762" cy="7527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389DE81F-7708-4805-9561-938108EB6B03}"/>
              </a:ext>
            </a:extLst>
          </p:cNvPr>
          <p:cNvSpPr/>
          <p:nvPr/>
        </p:nvSpPr>
        <p:spPr>
          <a:xfrm>
            <a:off x="6209112" y="5542484"/>
            <a:ext cx="752762" cy="7527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DC3B8466-3FCF-488B-8803-7FFBF4BE2047}"/>
              </a:ext>
            </a:extLst>
          </p:cNvPr>
          <p:cNvGrpSpPr/>
          <p:nvPr/>
        </p:nvGrpSpPr>
        <p:grpSpPr>
          <a:xfrm>
            <a:off x="7123097" y="4628495"/>
            <a:ext cx="4456279" cy="692124"/>
            <a:chOff x="3131840" y="2220253"/>
            <a:chExt cx="3096344" cy="692124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284E2F24-9AEC-487A-B714-CF4CF9F10339}"/>
                </a:ext>
              </a:extLst>
            </p:cNvPr>
            <p:cNvSpPr txBox="1"/>
            <p:nvPr/>
          </p:nvSpPr>
          <p:spPr>
            <a:xfrm>
              <a:off x="3131840" y="2220253"/>
              <a:ext cx="309634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315633D8-4D5A-4758-ABE1-D337A53EB005}"/>
                </a:ext>
              </a:extLst>
            </p:cNvPr>
            <p:cNvSpPr txBox="1"/>
            <p:nvPr/>
          </p:nvSpPr>
          <p:spPr>
            <a:xfrm>
              <a:off x="3131840" y="2450712"/>
              <a:ext cx="30963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5E8141CA-5511-4FB6-9C1A-8866138D604F}"/>
              </a:ext>
            </a:extLst>
          </p:cNvPr>
          <p:cNvGrpSpPr/>
          <p:nvPr/>
        </p:nvGrpSpPr>
        <p:grpSpPr>
          <a:xfrm>
            <a:off x="7123097" y="5580498"/>
            <a:ext cx="4456279" cy="692124"/>
            <a:chOff x="3131840" y="2220253"/>
            <a:chExt cx="3096344" cy="692124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070AE830-0D49-4772-9A1D-1EDA3B5D2BF1}"/>
                </a:ext>
              </a:extLst>
            </p:cNvPr>
            <p:cNvSpPr txBox="1"/>
            <p:nvPr/>
          </p:nvSpPr>
          <p:spPr>
            <a:xfrm>
              <a:off x="3131840" y="2220253"/>
              <a:ext cx="309634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AD347928-B1DD-47DA-9C49-10B5DAA55E48}"/>
                </a:ext>
              </a:extLst>
            </p:cNvPr>
            <p:cNvSpPr txBox="1"/>
            <p:nvPr/>
          </p:nvSpPr>
          <p:spPr>
            <a:xfrm>
              <a:off x="3131840" y="2450712"/>
              <a:ext cx="30963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2C518C52-444E-450E-847B-0EF309A42167}"/>
              </a:ext>
            </a:extLst>
          </p:cNvPr>
          <p:cNvGrpSpPr/>
          <p:nvPr/>
        </p:nvGrpSpPr>
        <p:grpSpPr>
          <a:xfrm>
            <a:off x="612626" y="4628495"/>
            <a:ext cx="4428175" cy="692124"/>
            <a:chOff x="3131840" y="2220253"/>
            <a:chExt cx="3096344" cy="692124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A307648B-B8D0-46F4-8989-A0665DB22B04}"/>
                </a:ext>
              </a:extLst>
            </p:cNvPr>
            <p:cNvSpPr txBox="1"/>
            <p:nvPr/>
          </p:nvSpPr>
          <p:spPr>
            <a:xfrm>
              <a:off x="3131840" y="2220253"/>
              <a:ext cx="309634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EB773CD2-7D83-4448-AF20-60EBBE665A34}"/>
                </a:ext>
              </a:extLst>
            </p:cNvPr>
            <p:cNvSpPr txBox="1"/>
            <p:nvPr/>
          </p:nvSpPr>
          <p:spPr>
            <a:xfrm>
              <a:off x="3131840" y="2450712"/>
              <a:ext cx="30963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0D049060-2E73-4926-9B03-E12B7C5EAC8F}"/>
              </a:ext>
            </a:extLst>
          </p:cNvPr>
          <p:cNvGrpSpPr/>
          <p:nvPr/>
        </p:nvGrpSpPr>
        <p:grpSpPr>
          <a:xfrm>
            <a:off x="612626" y="5580498"/>
            <a:ext cx="4428175" cy="692124"/>
            <a:chOff x="3131840" y="2220253"/>
            <a:chExt cx="3096344" cy="692124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88D69D58-C245-43C9-89EC-0FA4D0284D58}"/>
                </a:ext>
              </a:extLst>
            </p:cNvPr>
            <p:cNvSpPr txBox="1"/>
            <p:nvPr/>
          </p:nvSpPr>
          <p:spPr>
            <a:xfrm>
              <a:off x="3131840" y="2220253"/>
              <a:ext cx="309634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2AAB0D73-6AF5-4346-8C2B-BFA440386FC8}"/>
                </a:ext>
              </a:extLst>
            </p:cNvPr>
            <p:cNvSpPr txBox="1"/>
            <p:nvPr/>
          </p:nvSpPr>
          <p:spPr>
            <a:xfrm>
              <a:off x="3131840" y="2450712"/>
              <a:ext cx="30963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9" name="Isosceles Triangle 51">
            <a:extLst>
              <a:ext uri="{FF2B5EF4-FFF2-40B4-BE49-F238E27FC236}">
                <a16:creationId xmlns:a16="http://schemas.microsoft.com/office/drawing/2014/main" xmlns="" id="{0B609CAD-610E-41C7-9391-7C1F249B0758}"/>
              </a:ext>
            </a:extLst>
          </p:cNvPr>
          <p:cNvSpPr/>
          <p:nvPr/>
        </p:nvSpPr>
        <p:spPr>
          <a:xfrm>
            <a:off x="5422701" y="4817030"/>
            <a:ext cx="357265" cy="261984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0" name="Trapezoid 13">
            <a:extLst>
              <a:ext uri="{FF2B5EF4-FFF2-40B4-BE49-F238E27FC236}">
                <a16:creationId xmlns:a16="http://schemas.microsoft.com/office/drawing/2014/main" xmlns="" id="{BB354FA6-7999-4817-8640-6A5B06118EEE}"/>
              </a:ext>
            </a:extLst>
          </p:cNvPr>
          <p:cNvSpPr/>
          <p:nvPr/>
        </p:nvSpPr>
        <p:spPr>
          <a:xfrm>
            <a:off x="6412038" y="4798988"/>
            <a:ext cx="361838" cy="305956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1" name="Rectangle 16">
            <a:extLst>
              <a:ext uri="{FF2B5EF4-FFF2-40B4-BE49-F238E27FC236}">
                <a16:creationId xmlns:a16="http://schemas.microsoft.com/office/drawing/2014/main" xmlns="" id="{4ADA1CE3-2817-41A2-90A7-5FB3C6CFA8F4}"/>
              </a:ext>
            </a:extLst>
          </p:cNvPr>
          <p:cNvSpPr/>
          <p:nvPr/>
        </p:nvSpPr>
        <p:spPr>
          <a:xfrm rot="2700000">
            <a:off x="6440480" y="5661572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2" name="Rectangle 9">
            <a:extLst>
              <a:ext uri="{FF2B5EF4-FFF2-40B4-BE49-F238E27FC236}">
                <a16:creationId xmlns:a16="http://schemas.microsoft.com/office/drawing/2014/main" xmlns="" id="{E2BDFB96-E55D-4012-9DEA-2B5F857F402E}"/>
              </a:ext>
            </a:extLst>
          </p:cNvPr>
          <p:cNvSpPr/>
          <p:nvPr/>
        </p:nvSpPr>
        <p:spPr>
          <a:xfrm>
            <a:off x="5422701" y="5718998"/>
            <a:ext cx="360125" cy="337109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0A2ABB32-99FF-4038-ACBF-1434B17C5E6E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</p:spTree>
    <p:extLst>
      <p:ext uri="{BB962C8B-B14F-4D97-AF65-F5344CB8AC3E}">
        <p14:creationId xmlns:p14="http://schemas.microsoft.com/office/powerpoint/2010/main" val="322366547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Bent Arrow 4">
            <a:extLst>
              <a:ext uri="{FF2B5EF4-FFF2-40B4-BE49-F238E27FC236}">
                <a16:creationId xmlns:a16="http://schemas.microsoft.com/office/drawing/2014/main" xmlns="" id="{7567210A-C0D5-42BD-BD5C-EC639531BAE6}"/>
              </a:ext>
            </a:extLst>
          </p:cNvPr>
          <p:cNvSpPr/>
          <p:nvPr/>
        </p:nvSpPr>
        <p:spPr>
          <a:xfrm rot="5400000">
            <a:off x="3637154" y="3973361"/>
            <a:ext cx="626554" cy="1980000"/>
          </a:xfrm>
          <a:prstGeom prst="ben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/>
              </a:solidFill>
            </a:endParaRPr>
          </a:p>
        </p:txBody>
      </p:sp>
      <p:sp>
        <p:nvSpPr>
          <p:cNvPr id="4" name="Bent Arrow 5">
            <a:extLst>
              <a:ext uri="{FF2B5EF4-FFF2-40B4-BE49-F238E27FC236}">
                <a16:creationId xmlns:a16="http://schemas.microsoft.com/office/drawing/2014/main" xmlns="" id="{3F3AE6D1-A92A-4109-BC88-AF421E4424A7}"/>
              </a:ext>
            </a:extLst>
          </p:cNvPr>
          <p:cNvSpPr/>
          <p:nvPr/>
        </p:nvSpPr>
        <p:spPr>
          <a:xfrm rot="5400000">
            <a:off x="5231318" y="3650383"/>
            <a:ext cx="626558" cy="1923540"/>
          </a:xfrm>
          <a:prstGeom prst="ben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/>
              </a:solidFill>
            </a:endParaRPr>
          </a:p>
        </p:txBody>
      </p:sp>
      <p:sp>
        <p:nvSpPr>
          <p:cNvPr id="5" name="Bent Arrow 6">
            <a:extLst>
              <a:ext uri="{FF2B5EF4-FFF2-40B4-BE49-F238E27FC236}">
                <a16:creationId xmlns:a16="http://schemas.microsoft.com/office/drawing/2014/main" xmlns="" id="{49FA6A32-5AEC-4B12-BC81-8F3B9802E557}"/>
              </a:ext>
            </a:extLst>
          </p:cNvPr>
          <p:cNvSpPr/>
          <p:nvPr/>
        </p:nvSpPr>
        <p:spPr>
          <a:xfrm rot="5400000">
            <a:off x="6732140" y="3323436"/>
            <a:ext cx="626558" cy="1847338"/>
          </a:xfrm>
          <a:prstGeom prst="ben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/>
              </a:solidFill>
            </a:endParaRPr>
          </a:p>
        </p:txBody>
      </p:sp>
      <p:sp>
        <p:nvSpPr>
          <p:cNvPr id="6" name="Bent Arrow 7">
            <a:extLst>
              <a:ext uri="{FF2B5EF4-FFF2-40B4-BE49-F238E27FC236}">
                <a16:creationId xmlns:a16="http://schemas.microsoft.com/office/drawing/2014/main" xmlns="" id="{71A9AD77-85B9-4045-B88B-43F5EDA7F45E}"/>
              </a:ext>
            </a:extLst>
          </p:cNvPr>
          <p:cNvSpPr/>
          <p:nvPr/>
        </p:nvSpPr>
        <p:spPr>
          <a:xfrm rot="5400000">
            <a:off x="8267512" y="2969194"/>
            <a:ext cx="626558" cy="1824010"/>
          </a:xfrm>
          <a:prstGeom prst="ben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/>
              </a:solidFill>
            </a:endParaRPr>
          </a:p>
        </p:txBody>
      </p:sp>
      <p:sp>
        <p:nvSpPr>
          <p:cNvPr id="7" name="Bent Arrow 8">
            <a:extLst>
              <a:ext uri="{FF2B5EF4-FFF2-40B4-BE49-F238E27FC236}">
                <a16:creationId xmlns:a16="http://schemas.microsoft.com/office/drawing/2014/main" xmlns="" id="{74F4CE8E-0F7C-46FA-8E40-C30A8302AF89}"/>
              </a:ext>
            </a:extLst>
          </p:cNvPr>
          <p:cNvSpPr/>
          <p:nvPr/>
        </p:nvSpPr>
        <p:spPr>
          <a:xfrm rot="5400000">
            <a:off x="9796026" y="2630008"/>
            <a:ext cx="626555" cy="1796940"/>
          </a:xfrm>
          <a:prstGeom prst="bentArrow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8" name="Pentagon 9">
            <a:extLst>
              <a:ext uri="{FF2B5EF4-FFF2-40B4-BE49-F238E27FC236}">
                <a16:creationId xmlns:a16="http://schemas.microsoft.com/office/drawing/2014/main" xmlns="" id="{633C9A25-3FEF-444C-A426-D6E2A1D37BCB}"/>
              </a:ext>
            </a:extLst>
          </p:cNvPr>
          <p:cNvSpPr/>
          <p:nvPr/>
        </p:nvSpPr>
        <p:spPr>
          <a:xfrm>
            <a:off x="9000193" y="1809524"/>
            <a:ext cx="2133027" cy="1368000"/>
          </a:xfrm>
          <a:prstGeom prst="homePlate">
            <a:avLst>
              <a:gd name="adj" fmla="val 30642"/>
            </a:avLst>
          </a:prstGeom>
          <a:solidFill>
            <a:schemeClr val="bg1"/>
          </a:solidFill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39E02A85-7780-4522-B408-03A469C850DD}"/>
              </a:ext>
            </a:extLst>
          </p:cNvPr>
          <p:cNvSpPr/>
          <p:nvPr/>
        </p:nvSpPr>
        <p:spPr>
          <a:xfrm>
            <a:off x="7219600" y="1809524"/>
            <a:ext cx="1980000" cy="1728000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F5D74FE-9934-406B-8B46-15141E51BCFD}"/>
              </a:ext>
            </a:extLst>
          </p:cNvPr>
          <p:cNvSpPr/>
          <p:nvPr/>
        </p:nvSpPr>
        <p:spPr>
          <a:xfrm>
            <a:off x="5680674" y="1809524"/>
            <a:ext cx="1980000" cy="2088000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2F216C1E-CBC3-40A3-A451-BE7180AA37EB}"/>
              </a:ext>
            </a:extLst>
          </p:cNvPr>
          <p:cNvSpPr/>
          <p:nvPr/>
        </p:nvSpPr>
        <p:spPr>
          <a:xfrm>
            <a:off x="4141750" y="1809524"/>
            <a:ext cx="1980000" cy="2448000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F4BBEB27-A2E2-46D2-87B5-F8754CEC255A}"/>
              </a:ext>
            </a:extLst>
          </p:cNvPr>
          <p:cNvSpPr/>
          <p:nvPr/>
        </p:nvSpPr>
        <p:spPr>
          <a:xfrm>
            <a:off x="2602826" y="1809524"/>
            <a:ext cx="1980000" cy="2808000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7569A4CF-EDF3-404B-9136-95890007F0D5}"/>
              </a:ext>
            </a:extLst>
          </p:cNvPr>
          <p:cNvGrpSpPr/>
          <p:nvPr/>
        </p:nvGrpSpPr>
        <p:grpSpPr>
          <a:xfrm>
            <a:off x="3031162" y="1946144"/>
            <a:ext cx="1461690" cy="2400658"/>
            <a:chOff x="6210996" y="1433695"/>
            <a:chExt cx="1712589" cy="1707886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D6B38653-A95D-42DC-AE00-DD49E87494AC}"/>
                </a:ext>
              </a:extLst>
            </p:cNvPr>
            <p:cNvSpPr txBox="1"/>
            <p:nvPr/>
          </p:nvSpPr>
          <p:spPr>
            <a:xfrm>
              <a:off x="6211000" y="1433695"/>
              <a:ext cx="1712585" cy="197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E42BB06B-66AA-4243-A788-4A907147CFFC}"/>
                </a:ext>
              </a:extLst>
            </p:cNvPr>
            <p:cNvSpPr txBox="1"/>
            <p:nvPr/>
          </p:nvSpPr>
          <p:spPr>
            <a:xfrm>
              <a:off x="6210996" y="1630759"/>
              <a:ext cx="1712585" cy="1510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ACCAFE18-74E1-4FE2-AE8A-500125F16002}"/>
              </a:ext>
            </a:extLst>
          </p:cNvPr>
          <p:cNvGrpSpPr/>
          <p:nvPr/>
        </p:nvGrpSpPr>
        <p:grpSpPr>
          <a:xfrm>
            <a:off x="4549730" y="1946144"/>
            <a:ext cx="1455155" cy="2215993"/>
            <a:chOff x="6210996" y="1433695"/>
            <a:chExt cx="1712589" cy="1576507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9184CCF6-6C95-4EF2-A47F-FEA489E57199}"/>
                </a:ext>
              </a:extLst>
            </p:cNvPr>
            <p:cNvSpPr txBox="1"/>
            <p:nvPr/>
          </p:nvSpPr>
          <p:spPr>
            <a:xfrm>
              <a:off x="6211000" y="1433695"/>
              <a:ext cx="1712585" cy="197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8D8AFFB7-F654-48CE-8696-7E7AF12985E2}"/>
                </a:ext>
              </a:extLst>
            </p:cNvPr>
            <p:cNvSpPr txBox="1"/>
            <p:nvPr/>
          </p:nvSpPr>
          <p:spPr>
            <a:xfrm>
              <a:off x="6210996" y="1630759"/>
              <a:ext cx="1712587" cy="1379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You can simply impress your audience and add a unique zing.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39D701DC-C9F7-4006-9EE1-97F0F893EF7C}"/>
              </a:ext>
            </a:extLst>
          </p:cNvPr>
          <p:cNvGrpSpPr/>
          <p:nvPr/>
        </p:nvGrpSpPr>
        <p:grpSpPr>
          <a:xfrm>
            <a:off x="6088657" y="1946142"/>
            <a:ext cx="1482851" cy="1846659"/>
            <a:chOff x="6210996" y="1433695"/>
            <a:chExt cx="1712589" cy="1313757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80D86EE8-1295-4293-8A05-F2D0DAE35F36}"/>
                </a:ext>
              </a:extLst>
            </p:cNvPr>
            <p:cNvSpPr txBox="1"/>
            <p:nvPr/>
          </p:nvSpPr>
          <p:spPr>
            <a:xfrm>
              <a:off x="6210999" y="1433695"/>
              <a:ext cx="1712586" cy="197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E811A441-81D0-462C-AB4F-FB82993D2922}"/>
                </a:ext>
              </a:extLst>
            </p:cNvPr>
            <p:cNvSpPr txBox="1"/>
            <p:nvPr/>
          </p:nvSpPr>
          <p:spPr>
            <a:xfrm>
              <a:off x="6210996" y="1630759"/>
              <a:ext cx="1712586" cy="1116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photos.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5D881557-81C0-42DE-808D-2DA936A2B648}"/>
              </a:ext>
            </a:extLst>
          </p:cNvPr>
          <p:cNvGrpSpPr/>
          <p:nvPr/>
        </p:nvGrpSpPr>
        <p:grpSpPr>
          <a:xfrm>
            <a:off x="7654094" y="1946143"/>
            <a:ext cx="1438498" cy="1477329"/>
            <a:chOff x="6210996" y="1433695"/>
            <a:chExt cx="1712589" cy="1051006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D419B10A-520F-4684-9385-258A2DE3D27F}"/>
                </a:ext>
              </a:extLst>
            </p:cNvPr>
            <p:cNvSpPr txBox="1"/>
            <p:nvPr/>
          </p:nvSpPr>
          <p:spPr>
            <a:xfrm>
              <a:off x="6211000" y="1433695"/>
              <a:ext cx="1712585" cy="197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18A914F1-2C9B-4C57-BDE6-4763C7657839}"/>
                </a:ext>
              </a:extLst>
            </p:cNvPr>
            <p:cNvSpPr txBox="1"/>
            <p:nvPr/>
          </p:nvSpPr>
          <p:spPr>
            <a:xfrm>
              <a:off x="6210996" y="1630759"/>
              <a:ext cx="1712585" cy="853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BC4E1BB2-AC53-4969-91C4-C97F95EBFCEF}"/>
              </a:ext>
            </a:extLst>
          </p:cNvPr>
          <p:cNvGrpSpPr/>
          <p:nvPr/>
        </p:nvGrpSpPr>
        <p:grpSpPr>
          <a:xfrm>
            <a:off x="9236911" y="1946143"/>
            <a:ext cx="1456096" cy="1107997"/>
            <a:chOff x="6210996" y="1433695"/>
            <a:chExt cx="1712589" cy="788255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FA50FE39-36BF-46F9-BDD8-0CE4F9B51915}"/>
                </a:ext>
              </a:extLst>
            </p:cNvPr>
            <p:cNvSpPr txBox="1"/>
            <p:nvPr/>
          </p:nvSpPr>
          <p:spPr>
            <a:xfrm>
              <a:off x="6211000" y="1433695"/>
              <a:ext cx="1712585" cy="197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54FC2849-E813-46C8-B8DE-77E8EEC38FDA}"/>
                </a:ext>
              </a:extLst>
            </p:cNvPr>
            <p:cNvSpPr txBox="1"/>
            <p:nvPr/>
          </p:nvSpPr>
          <p:spPr>
            <a:xfrm>
              <a:off x="6210996" y="1630759"/>
              <a:ext cx="1712585" cy="5911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zing.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xmlns="" id="{F35C7169-2AC9-4A71-AFA7-629A33EE50A0}"/>
              </a:ext>
            </a:extLst>
          </p:cNvPr>
          <p:cNvGrpSpPr/>
          <p:nvPr/>
        </p:nvGrpSpPr>
        <p:grpSpPr>
          <a:xfrm>
            <a:off x="3567211" y="5310266"/>
            <a:ext cx="1705439" cy="678649"/>
            <a:chOff x="3233965" y="1954419"/>
            <a:chExt cx="1446171" cy="678649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2228B036-6778-4B6D-A04A-E363544A4E8B}"/>
                </a:ext>
              </a:extLst>
            </p:cNvPr>
            <p:cNvSpPr txBox="1"/>
            <p:nvPr/>
          </p:nvSpPr>
          <p:spPr>
            <a:xfrm>
              <a:off x="3233965" y="1954419"/>
              <a:ext cx="14366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A8F3EF56-FB75-4DE4-BEDA-7B622F1989CB}"/>
                </a:ext>
              </a:extLst>
            </p:cNvPr>
            <p:cNvSpPr txBox="1"/>
            <p:nvPr/>
          </p:nvSpPr>
          <p:spPr>
            <a:xfrm>
              <a:off x="3243490" y="2171403"/>
              <a:ext cx="143664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Simple PowerPoint Presentation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EB3F0620-6F5C-49A7-BD4F-D40769AEEBC9}"/>
              </a:ext>
            </a:extLst>
          </p:cNvPr>
          <p:cNvGrpSpPr/>
          <p:nvPr/>
        </p:nvGrpSpPr>
        <p:grpSpPr>
          <a:xfrm>
            <a:off x="5077856" y="4963500"/>
            <a:ext cx="1705439" cy="678649"/>
            <a:chOff x="3233965" y="1954419"/>
            <a:chExt cx="1446171" cy="678649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9E66C34F-9554-4B2F-AD94-4FC74D701582}"/>
                </a:ext>
              </a:extLst>
            </p:cNvPr>
            <p:cNvSpPr txBox="1"/>
            <p:nvPr/>
          </p:nvSpPr>
          <p:spPr>
            <a:xfrm>
              <a:off x="3233965" y="1954419"/>
              <a:ext cx="14366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9CB2DF88-EE0A-42DB-8986-92BD27C48B4F}"/>
                </a:ext>
              </a:extLst>
            </p:cNvPr>
            <p:cNvSpPr txBox="1"/>
            <p:nvPr/>
          </p:nvSpPr>
          <p:spPr>
            <a:xfrm>
              <a:off x="3243490" y="2171403"/>
              <a:ext cx="143664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Simple PowerPoint Presentation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112CE627-12F0-40EE-994D-0F31DA5D9F62}"/>
              </a:ext>
            </a:extLst>
          </p:cNvPr>
          <p:cNvGrpSpPr/>
          <p:nvPr/>
        </p:nvGrpSpPr>
        <p:grpSpPr>
          <a:xfrm>
            <a:off x="6588501" y="4616734"/>
            <a:ext cx="1705439" cy="678649"/>
            <a:chOff x="3233965" y="1954419"/>
            <a:chExt cx="1446171" cy="678649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23A561F5-C8DF-4AFA-9D5F-3F0212BFAB0A}"/>
                </a:ext>
              </a:extLst>
            </p:cNvPr>
            <p:cNvSpPr txBox="1"/>
            <p:nvPr/>
          </p:nvSpPr>
          <p:spPr>
            <a:xfrm>
              <a:off x="3233965" y="1954419"/>
              <a:ext cx="14366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73856D87-3BD7-458D-AAE7-4460D66364B4}"/>
                </a:ext>
              </a:extLst>
            </p:cNvPr>
            <p:cNvSpPr txBox="1"/>
            <p:nvPr/>
          </p:nvSpPr>
          <p:spPr>
            <a:xfrm>
              <a:off x="3243490" y="2171403"/>
              <a:ext cx="143664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Simple PowerPoint Presentation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xmlns="" id="{EA7D70D6-33A2-47A0-B21E-DF684BEE95EF}"/>
              </a:ext>
            </a:extLst>
          </p:cNvPr>
          <p:cNvGrpSpPr/>
          <p:nvPr/>
        </p:nvGrpSpPr>
        <p:grpSpPr>
          <a:xfrm>
            <a:off x="8099146" y="4269968"/>
            <a:ext cx="1705439" cy="678649"/>
            <a:chOff x="3233965" y="1954419"/>
            <a:chExt cx="1446171" cy="678649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44C2E915-7FD9-46D1-ACC6-D12CBA7C87AC}"/>
                </a:ext>
              </a:extLst>
            </p:cNvPr>
            <p:cNvSpPr txBox="1"/>
            <p:nvPr/>
          </p:nvSpPr>
          <p:spPr>
            <a:xfrm>
              <a:off x="3233965" y="1954419"/>
              <a:ext cx="14366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xmlns="" id="{9BE2FE82-F6B6-4649-B31D-2A438F825E5A}"/>
                </a:ext>
              </a:extLst>
            </p:cNvPr>
            <p:cNvSpPr txBox="1"/>
            <p:nvPr/>
          </p:nvSpPr>
          <p:spPr>
            <a:xfrm>
              <a:off x="3243490" y="2171403"/>
              <a:ext cx="143664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Simple PowerPoint Presentation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xmlns="" id="{DD9372B7-144E-4D5D-8AF8-93DE9CA80CE8}"/>
              </a:ext>
            </a:extLst>
          </p:cNvPr>
          <p:cNvGrpSpPr/>
          <p:nvPr/>
        </p:nvGrpSpPr>
        <p:grpSpPr>
          <a:xfrm>
            <a:off x="9609790" y="3923202"/>
            <a:ext cx="1705439" cy="678649"/>
            <a:chOff x="3233965" y="1954419"/>
            <a:chExt cx="1446171" cy="678649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xmlns="" id="{BF8CB501-DBF6-4760-A406-E4D55236E60D}"/>
                </a:ext>
              </a:extLst>
            </p:cNvPr>
            <p:cNvSpPr txBox="1"/>
            <p:nvPr/>
          </p:nvSpPr>
          <p:spPr>
            <a:xfrm>
              <a:off x="3233965" y="1954419"/>
              <a:ext cx="14366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xmlns="" id="{52DAB144-4F56-4C1D-B2E4-FDCB9F4D047D}"/>
                </a:ext>
              </a:extLst>
            </p:cNvPr>
            <p:cNvSpPr txBox="1"/>
            <p:nvPr/>
          </p:nvSpPr>
          <p:spPr>
            <a:xfrm>
              <a:off x="3243490" y="2171403"/>
              <a:ext cx="143664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Simple PowerPoint Presentation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43" name="Bent Arrow 4">
            <a:extLst>
              <a:ext uri="{FF2B5EF4-FFF2-40B4-BE49-F238E27FC236}">
                <a16:creationId xmlns:a16="http://schemas.microsoft.com/office/drawing/2014/main" xmlns="" id="{F4FD8F05-D6D6-42DC-833E-DEFCAD432567}"/>
              </a:ext>
            </a:extLst>
          </p:cNvPr>
          <p:cNvSpPr/>
          <p:nvPr/>
        </p:nvSpPr>
        <p:spPr>
          <a:xfrm rot="5400000">
            <a:off x="1988150" y="4187772"/>
            <a:ext cx="626554" cy="2264874"/>
          </a:xfrm>
          <a:prstGeom prst="bent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/>
              </a:solidFill>
            </a:endParaRPr>
          </a:p>
        </p:txBody>
      </p:sp>
      <p:sp>
        <p:nvSpPr>
          <p:cNvPr id="44" name="Rectangle 13">
            <a:extLst>
              <a:ext uri="{FF2B5EF4-FFF2-40B4-BE49-F238E27FC236}">
                <a16:creationId xmlns:a16="http://schemas.microsoft.com/office/drawing/2014/main" xmlns="" id="{05D486F7-CA61-4C21-B967-CE1317590132}"/>
              </a:ext>
            </a:extLst>
          </p:cNvPr>
          <p:cNvSpPr/>
          <p:nvPr/>
        </p:nvSpPr>
        <p:spPr>
          <a:xfrm>
            <a:off x="1207902" y="1805460"/>
            <a:ext cx="1836000" cy="3168000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/>
          </a:p>
        </p:txBody>
      </p:sp>
      <p:grpSp>
        <p:nvGrpSpPr>
          <p:cNvPr id="45" name="Group 14">
            <a:extLst>
              <a:ext uri="{FF2B5EF4-FFF2-40B4-BE49-F238E27FC236}">
                <a16:creationId xmlns:a16="http://schemas.microsoft.com/office/drawing/2014/main" xmlns="" id="{70E451F4-58B6-4E6B-8068-9F4CC8A8D112}"/>
              </a:ext>
            </a:extLst>
          </p:cNvPr>
          <p:cNvGrpSpPr/>
          <p:nvPr/>
        </p:nvGrpSpPr>
        <p:grpSpPr>
          <a:xfrm>
            <a:off x="1269581" y="1946145"/>
            <a:ext cx="1633967" cy="2769989"/>
            <a:chOff x="6210996" y="1433695"/>
            <a:chExt cx="1712589" cy="1970636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xmlns="" id="{99C54B8F-DA2C-4634-9BCD-8A84A3E2F37E}"/>
                </a:ext>
              </a:extLst>
            </p:cNvPr>
            <p:cNvSpPr txBox="1"/>
            <p:nvPr/>
          </p:nvSpPr>
          <p:spPr>
            <a:xfrm>
              <a:off x="6210999" y="1433695"/>
              <a:ext cx="1712586" cy="197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xmlns="" id="{86886573-AF23-46F2-B5F4-A4446DF1896C}"/>
                </a:ext>
              </a:extLst>
            </p:cNvPr>
            <p:cNvSpPr txBox="1"/>
            <p:nvPr/>
          </p:nvSpPr>
          <p:spPr>
            <a:xfrm>
              <a:off x="6210996" y="1630759"/>
              <a:ext cx="1712585" cy="17735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Get a modern PowerPoint  Presentation that is beautifully designed.  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</a:p>
          </p:txBody>
        </p:sp>
      </p:grpSp>
      <p:grpSp>
        <p:nvGrpSpPr>
          <p:cNvPr id="48" name="Group 29">
            <a:extLst>
              <a:ext uri="{FF2B5EF4-FFF2-40B4-BE49-F238E27FC236}">
                <a16:creationId xmlns:a16="http://schemas.microsoft.com/office/drawing/2014/main" xmlns="" id="{C022A75F-5EC8-461B-BE73-DC9B0A95F64A}"/>
              </a:ext>
            </a:extLst>
          </p:cNvPr>
          <p:cNvGrpSpPr/>
          <p:nvPr/>
        </p:nvGrpSpPr>
        <p:grpSpPr>
          <a:xfrm>
            <a:off x="2056566" y="5657032"/>
            <a:ext cx="1705439" cy="678649"/>
            <a:chOff x="3233965" y="1954419"/>
            <a:chExt cx="1446171" cy="678649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xmlns="" id="{4F740940-3025-4C16-8D99-327FFC6D7AF6}"/>
                </a:ext>
              </a:extLst>
            </p:cNvPr>
            <p:cNvSpPr txBox="1"/>
            <p:nvPr/>
          </p:nvSpPr>
          <p:spPr>
            <a:xfrm>
              <a:off x="3233965" y="1954419"/>
              <a:ext cx="14366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xmlns="" id="{38740B1C-B304-4FD4-A13C-2F383519EDC8}"/>
                </a:ext>
              </a:extLst>
            </p:cNvPr>
            <p:cNvSpPr txBox="1"/>
            <p:nvPr/>
          </p:nvSpPr>
          <p:spPr>
            <a:xfrm>
              <a:off x="3243490" y="2171403"/>
              <a:ext cx="143664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Simple PowerPoint Presentation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4000877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7D878048-62A5-4F83-9F26-4F51C5AA86CD}"/>
              </a:ext>
            </a:extLst>
          </p:cNvPr>
          <p:cNvGrpSpPr/>
          <p:nvPr/>
        </p:nvGrpSpPr>
        <p:grpSpPr>
          <a:xfrm>
            <a:off x="6321258" y="1682224"/>
            <a:ext cx="4862558" cy="738664"/>
            <a:chOff x="3017858" y="4283314"/>
            <a:chExt cx="2612200" cy="738664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xmlns="" id="{A7231A23-4305-4569-9723-92FA9C004FA2}"/>
                </a:ext>
              </a:extLst>
            </p:cNvPr>
            <p:cNvSpPr txBox="1"/>
            <p:nvPr/>
          </p:nvSpPr>
          <p:spPr>
            <a:xfrm>
              <a:off x="3021857" y="4560313"/>
              <a:ext cx="26082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09DFB743-F449-4C82-A9F7-E3F5AF313389}"/>
                </a:ext>
              </a:extLst>
            </p:cNvPr>
            <p:cNvSpPr txBox="1"/>
            <p:nvPr/>
          </p:nvSpPr>
          <p:spPr>
            <a:xfrm>
              <a:off x="3017858" y="4283314"/>
              <a:ext cx="25860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3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BD20EC62-1C18-4417-83BD-F98BC711128B}"/>
              </a:ext>
            </a:extLst>
          </p:cNvPr>
          <p:cNvGrpSpPr/>
          <p:nvPr/>
        </p:nvGrpSpPr>
        <p:grpSpPr>
          <a:xfrm>
            <a:off x="6486402" y="2613449"/>
            <a:ext cx="4862558" cy="738664"/>
            <a:chOff x="3017858" y="4283314"/>
            <a:chExt cx="2612200" cy="738664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5E2D0B32-2E72-4D95-908B-C436A6E82A72}"/>
                </a:ext>
              </a:extLst>
            </p:cNvPr>
            <p:cNvSpPr txBox="1"/>
            <p:nvPr/>
          </p:nvSpPr>
          <p:spPr>
            <a:xfrm>
              <a:off x="3021857" y="4560313"/>
              <a:ext cx="26082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F5970CC7-B922-41D8-AB37-0654F9277959}"/>
                </a:ext>
              </a:extLst>
            </p:cNvPr>
            <p:cNvSpPr txBox="1"/>
            <p:nvPr/>
          </p:nvSpPr>
          <p:spPr>
            <a:xfrm>
              <a:off x="3017858" y="4283314"/>
              <a:ext cx="25860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4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BD47E72F-3E32-4FE1-8CF1-D0C9EF944427}"/>
              </a:ext>
            </a:extLst>
          </p:cNvPr>
          <p:cNvGrpSpPr/>
          <p:nvPr/>
        </p:nvGrpSpPr>
        <p:grpSpPr>
          <a:xfrm>
            <a:off x="6322116" y="3544674"/>
            <a:ext cx="4862558" cy="738664"/>
            <a:chOff x="3017858" y="4283314"/>
            <a:chExt cx="2612200" cy="738664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909A4CF9-D276-4609-A7C0-914DFFFED5B5}"/>
                </a:ext>
              </a:extLst>
            </p:cNvPr>
            <p:cNvSpPr txBox="1"/>
            <p:nvPr/>
          </p:nvSpPr>
          <p:spPr>
            <a:xfrm>
              <a:off x="3021857" y="4560313"/>
              <a:ext cx="26082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519207D3-A994-401D-B9DE-E6D97AC2E14D}"/>
                </a:ext>
              </a:extLst>
            </p:cNvPr>
            <p:cNvSpPr txBox="1"/>
            <p:nvPr/>
          </p:nvSpPr>
          <p:spPr>
            <a:xfrm>
              <a:off x="3017858" y="4283314"/>
              <a:ext cx="25860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5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5"/>
                </a:solidFill>
                <a:cs typeface="Arial" pitchFamily="34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B739D3E0-C9EB-4505-BA52-ED2024E83ADA}"/>
              </a:ext>
            </a:extLst>
          </p:cNvPr>
          <p:cNvGrpSpPr/>
          <p:nvPr/>
        </p:nvGrpSpPr>
        <p:grpSpPr>
          <a:xfrm>
            <a:off x="5997272" y="4475899"/>
            <a:ext cx="4862558" cy="738664"/>
            <a:chOff x="3017858" y="4283314"/>
            <a:chExt cx="2612200" cy="738664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4DC0C22C-B2E4-4D2C-BC9F-E803147BC74B}"/>
                </a:ext>
              </a:extLst>
            </p:cNvPr>
            <p:cNvSpPr txBox="1"/>
            <p:nvPr/>
          </p:nvSpPr>
          <p:spPr>
            <a:xfrm>
              <a:off x="3021857" y="4560313"/>
              <a:ext cx="26082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A370B8B7-F7DA-4488-A549-FCF708F61752}"/>
                </a:ext>
              </a:extLst>
            </p:cNvPr>
            <p:cNvSpPr txBox="1"/>
            <p:nvPr/>
          </p:nvSpPr>
          <p:spPr>
            <a:xfrm>
              <a:off x="3017858" y="4283314"/>
              <a:ext cx="25860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2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0EC79B8C-37D1-4F57-81A6-10F62014D03C}"/>
              </a:ext>
            </a:extLst>
          </p:cNvPr>
          <p:cNvGrpSpPr/>
          <p:nvPr/>
        </p:nvGrpSpPr>
        <p:grpSpPr>
          <a:xfrm>
            <a:off x="5169130" y="5407124"/>
            <a:ext cx="4862558" cy="738664"/>
            <a:chOff x="3017858" y="4283314"/>
            <a:chExt cx="2612200" cy="738664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2CE186CE-E453-4AD0-9683-B4673C7D3158}"/>
                </a:ext>
              </a:extLst>
            </p:cNvPr>
            <p:cNvSpPr txBox="1"/>
            <p:nvPr/>
          </p:nvSpPr>
          <p:spPr>
            <a:xfrm>
              <a:off x="3021857" y="4560313"/>
              <a:ext cx="26082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23FFD7A3-3C62-4A86-BDFD-C17795244525}"/>
                </a:ext>
              </a:extLst>
            </p:cNvPr>
            <p:cNvSpPr txBox="1"/>
            <p:nvPr/>
          </p:nvSpPr>
          <p:spPr>
            <a:xfrm>
              <a:off x="3017858" y="4283314"/>
              <a:ext cx="25860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grpSp>
        <p:nvGrpSpPr>
          <p:cNvPr id="18" name="그룹 14">
            <a:extLst>
              <a:ext uri="{FF2B5EF4-FFF2-40B4-BE49-F238E27FC236}">
                <a16:creationId xmlns:a16="http://schemas.microsoft.com/office/drawing/2014/main" xmlns="" id="{40A1F021-DC52-4413-B9D0-02DEBCDEFF6F}"/>
              </a:ext>
            </a:extLst>
          </p:cNvPr>
          <p:cNvGrpSpPr/>
          <p:nvPr/>
        </p:nvGrpSpPr>
        <p:grpSpPr>
          <a:xfrm>
            <a:off x="-1066016" y="1790481"/>
            <a:ext cx="6264802" cy="3204876"/>
            <a:chOff x="-1066016" y="1790481"/>
            <a:chExt cx="6264802" cy="3204876"/>
          </a:xfrm>
        </p:grpSpPr>
        <p:grpSp>
          <p:nvGrpSpPr>
            <p:cNvPr id="19" name="그룹 13">
              <a:extLst>
                <a:ext uri="{FF2B5EF4-FFF2-40B4-BE49-F238E27FC236}">
                  <a16:creationId xmlns:a16="http://schemas.microsoft.com/office/drawing/2014/main" xmlns="" id="{4A676F40-6377-4C2E-96DE-855C09885079}"/>
                </a:ext>
              </a:extLst>
            </p:cNvPr>
            <p:cNvGrpSpPr/>
            <p:nvPr/>
          </p:nvGrpSpPr>
          <p:grpSpPr>
            <a:xfrm>
              <a:off x="-21214" y="1790481"/>
              <a:ext cx="5220000" cy="936000"/>
              <a:chOff x="-21214" y="1790481"/>
              <a:chExt cx="5220000" cy="936000"/>
            </a:xfrm>
          </p:grpSpPr>
          <p:sp>
            <p:nvSpPr>
              <p:cNvPr id="32" name="사각형: 둥근 위쪽 모서리 5">
                <a:extLst>
                  <a:ext uri="{FF2B5EF4-FFF2-40B4-BE49-F238E27FC236}">
                    <a16:creationId xmlns:a16="http://schemas.microsoft.com/office/drawing/2014/main" xmlns="" id="{C22901C5-069A-44F3-AE9B-D5D52678EDE4}"/>
                  </a:ext>
                </a:extLst>
              </p:cNvPr>
              <p:cNvSpPr/>
              <p:nvPr/>
            </p:nvSpPr>
            <p:spPr>
              <a:xfrm rot="5400000">
                <a:off x="2120786" y="-351519"/>
                <a:ext cx="936000" cy="52200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33" name="사각형: 둥근 위쪽 모서리 61">
                <a:extLst>
                  <a:ext uri="{FF2B5EF4-FFF2-40B4-BE49-F238E27FC236}">
                    <a16:creationId xmlns:a16="http://schemas.microsoft.com/office/drawing/2014/main" xmlns="" id="{DD328A6D-9D51-42D6-957E-49CCFECBD24F}"/>
                  </a:ext>
                </a:extLst>
              </p:cNvPr>
              <p:cNvSpPr/>
              <p:nvPr/>
            </p:nvSpPr>
            <p:spPr>
              <a:xfrm rot="5400000">
                <a:off x="2165173" y="-305906"/>
                <a:ext cx="756000" cy="512877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grpSp>
          <p:nvGrpSpPr>
            <p:cNvPr id="20" name="그룹 9">
              <a:extLst>
                <a:ext uri="{FF2B5EF4-FFF2-40B4-BE49-F238E27FC236}">
                  <a16:creationId xmlns:a16="http://schemas.microsoft.com/office/drawing/2014/main" xmlns="" id="{50B0CE76-7698-44EA-9F5A-628AA138EEB3}"/>
                </a:ext>
              </a:extLst>
            </p:cNvPr>
            <p:cNvGrpSpPr/>
            <p:nvPr/>
          </p:nvGrpSpPr>
          <p:grpSpPr>
            <a:xfrm>
              <a:off x="-138373" y="2381209"/>
              <a:ext cx="5202804" cy="936000"/>
              <a:chOff x="-129581" y="2381209"/>
              <a:chExt cx="5202804" cy="936000"/>
            </a:xfrm>
          </p:grpSpPr>
          <p:sp>
            <p:nvSpPr>
              <p:cNvPr id="30" name="자유형: 도형 95">
                <a:extLst>
                  <a:ext uri="{FF2B5EF4-FFF2-40B4-BE49-F238E27FC236}">
                    <a16:creationId xmlns:a16="http://schemas.microsoft.com/office/drawing/2014/main" xmlns="" id="{0A43F68E-7B41-4BB4-B0B4-F9316B254F56}"/>
                  </a:ext>
                </a:extLst>
              </p:cNvPr>
              <p:cNvSpPr/>
              <p:nvPr/>
            </p:nvSpPr>
            <p:spPr>
              <a:xfrm rot="6000000">
                <a:off x="2003821" y="247807"/>
                <a:ext cx="936000" cy="5202804"/>
              </a:xfrm>
              <a:custGeom>
                <a:avLst/>
                <a:gdLst>
                  <a:gd name="connsiteX0" fmla="*/ 0 w 936000"/>
                  <a:gd name="connsiteY0" fmla="*/ 5202804 h 5202804"/>
                  <a:gd name="connsiteX1" fmla="*/ 0 w 936000"/>
                  <a:gd name="connsiteY1" fmla="*/ 468000 h 5202804"/>
                  <a:gd name="connsiteX2" fmla="*/ 468000 w 936000"/>
                  <a:gd name="connsiteY2" fmla="*/ 0 h 5202804"/>
                  <a:gd name="connsiteX3" fmla="*/ 936000 w 936000"/>
                  <a:gd name="connsiteY3" fmla="*/ 468000 h 5202804"/>
                  <a:gd name="connsiteX4" fmla="*/ 936000 w 936000"/>
                  <a:gd name="connsiteY4" fmla="*/ 5037762 h 5202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6000" h="5202804">
                    <a:moveTo>
                      <a:pt x="0" y="5202804"/>
                    </a:moveTo>
                    <a:lnTo>
                      <a:pt x="0" y="468000"/>
                    </a:lnTo>
                    <a:cubicBezTo>
                      <a:pt x="0" y="209531"/>
                      <a:pt x="209531" y="0"/>
                      <a:pt x="468000" y="0"/>
                    </a:cubicBezTo>
                    <a:cubicBezTo>
                      <a:pt x="726469" y="0"/>
                      <a:pt x="936000" y="209531"/>
                      <a:pt x="936000" y="468000"/>
                    </a:cubicBezTo>
                    <a:lnTo>
                      <a:pt x="936000" y="503776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31" name="자유형: 도형 96">
                <a:extLst>
                  <a:ext uri="{FF2B5EF4-FFF2-40B4-BE49-F238E27FC236}">
                    <a16:creationId xmlns:a16="http://schemas.microsoft.com/office/drawing/2014/main" xmlns="" id="{BA2B925F-9236-4C42-9E6B-925B3B43ACFE}"/>
                  </a:ext>
                </a:extLst>
              </p:cNvPr>
              <p:cNvSpPr/>
              <p:nvPr/>
            </p:nvSpPr>
            <p:spPr>
              <a:xfrm rot="6000000">
                <a:off x="2056716" y="294812"/>
                <a:ext cx="756000" cy="5095708"/>
              </a:xfrm>
              <a:custGeom>
                <a:avLst/>
                <a:gdLst>
                  <a:gd name="connsiteX0" fmla="*/ 0 w 756000"/>
                  <a:gd name="connsiteY0" fmla="*/ 5095708 h 5095708"/>
                  <a:gd name="connsiteX1" fmla="*/ 0 w 756000"/>
                  <a:gd name="connsiteY1" fmla="*/ 378000 h 5095708"/>
                  <a:gd name="connsiteX2" fmla="*/ 378000 w 756000"/>
                  <a:gd name="connsiteY2" fmla="*/ 0 h 5095708"/>
                  <a:gd name="connsiteX3" fmla="*/ 756000 w 756000"/>
                  <a:gd name="connsiteY3" fmla="*/ 378000 h 5095708"/>
                  <a:gd name="connsiteX4" fmla="*/ 756000 w 756000"/>
                  <a:gd name="connsiteY4" fmla="*/ 4962405 h 5095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56000" h="5095708">
                    <a:moveTo>
                      <a:pt x="0" y="5095708"/>
                    </a:moveTo>
                    <a:lnTo>
                      <a:pt x="0" y="378000"/>
                    </a:lnTo>
                    <a:cubicBezTo>
                      <a:pt x="0" y="169236"/>
                      <a:pt x="169236" y="0"/>
                      <a:pt x="378000" y="0"/>
                    </a:cubicBezTo>
                    <a:cubicBezTo>
                      <a:pt x="586764" y="0"/>
                      <a:pt x="756000" y="169236"/>
                      <a:pt x="756000" y="378000"/>
                    </a:cubicBezTo>
                    <a:lnTo>
                      <a:pt x="756000" y="496240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grpSp>
          <p:nvGrpSpPr>
            <p:cNvPr id="21" name="그룹 10">
              <a:extLst>
                <a:ext uri="{FF2B5EF4-FFF2-40B4-BE49-F238E27FC236}">
                  <a16:creationId xmlns:a16="http://schemas.microsoft.com/office/drawing/2014/main" xmlns="" id="{76EE9226-C311-4477-87D3-89EBDDDDA21C}"/>
                </a:ext>
              </a:extLst>
            </p:cNvPr>
            <p:cNvGrpSpPr/>
            <p:nvPr/>
          </p:nvGrpSpPr>
          <p:grpSpPr>
            <a:xfrm>
              <a:off x="-334204" y="2967249"/>
              <a:ext cx="5191906" cy="936000"/>
              <a:chOff x="-316620" y="2967249"/>
              <a:chExt cx="5191906" cy="936000"/>
            </a:xfrm>
          </p:grpSpPr>
          <p:sp>
            <p:nvSpPr>
              <p:cNvPr id="28" name="자유형: 도형 97">
                <a:extLst>
                  <a:ext uri="{FF2B5EF4-FFF2-40B4-BE49-F238E27FC236}">
                    <a16:creationId xmlns:a16="http://schemas.microsoft.com/office/drawing/2014/main" xmlns="" id="{CAFD2008-2567-4BB1-93D4-0805A805A4AA}"/>
                  </a:ext>
                </a:extLst>
              </p:cNvPr>
              <p:cNvSpPr/>
              <p:nvPr/>
            </p:nvSpPr>
            <p:spPr>
              <a:xfrm rot="6600000">
                <a:off x="1811333" y="839296"/>
                <a:ext cx="936000" cy="5191906"/>
              </a:xfrm>
              <a:custGeom>
                <a:avLst/>
                <a:gdLst>
                  <a:gd name="connsiteX0" fmla="*/ 0 w 936000"/>
                  <a:gd name="connsiteY0" fmla="*/ 5191906 h 5191906"/>
                  <a:gd name="connsiteX1" fmla="*/ 0 w 936000"/>
                  <a:gd name="connsiteY1" fmla="*/ 468000 h 5191906"/>
                  <a:gd name="connsiteX2" fmla="*/ 468000 w 936000"/>
                  <a:gd name="connsiteY2" fmla="*/ 0 h 5191906"/>
                  <a:gd name="connsiteX3" fmla="*/ 936000 w 936000"/>
                  <a:gd name="connsiteY3" fmla="*/ 468000 h 5191906"/>
                  <a:gd name="connsiteX4" fmla="*/ 936000 w 936000"/>
                  <a:gd name="connsiteY4" fmla="*/ 4851230 h 5191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6000" h="5191906">
                    <a:moveTo>
                      <a:pt x="0" y="5191906"/>
                    </a:moveTo>
                    <a:lnTo>
                      <a:pt x="0" y="468000"/>
                    </a:lnTo>
                    <a:cubicBezTo>
                      <a:pt x="0" y="209531"/>
                      <a:pt x="209531" y="0"/>
                      <a:pt x="468000" y="0"/>
                    </a:cubicBezTo>
                    <a:cubicBezTo>
                      <a:pt x="726469" y="0"/>
                      <a:pt x="936000" y="209531"/>
                      <a:pt x="936000" y="468000"/>
                    </a:cubicBezTo>
                    <a:lnTo>
                      <a:pt x="936000" y="485123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9" name="자유형: 도형 98">
                <a:extLst>
                  <a:ext uri="{FF2B5EF4-FFF2-40B4-BE49-F238E27FC236}">
                    <a16:creationId xmlns:a16="http://schemas.microsoft.com/office/drawing/2014/main" xmlns="" id="{E890D852-F022-4E4A-BB89-1AE4B96E20C4}"/>
                  </a:ext>
                </a:extLst>
              </p:cNvPr>
              <p:cNvSpPr/>
              <p:nvPr/>
            </p:nvSpPr>
            <p:spPr>
              <a:xfrm rot="6600000">
                <a:off x="1873861" y="891289"/>
                <a:ext cx="756000" cy="5067923"/>
              </a:xfrm>
              <a:custGeom>
                <a:avLst/>
                <a:gdLst>
                  <a:gd name="connsiteX0" fmla="*/ 0 w 756000"/>
                  <a:gd name="connsiteY0" fmla="*/ 5067923 h 5067923"/>
                  <a:gd name="connsiteX1" fmla="*/ 0 w 756000"/>
                  <a:gd name="connsiteY1" fmla="*/ 378000 h 5067923"/>
                  <a:gd name="connsiteX2" fmla="*/ 378000 w 756000"/>
                  <a:gd name="connsiteY2" fmla="*/ 0 h 5067923"/>
                  <a:gd name="connsiteX3" fmla="*/ 756000 w 756000"/>
                  <a:gd name="connsiteY3" fmla="*/ 378000 h 5067923"/>
                  <a:gd name="connsiteX4" fmla="*/ 756000 w 756000"/>
                  <a:gd name="connsiteY4" fmla="*/ 4792762 h 5067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56000" h="5067923">
                    <a:moveTo>
                      <a:pt x="0" y="5067923"/>
                    </a:moveTo>
                    <a:lnTo>
                      <a:pt x="0" y="378000"/>
                    </a:lnTo>
                    <a:cubicBezTo>
                      <a:pt x="0" y="169236"/>
                      <a:pt x="169236" y="0"/>
                      <a:pt x="378000" y="0"/>
                    </a:cubicBezTo>
                    <a:cubicBezTo>
                      <a:pt x="586764" y="0"/>
                      <a:pt x="756000" y="169236"/>
                      <a:pt x="756000" y="378000"/>
                    </a:cubicBezTo>
                    <a:lnTo>
                      <a:pt x="756000" y="479276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grpSp>
          <p:nvGrpSpPr>
            <p:cNvPr id="22" name="그룹 11">
              <a:extLst>
                <a:ext uri="{FF2B5EF4-FFF2-40B4-BE49-F238E27FC236}">
                  <a16:creationId xmlns:a16="http://schemas.microsoft.com/office/drawing/2014/main" xmlns="" id="{91926B3A-50D8-45A5-8B4F-280F4B982CF4}"/>
                </a:ext>
              </a:extLst>
            </p:cNvPr>
            <p:cNvGrpSpPr/>
            <p:nvPr/>
          </p:nvGrpSpPr>
          <p:grpSpPr>
            <a:xfrm>
              <a:off x="-658829" y="3537020"/>
              <a:ext cx="5175888" cy="936000"/>
              <a:chOff x="-641245" y="3537020"/>
              <a:chExt cx="5175888" cy="936000"/>
            </a:xfrm>
          </p:grpSpPr>
          <p:sp>
            <p:nvSpPr>
              <p:cNvPr id="26" name="자유형: 도형 99">
                <a:extLst>
                  <a:ext uri="{FF2B5EF4-FFF2-40B4-BE49-F238E27FC236}">
                    <a16:creationId xmlns:a16="http://schemas.microsoft.com/office/drawing/2014/main" xmlns="" id="{48774ED8-5E57-467F-AF7D-1A98FF0E9892}"/>
                  </a:ext>
                </a:extLst>
              </p:cNvPr>
              <p:cNvSpPr/>
              <p:nvPr/>
            </p:nvSpPr>
            <p:spPr>
              <a:xfrm rot="7320000">
                <a:off x="1478699" y="1417076"/>
                <a:ext cx="936000" cy="5175888"/>
              </a:xfrm>
              <a:custGeom>
                <a:avLst/>
                <a:gdLst>
                  <a:gd name="connsiteX0" fmla="*/ 0 w 936000"/>
                  <a:gd name="connsiteY0" fmla="*/ 5175888 h 5175888"/>
                  <a:gd name="connsiteX1" fmla="*/ 0 w 936000"/>
                  <a:gd name="connsiteY1" fmla="*/ 468000 h 5175888"/>
                  <a:gd name="connsiteX2" fmla="*/ 468000 w 936000"/>
                  <a:gd name="connsiteY2" fmla="*/ 0 h 5175888"/>
                  <a:gd name="connsiteX3" fmla="*/ 936000 w 936000"/>
                  <a:gd name="connsiteY3" fmla="*/ 468000 h 5175888"/>
                  <a:gd name="connsiteX4" fmla="*/ 936000 w 936000"/>
                  <a:gd name="connsiteY4" fmla="*/ 4591010 h 5175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6000" h="5175888">
                    <a:moveTo>
                      <a:pt x="0" y="5175888"/>
                    </a:moveTo>
                    <a:lnTo>
                      <a:pt x="0" y="468000"/>
                    </a:lnTo>
                    <a:cubicBezTo>
                      <a:pt x="0" y="209531"/>
                      <a:pt x="209531" y="0"/>
                      <a:pt x="468000" y="0"/>
                    </a:cubicBezTo>
                    <a:cubicBezTo>
                      <a:pt x="726469" y="0"/>
                      <a:pt x="936000" y="209531"/>
                      <a:pt x="936000" y="468000"/>
                    </a:cubicBezTo>
                    <a:lnTo>
                      <a:pt x="936000" y="459101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7" name="자유형: 도형 100">
                <a:extLst>
                  <a:ext uri="{FF2B5EF4-FFF2-40B4-BE49-F238E27FC236}">
                    <a16:creationId xmlns:a16="http://schemas.microsoft.com/office/drawing/2014/main" xmlns="" id="{5901BE3D-DED1-4EA8-BF7E-0641FDEB07DB}"/>
                  </a:ext>
                </a:extLst>
              </p:cNvPr>
              <p:cNvSpPr/>
              <p:nvPr/>
            </p:nvSpPr>
            <p:spPr>
              <a:xfrm rot="7320000">
                <a:off x="1553863" y="1481539"/>
                <a:ext cx="756000" cy="5028423"/>
              </a:xfrm>
              <a:custGeom>
                <a:avLst/>
                <a:gdLst>
                  <a:gd name="connsiteX0" fmla="*/ 0 w 756000"/>
                  <a:gd name="connsiteY0" fmla="*/ 5028423 h 5028423"/>
                  <a:gd name="connsiteX1" fmla="*/ 0 w 756000"/>
                  <a:gd name="connsiteY1" fmla="*/ 378000 h 5028423"/>
                  <a:gd name="connsiteX2" fmla="*/ 378000 w 756000"/>
                  <a:gd name="connsiteY2" fmla="*/ 0 h 5028423"/>
                  <a:gd name="connsiteX3" fmla="*/ 756000 w 756000"/>
                  <a:gd name="connsiteY3" fmla="*/ 378000 h 5028423"/>
                  <a:gd name="connsiteX4" fmla="*/ 756000 w 756000"/>
                  <a:gd name="connsiteY4" fmla="*/ 4556022 h 5028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56000" h="5028423">
                    <a:moveTo>
                      <a:pt x="0" y="5028423"/>
                    </a:moveTo>
                    <a:lnTo>
                      <a:pt x="0" y="378000"/>
                    </a:lnTo>
                    <a:cubicBezTo>
                      <a:pt x="0" y="169236"/>
                      <a:pt x="169236" y="0"/>
                      <a:pt x="378000" y="0"/>
                    </a:cubicBezTo>
                    <a:cubicBezTo>
                      <a:pt x="586764" y="0"/>
                      <a:pt x="756000" y="169236"/>
                      <a:pt x="756000" y="378000"/>
                    </a:cubicBezTo>
                    <a:lnTo>
                      <a:pt x="756000" y="455602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grpSp>
          <p:nvGrpSpPr>
            <p:cNvPr id="23" name="그룹 12">
              <a:extLst>
                <a:ext uri="{FF2B5EF4-FFF2-40B4-BE49-F238E27FC236}">
                  <a16:creationId xmlns:a16="http://schemas.microsoft.com/office/drawing/2014/main" xmlns="" id="{862A9A29-F431-49E5-B09B-2BB5EF0DB847}"/>
                </a:ext>
              </a:extLst>
            </p:cNvPr>
            <p:cNvGrpSpPr/>
            <p:nvPr/>
          </p:nvGrpSpPr>
          <p:grpSpPr>
            <a:xfrm>
              <a:off x="-1066016" y="4059357"/>
              <a:ext cx="5154504" cy="936000"/>
              <a:chOff x="-1048432" y="4059357"/>
              <a:chExt cx="5154504" cy="936000"/>
            </a:xfrm>
          </p:grpSpPr>
          <p:sp>
            <p:nvSpPr>
              <p:cNvPr id="24" name="자유형: 도형 101">
                <a:extLst>
                  <a:ext uri="{FF2B5EF4-FFF2-40B4-BE49-F238E27FC236}">
                    <a16:creationId xmlns:a16="http://schemas.microsoft.com/office/drawing/2014/main" xmlns="" id="{69D6CA57-B4E8-4106-A1AA-858EA4E312A8}"/>
                  </a:ext>
                </a:extLst>
              </p:cNvPr>
              <p:cNvSpPr/>
              <p:nvPr/>
            </p:nvSpPr>
            <p:spPr>
              <a:xfrm rot="8040000">
                <a:off x="1060820" y="1950105"/>
                <a:ext cx="936000" cy="5154504"/>
              </a:xfrm>
              <a:custGeom>
                <a:avLst/>
                <a:gdLst>
                  <a:gd name="connsiteX0" fmla="*/ 0 w 936000"/>
                  <a:gd name="connsiteY0" fmla="*/ 5154504 h 5154504"/>
                  <a:gd name="connsiteX1" fmla="*/ 0 w 936000"/>
                  <a:gd name="connsiteY1" fmla="*/ 468000 h 5154504"/>
                  <a:gd name="connsiteX2" fmla="*/ 468000 w 936000"/>
                  <a:gd name="connsiteY2" fmla="*/ 0 h 5154504"/>
                  <a:gd name="connsiteX3" fmla="*/ 936000 w 936000"/>
                  <a:gd name="connsiteY3" fmla="*/ 468000 h 5154504"/>
                  <a:gd name="connsiteX4" fmla="*/ 936000 w 936000"/>
                  <a:gd name="connsiteY4" fmla="*/ 4250619 h 5154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6000" h="5154504">
                    <a:moveTo>
                      <a:pt x="0" y="5154504"/>
                    </a:moveTo>
                    <a:lnTo>
                      <a:pt x="0" y="468000"/>
                    </a:lnTo>
                    <a:cubicBezTo>
                      <a:pt x="0" y="209531"/>
                      <a:pt x="209531" y="0"/>
                      <a:pt x="468000" y="0"/>
                    </a:cubicBezTo>
                    <a:cubicBezTo>
                      <a:pt x="726469" y="0"/>
                      <a:pt x="936000" y="209531"/>
                      <a:pt x="936000" y="468000"/>
                    </a:cubicBezTo>
                    <a:lnTo>
                      <a:pt x="936000" y="4250619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5" name="자유형: 도형 102">
                <a:extLst>
                  <a:ext uri="{FF2B5EF4-FFF2-40B4-BE49-F238E27FC236}">
                    <a16:creationId xmlns:a16="http://schemas.microsoft.com/office/drawing/2014/main" xmlns="" id="{6604D552-38BA-4CF0-BBC6-D2D3BAED5470}"/>
                  </a:ext>
                </a:extLst>
              </p:cNvPr>
              <p:cNvSpPr/>
              <p:nvPr/>
            </p:nvSpPr>
            <p:spPr>
              <a:xfrm rot="8040000">
                <a:off x="1149269" y="2037676"/>
                <a:ext cx="756000" cy="4976366"/>
              </a:xfrm>
              <a:custGeom>
                <a:avLst/>
                <a:gdLst>
                  <a:gd name="connsiteX0" fmla="*/ 0 w 756000"/>
                  <a:gd name="connsiteY0" fmla="*/ 4976366 h 4976366"/>
                  <a:gd name="connsiteX1" fmla="*/ 0 w 756000"/>
                  <a:gd name="connsiteY1" fmla="*/ 378000 h 4976366"/>
                  <a:gd name="connsiteX2" fmla="*/ 378000 w 756000"/>
                  <a:gd name="connsiteY2" fmla="*/ 0 h 4976366"/>
                  <a:gd name="connsiteX3" fmla="*/ 756000 w 756000"/>
                  <a:gd name="connsiteY3" fmla="*/ 378000 h 4976366"/>
                  <a:gd name="connsiteX4" fmla="*/ 756000 w 756000"/>
                  <a:gd name="connsiteY4" fmla="*/ 4246306 h 4976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56000" h="4976366">
                    <a:moveTo>
                      <a:pt x="0" y="4976366"/>
                    </a:moveTo>
                    <a:lnTo>
                      <a:pt x="0" y="378000"/>
                    </a:lnTo>
                    <a:cubicBezTo>
                      <a:pt x="0" y="169236"/>
                      <a:pt x="169236" y="0"/>
                      <a:pt x="378000" y="0"/>
                    </a:cubicBezTo>
                    <a:cubicBezTo>
                      <a:pt x="586764" y="0"/>
                      <a:pt x="756000" y="169236"/>
                      <a:pt x="756000" y="378000"/>
                    </a:cubicBezTo>
                    <a:lnTo>
                      <a:pt x="756000" y="424630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A1B154D6-DAC2-4F61-BFC1-EEB6F4E87172}"/>
              </a:ext>
            </a:extLst>
          </p:cNvPr>
          <p:cNvSpPr txBox="1"/>
          <p:nvPr/>
        </p:nvSpPr>
        <p:spPr>
          <a:xfrm>
            <a:off x="3949184" y="1941013"/>
            <a:ext cx="11359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Option </a:t>
            </a:r>
          </a:p>
          <a:p>
            <a:pPr algn="ctr"/>
            <a:r>
              <a:rPr lang="en-US" altLang="ko-KR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A</a:t>
            </a:r>
            <a:endParaRPr lang="ko-KR" altLang="en-US" sz="1600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0662D1D7-572F-412D-A3FB-98C63FD5A11D}"/>
              </a:ext>
            </a:extLst>
          </p:cNvPr>
          <p:cNvSpPr txBox="1"/>
          <p:nvPr/>
        </p:nvSpPr>
        <p:spPr>
          <a:xfrm>
            <a:off x="3798055" y="2900483"/>
            <a:ext cx="11359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Option </a:t>
            </a:r>
          </a:p>
          <a:p>
            <a:pPr algn="ctr"/>
            <a:r>
              <a:rPr lang="en-US" altLang="ko-KR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B</a:t>
            </a:r>
            <a:endParaRPr lang="ko-KR" altLang="en-US" sz="1600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761E96E2-8200-4B4A-98C9-4769BBFC00AF}"/>
              </a:ext>
            </a:extLst>
          </p:cNvPr>
          <p:cNvSpPr txBox="1"/>
          <p:nvPr/>
        </p:nvSpPr>
        <p:spPr>
          <a:xfrm>
            <a:off x="3520407" y="3861159"/>
            <a:ext cx="11359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Option </a:t>
            </a:r>
          </a:p>
          <a:p>
            <a:pPr algn="ctr"/>
            <a:r>
              <a:rPr lang="en-US" altLang="ko-KR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C</a:t>
            </a:r>
            <a:endParaRPr lang="ko-KR" altLang="en-US" sz="1600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7904F162-6028-4B58-AB2D-1B85CD76F47C}"/>
              </a:ext>
            </a:extLst>
          </p:cNvPr>
          <p:cNvSpPr txBox="1"/>
          <p:nvPr/>
        </p:nvSpPr>
        <p:spPr>
          <a:xfrm>
            <a:off x="3034050" y="4799156"/>
            <a:ext cx="11359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Option </a:t>
            </a:r>
          </a:p>
          <a:p>
            <a:pPr algn="ctr"/>
            <a:r>
              <a:rPr lang="en-US" altLang="ko-KR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D</a:t>
            </a:r>
            <a:endParaRPr lang="ko-KR" altLang="en-US" sz="1600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80F358E0-7DCB-42B0-8071-5657B8F9329A}"/>
              </a:ext>
            </a:extLst>
          </p:cNvPr>
          <p:cNvSpPr txBox="1"/>
          <p:nvPr/>
        </p:nvSpPr>
        <p:spPr>
          <a:xfrm>
            <a:off x="2356682" y="5661727"/>
            <a:ext cx="11359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Option </a:t>
            </a:r>
          </a:p>
          <a:p>
            <a:pPr algn="ctr"/>
            <a:r>
              <a:rPr lang="en-US" altLang="ko-KR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E</a:t>
            </a:r>
            <a:endParaRPr lang="ko-KR" altLang="en-US" sz="1600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39" name="Rectangle 9">
            <a:extLst>
              <a:ext uri="{FF2B5EF4-FFF2-40B4-BE49-F238E27FC236}">
                <a16:creationId xmlns:a16="http://schemas.microsoft.com/office/drawing/2014/main" xmlns="" id="{45CF67B6-B1F5-4848-BA2C-B84F920D860B}"/>
              </a:ext>
            </a:extLst>
          </p:cNvPr>
          <p:cNvSpPr/>
          <p:nvPr/>
        </p:nvSpPr>
        <p:spPr>
          <a:xfrm>
            <a:off x="4673714" y="5617562"/>
            <a:ext cx="332759" cy="311492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0" name="Oval 7">
            <a:extLst>
              <a:ext uri="{FF2B5EF4-FFF2-40B4-BE49-F238E27FC236}">
                <a16:creationId xmlns:a16="http://schemas.microsoft.com/office/drawing/2014/main" xmlns="" id="{41C2A113-276A-4314-A57A-7796D677182C}"/>
              </a:ext>
            </a:extLst>
          </p:cNvPr>
          <p:cNvSpPr/>
          <p:nvPr/>
        </p:nvSpPr>
        <p:spPr>
          <a:xfrm>
            <a:off x="5787171" y="1867309"/>
            <a:ext cx="364891" cy="364891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1" name="Rounded Rectangle 27">
            <a:extLst>
              <a:ext uri="{FF2B5EF4-FFF2-40B4-BE49-F238E27FC236}">
                <a16:creationId xmlns:a16="http://schemas.microsoft.com/office/drawing/2014/main" xmlns="" id="{2C6774E6-5F83-4061-BFFC-B032D32F704A}"/>
              </a:ext>
            </a:extLst>
          </p:cNvPr>
          <p:cNvSpPr/>
          <p:nvPr/>
        </p:nvSpPr>
        <p:spPr>
          <a:xfrm>
            <a:off x="5865021" y="2842666"/>
            <a:ext cx="349863" cy="268742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2" name="Block Arc 10">
            <a:extLst>
              <a:ext uri="{FF2B5EF4-FFF2-40B4-BE49-F238E27FC236}">
                <a16:creationId xmlns:a16="http://schemas.microsoft.com/office/drawing/2014/main" xmlns="" id="{31FA1897-0D45-44DC-9F4D-54D78AD407E3}"/>
              </a:ext>
            </a:extLst>
          </p:cNvPr>
          <p:cNvSpPr/>
          <p:nvPr/>
        </p:nvSpPr>
        <p:spPr>
          <a:xfrm>
            <a:off x="5751702" y="3786223"/>
            <a:ext cx="435826" cy="295205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3" name="Rectangle 16">
            <a:extLst>
              <a:ext uri="{FF2B5EF4-FFF2-40B4-BE49-F238E27FC236}">
                <a16:creationId xmlns:a16="http://schemas.microsoft.com/office/drawing/2014/main" xmlns="" id="{851020AC-ADF9-410C-9EA3-428CF9498A58}"/>
              </a:ext>
            </a:extLst>
          </p:cNvPr>
          <p:cNvSpPr/>
          <p:nvPr/>
        </p:nvSpPr>
        <p:spPr>
          <a:xfrm rot="2700000">
            <a:off x="5487337" y="4589712"/>
            <a:ext cx="268580" cy="48151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8227107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xmlns="" id="{73E79EF5-8C20-4718-8845-9006A48A69A7}"/>
              </a:ext>
            </a:extLst>
          </p:cNvPr>
          <p:cNvSpPr/>
          <p:nvPr/>
        </p:nvSpPr>
        <p:spPr>
          <a:xfrm rot="16200000">
            <a:off x="2666044" y="-2666046"/>
            <a:ext cx="6859910" cy="12192002"/>
          </a:xfrm>
          <a:custGeom>
            <a:avLst/>
            <a:gdLst>
              <a:gd name="connsiteX0" fmla="*/ 3319852 w 6859910"/>
              <a:gd name="connsiteY0" fmla="*/ 12192002 h 12192002"/>
              <a:gd name="connsiteX1" fmla="*/ 0 w 6859910"/>
              <a:gd name="connsiteY1" fmla="*/ 12192002 h 12192002"/>
              <a:gd name="connsiteX2" fmla="*/ 0 w 6859910"/>
              <a:gd name="connsiteY2" fmla="*/ 8715379 h 12192002"/>
              <a:gd name="connsiteX3" fmla="*/ 6859910 w 6859910"/>
              <a:gd name="connsiteY3" fmla="*/ 0 h 12192002"/>
              <a:gd name="connsiteX4" fmla="*/ 6859910 w 6859910"/>
              <a:gd name="connsiteY4" fmla="*/ 7181851 h 12192002"/>
              <a:gd name="connsiteX5" fmla="*/ 1910 w 6859910"/>
              <a:gd name="connsiteY5" fmla="*/ 0 h 12192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59910" h="12192002">
                <a:moveTo>
                  <a:pt x="3319852" y="12192002"/>
                </a:moveTo>
                <a:lnTo>
                  <a:pt x="0" y="12192002"/>
                </a:lnTo>
                <a:lnTo>
                  <a:pt x="0" y="8715379"/>
                </a:lnTo>
                <a:close/>
                <a:moveTo>
                  <a:pt x="6859910" y="0"/>
                </a:moveTo>
                <a:lnTo>
                  <a:pt x="6859910" y="7181851"/>
                </a:lnTo>
                <a:lnTo>
                  <a:pt x="1910" y="0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xmlns="" id="{393F3CC0-8CF4-4813-8A02-6E719F924A86}"/>
              </a:ext>
            </a:extLst>
          </p:cNvPr>
          <p:cNvSpPr/>
          <p:nvPr/>
        </p:nvSpPr>
        <p:spPr>
          <a:xfrm>
            <a:off x="530311" y="342382"/>
            <a:ext cx="512590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4800" b="1" dirty="0">
                <a:solidFill>
                  <a:schemeClr val="bg1"/>
                </a:solidFill>
                <a:cs typeface="Arial" pitchFamily="34" charset="0"/>
              </a:rPr>
              <a:t>Simple Portfolio Presentation </a:t>
            </a:r>
          </a:p>
        </p:txBody>
      </p:sp>
      <p:sp>
        <p:nvSpPr>
          <p:cNvPr id="5" name="직사각형 12">
            <a:extLst>
              <a:ext uri="{FF2B5EF4-FFF2-40B4-BE49-F238E27FC236}">
                <a16:creationId xmlns:a16="http://schemas.microsoft.com/office/drawing/2014/main" xmlns="" id="{FCD8A427-1683-4EC7-BD9B-2A14240C383A}"/>
              </a:ext>
            </a:extLst>
          </p:cNvPr>
          <p:cNvSpPr/>
          <p:nvPr/>
        </p:nvSpPr>
        <p:spPr>
          <a:xfrm>
            <a:off x="530312" y="1912042"/>
            <a:ext cx="34320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xmlns="" id="{E0C585D8-AC81-479A-9E19-CB35EDC140D0}"/>
              </a:ext>
            </a:extLst>
          </p:cNvPr>
          <p:cNvSpPr/>
          <p:nvPr/>
        </p:nvSpPr>
        <p:spPr>
          <a:xfrm>
            <a:off x="530311" y="2373707"/>
            <a:ext cx="34320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Easy to change colors, photos and Text.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336923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ounded Rectangle 3">
            <a:extLst>
              <a:ext uri="{FF2B5EF4-FFF2-40B4-BE49-F238E27FC236}">
                <a16:creationId xmlns:a16="http://schemas.microsoft.com/office/drawing/2014/main" xmlns="" id="{F7F3DD5F-D92C-45AA-B929-492C1E672C73}"/>
              </a:ext>
            </a:extLst>
          </p:cNvPr>
          <p:cNvSpPr/>
          <p:nvPr/>
        </p:nvSpPr>
        <p:spPr>
          <a:xfrm>
            <a:off x="1468007" y="2158975"/>
            <a:ext cx="9831349" cy="731520"/>
          </a:xfrm>
          <a:prstGeom prst="roundRect">
            <a:avLst>
              <a:gd name="adj" fmla="val 5329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4" name="Rounded Rectangle 9">
            <a:extLst>
              <a:ext uri="{FF2B5EF4-FFF2-40B4-BE49-F238E27FC236}">
                <a16:creationId xmlns:a16="http://schemas.microsoft.com/office/drawing/2014/main" xmlns="" id="{541433D8-A847-4CD1-99A3-095136EE3072}"/>
              </a:ext>
            </a:extLst>
          </p:cNvPr>
          <p:cNvSpPr/>
          <p:nvPr/>
        </p:nvSpPr>
        <p:spPr>
          <a:xfrm rot="10800000">
            <a:off x="1468006" y="2999148"/>
            <a:ext cx="9831349" cy="731520"/>
          </a:xfrm>
          <a:prstGeom prst="roundRect">
            <a:avLst>
              <a:gd name="adj" fmla="val 5329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5" name="Rounded Rectangle 15">
            <a:extLst>
              <a:ext uri="{FF2B5EF4-FFF2-40B4-BE49-F238E27FC236}">
                <a16:creationId xmlns:a16="http://schemas.microsoft.com/office/drawing/2014/main" xmlns="" id="{412057C0-1E6B-4187-B2BA-8A339F3CA766}"/>
              </a:ext>
            </a:extLst>
          </p:cNvPr>
          <p:cNvSpPr/>
          <p:nvPr/>
        </p:nvSpPr>
        <p:spPr>
          <a:xfrm>
            <a:off x="1468006" y="3839321"/>
            <a:ext cx="9831349" cy="731520"/>
          </a:xfrm>
          <a:prstGeom prst="roundRect">
            <a:avLst>
              <a:gd name="adj" fmla="val 5329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6" name="Rounded Rectangle 21">
            <a:extLst>
              <a:ext uri="{FF2B5EF4-FFF2-40B4-BE49-F238E27FC236}">
                <a16:creationId xmlns:a16="http://schemas.microsoft.com/office/drawing/2014/main" xmlns="" id="{56108366-9E34-4507-AFAD-0FA19529612A}"/>
              </a:ext>
            </a:extLst>
          </p:cNvPr>
          <p:cNvSpPr/>
          <p:nvPr/>
        </p:nvSpPr>
        <p:spPr>
          <a:xfrm rot="10800000">
            <a:off x="1468006" y="4679494"/>
            <a:ext cx="9831349" cy="731520"/>
          </a:xfrm>
          <a:prstGeom prst="roundRect">
            <a:avLst>
              <a:gd name="adj" fmla="val 5329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B35D1BAA-C223-4290-B6B0-CC79D9549FAA}"/>
              </a:ext>
            </a:extLst>
          </p:cNvPr>
          <p:cNvGrpSpPr/>
          <p:nvPr/>
        </p:nvGrpSpPr>
        <p:grpSpPr>
          <a:xfrm>
            <a:off x="763679" y="2158975"/>
            <a:ext cx="448344" cy="731520"/>
            <a:chOff x="702716" y="2158975"/>
            <a:chExt cx="448344" cy="731520"/>
          </a:xfrm>
          <a:solidFill>
            <a:schemeClr val="accent1"/>
          </a:solidFill>
        </p:grpSpPr>
        <p:sp>
          <p:nvSpPr>
            <p:cNvPr id="8" name="Rounded Rectangle 9">
              <a:extLst>
                <a:ext uri="{FF2B5EF4-FFF2-40B4-BE49-F238E27FC236}">
                  <a16:creationId xmlns:a16="http://schemas.microsoft.com/office/drawing/2014/main" xmlns="" id="{8DD2C270-1F73-48D8-8C19-B3A72FC22DA7}"/>
                </a:ext>
              </a:extLst>
            </p:cNvPr>
            <p:cNvSpPr/>
            <p:nvPr/>
          </p:nvSpPr>
          <p:spPr>
            <a:xfrm>
              <a:off x="702716" y="2158975"/>
              <a:ext cx="448344" cy="731520"/>
            </a:xfrm>
            <a:custGeom>
              <a:avLst/>
              <a:gdLst/>
              <a:ahLst/>
              <a:cxnLst/>
              <a:rect l="l" t="t" r="r" b="b"/>
              <a:pathLst>
                <a:path w="5264968" h="1008113">
                  <a:moveTo>
                    <a:pt x="0" y="0"/>
                  </a:moveTo>
                  <a:lnTo>
                    <a:pt x="5211246" y="0"/>
                  </a:lnTo>
                  <a:cubicBezTo>
                    <a:pt x="5240916" y="0"/>
                    <a:pt x="5264968" y="24052"/>
                    <a:pt x="5264968" y="53722"/>
                  </a:cubicBezTo>
                  <a:lnTo>
                    <a:pt x="5264968" y="954391"/>
                  </a:lnTo>
                  <a:cubicBezTo>
                    <a:pt x="5264968" y="984061"/>
                    <a:pt x="5240916" y="1008113"/>
                    <a:pt x="5211246" y="1008113"/>
                  </a:cubicBezTo>
                  <a:lnTo>
                    <a:pt x="0" y="1008113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63500" sx="102000" sy="102000" algn="ctr" rotWithShape="0">
                <a:srgbClr val="000000">
                  <a:alpha val="2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01220E77-D191-40DA-89E9-78F72EB13E80}"/>
                </a:ext>
              </a:extLst>
            </p:cNvPr>
            <p:cNvSpPr txBox="1"/>
            <p:nvPr/>
          </p:nvSpPr>
          <p:spPr>
            <a:xfrm rot="16200000">
              <a:off x="596785" y="2340069"/>
              <a:ext cx="660207" cy="369332"/>
            </a:xfrm>
            <a:prstGeom prst="rect">
              <a:avLst/>
            </a:prstGeom>
            <a:grp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b="1" dirty="0">
                  <a:solidFill>
                    <a:schemeClr val="bg1"/>
                  </a:solidFill>
                  <a:cs typeface="Arial" pitchFamily="34" charset="0"/>
                </a:rPr>
                <a:t>Text</a:t>
              </a:r>
              <a:endParaRPr lang="ko-KR" altLang="en-US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0486E875-B9AF-4BA5-AFDC-F217C9E71813}"/>
              </a:ext>
            </a:extLst>
          </p:cNvPr>
          <p:cNvGrpSpPr/>
          <p:nvPr/>
        </p:nvGrpSpPr>
        <p:grpSpPr>
          <a:xfrm>
            <a:off x="763679" y="2999148"/>
            <a:ext cx="448344" cy="731520"/>
            <a:chOff x="702716" y="2999148"/>
            <a:chExt cx="448344" cy="731520"/>
          </a:xfrm>
          <a:solidFill>
            <a:schemeClr val="accent2"/>
          </a:solidFill>
        </p:grpSpPr>
        <p:sp>
          <p:nvSpPr>
            <p:cNvPr id="11" name="Rounded Rectangle 9">
              <a:extLst>
                <a:ext uri="{FF2B5EF4-FFF2-40B4-BE49-F238E27FC236}">
                  <a16:creationId xmlns:a16="http://schemas.microsoft.com/office/drawing/2014/main" xmlns="" id="{CC6BDF73-5286-41A1-8275-2F41613D6011}"/>
                </a:ext>
              </a:extLst>
            </p:cNvPr>
            <p:cNvSpPr/>
            <p:nvPr/>
          </p:nvSpPr>
          <p:spPr>
            <a:xfrm rot="10800000">
              <a:off x="702716" y="2999148"/>
              <a:ext cx="448344" cy="731520"/>
            </a:xfrm>
            <a:custGeom>
              <a:avLst/>
              <a:gdLst/>
              <a:ahLst/>
              <a:cxnLst/>
              <a:rect l="l" t="t" r="r" b="b"/>
              <a:pathLst>
                <a:path w="5264968" h="1008113">
                  <a:moveTo>
                    <a:pt x="0" y="0"/>
                  </a:moveTo>
                  <a:lnTo>
                    <a:pt x="5211246" y="0"/>
                  </a:lnTo>
                  <a:cubicBezTo>
                    <a:pt x="5240916" y="0"/>
                    <a:pt x="5264968" y="24052"/>
                    <a:pt x="5264968" y="53722"/>
                  </a:cubicBezTo>
                  <a:lnTo>
                    <a:pt x="5264968" y="954391"/>
                  </a:lnTo>
                  <a:cubicBezTo>
                    <a:pt x="5264968" y="984061"/>
                    <a:pt x="5240916" y="1008113"/>
                    <a:pt x="5211246" y="1008113"/>
                  </a:cubicBezTo>
                  <a:lnTo>
                    <a:pt x="0" y="1008113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63500" sx="102000" sy="102000" algn="ctr" rotWithShape="0">
                <a:srgbClr val="000000">
                  <a:alpha val="2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E1227FD6-E8EE-4DAE-BD6A-9C79A9130FAD}"/>
                </a:ext>
              </a:extLst>
            </p:cNvPr>
            <p:cNvSpPr txBox="1"/>
            <p:nvPr/>
          </p:nvSpPr>
          <p:spPr>
            <a:xfrm rot="16200000">
              <a:off x="596785" y="3180242"/>
              <a:ext cx="660207" cy="369332"/>
            </a:xfrm>
            <a:prstGeom prst="rect">
              <a:avLst/>
            </a:prstGeom>
            <a:grp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b="1" dirty="0">
                  <a:solidFill>
                    <a:schemeClr val="bg1"/>
                  </a:solidFill>
                  <a:cs typeface="Arial" pitchFamily="34" charset="0"/>
                </a:rPr>
                <a:t>Text</a:t>
              </a:r>
              <a:endParaRPr lang="ko-KR" altLang="en-US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C2546645-1B3E-4EC9-9FC0-189F23466615}"/>
              </a:ext>
            </a:extLst>
          </p:cNvPr>
          <p:cNvGrpSpPr/>
          <p:nvPr/>
        </p:nvGrpSpPr>
        <p:grpSpPr>
          <a:xfrm>
            <a:off x="763679" y="3839321"/>
            <a:ext cx="448344" cy="731520"/>
            <a:chOff x="702716" y="3839321"/>
            <a:chExt cx="448344" cy="731520"/>
          </a:xfrm>
          <a:solidFill>
            <a:schemeClr val="accent3"/>
          </a:solidFill>
        </p:grpSpPr>
        <p:sp>
          <p:nvSpPr>
            <p:cNvPr id="14" name="Rounded Rectangle 9">
              <a:extLst>
                <a:ext uri="{FF2B5EF4-FFF2-40B4-BE49-F238E27FC236}">
                  <a16:creationId xmlns:a16="http://schemas.microsoft.com/office/drawing/2014/main" xmlns="" id="{6521B1EB-F4B7-49DD-883D-F50F1BF8494E}"/>
                </a:ext>
              </a:extLst>
            </p:cNvPr>
            <p:cNvSpPr/>
            <p:nvPr/>
          </p:nvSpPr>
          <p:spPr>
            <a:xfrm>
              <a:off x="702716" y="3839321"/>
              <a:ext cx="448344" cy="731520"/>
            </a:xfrm>
            <a:custGeom>
              <a:avLst/>
              <a:gdLst/>
              <a:ahLst/>
              <a:cxnLst/>
              <a:rect l="l" t="t" r="r" b="b"/>
              <a:pathLst>
                <a:path w="5264968" h="1008113">
                  <a:moveTo>
                    <a:pt x="0" y="0"/>
                  </a:moveTo>
                  <a:lnTo>
                    <a:pt x="5211246" y="0"/>
                  </a:lnTo>
                  <a:cubicBezTo>
                    <a:pt x="5240916" y="0"/>
                    <a:pt x="5264968" y="24052"/>
                    <a:pt x="5264968" y="53722"/>
                  </a:cubicBezTo>
                  <a:lnTo>
                    <a:pt x="5264968" y="954391"/>
                  </a:lnTo>
                  <a:cubicBezTo>
                    <a:pt x="5264968" y="984061"/>
                    <a:pt x="5240916" y="1008113"/>
                    <a:pt x="5211246" y="1008113"/>
                  </a:cubicBezTo>
                  <a:lnTo>
                    <a:pt x="0" y="1008113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63500" sx="102000" sy="102000" algn="ctr" rotWithShape="0">
                <a:srgbClr val="000000">
                  <a:alpha val="2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A3F3AB75-49E7-4897-BBFD-15D76143161B}"/>
                </a:ext>
              </a:extLst>
            </p:cNvPr>
            <p:cNvSpPr txBox="1"/>
            <p:nvPr/>
          </p:nvSpPr>
          <p:spPr>
            <a:xfrm rot="16200000">
              <a:off x="596785" y="4020415"/>
              <a:ext cx="660207" cy="369332"/>
            </a:xfrm>
            <a:prstGeom prst="rect">
              <a:avLst/>
            </a:prstGeom>
            <a:grp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b="1" dirty="0">
                  <a:solidFill>
                    <a:schemeClr val="bg1"/>
                  </a:solidFill>
                  <a:cs typeface="Arial" pitchFamily="34" charset="0"/>
                </a:rPr>
                <a:t>Text</a:t>
              </a:r>
              <a:endParaRPr lang="ko-KR" altLang="en-US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15812F17-64F3-4AC8-95C9-0E9894B5B1F1}"/>
              </a:ext>
            </a:extLst>
          </p:cNvPr>
          <p:cNvGrpSpPr/>
          <p:nvPr/>
        </p:nvGrpSpPr>
        <p:grpSpPr>
          <a:xfrm>
            <a:off x="763679" y="4679494"/>
            <a:ext cx="448344" cy="731520"/>
            <a:chOff x="702716" y="4679494"/>
            <a:chExt cx="448344" cy="731520"/>
          </a:xfrm>
          <a:solidFill>
            <a:schemeClr val="accent4"/>
          </a:solidFill>
        </p:grpSpPr>
        <p:sp>
          <p:nvSpPr>
            <p:cNvPr id="17" name="Rounded Rectangle 9">
              <a:extLst>
                <a:ext uri="{FF2B5EF4-FFF2-40B4-BE49-F238E27FC236}">
                  <a16:creationId xmlns:a16="http://schemas.microsoft.com/office/drawing/2014/main" xmlns="" id="{6651B380-14D6-4647-8DE7-A96EBDD40D0B}"/>
                </a:ext>
              </a:extLst>
            </p:cNvPr>
            <p:cNvSpPr/>
            <p:nvPr/>
          </p:nvSpPr>
          <p:spPr>
            <a:xfrm rot="10800000">
              <a:off x="702716" y="4679494"/>
              <a:ext cx="448344" cy="731520"/>
            </a:xfrm>
            <a:custGeom>
              <a:avLst/>
              <a:gdLst/>
              <a:ahLst/>
              <a:cxnLst/>
              <a:rect l="l" t="t" r="r" b="b"/>
              <a:pathLst>
                <a:path w="5264968" h="1008113">
                  <a:moveTo>
                    <a:pt x="0" y="0"/>
                  </a:moveTo>
                  <a:lnTo>
                    <a:pt x="5211246" y="0"/>
                  </a:lnTo>
                  <a:cubicBezTo>
                    <a:pt x="5240916" y="0"/>
                    <a:pt x="5264968" y="24052"/>
                    <a:pt x="5264968" y="53722"/>
                  </a:cubicBezTo>
                  <a:lnTo>
                    <a:pt x="5264968" y="954391"/>
                  </a:lnTo>
                  <a:cubicBezTo>
                    <a:pt x="5264968" y="984061"/>
                    <a:pt x="5240916" y="1008113"/>
                    <a:pt x="5211246" y="1008113"/>
                  </a:cubicBezTo>
                  <a:lnTo>
                    <a:pt x="0" y="1008113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63500" sx="102000" sy="102000" algn="ctr" rotWithShape="0">
                <a:srgbClr val="000000">
                  <a:alpha val="2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56E2DD8D-E45D-4907-9A8C-758A2B183D7E}"/>
                </a:ext>
              </a:extLst>
            </p:cNvPr>
            <p:cNvSpPr txBox="1"/>
            <p:nvPr/>
          </p:nvSpPr>
          <p:spPr>
            <a:xfrm rot="16200000">
              <a:off x="596785" y="4860588"/>
              <a:ext cx="660207" cy="369332"/>
            </a:xfrm>
            <a:prstGeom prst="rect">
              <a:avLst/>
            </a:prstGeom>
            <a:grp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b="1" dirty="0">
                  <a:solidFill>
                    <a:schemeClr val="bg1"/>
                  </a:solidFill>
                  <a:cs typeface="Arial" pitchFamily="34" charset="0"/>
                </a:rPr>
                <a:t>Text</a:t>
              </a:r>
              <a:endParaRPr lang="ko-KR" altLang="en-US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19" name="Rounded Rectangle 21">
            <a:extLst>
              <a:ext uri="{FF2B5EF4-FFF2-40B4-BE49-F238E27FC236}">
                <a16:creationId xmlns:a16="http://schemas.microsoft.com/office/drawing/2014/main" xmlns="" id="{51107EA3-0686-474C-B5B4-15F6E9EC9203}"/>
              </a:ext>
            </a:extLst>
          </p:cNvPr>
          <p:cNvSpPr/>
          <p:nvPr/>
        </p:nvSpPr>
        <p:spPr>
          <a:xfrm rot="10800000">
            <a:off x="1468006" y="5519669"/>
            <a:ext cx="9831349" cy="731520"/>
          </a:xfrm>
          <a:prstGeom prst="roundRect">
            <a:avLst>
              <a:gd name="adj" fmla="val 5329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AD69084A-786C-4B95-B917-A8925DC96B1F}"/>
              </a:ext>
            </a:extLst>
          </p:cNvPr>
          <p:cNvGrpSpPr/>
          <p:nvPr/>
        </p:nvGrpSpPr>
        <p:grpSpPr>
          <a:xfrm>
            <a:off x="763679" y="5519669"/>
            <a:ext cx="448344" cy="731520"/>
            <a:chOff x="702716" y="5519669"/>
            <a:chExt cx="448344" cy="731520"/>
          </a:xfrm>
          <a:solidFill>
            <a:schemeClr val="accent5"/>
          </a:solidFill>
        </p:grpSpPr>
        <p:sp>
          <p:nvSpPr>
            <p:cNvPr id="21" name="Rounded Rectangle 9">
              <a:extLst>
                <a:ext uri="{FF2B5EF4-FFF2-40B4-BE49-F238E27FC236}">
                  <a16:creationId xmlns:a16="http://schemas.microsoft.com/office/drawing/2014/main" xmlns="" id="{4DE0FF51-D557-41E5-BBF3-FA9573D9D872}"/>
                </a:ext>
              </a:extLst>
            </p:cNvPr>
            <p:cNvSpPr/>
            <p:nvPr/>
          </p:nvSpPr>
          <p:spPr>
            <a:xfrm rot="10800000">
              <a:off x="702716" y="5519669"/>
              <a:ext cx="448344" cy="731520"/>
            </a:xfrm>
            <a:custGeom>
              <a:avLst/>
              <a:gdLst/>
              <a:ahLst/>
              <a:cxnLst/>
              <a:rect l="l" t="t" r="r" b="b"/>
              <a:pathLst>
                <a:path w="5264968" h="1008113">
                  <a:moveTo>
                    <a:pt x="0" y="0"/>
                  </a:moveTo>
                  <a:lnTo>
                    <a:pt x="5211246" y="0"/>
                  </a:lnTo>
                  <a:cubicBezTo>
                    <a:pt x="5240916" y="0"/>
                    <a:pt x="5264968" y="24052"/>
                    <a:pt x="5264968" y="53722"/>
                  </a:cubicBezTo>
                  <a:lnTo>
                    <a:pt x="5264968" y="954391"/>
                  </a:lnTo>
                  <a:cubicBezTo>
                    <a:pt x="5264968" y="984061"/>
                    <a:pt x="5240916" y="1008113"/>
                    <a:pt x="5211246" y="1008113"/>
                  </a:cubicBezTo>
                  <a:lnTo>
                    <a:pt x="0" y="1008113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63500" sx="102000" sy="102000" algn="ctr" rotWithShape="0">
                <a:srgbClr val="000000">
                  <a:alpha val="2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D306E34E-0236-4118-A7B4-87ABEE41B10E}"/>
                </a:ext>
              </a:extLst>
            </p:cNvPr>
            <p:cNvSpPr txBox="1"/>
            <p:nvPr/>
          </p:nvSpPr>
          <p:spPr>
            <a:xfrm rot="16200000">
              <a:off x="596785" y="5700763"/>
              <a:ext cx="660207" cy="369332"/>
            </a:xfrm>
            <a:prstGeom prst="rect">
              <a:avLst/>
            </a:prstGeom>
            <a:grp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b="1" dirty="0">
                  <a:solidFill>
                    <a:schemeClr val="bg1"/>
                  </a:solidFill>
                  <a:cs typeface="Arial" pitchFamily="34" charset="0"/>
                </a:rPr>
                <a:t>Text</a:t>
              </a:r>
              <a:endParaRPr lang="ko-KR" altLang="en-US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xmlns="" id="{91AC13A3-4324-4920-AC67-7B617FF6F9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0757342"/>
              </p:ext>
            </p:extLst>
          </p:nvPr>
        </p:nvGraphicFramePr>
        <p:xfrm>
          <a:off x="1511665" y="1734697"/>
          <a:ext cx="9774642" cy="451649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99716">
                  <a:extLst>
                    <a:ext uri="{9D8B030D-6E8A-4147-A177-3AD203B41FA5}">
                      <a16:colId xmlns:a16="http://schemas.microsoft.com/office/drawing/2014/main" xmlns="" val="1920603652"/>
                    </a:ext>
                  </a:extLst>
                </a:gridCol>
                <a:gridCol w="133782">
                  <a:extLst>
                    <a:ext uri="{9D8B030D-6E8A-4147-A177-3AD203B41FA5}">
                      <a16:colId xmlns:a16="http://schemas.microsoft.com/office/drawing/2014/main" xmlns="" val="20076574"/>
                    </a:ext>
                  </a:extLst>
                </a:gridCol>
                <a:gridCol w="1262039">
                  <a:extLst>
                    <a:ext uri="{9D8B030D-6E8A-4147-A177-3AD203B41FA5}">
                      <a16:colId xmlns:a16="http://schemas.microsoft.com/office/drawing/2014/main" xmlns="" val="92692958"/>
                    </a:ext>
                  </a:extLst>
                </a:gridCol>
                <a:gridCol w="133782">
                  <a:extLst>
                    <a:ext uri="{9D8B030D-6E8A-4147-A177-3AD203B41FA5}">
                      <a16:colId xmlns:a16="http://schemas.microsoft.com/office/drawing/2014/main" xmlns="" val="1892297329"/>
                    </a:ext>
                  </a:extLst>
                </a:gridCol>
                <a:gridCol w="1262039">
                  <a:extLst>
                    <a:ext uri="{9D8B030D-6E8A-4147-A177-3AD203B41FA5}">
                      <a16:colId xmlns:a16="http://schemas.microsoft.com/office/drawing/2014/main" xmlns="" val="2816025906"/>
                    </a:ext>
                  </a:extLst>
                </a:gridCol>
                <a:gridCol w="133782">
                  <a:extLst>
                    <a:ext uri="{9D8B030D-6E8A-4147-A177-3AD203B41FA5}">
                      <a16:colId xmlns:a16="http://schemas.microsoft.com/office/drawing/2014/main" xmlns="" val="1003049150"/>
                    </a:ext>
                  </a:extLst>
                </a:gridCol>
                <a:gridCol w="1262039">
                  <a:extLst>
                    <a:ext uri="{9D8B030D-6E8A-4147-A177-3AD203B41FA5}">
                      <a16:colId xmlns:a16="http://schemas.microsoft.com/office/drawing/2014/main" xmlns="" val="2676757298"/>
                    </a:ext>
                  </a:extLst>
                </a:gridCol>
                <a:gridCol w="133782">
                  <a:extLst>
                    <a:ext uri="{9D8B030D-6E8A-4147-A177-3AD203B41FA5}">
                      <a16:colId xmlns:a16="http://schemas.microsoft.com/office/drawing/2014/main" xmlns="" val="2933213685"/>
                    </a:ext>
                  </a:extLst>
                </a:gridCol>
                <a:gridCol w="1262039">
                  <a:extLst>
                    <a:ext uri="{9D8B030D-6E8A-4147-A177-3AD203B41FA5}">
                      <a16:colId xmlns:a16="http://schemas.microsoft.com/office/drawing/2014/main" xmlns="" val="1617553086"/>
                    </a:ext>
                  </a:extLst>
                </a:gridCol>
                <a:gridCol w="133782">
                  <a:extLst>
                    <a:ext uri="{9D8B030D-6E8A-4147-A177-3AD203B41FA5}">
                      <a16:colId xmlns:a16="http://schemas.microsoft.com/office/drawing/2014/main" xmlns="" val="1606730563"/>
                    </a:ext>
                  </a:extLst>
                </a:gridCol>
                <a:gridCol w="1262039">
                  <a:extLst>
                    <a:ext uri="{9D8B030D-6E8A-4147-A177-3AD203B41FA5}">
                      <a16:colId xmlns:a16="http://schemas.microsoft.com/office/drawing/2014/main" xmlns="" val="1811026312"/>
                    </a:ext>
                  </a:extLst>
                </a:gridCol>
                <a:gridCol w="133782">
                  <a:extLst>
                    <a:ext uri="{9D8B030D-6E8A-4147-A177-3AD203B41FA5}">
                      <a16:colId xmlns:a16="http://schemas.microsoft.com/office/drawing/2014/main" xmlns="" val="3630387194"/>
                    </a:ext>
                  </a:extLst>
                </a:gridCol>
                <a:gridCol w="1262039">
                  <a:extLst>
                    <a:ext uri="{9D8B030D-6E8A-4147-A177-3AD203B41FA5}">
                      <a16:colId xmlns:a16="http://schemas.microsoft.com/office/drawing/2014/main" xmlns="" val="1898721022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baseline="0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baseline="0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baseline="0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baseline="0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baseline="0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baseline="0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baseline="0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18959937"/>
                  </a:ext>
                </a:extLst>
              </a:tr>
              <a:tr h="54221"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346052703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 pitchFamily="34" charset="0"/>
                        </a:rPr>
                        <a:t>Easy to change colors.</a:t>
                      </a:r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 pitchFamily="34" charset="0"/>
                        </a:rPr>
                        <a:t>Simple PowerPoint Presentation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Add Contents Title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We Create</a:t>
                      </a:r>
                    </a:p>
                    <a:p>
                      <a:r>
                        <a:rPr lang="en-US" altLang="ko-KR" sz="1200" dirty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Professional Presentation.</a:t>
                      </a:r>
                      <a:endParaRPr lang="ko-KR" altLang="en-US" sz="1200" dirty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Clean Text Slide for your Presentation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019227403"/>
                  </a:ext>
                </a:extLst>
              </a:tr>
              <a:tr h="109728"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01035337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r>
                        <a:rPr lang="en-US" altLang="ko-KR" sz="1200" dirty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We Create</a:t>
                      </a:r>
                    </a:p>
                    <a:p>
                      <a:r>
                        <a:rPr lang="en-US" altLang="ko-KR" sz="1200" dirty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Professional Presentation</a:t>
                      </a:r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Clean Text Slide for your Presentation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 pitchFamily="34" charset="0"/>
                        </a:rPr>
                        <a:t>That is beautifully designed.</a:t>
                      </a:r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Add Contents Title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We Create</a:t>
                      </a:r>
                    </a:p>
                    <a:p>
                      <a:r>
                        <a:rPr lang="en-US" altLang="ko-KR" sz="1200" dirty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Professional Presentation</a:t>
                      </a:r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17609982"/>
                  </a:ext>
                </a:extLst>
              </a:tr>
              <a:tr h="109728"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17656553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Clean Text Slide for your Presentation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We Create</a:t>
                      </a:r>
                    </a:p>
                    <a:p>
                      <a:r>
                        <a:rPr lang="en-US" altLang="ko-KR" sz="1200" dirty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Professional Presentation</a:t>
                      </a:r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 pitchFamily="34" charset="0"/>
                        </a:rPr>
                        <a:t>Simple PowerPoint Presentation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rgbClr val="404040"/>
                          </a:solidFill>
                          <a:latin typeface="Arial" pitchFamily="34" charset="0"/>
                          <a:cs typeface="Arial" pitchFamily="34" charset="0"/>
                        </a:rPr>
                        <a:t>Get a modern PowerPoint  Presentation </a:t>
                      </a:r>
                      <a:endParaRPr lang="en-US" sz="12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711687348"/>
                  </a:ext>
                </a:extLst>
              </a:tr>
              <a:tr h="109728"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005622722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 pitchFamily="34" charset="0"/>
                        </a:rPr>
                        <a:t>That is beautifully designed.</a:t>
                      </a:r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We Create</a:t>
                      </a:r>
                    </a:p>
                    <a:p>
                      <a:r>
                        <a:rPr lang="en-US" altLang="ko-KR" sz="1200" dirty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Professional Presentation</a:t>
                      </a:r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Clean Text Slide for your Presentation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 pitchFamily="34" charset="0"/>
                        </a:rPr>
                        <a:t>That is beautifully designed.</a:t>
                      </a:r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376378911"/>
                  </a:ext>
                </a:extLst>
              </a:tr>
              <a:tr h="109728"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739141885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Add Contents Title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 pitchFamily="34" charset="0"/>
                        </a:rPr>
                        <a:t>That is beautifully designed.</a:t>
                      </a:r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rgbClr val="404040"/>
                          </a:solidFill>
                          <a:latin typeface="Arial" pitchFamily="34" charset="0"/>
                          <a:cs typeface="Arial" pitchFamily="34" charset="0"/>
                        </a:rPr>
                        <a:t>Get a modern PowerPoint  Presentation </a:t>
                      </a:r>
                      <a:endParaRPr lang="en-US" sz="12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Clean Text Slide for your Presentation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9132210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527168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12A98820-60BD-458A-8362-619B15444F5B}"/>
              </a:ext>
            </a:extLst>
          </p:cNvPr>
          <p:cNvSpPr txBox="1"/>
          <p:nvPr/>
        </p:nvSpPr>
        <p:spPr>
          <a:xfrm>
            <a:off x="1362599" y="3832289"/>
            <a:ext cx="10154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5400" b="1" dirty="0">
                <a:solidFill>
                  <a:schemeClr val="accent1"/>
                </a:solidFill>
                <a:cs typeface="Arial" pitchFamily="34" charset="0"/>
              </a:rPr>
              <a:t>01</a:t>
            </a:r>
            <a:endParaRPr lang="ko-KR" altLang="en-US" sz="5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52BCF88F-4583-4A96-A1D8-257476483F31}"/>
              </a:ext>
            </a:extLst>
          </p:cNvPr>
          <p:cNvSpPr txBox="1"/>
          <p:nvPr/>
        </p:nvSpPr>
        <p:spPr>
          <a:xfrm>
            <a:off x="1362599" y="5130770"/>
            <a:ext cx="10154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5400" b="1" dirty="0">
                <a:solidFill>
                  <a:schemeClr val="accent2"/>
                </a:solidFill>
                <a:cs typeface="Arial" pitchFamily="34" charset="0"/>
              </a:rPr>
              <a:t>02</a:t>
            </a:r>
            <a:endParaRPr lang="ko-KR" altLang="en-US" sz="54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F90FD3AF-7AB0-4CE5-9A5F-E99FB990F932}"/>
              </a:ext>
            </a:extLst>
          </p:cNvPr>
          <p:cNvSpPr txBox="1"/>
          <p:nvPr/>
        </p:nvSpPr>
        <p:spPr>
          <a:xfrm>
            <a:off x="6121530" y="3832289"/>
            <a:ext cx="10154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5400" b="1" dirty="0">
                <a:solidFill>
                  <a:schemeClr val="accent3"/>
                </a:solidFill>
                <a:cs typeface="Arial" pitchFamily="34" charset="0"/>
              </a:rPr>
              <a:t>03</a:t>
            </a:r>
            <a:endParaRPr lang="ko-KR" altLang="en-US" sz="54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46F21CFF-0EDE-4A0D-BB24-BD9C8F68D53E}"/>
              </a:ext>
            </a:extLst>
          </p:cNvPr>
          <p:cNvSpPr txBox="1"/>
          <p:nvPr/>
        </p:nvSpPr>
        <p:spPr>
          <a:xfrm>
            <a:off x="6121530" y="5130770"/>
            <a:ext cx="10154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5400" b="1" dirty="0">
                <a:solidFill>
                  <a:schemeClr val="accent4"/>
                </a:solidFill>
                <a:cs typeface="Arial" pitchFamily="34" charset="0"/>
              </a:rPr>
              <a:t>04</a:t>
            </a:r>
            <a:endParaRPr lang="ko-KR" altLang="en-US" sz="5400" b="1" dirty="0">
              <a:solidFill>
                <a:schemeClr val="accent4"/>
              </a:solidFill>
              <a:cs typeface="Arial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4F04B72A-AB70-4111-B9E7-466CB583C63D}"/>
              </a:ext>
            </a:extLst>
          </p:cNvPr>
          <p:cNvGrpSpPr/>
          <p:nvPr/>
        </p:nvGrpSpPr>
        <p:grpSpPr>
          <a:xfrm>
            <a:off x="2350614" y="3832288"/>
            <a:ext cx="3770918" cy="923330"/>
            <a:chOff x="2551705" y="4283314"/>
            <a:chExt cx="2152229" cy="92333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2B8D90D5-8C6E-471F-B6D6-63F1857B7900}"/>
                </a:ext>
              </a:extLst>
            </p:cNvPr>
            <p:cNvSpPr txBox="1"/>
            <p:nvPr/>
          </p:nvSpPr>
          <p:spPr>
            <a:xfrm>
              <a:off x="2551706" y="4560313"/>
              <a:ext cx="21522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CDA8B61E-DBED-4B22-9C9C-55D43B9CB345}"/>
                </a:ext>
              </a:extLst>
            </p:cNvPr>
            <p:cNvSpPr txBox="1"/>
            <p:nvPr/>
          </p:nvSpPr>
          <p:spPr>
            <a:xfrm>
              <a:off x="2551705" y="4283314"/>
              <a:ext cx="21339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21DE1A23-ED93-4CB7-A117-830800EAA838}"/>
              </a:ext>
            </a:extLst>
          </p:cNvPr>
          <p:cNvGrpSpPr/>
          <p:nvPr/>
        </p:nvGrpSpPr>
        <p:grpSpPr>
          <a:xfrm>
            <a:off x="7109544" y="3832288"/>
            <a:ext cx="3770918" cy="923330"/>
            <a:chOff x="2551705" y="4283314"/>
            <a:chExt cx="2152229" cy="923330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FC605A17-A098-4680-A476-0DB0BF8A336D}"/>
                </a:ext>
              </a:extLst>
            </p:cNvPr>
            <p:cNvSpPr txBox="1"/>
            <p:nvPr/>
          </p:nvSpPr>
          <p:spPr>
            <a:xfrm>
              <a:off x="2551706" y="4560313"/>
              <a:ext cx="21522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27165CBF-2EB9-4463-BE7A-54FFA6778FAD}"/>
                </a:ext>
              </a:extLst>
            </p:cNvPr>
            <p:cNvSpPr txBox="1"/>
            <p:nvPr/>
          </p:nvSpPr>
          <p:spPr>
            <a:xfrm>
              <a:off x="2551705" y="4283314"/>
              <a:ext cx="21339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D8E04FA9-4CB7-4933-ACC0-EF0332E3A3BD}"/>
              </a:ext>
            </a:extLst>
          </p:cNvPr>
          <p:cNvGrpSpPr/>
          <p:nvPr/>
        </p:nvGrpSpPr>
        <p:grpSpPr>
          <a:xfrm>
            <a:off x="2350614" y="5130769"/>
            <a:ext cx="3770918" cy="923330"/>
            <a:chOff x="2551705" y="4283314"/>
            <a:chExt cx="2152229" cy="923330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5FD37DF2-1BC5-4100-831F-D27C7299926B}"/>
                </a:ext>
              </a:extLst>
            </p:cNvPr>
            <p:cNvSpPr txBox="1"/>
            <p:nvPr/>
          </p:nvSpPr>
          <p:spPr>
            <a:xfrm>
              <a:off x="2551706" y="4560313"/>
              <a:ext cx="21522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404BF725-7786-44F1-A5BC-D9AB2F090485}"/>
                </a:ext>
              </a:extLst>
            </p:cNvPr>
            <p:cNvSpPr txBox="1"/>
            <p:nvPr/>
          </p:nvSpPr>
          <p:spPr>
            <a:xfrm>
              <a:off x="2551705" y="4283314"/>
              <a:ext cx="21339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51A01472-A0CB-40B5-B839-2AD76399B1CE}"/>
              </a:ext>
            </a:extLst>
          </p:cNvPr>
          <p:cNvGrpSpPr/>
          <p:nvPr/>
        </p:nvGrpSpPr>
        <p:grpSpPr>
          <a:xfrm>
            <a:off x="7109544" y="5130769"/>
            <a:ext cx="3770918" cy="923330"/>
            <a:chOff x="2551705" y="4283314"/>
            <a:chExt cx="2152229" cy="923330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8B61FBBA-DB1E-4E3D-B15A-9F6617560DF7}"/>
                </a:ext>
              </a:extLst>
            </p:cNvPr>
            <p:cNvSpPr txBox="1"/>
            <p:nvPr/>
          </p:nvSpPr>
          <p:spPr>
            <a:xfrm>
              <a:off x="2551706" y="4560313"/>
              <a:ext cx="21522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7B455D63-66C5-462C-B377-AA77A6D4C625}"/>
                </a:ext>
              </a:extLst>
            </p:cNvPr>
            <p:cNvSpPr txBox="1"/>
            <p:nvPr/>
          </p:nvSpPr>
          <p:spPr>
            <a:xfrm>
              <a:off x="2551705" y="4283314"/>
              <a:ext cx="21339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9" name="그룹 43">
            <a:extLst>
              <a:ext uri="{FF2B5EF4-FFF2-40B4-BE49-F238E27FC236}">
                <a16:creationId xmlns:a16="http://schemas.microsoft.com/office/drawing/2014/main" xmlns="" id="{3AA9AE39-B73A-4960-BE1D-CC226390E490}"/>
              </a:ext>
            </a:extLst>
          </p:cNvPr>
          <p:cNvGrpSpPr/>
          <p:nvPr/>
        </p:nvGrpSpPr>
        <p:grpSpPr>
          <a:xfrm>
            <a:off x="974977" y="1888148"/>
            <a:ext cx="10269128" cy="1603466"/>
            <a:chOff x="974977" y="1777619"/>
            <a:chExt cx="7676630" cy="1603466"/>
          </a:xfrm>
        </p:grpSpPr>
        <p:sp>
          <p:nvSpPr>
            <p:cNvPr id="20" name="Right Arrow Callout 4">
              <a:extLst>
                <a:ext uri="{FF2B5EF4-FFF2-40B4-BE49-F238E27FC236}">
                  <a16:creationId xmlns:a16="http://schemas.microsoft.com/office/drawing/2014/main" xmlns="" id="{C58D950E-34D2-4A8E-BE8A-A97098AB0FD8}"/>
                </a:ext>
              </a:extLst>
            </p:cNvPr>
            <p:cNvSpPr/>
            <p:nvPr/>
          </p:nvSpPr>
          <p:spPr>
            <a:xfrm>
              <a:off x="6384899" y="1777619"/>
              <a:ext cx="2266708" cy="1602140"/>
            </a:xfrm>
            <a:prstGeom prst="rightArrowCallout">
              <a:avLst>
                <a:gd name="adj1" fmla="val 30293"/>
                <a:gd name="adj2" fmla="val 25630"/>
                <a:gd name="adj3" fmla="val 24276"/>
                <a:gd name="adj4" fmla="val 70595"/>
              </a:avLst>
            </a:prstGeom>
            <a:solidFill>
              <a:schemeClr val="bg1"/>
            </a:solidFill>
            <a:ln w="63500">
              <a:solidFill>
                <a:schemeClr val="accent4"/>
              </a:solidFill>
            </a:ln>
            <a:effectLst>
              <a:outerShdw blurRad="25400" dist="254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21" name="Right Arrow Callout 5">
              <a:extLst>
                <a:ext uri="{FF2B5EF4-FFF2-40B4-BE49-F238E27FC236}">
                  <a16:creationId xmlns:a16="http://schemas.microsoft.com/office/drawing/2014/main" xmlns="" id="{7A94C331-D10C-411F-B898-96D1F4956448}"/>
                </a:ext>
              </a:extLst>
            </p:cNvPr>
            <p:cNvSpPr/>
            <p:nvPr/>
          </p:nvSpPr>
          <p:spPr>
            <a:xfrm>
              <a:off x="4581591" y="1778945"/>
              <a:ext cx="2266708" cy="1602140"/>
            </a:xfrm>
            <a:prstGeom prst="rightArrowCallout">
              <a:avLst>
                <a:gd name="adj1" fmla="val 30293"/>
                <a:gd name="adj2" fmla="val 25630"/>
                <a:gd name="adj3" fmla="val 24276"/>
                <a:gd name="adj4" fmla="val 70272"/>
              </a:avLst>
            </a:prstGeom>
            <a:solidFill>
              <a:schemeClr val="bg1"/>
            </a:solidFill>
            <a:ln w="63500">
              <a:solidFill>
                <a:schemeClr val="accent3"/>
              </a:solidFill>
            </a:ln>
            <a:effectLst>
              <a:outerShdw blurRad="25400" dist="254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22" name="Right Arrow Callout 6">
              <a:extLst>
                <a:ext uri="{FF2B5EF4-FFF2-40B4-BE49-F238E27FC236}">
                  <a16:creationId xmlns:a16="http://schemas.microsoft.com/office/drawing/2014/main" xmlns="" id="{B7B9A4E2-3AE6-4553-89CD-E8FAD624B204}"/>
                </a:ext>
              </a:extLst>
            </p:cNvPr>
            <p:cNvSpPr/>
            <p:nvPr/>
          </p:nvSpPr>
          <p:spPr>
            <a:xfrm>
              <a:off x="2778284" y="1778944"/>
              <a:ext cx="2266708" cy="1602140"/>
            </a:xfrm>
            <a:prstGeom prst="rightArrowCallout">
              <a:avLst>
                <a:gd name="adj1" fmla="val 30293"/>
                <a:gd name="adj2" fmla="val 25630"/>
                <a:gd name="adj3" fmla="val 24276"/>
                <a:gd name="adj4" fmla="val 71258"/>
              </a:avLst>
            </a:prstGeom>
            <a:solidFill>
              <a:schemeClr val="bg1"/>
            </a:solidFill>
            <a:ln w="63500">
              <a:solidFill>
                <a:schemeClr val="accent2"/>
              </a:solidFill>
            </a:ln>
            <a:effectLst>
              <a:outerShdw blurRad="25400" dist="254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3" name="Right Arrow Callout 7">
              <a:extLst>
                <a:ext uri="{FF2B5EF4-FFF2-40B4-BE49-F238E27FC236}">
                  <a16:creationId xmlns:a16="http://schemas.microsoft.com/office/drawing/2014/main" xmlns="" id="{4F96453B-88CD-4327-A8B8-EAD7CAB8C4C5}"/>
                </a:ext>
              </a:extLst>
            </p:cNvPr>
            <p:cNvSpPr/>
            <p:nvPr/>
          </p:nvSpPr>
          <p:spPr>
            <a:xfrm>
              <a:off x="974977" y="1778943"/>
              <a:ext cx="2266708" cy="1602140"/>
            </a:xfrm>
            <a:prstGeom prst="rightArrowCallout">
              <a:avLst>
                <a:gd name="adj1" fmla="val 30293"/>
                <a:gd name="adj2" fmla="val 25630"/>
                <a:gd name="adj3" fmla="val 24276"/>
                <a:gd name="adj4" fmla="val 70927"/>
              </a:avLst>
            </a:prstGeom>
            <a:solidFill>
              <a:schemeClr val="bg1"/>
            </a:solidFill>
            <a:ln w="63500">
              <a:solidFill>
                <a:schemeClr val="accent1"/>
              </a:solidFill>
            </a:ln>
            <a:effectLst>
              <a:outerShdw blurRad="25400" dist="254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24" name="Isosceles Triangle 51">
            <a:extLst>
              <a:ext uri="{FF2B5EF4-FFF2-40B4-BE49-F238E27FC236}">
                <a16:creationId xmlns:a16="http://schemas.microsoft.com/office/drawing/2014/main" xmlns="" id="{3DE61316-C8C1-4569-87DA-4EC6A040AC14}"/>
              </a:ext>
            </a:extLst>
          </p:cNvPr>
          <p:cNvSpPr/>
          <p:nvPr/>
        </p:nvSpPr>
        <p:spPr>
          <a:xfrm>
            <a:off x="4401681" y="2552868"/>
            <a:ext cx="447487" cy="328144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5" name="Rounded Rectangle 27">
            <a:extLst>
              <a:ext uri="{FF2B5EF4-FFF2-40B4-BE49-F238E27FC236}">
                <a16:creationId xmlns:a16="http://schemas.microsoft.com/office/drawing/2014/main" xmlns="" id="{C0CF3112-F644-4F3C-9385-0C45B35DED5C}"/>
              </a:ext>
            </a:extLst>
          </p:cNvPr>
          <p:cNvSpPr/>
          <p:nvPr/>
        </p:nvSpPr>
        <p:spPr>
          <a:xfrm>
            <a:off x="1816962" y="2523498"/>
            <a:ext cx="465432" cy="357514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6" name="Rounded Rectangle 7">
            <a:extLst>
              <a:ext uri="{FF2B5EF4-FFF2-40B4-BE49-F238E27FC236}">
                <a16:creationId xmlns:a16="http://schemas.microsoft.com/office/drawing/2014/main" xmlns="" id="{4B661F1A-2926-4145-8C86-CD9C5C9AE55B}"/>
              </a:ext>
            </a:extLst>
          </p:cNvPr>
          <p:cNvSpPr/>
          <p:nvPr/>
        </p:nvSpPr>
        <p:spPr>
          <a:xfrm>
            <a:off x="9264790" y="2461763"/>
            <a:ext cx="473198" cy="408364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7" name="Round Same Side Corner Rectangle 36">
            <a:extLst>
              <a:ext uri="{FF2B5EF4-FFF2-40B4-BE49-F238E27FC236}">
                <a16:creationId xmlns:a16="http://schemas.microsoft.com/office/drawing/2014/main" xmlns="" id="{BBA54E28-4F84-41BD-9295-CDDCE9219600}"/>
              </a:ext>
            </a:extLst>
          </p:cNvPr>
          <p:cNvSpPr/>
          <p:nvPr/>
        </p:nvSpPr>
        <p:spPr>
          <a:xfrm>
            <a:off x="6844875" y="2489995"/>
            <a:ext cx="480805" cy="380133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2802825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5">
            <a:extLst>
              <a:ext uri="{FF2B5EF4-FFF2-40B4-BE49-F238E27FC236}">
                <a16:creationId xmlns:a16="http://schemas.microsoft.com/office/drawing/2014/main" xmlns="" id="{709387FE-6B5D-4954-B4F1-DAD444DEEA8E}"/>
              </a:ext>
            </a:extLst>
          </p:cNvPr>
          <p:cNvSpPr txBox="1">
            <a:spLocks/>
          </p:cNvSpPr>
          <p:nvPr/>
        </p:nvSpPr>
        <p:spPr>
          <a:xfrm>
            <a:off x="8200661" y="3265908"/>
            <a:ext cx="3312368" cy="288032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altLang="ko-KR" sz="1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18BD4C2-7DD8-4480-A10F-976009D724AE}"/>
              </a:ext>
            </a:extLst>
          </p:cNvPr>
          <p:cNvSpPr txBox="1"/>
          <p:nvPr/>
        </p:nvSpPr>
        <p:spPr>
          <a:xfrm>
            <a:off x="7243616" y="4149080"/>
            <a:ext cx="426941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 I hope and I believe that this Template will your Time, Money and Reputation. You can simply impress your audience and add a unique zing and appeal to your Presentations. You can simply impress your audience and add a unique zing and appeal to your Presentations. I hope and I believe that this Template will your Time, Money and Reputation. Easy to change colors, photos and Text.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" name="Text Placeholder 13">
            <a:extLst>
              <a:ext uri="{FF2B5EF4-FFF2-40B4-BE49-F238E27FC236}">
                <a16:creationId xmlns:a16="http://schemas.microsoft.com/office/drawing/2014/main" xmlns="" id="{5A2B6BE6-EEDA-47FC-B202-982481F11BA7}"/>
              </a:ext>
            </a:extLst>
          </p:cNvPr>
          <p:cNvSpPr txBox="1">
            <a:spLocks/>
          </p:cNvSpPr>
          <p:nvPr/>
        </p:nvSpPr>
        <p:spPr>
          <a:xfrm>
            <a:off x="8416685" y="1747233"/>
            <a:ext cx="3096344" cy="1429998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10000"/>
              </a:lnSpc>
              <a:buNone/>
            </a:pPr>
            <a:r>
              <a:rPr lang="en-US" altLang="ko-KR" sz="3600" b="1" dirty="0">
                <a:solidFill>
                  <a:schemeClr val="accent4"/>
                </a:solidFill>
                <a:latin typeface="+mj-lt"/>
                <a:cs typeface="Arial" pitchFamily="34" charset="0"/>
              </a:rPr>
              <a:t>Portfolio </a:t>
            </a:r>
            <a:r>
              <a:rPr lang="en-US" altLang="ko-KR" sz="3600" b="1" dirty="0">
                <a:solidFill>
                  <a:schemeClr val="accent1"/>
                </a:solidFill>
                <a:latin typeface="+mj-lt"/>
                <a:cs typeface="Arial" pitchFamily="34" charset="0"/>
              </a:rPr>
              <a:t>Presentation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xmlns="" id="{75D35157-FA32-4D0A-8668-F335A185C59F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</p:spTree>
    <p:extLst>
      <p:ext uri="{BB962C8B-B14F-4D97-AF65-F5344CB8AC3E}">
        <p14:creationId xmlns:p14="http://schemas.microsoft.com/office/powerpoint/2010/main" val="325305818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Snip Single Corner Rectangle 1">
            <a:extLst>
              <a:ext uri="{FF2B5EF4-FFF2-40B4-BE49-F238E27FC236}">
                <a16:creationId xmlns:a16="http://schemas.microsoft.com/office/drawing/2014/main" xmlns="" id="{B24D0309-B726-43D1-930C-1CF171FCA571}"/>
              </a:ext>
            </a:extLst>
          </p:cNvPr>
          <p:cNvSpPr/>
          <p:nvPr/>
        </p:nvSpPr>
        <p:spPr>
          <a:xfrm>
            <a:off x="943582" y="1895138"/>
            <a:ext cx="4752000" cy="1908000"/>
          </a:xfrm>
          <a:prstGeom prst="snip1Rect">
            <a:avLst>
              <a:gd name="adj" fmla="val 50000"/>
            </a:avLst>
          </a:prstGeom>
          <a:solidFill>
            <a:schemeClr val="bg1"/>
          </a:solidFill>
          <a:ln w="635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Snip Single Corner Rectangle 2">
            <a:extLst>
              <a:ext uri="{FF2B5EF4-FFF2-40B4-BE49-F238E27FC236}">
                <a16:creationId xmlns:a16="http://schemas.microsoft.com/office/drawing/2014/main" xmlns="" id="{142E0C91-7E2A-4940-A88C-D0705007417C}"/>
              </a:ext>
            </a:extLst>
          </p:cNvPr>
          <p:cNvSpPr/>
          <p:nvPr/>
        </p:nvSpPr>
        <p:spPr>
          <a:xfrm flipH="1">
            <a:off x="6471942" y="1895138"/>
            <a:ext cx="4752000" cy="1908000"/>
          </a:xfrm>
          <a:prstGeom prst="snip1Rect">
            <a:avLst>
              <a:gd name="adj" fmla="val 50000"/>
            </a:avLst>
          </a:prstGeom>
          <a:solidFill>
            <a:schemeClr val="bg1"/>
          </a:solidFill>
          <a:ln w="635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Snip Single Corner Rectangle 3">
            <a:extLst>
              <a:ext uri="{FF2B5EF4-FFF2-40B4-BE49-F238E27FC236}">
                <a16:creationId xmlns:a16="http://schemas.microsoft.com/office/drawing/2014/main" xmlns="" id="{21B0127B-619C-47A2-B331-2DFCFBEB485A}"/>
              </a:ext>
            </a:extLst>
          </p:cNvPr>
          <p:cNvSpPr/>
          <p:nvPr/>
        </p:nvSpPr>
        <p:spPr>
          <a:xfrm flipV="1">
            <a:off x="943582" y="4045879"/>
            <a:ext cx="4752000" cy="1908000"/>
          </a:xfrm>
          <a:prstGeom prst="snip1Rect">
            <a:avLst>
              <a:gd name="adj" fmla="val 50000"/>
            </a:avLst>
          </a:prstGeom>
          <a:solidFill>
            <a:schemeClr val="bg1"/>
          </a:solidFill>
          <a:ln w="63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Snip Single Corner Rectangle 4">
            <a:extLst>
              <a:ext uri="{FF2B5EF4-FFF2-40B4-BE49-F238E27FC236}">
                <a16:creationId xmlns:a16="http://schemas.microsoft.com/office/drawing/2014/main" xmlns="" id="{E234ED9A-44DE-4ADF-99CD-3079584F4D90}"/>
              </a:ext>
            </a:extLst>
          </p:cNvPr>
          <p:cNvSpPr/>
          <p:nvPr/>
        </p:nvSpPr>
        <p:spPr>
          <a:xfrm flipH="1" flipV="1">
            <a:off x="6471942" y="4045879"/>
            <a:ext cx="4752000" cy="1908000"/>
          </a:xfrm>
          <a:prstGeom prst="snip1Rect">
            <a:avLst>
              <a:gd name="adj" fmla="val 50000"/>
            </a:avLst>
          </a:prstGeom>
          <a:solidFill>
            <a:schemeClr val="bg1"/>
          </a:solidFill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Rounded Rectangle 5">
            <a:extLst>
              <a:ext uri="{FF2B5EF4-FFF2-40B4-BE49-F238E27FC236}">
                <a16:creationId xmlns:a16="http://schemas.microsoft.com/office/drawing/2014/main" xmlns="" id="{051C473E-2182-48C7-B46F-44B9FB328663}"/>
              </a:ext>
            </a:extLst>
          </p:cNvPr>
          <p:cNvSpPr/>
          <p:nvPr/>
        </p:nvSpPr>
        <p:spPr>
          <a:xfrm>
            <a:off x="4929268" y="3221040"/>
            <a:ext cx="2326658" cy="1406816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569720D1-1105-4112-A250-BF3D10B0D215}"/>
              </a:ext>
            </a:extLst>
          </p:cNvPr>
          <p:cNvGrpSpPr/>
          <p:nvPr/>
        </p:nvGrpSpPr>
        <p:grpSpPr>
          <a:xfrm>
            <a:off x="5250375" y="3591422"/>
            <a:ext cx="1684444" cy="666054"/>
            <a:chOff x="3745865" y="3493571"/>
            <a:chExt cx="1684444" cy="666054"/>
          </a:xfrm>
        </p:grpSpPr>
        <p:sp>
          <p:nvSpPr>
            <p:cNvPr id="9" name="Text Placeholder 12">
              <a:extLst>
                <a:ext uri="{FF2B5EF4-FFF2-40B4-BE49-F238E27FC236}">
                  <a16:creationId xmlns:a16="http://schemas.microsoft.com/office/drawing/2014/main" xmlns="" id="{67371ED0-C1E4-4DC7-942F-EA1A5E6B71A1}"/>
                </a:ext>
              </a:extLst>
            </p:cNvPr>
            <p:cNvSpPr txBox="1">
              <a:spLocks/>
            </p:cNvSpPr>
            <p:nvPr/>
          </p:nvSpPr>
          <p:spPr>
            <a:xfrm>
              <a:off x="3745865" y="3765100"/>
              <a:ext cx="1684444" cy="394525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Easy to change colors, photos and Text.</a:t>
              </a:r>
              <a:endPara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0" name="Text Placeholder 13">
              <a:extLst>
                <a:ext uri="{FF2B5EF4-FFF2-40B4-BE49-F238E27FC236}">
                  <a16:creationId xmlns:a16="http://schemas.microsoft.com/office/drawing/2014/main" xmlns="" id="{4245727B-D401-4AC2-B58F-35F02BF510E6}"/>
                </a:ext>
              </a:extLst>
            </p:cNvPr>
            <p:cNvSpPr txBox="1">
              <a:spLocks/>
            </p:cNvSpPr>
            <p:nvPr/>
          </p:nvSpPr>
          <p:spPr>
            <a:xfrm>
              <a:off x="3745865" y="3493571"/>
              <a:ext cx="1684444" cy="258088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Contents Here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CA00257D-37E9-4887-8601-A39CD0D1EFC9}"/>
              </a:ext>
            </a:extLst>
          </p:cNvPr>
          <p:cNvSpPr txBox="1"/>
          <p:nvPr/>
        </p:nvSpPr>
        <p:spPr>
          <a:xfrm>
            <a:off x="5112445" y="1636046"/>
            <a:ext cx="988348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6000" b="1" dirty="0">
                <a:solidFill>
                  <a:schemeClr val="accent4"/>
                </a:solidFill>
                <a:cs typeface="Arial" pitchFamily="34" charset="0"/>
              </a:rPr>
              <a:t>S</a:t>
            </a:r>
            <a:endParaRPr lang="ko-KR" altLang="en-US" sz="60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1CD9AC92-2B71-4967-AB94-7950A81483C9}"/>
              </a:ext>
            </a:extLst>
          </p:cNvPr>
          <p:cNvSpPr txBox="1"/>
          <p:nvPr/>
        </p:nvSpPr>
        <p:spPr>
          <a:xfrm>
            <a:off x="6086673" y="1645513"/>
            <a:ext cx="988348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6000" b="1" dirty="0">
                <a:solidFill>
                  <a:schemeClr val="accent3"/>
                </a:solidFill>
                <a:cs typeface="Arial" pitchFamily="34" charset="0"/>
              </a:rPr>
              <a:t>W</a:t>
            </a:r>
            <a:endParaRPr lang="ko-KR" altLang="en-US" sz="60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616B8F41-6624-4DFC-B233-70C9B937160B}"/>
              </a:ext>
            </a:extLst>
          </p:cNvPr>
          <p:cNvSpPr txBox="1"/>
          <p:nvPr/>
        </p:nvSpPr>
        <p:spPr>
          <a:xfrm>
            <a:off x="5103018" y="5181656"/>
            <a:ext cx="988348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6000" b="1" dirty="0">
                <a:solidFill>
                  <a:schemeClr val="accent1"/>
                </a:solidFill>
                <a:cs typeface="Arial" pitchFamily="34" charset="0"/>
              </a:rPr>
              <a:t>O</a:t>
            </a:r>
            <a:endParaRPr lang="ko-KR" altLang="en-US" sz="60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C2CE3EBC-630A-4392-A09C-7328DD2E4DF0}"/>
              </a:ext>
            </a:extLst>
          </p:cNvPr>
          <p:cNvSpPr txBox="1"/>
          <p:nvPr/>
        </p:nvSpPr>
        <p:spPr>
          <a:xfrm>
            <a:off x="6077246" y="5181656"/>
            <a:ext cx="988348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6000" b="1" dirty="0">
                <a:solidFill>
                  <a:schemeClr val="accent2"/>
                </a:solidFill>
                <a:cs typeface="Arial" pitchFamily="34" charset="0"/>
              </a:rPr>
              <a:t>T</a:t>
            </a:r>
            <a:endParaRPr lang="ko-KR" altLang="en-US" sz="6000" b="1" dirty="0">
              <a:solidFill>
                <a:schemeClr val="accent2"/>
              </a:solidFill>
              <a:cs typeface="Arial" pitchFamily="34" charset="0"/>
            </a:endParaRPr>
          </a:p>
        </p:txBody>
      </p:sp>
      <p:grpSp>
        <p:nvGrpSpPr>
          <p:cNvPr id="15" name="Group 51">
            <a:extLst>
              <a:ext uri="{FF2B5EF4-FFF2-40B4-BE49-F238E27FC236}">
                <a16:creationId xmlns:a16="http://schemas.microsoft.com/office/drawing/2014/main" xmlns="" id="{5A96DA9B-22E4-43BE-BF80-799F32CD4264}"/>
              </a:ext>
            </a:extLst>
          </p:cNvPr>
          <p:cNvGrpSpPr/>
          <p:nvPr/>
        </p:nvGrpSpPr>
        <p:grpSpPr>
          <a:xfrm>
            <a:off x="1386250" y="2141772"/>
            <a:ext cx="2936722" cy="1470776"/>
            <a:chOff x="270023" y="1638319"/>
            <a:chExt cx="2605242" cy="1485485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663A9549-92A7-4AFF-A265-76AB0D60EF71}"/>
                </a:ext>
              </a:extLst>
            </p:cNvPr>
            <p:cNvSpPr txBox="1"/>
            <p:nvPr/>
          </p:nvSpPr>
          <p:spPr>
            <a:xfrm>
              <a:off x="270024" y="1911471"/>
              <a:ext cx="2605241" cy="12123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Get a modern PowerPoint  Presentation that is beautifully designed.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4559298C-01AC-4943-B4CE-848261DDB795}"/>
                </a:ext>
              </a:extLst>
            </p:cNvPr>
            <p:cNvSpPr txBox="1"/>
            <p:nvPr/>
          </p:nvSpPr>
          <p:spPr>
            <a:xfrm>
              <a:off x="270023" y="1638319"/>
              <a:ext cx="2605241" cy="279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59">
            <a:extLst>
              <a:ext uri="{FF2B5EF4-FFF2-40B4-BE49-F238E27FC236}">
                <a16:creationId xmlns:a16="http://schemas.microsoft.com/office/drawing/2014/main" xmlns="" id="{FAD1195F-17EE-481C-9B5C-8EF1FA7F07B7}"/>
              </a:ext>
            </a:extLst>
          </p:cNvPr>
          <p:cNvGrpSpPr/>
          <p:nvPr/>
        </p:nvGrpSpPr>
        <p:grpSpPr>
          <a:xfrm>
            <a:off x="1386250" y="4249900"/>
            <a:ext cx="2936722" cy="1470776"/>
            <a:chOff x="270023" y="1638319"/>
            <a:chExt cx="2605242" cy="1485485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9B90145B-57F3-44C0-8717-4F3123DDE256}"/>
                </a:ext>
              </a:extLst>
            </p:cNvPr>
            <p:cNvSpPr txBox="1"/>
            <p:nvPr/>
          </p:nvSpPr>
          <p:spPr>
            <a:xfrm>
              <a:off x="270024" y="1911471"/>
              <a:ext cx="2605241" cy="12123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Get a modern PowerPoint  Presentation that is beautifully designed.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B32EE09C-C812-414F-BB45-D56838AFC1A9}"/>
                </a:ext>
              </a:extLst>
            </p:cNvPr>
            <p:cNvSpPr txBox="1"/>
            <p:nvPr/>
          </p:nvSpPr>
          <p:spPr>
            <a:xfrm>
              <a:off x="270023" y="1638319"/>
              <a:ext cx="2605241" cy="279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62">
            <a:extLst>
              <a:ext uri="{FF2B5EF4-FFF2-40B4-BE49-F238E27FC236}">
                <a16:creationId xmlns:a16="http://schemas.microsoft.com/office/drawing/2014/main" xmlns="" id="{6446EE5D-2099-44E8-8462-FFCDD6161A39}"/>
              </a:ext>
            </a:extLst>
          </p:cNvPr>
          <p:cNvGrpSpPr/>
          <p:nvPr/>
        </p:nvGrpSpPr>
        <p:grpSpPr>
          <a:xfrm>
            <a:off x="7854124" y="2141772"/>
            <a:ext cx="2936722" cy="1470776"/>
            <a:chOff x="270023" y="1638319"/>
            <a:chExt cx="2605242" cy="1485485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C8E5EB75-72AD-4D8D-B677-7A6E49226FFF}"/>
                </a:ext>
              </a:extLst>
            </p:cNvPr>
            <p:cNvSpPr txBox="1"/>
            <p:nvPr/>
          </p:nvSpPr>
          <p:spPr>
            <a:xfrm>
              <a:off x="270024" y="1911471"/>
              <a:ext cx="2605241" cy="12123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Get a modern PowerPoint  Presentation that is beautifully designed.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F5AB884D-ECED-47E8-BAE0-5A245C130540}"/>
                </a:ext>
              </a:extLst>
            </p:cNvPr>
            <p:cNvSpPr txBox="1"/>
            <p:nvPr/>
          </p:nvSpPr>
          <p:spPr>
            <a:xfrm>
              <a:off x="270023" y="1638319"/>
              <a:ext cx="2605241" cy="279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74">
            <a:extLst>
              <a:ext uri="{FF2B5EF4-FFF2-40B4-BE49-F238E27FC236}">
                <a16:creationId xmlns:a16="http://schemas.microsoft.com/office/drawing/2014/main" xmlns="" id="{1F24205E-954B-4DD5-8622-3C920122EA66}"/>
              </a:ext>
            </a:extLst>
          </p:cNvPr>
          <p:cNvGrpSpPr/>
          <p:nvPr/>
        </p:nvGrpSpPr>
        <p:grpSpPr>
          <a:xfrm>
            <a:off x="7858316" y="4249900"/>
            <a:ext cx="2936722" cy="1470776"/>
            <a:chOff x="270023" y="1638319"/>
            <a:chExt cx="2605242" cy="1485485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9B9697E9-93DB-4E2F-9010-8E2227FEDAF1}"/>
                </a:ext>
              </a:extLst>
            </p:cNvPr>
            <p:cNvSpPr txBox="1"/>
            <p:nvPr/>
          </p:nvSpPr>
          <p:spPr>
            <a:xfrm>
              <a:off x="270024" y="1911471"/>
              <a:ext cx="2605241" cy="12123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Get a modern PowerPoint  Presentation that is beautifully designed.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3C6D566E-5652-4D75-96DB-7A29B677BE6B}"/>
                </a:ext>
              </a:extLst>
            </p:cNvPr>
            <p:cNvSpPr txBox="1"/>
            <p:nvPr/>
          </p:nvSpPr>
          <p:spPr>
            <a:xfrm>
              <a:off x="270023" y="1638319"/>
              <a:ext cx="2605241" cy="279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7" name="Rectangle 9">
            <a:extLst>
              <a:ext uri="{FF2B5EF4-FFF2-40B4-BE49-F238E27FC236}">
                <a16:creationId xmlns:a16="http://schemas.microsoft.com/office/drawing/2014/main" xmlns="" id="{EF35063C-2E6F-4EAE-ACA3-CD7A8A0C93BF}"/>
              </a:ext>
            </a:extLst>
          </p:cNvPr>
          <p:cNvSpPr/>
          <p:nvPr/>
        </p:nvSpPr>
        <p:spPr>
          <a:xfrm>
            <a:off x="4521778" y="4873986"/>
            <a:ext cx="420559" cy="393681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8" name="Rectangle 36">
            <a:extLst>
              <a:ext uri="{FF2B5EF4-FFF2-40B4-BE49-F238E27FC236}">
                <a16:creationId xmlns:a16="http://schemas.microsoft.com/office/drawing/2014/main" xmlns="" id="{1D13E9B3-852E-4BF6-8E4A-40B171DFE52D}"/>
              </a:ext>
            </a:extLst>
          </p:cNvPr>
          <p:cNvSpPr/>
          <p:nvPr/>
        </p:nvSpPr>
        <p:spPr>
          <a:xfrm>
            <a:off x="7075022" y="2554584"/>
            <a:ext cx="466329" cy="389813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9" name="Oval 21">
            <a:extLst>
              <a:ext uri="{FF2B5EF4-FFF2-40B4-BE49-F238E27FC236}">
                <a16:creationId xmlns:a16="http://schemas.microsoft.com/office/drawing/2014/main" xmlns="" id="{78E4002D-48FB-48A8-9601-9823E2FA8279}"/>
              </a:ext>
            </a:extLst>
          </p:cNvPr>
          <p:cNvSpPr>
            <a:spLocks noChangeAspect="1"/>
          </p:cNvSpPr>
          <p:nvPr/>
        </p:nvSpPr>
        <p:spPr>
          <a:xfrm>
            <a:off x="4477220" y="2554583"/>
            <a:ext cx="452743" cy="456524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0" name="Rectangle 16">
            <a:extLst>
              <a:ext uri="{FF2B5EF4-FFF2-40B4-BE49-F238E27FC236}">
                <a16:creationId xmlns:a16="http://schemas.microsoft.com/office/drawing/2014/main" xmlns="" id="{3D22E856-4AE9-4B1D-A19A-C4C33C6B96CB}"/>
              </a:ext>
            </a:extLst>
          </p:cNvPr>
          <p:cNvSpPr/>
          <p:nvPr/>
        </p:nvSpPr>
        <p:spPr>
          <a:xfrm rot="2700000">
            <a:off x="7226666" y="4761117"/>
            <a:ext cx="339446" cy="608564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57788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9B85F3A-0D98-4AE5-8CED-AA4A4CF821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Timeline Style</a:t>
            </a:r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xmlns="" id="{7E781B9A-ADE7-4103-BC0E-D4B9D966D44D}"/>
              </a:ext>
            </a:extLst>
          </p:cNvPr>
          <p:cNvSpPr/>
          <p:nvPr/>
        </p:nvSpPr>
        <p:spPr>
          <a:xfrm>
            <a:off x="2435894" y="2985778"/>
            <a:ext cx="641764" cy="260864"/>
          </a:xfrm>
          <a:prstGeom prst="rightArrow">
            <a:avLst>
              <a:gd name="adj1" fmla="val 50000"/>
              <a:gd name="adj2" fmla="val 62059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FE165D1A-0558-4A16-8C44-D2238150A6D8}"/>
              </a:ext>
            </a:extLst>
          </p:cNvPr>
          <p:cNvSpPr/>
          <p:nvPr/>
        </p:nvSpPr>
        <p:spPr>
          <a:xfrm>
            <a:off x="1250596" y="2721533"/>
            <a:ext cx="789358" cy="78935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F44F198A-BC59-4812-A811-3176FF6F1EB3}"/>
              </a:ext>
            </a:extLst>
          </p:cNvPr>
          <p:cNvSpPr/>
          <p:nvPr/>
        </p:nvSpPr>
        <p:spPr>
          <a:xfrm>
            <a:off x="3473598" y="2721533"/>
            <a:ext cx="789358" cy="7893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CBEE88EC-C5E8-439F-B3CF-FDC26B3BBB2E}"/>
              </a:ext>
            </a:extLst>
          </p:cNvPr>
          <p:cNvSpPr/>
          <p:nvPr/>
        </p:nvSpPr>
        <p:spPr>
          <a:xfrm>
            <a:off x="5696600" y="2721533"/>
            <a:ext cx="789358" cy="7893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862B9B21-0E04-4340-8024-A4CDC93794B5}"/>
              </a:ext>
            </a:extLst>
          </p:cNvPr>
          <p:cNvSpPr/>
          <p:nvPr/>
        </p:nvSpPr>
        <p:spPr>
          <a:xfrm>
            <a:off x="7919602" y="2721533"/>
            <a:ext cx="789358" cy="78935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CF2390C5-EE89-48AF-9DCB-6D2BF7863C88}"/>
              </a:ext>
            </a:extLst>
          </p:cNvPr>
          <p:cNvSpPr/>
          <p:nvPr/>
        </p:nvSpPr>
        <p:spPr>
          <a:xfrm>
            <a:off x="10142606" y="2721533"/>
            <a:ext cx="789358" cy="78935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xmlns="" id="{8EF03322-8CF3-4F5C-92A2-3E5FC0C95E93}"/>
              </a:ext>
            </a:extLst>
          </p:cNvPr>
          <p:cNvSpPr/>
          <p:nvPr/>
        </p:nvSpPr>
        <p:spPr>
          <a:xfrm>
            <a:off x="4658896" y="2985778"/>
            <a:ext cx="641764" cy="260864"/>
          </a:xfrm>
          <a:prstGeom prst="rightArrow">
            <a:avLst>
              <a:gd name="adj1" fmla="val 50000"/>
              <a:gd name="adj2" fmla="val 6205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xmlns="" id="{6A6420E8-0344-43E3-B603-3997FA26293D}"/>
              </a:ext>
            </a:extLst>
          </p:cNvPr>
          <p:cNvSpPr/>
          <p:nvPr/>
        </p:nvSpPr>
        <p:spPr>
          <a:xfrm>
            <a:off x="6881898" y="2985778"/>
            <a:ext cx="641764" cy="260864"/>
          </a:xfrm>
          <a:prstGeom prst="rightArrow">
            <a:avLst>
              <a:gd name="adj1" fmla="val 50000"/>
              <a:gd name="adj2" fmla="val 6205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xmlns="" id="{243DEC97-3F16-4886-8DCB-7F12BAAB7656}"/>
              </a:ext>
            </a:extLst>
          </p:cNvPr>
          <p:cNvSpPr/>
          <p:nvPr/>
        </p:nvSpPr>
        <p:spPr>
          <a:xfrm>
            <a:off x="9104900" y="2985778"/>
            <a:ext cx="641764" cy="260864"/>
          </a:xfrm>
          <a:prstGeom prst="rightArrow">
            <a:avLst>
              <a:gd name="adj1" fmla="val 50000"/>
              <a:gd name="adj2" fmla="val 6205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직사각형 113">
            <a:extLst>
              <a:ext uri="{FF2B5EF4-FFF2-40B4-BE49-F238E27FC236}">
                <a16:creationId xmlns:a16="http://schemas.microsoft.com/office/drawing/2014/main" xmlns="" id="{C437302C-FADD-482B-BDFE-2651D9B0F3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060" y="2032476"/>
            <a:ext cx="117890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400" b="1" spc="300" dirty="0">
                <a:solidFill>
                  <a:schemeClr val="tx1">
                    <a:lumMod val="75000"/>
                    <a:lumOff val="25000"/>
                  </a:schemeClr>
                </a:solidFill>
                <a:cs typeface="Arial" charset="0"/>
              </a:rPr>
              <a:t>2018</a:t>
            </a:r>
            <a:endParaRPr lang="ko-KR" altLang="en-US" sz="2400" spc="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직사각형 113">
            <a:extLst>
              <a:ext uri="{FF2B5EF4-FFF2-40B4-BE49-F238E27FC236}">
                <a16:creationId xmlns:a16="http://schemas.microsoft.com/office/drawing/2014/main" xmlns="" id="{372F56C3-EF0D-4E8F-A3C1-9D6A0F4488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6304" y="2032476"/>
            <a:ext cx="117890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400" b="1" spc="300" dirty="0">
                <a:solidFill>
                  <a:schemeClr val="tx1">
                    <a:lumMod val="75000"/>
                    <a:lumOff val="25000"/>
                  </a:schemeClr>
                </a:solidFill>
                <a:cs typeface="Arial" charset="0"/>
              </a:rPr>
              <a:t>2019</a:t>
            </a:r>
            <a:endParaRPr lang="ko-KR" altLang="en-US" sz="2400" spc="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직사각형 113">
            <a:extLst>
              <a:ext uri="{FF2B5EF4-FFF2-40B4-BE49-F238E27FC236}">
                <a16:creationId xmlns:a16="http://schemas.microsoft.com/office/drawing/2014/main" xmlns="" id="{251E8B14-FC69-43A4-97FC-E539C6D5BF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6548" y="2032476"/>
            <a:ext cx="117890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400" b="1" spc="300" dirty="0">
                <a:solidFill>
                  <a:schemeClr val="tx1">
                    <a:lumMod val="75000"/>
                    <a:lumOff val="25000"/>
                  </a:schemeClr>
                </a:solidFill>
                <a:cs typeface="Arial" charset="0"/>
              </a:rPr>
              <a:t>2020</a:t>
            </a:r>
            <a:endParaRPr lang="ko-KR" altLang="en-US" sz="2400" spc="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직사각형 113">
            <a:extLst>
              <a:ext uri="{FF2B5EF4-FFF2-40B4-BE49-F238E27FC236}">
                <a16:creationId xmlns:a16="http://schemas.microsoft.com/office/drawing/2014/main" xmlns="" id="{AAEFD4BF-5E5E-48B2-9109-DC8A498800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26792" y="2032476"/>
            <a:ext cx="117890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400" b="1" spc="300" dirty="0">
                <a:solidFill>
                  <a:schemeClr val="tx1">
                    <a:lumMod val="75000"/>
                    <a:lumOff val="25000"/>
                  </a:schemeClr>
                </a:solidFill>
                <a:cs typeface="Arial" charset="0"/>
              </a:rPr>
              <a:t>2021</a:t>
            </a:r>
            <a:endParaRPr lang="ko-KR" altLang="en-US" sz="2400" spc="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직사각형 113">
            <a:extLst>
              <a:ext uri="{FF2B5EF4-FFF2-40B4-BE49-F238E27FC236}">
                <a16:creationId xmlns:a16="http://schemas.microsoft.com/office/drawing/2014/main" xmlns="" id="{7DFFA605-28B6-4105-8797-B7C4E25419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47037" y="2032476"/>
            <a:ext cx="117890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400" b="1" spc="300" dirty="0">
                <a:solidFill>
                  <a:schemeClr val="tx1">
                    <a:lumMod val="75000"/>
                    <a:lumOff val="25000"/>
                  </a:schemeClr>
                </a:solidFill>
                <a:cs typeface="Arial" charset="0"/>
              </a:rPr>
              <a:t>2022</a:t>
            </a:r>
            <a:endParaRPr lang="ko-KR" altLang="en-US" sz="2400" spc="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Rounded Rectangle 5">
            <a:extLst>
              <a:ext uri="{FF2B5EF4-FFF2-40B4-BE49-F238E27FC236}">
                <a16:creationId xmlns:a16="http://schemas.microsoft.com/office/drawing/2014/main" xmlns="" id="{877B992D-63E3-43AD-A121-872D4257D825}"/>
              </a:ext>
            </a:extLst>
          </p:cNvPr>
          <p:cNvSpPr/>
          <p:nvPr/>
        </p:nvSpPr>
        <p:spPr>
          <a:xfrm flipH="1">
            <a:off x="3690488" y="2989018"/>
            <a:ext cx="334116" cy="27562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3" name="Rectangle 9">
            <a:extLst>
              <a:ext uri="{FF2B5EF4-FFF2-40B4-BE49-F238E27FC236}">
                <a16:creationId xmlns:a16="http://schemas.microsoft.com/office/drawing/2014/main" xmlns="" id="{E25E35D4-AC33-4891-9637-C0F1B5FC4008}"/>
              </a:ext>
            </a:extLst>
          </p:cNvPr>
          <p:cNvSpPr/>
          <p:nvPr/>
        </p:nvSpPr>
        <p:spPr>
          <a:xfrm>
            <a:off x="8147221" y="2938382"/>
            <a:ext cx="334118" cy="333574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4" name="Freeform 18">
            <a:extLst>
              <a:ext uri="{FF2B5EF4-FFF2-40B4-BE49-F238E27FC236}">
                <a16:creationId xmlns:a16="http://schemas.microsoft.com/office/drawing/2014/main" xmlns="" id="{31A76DE3-AAF6-483A-8EBC-8DF27B67B025}"/>
              </a:ext>
            </a:extLst>
          </p:cNvPr>
          <p:cNvSpPr/>
          <p:nvPr/>
        </p:nvSpPr>
        <p:spPr>
          <a:xfrm>
            <a:off x="1439455" y="2923903"/>
            <a:ext cx="386092" cy="311604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5" name="Block Arc 25">
            <a:extLst>
              <a:ext uri="{FF2B5EF4-FFF2-40B4-BE49-F238E27FC236}">
                <a16:creationId xmlns:a16="http://schemas.microsoft.com/office/drawing/2014/main" xmlns="" id="{B3D57F95-A17A-465A-BC9F-5CEABEB6796B}"/>
              </a:ext>
            </a:extLst>
          </p:cNvPr>
          <p:cNvSpPr/>
          <p:nvPr/>
        </p:nvSpPr>
        <p:spPr>
          <a:xfrm>
            <a:off x="5973651" y="2935234"/>
            <a:ext cx="235254" cy="339870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6" name="Oval 32">
            <a:extLst>
              <a:ext uri="{FF2B5EF4-FFF2-40B4-BE49-F238E27FC236}">
                <a16:creationId xmlns:a16="http://schemas.microsoft.com/office/drawing/2014/main" xmlns="" id="{F9FDB516-16B3-4F39-8705-59D222126A6B}"/>
              </a:ext>
            </a:extLst>
          </p:cNvPr>
          <p:cNvSpPr/>
          <p:nvPr/>
        </p:nvSpPr>
        <p:spPr>
          <a:xfrm>
            <a:off x="10369429" y="2952197"/>
            <a:ext cx="334118" cy="333678"/>
          </a:xfrm>
          <a:custGeom>
            <a:avLst/>
            <a:gdLst/>
            <a:ahLst/>
            <a:cxnLst/>
            <a:rect l="l" t="t" r="r" b="b"/>
            <a:pathLst>
              <a:path w="2671236" h="3213546">
                <a:moveTo>
                  <a:pt x="1336943" y="151152"/>
                </a:moveTo>
                <a:cubicBezTo>
                  <a:pt x="1223677" y="151152"/>
                  <a:pt x="1131857" y="242973"/>
                  <a:pt x="1131857" y="356239"/>
                </a:cubicBezTo>
                <a:cubicBezTo>
                  <a:pt x="1131857" y="469506"/>
                  <a:pt x="1223677" y="561326"/>
                  <a:pt x="1336943" y="561326"/>
                </a:cubicBezTo>
                <a:cubicBezTo>
                  <a:pt x="1450210" y="561326"/>
                  <a:pt x="1542030" y="469506"/>
                  <a:pt x="1542030" y="356239"/>
                </a:cubicBezTo>
                <a:cubicBezTo>
                  <a:pt x="1542030" y="242973"/>
                  <a:pt x="1450210" y="151152"/>
                  <a:pt x="1336943" y="151152"/>
                </a:cubicBezTo>
                <a:close/>
                <a:moveTo>
                  <a:pt x="1336943" y="0"/>
                </a:moveTo>
                <a:cubicBezTo>
                  <a:pt x="1533689" y="0"/>
                  <a:pt x="1693182" y="159493"/>
                  <a:pt x="1693182" y="356239"/>
                </a:cubicBezTo>
                <a:cubicBezTo>
                  <a:pt x="1693182" y="499348"/>
                  <a:pt x="1608797" y="622748"/>
                  <a:pt x="1486649" y="678491"/>
                </a:cubicBezTo>
                <a:lnTo>
                  <a:pt x="1504985" y="861628"/>
                </a:lnTo>
                <a:lnTo>
                  <a:pt x="2050955" y="861628"/>
                </a:lnTo>
                <a:cubicBezTo>
                  <a:pt x="2073924" y="808095"/>
                  <a:pt x="2127168" y="770742"/>
                  <a:pt x="2189136" y="770742"/>
                </a:cubicBezTo>
                <a:cubicBezTo>
                  <a:pt x="2272476" y="770742"/>
                  <a:pt x="2340037" y="838303"/>
                  <a:pt x="2340037" y="921643"/>
                </a:cubicBezTo>
                <a:cubicBezTo>
                  <a:pt x="2340037" y="1004983"/>
                  <a:pt x="2272476" y="1072544"/>
                  <a:pt x="2189136" y="1072544"/>
                </a:cubicBezTo>
                <a:cubicBezTo>
                  <a:pt x="2127168" y="1072544"/>
                  <a:pt x="2073924" y="1035191"/>
                  <a:pt x="2050955" y="981658"/>
                </a:cubicBezTo>
                <a:lnTo>
                  <a:pt x="1517002" y="981658"/>
                </a:lnTo>
                <a:lnTo>
                  <a:pt x="1678124" y="2590970"/>
                </a:lnTo>
                <a:cubicBezTo>
                  <a:pt x="2063444" y="2451708"/>
                  <a:pt x="2360829" y="2287813"/>
                  <a:pt x="2381761" y="1860600"/>
                </a:cubicBezTo>
                <a:cubicBezTo>
                  <a:pt x="2329006" y="1862811"/>
                  <a:pt x="2276981" y="1871755"/>
                  <a:pt x="2228094" y="1886075"/>
                </a:cubicBezTo>
                <a:cubicBezTo>
                  <a:pt x="2324645" y="1771974"/>
                  <a:pt x="2415523" y="1665436"/>
                  <a:pt x="2449665" y="1504055"/>
                </a:cubicBezTo>
                <a:cubicBezTo>
                  <a:pt x="2485699" y="1663545"/>
                  <a:pt x="2574685" y="1764408"/>
                  <a:pt x="2671236" y="1886075"/>
                </a:cubicBezTo>
                <a:cubicBezTo>
                  <a:pt x="2622475" y="1872164"/>
                  <a:pt x="2568855" y="1862858"/>
                  <a:pt x="2513341" y="1860541"/>
                </a:cubicBezTo>
                <a:cubicBezTo>
                  <a:pt x="2486075" y="2436981"/>
                  <a:pt x="2151724" y="2992040"/>
                  <a:pt x="1522375" y="3040581"/>
                </a:cubicBezTo>
                <a:cubicBezTo>
                  <a:pt x="1427529" y="3119259"/>
                  <a:pt x="1392747" y="3155891"/>
                  <a:pt x="1336943" y="3213546"/>
                </a:cubicBezTo>
                <a:cubicBezTo>
                  <a:pt x="1284048" y="3153728"/>
                  <a:pt x="1252174" y="3120936"/>
                  <a:pt x="1157234" y="3046101"/>
                </a:cubicBezTo>
                <a:cubicBezTo>
                  <a:pt x="592479" y="2980043"/>
                  <a:pt x="187829" y="2438320"/>
                  <a:pt x="160409" y="1860193"/>
                </a:cubicBezTo>
                <a:cubicBezTo>
                  <a:pt x="105366" y="1862056"/>
                  <a:pt x="50978" y="1871143"/>
                  <a:pt x="0" y="1886075"/>
                </a:cubicBezTo>
                <a:cubicBezTo>
                  <a:pt x="96552" y="1771974"/>
                  <a:pt x="187429" y="1665436"/>
                  <a:pt x="221571" y="1504055"/>
                </a:cubicBezTo>
                <a:cubicBezTo>
                  <a:pt x="257605" y="1663545"/>
                  <a:pt x="346591" y="1764408"/>
                  <a:pt x="443143" y="1886075"/>
                </a:cubicBezTo>
                <a:cubicBezTo>
                  <a:pt x="396276" y="1872705"/>
                  <a:pt x="344922" y="1863589"/>
                  <a:pt x="291687" y="1860996"/>
                </a:cubicBezTo>
                <a:cubicBezTo>
                  <a:pt x="313360" y="2289054"/>
                  <a:pt x="617325" y="2454996"/>
                  <a:pt x="1001768" y="2593980"/>
                </a:cubicBezTo>
                <a:lnTo>
                  <a:pt x="1157883" y="981658"/>
                </a:lnTo>
                <a:lnTo>
                  <a:pt x="666108" y="981658"/>
                </a:lnTo>
                <a:cubicBezTo>
                  <a:pt x="643139" y="1035191"/>
                  <a:pt x="589896" y="1072543"/>
                  <a:pt x="527928" y="1072543"/>
                </a:cubicBezTo>
                <a:cubicBezTo>
                  <a:pt x="444588" y="1072543"/>
                  <a:pt x="377027" y="1004982"/>
                  <a:pt x="377027" y="921642"/>
                </a:cubicBezTo>
                <a:cubicBezTo>
                  <a:pt x="377027" y="838302"/>
                  <a:pt x="444588" y="770741"/>
                  <a:pt x="527928" y="770741"/>
                </a:cubicBezTo>
                <a:cubicBezTo>
                  <a:pt x="589896" y="770741"/>
                  <a:pt x="643141" y="808095"/>
                  <a:pt x="666110" y="861628"/>
                </a:cubicBezTo>
                <a:lnTo>
                  <a:pt x="1169505" y="861628"/>
                </a:lnTo>
                <a:lnTo>
                  <a:pt x="1187237" y="678491"/>
                </a:lnTo>
                <a:cubicBezTo>
                  <a:pt x="1065090" y="622748"/>
                  <a:pt x="980704" y="499348"/>
                  <a:pt x="980704" y="356239"/>
                </a:cubicBezTo>
                <a:cubicBezTo>
                  <a:pt x="980704" y="159493"/>
                  <a:pt x="1140198" y="0"/>
                  <a:pt x="133694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7" name="Speech Bubble: Rectangle 26">
            <a:extLst>
              <a:ext uri="{FF2B5EF4-FFF2-40B4-BE49-F238E27FC236}">
                <a16:creationId xmlns:a16="http://schemas.microsoft.com/office/drawing/2014/main" xmlns="" id="{5E14CA06-0C63-4FAF-A7C7-067578B74D5A}"/>
              </a:ext>
            </a:extLst>
          </p:cNvPr>
          <p:cNvSpPr/>
          <p:nvPr/>
        </p:nvSpPr>
        <p:spPr>
          <a:xfrm rot="10800000" flipH="1">
            <a:off x="953868" y="4087893"/>
            <a:ext cx="1403287" cy="1934644"/>
          </a:xfrm>
          <a:prstGeom prst="wedgeRectCallout">
            <a:avLst>
              <a:gd name="adj1" fmla="val -2767"/>
              <a:gd name="adj2" fmla="val 72844"/>
            </a:avLst>
          </a:prstGeom>
          <a:solidFill>
            <a:schemeClr val="bg1"/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peech Bubble: Rectangle 27">
            <a:extLst>
              <a:ext uri="{FF2B5EF4-FFF2-40B4-BE49-F238E27FC236}">
                <a16:creationId xmlns:a16="http://schemas.microsoft.com/office/drawing/2014/main" xmlns="" id="{3AF37AE0-E36B-4D93-ABDA-4D1192893F3A}"/>
              </a:ext>
            </a:extLst>
          </p:cNvPr>
          <p:cNvSpPr/>
          <p:nvPr/>
        </p:nvSpPr>
        <p:spPr>
          <a:xfrm rot="10800000" flipH="1">
            <a:off x="3174111" y="4087893"/>
            <a:ext cx="1403287" cy="1934644"/>
          </a:xfrm>
          <a:prstGeom prst="wedgeRectCallout">
            <a:avLst>
              <a:gd name="adj1" fmla="val -2767"/>
              <a:gd name="adj2" fmla="val 72844"/>
            </a:avLst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peech Bubble: Rectangle 28">
            <a:extLst>
              <a:ext uri="{FF2B5EF4-FFF2-40B4-BE49-F238E27FC236}">
                <a16:creationId xmlns:a16="http://schemas.microsoft.com/office/drawing/2014/main" xmlns="" id="{5DC46D20-D0EE-4649-A457-C4CFDEEC7188}"/>
              </a:ext>
            </a:extLst>
          </p:cNvPr>
          <p:cNvSpPr/>
          <p:nvPr/>
        </p:nvSpPr>
        <p:spPr>
          <a:xfrm rot="10800000" flipH="1">
            <a:off x="5394354" y="4087893"/>
            <a:ext cx="1403287" cy="1934644"/>
          </a:xfrm>
          <a:prstGeom prst="wedgeRectCallout">
            <a:avLst>
              <a:gd name="adj1" fmla="val -2767"/>
              <a:gd name="adj2" fmla="val 72844"/>
            </a:avLst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peech Bubble: Rectangle 29">
            <a:extLst>
              <a:ext uri="{FF2B5EF4-FFF2-40B4-BE49-F238E27FC236}">
                <a16:creationId xmlns:a16="http://schemas.microsoft.com/office/drawing/2014/main" xmlns="" id="{BC178BC4-B1D9-41FF-86EC-A11D6E0DA428}"/>
              </a:ext>
            </a:extLst>
          </p:cNvPr>
          <p:cNvSpPr/>
          <p:nvPr/>
        </p:nvSpPr>
        <p:spPr>
          <a:xfrm rot="10800000" flipH="1">
            <a:off x="7614597" y="4087893"/>
            <a:ext cx="1403287" cy="1934644"/>
          </a:xfrm>
          <a:prstGeom prst="wedgeRectCallout">
            <a:avLst>
              <a:gd name="adj1" fmla="val -2767"/>
              <a:gd name="adj2" fmla="val 72844"/>
            </a:avLst>
          </a:prstGeom>
          <a:solidFill>
            <a:schemeClr val="bg1"/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peech Bubble: Rectangle 30">
            <a:extLst>
              <a:ext uri="{FF2B5EF4-FFF2-40B4-BE49-F238E27FC236}">
                <a16:creationId xmlns:a16="http://schemas.microsoft.com/office/drawing/2014/main" xmlns="" id="{CC7A6C73-2EFC-4454-8277-8ADEE2EF691A}"/>
              </a:ext>
            </a:extLst>
          </p:cNvPr>
          <p:cNvSpPr/>
          <p:nvPr/>
        </p:nvSpPr>
        <p:spPr>
          <a:xfrm rot="10800000" flipH="1">
            <a:off x="9834840" y="4087893"/>
            <a:ext cx="1403287" cy="1934644"/>
          </a:xfrm>
          <a:prstGeom prst="wedgeRectCallout">
            <a:avLst>
              <a:gd name="adj1" fmla="val -2767"/>
              <a:gd name="adj2" fmla="val 72844"/>
            </a:avLst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801CF89E-18CF-46B3-BD3F-5545FD8F1A3E}"/>
              </a:ext>
            </a:extLst>
          </p:cNvPr>
          <p:cNvGrpSpPr/>
          <p:nvPr/>
        </p:nvGrpSpPr>
        <p:grpSpPr>
          <a:xfrm>
            <a:off x="1023040" y="4221585"/>
            <a:ext cx="1279796" cy="1692772"/>
            <a:chOff x="1829656" y="4528906"/>
            <a:chExt cx="2691170" cy="1692772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9F2D4524-F139-4E47-9258-8B454DCA2D76}"/>
                </a:ext>
              </a:extLst>
            </p:cNvPr>
            <p:cNvSpPr txBox="1"/>
            <p:nvPr/>
          </p:nvSpPr>
          <p:spPr>
            <a:xfrm>
              <a:off x="1829656" y="4836683"/>
              <a:ext cx="2691170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F6019503-0345-472D-8EC6-2B403E709260}"/>
                </a:ext>
              </a:extLst>
            </p:cNvPr>
            <p:cNvSpPr txBox="1"/>
            <p:nvPr/>
          </p:nvSpPr>
          <p:spPr>
            <a:xfrm>
              <a:off x="1829656" y="4528906"/>
              <a:ext cx="2691170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xmlns="" id="{44D3D503-AA40-4A11-BE2D-044F7F231B6B}"/>
              </a:ext>
            </a:extLst>
          </p:cNvPr>
          <p:cNvGrpSpPr/>
          <p:nvPr/>
        </p:nvGrpSpPr>
        <p:grpSpPr>
          <a:xfrm>
            <a:off x="3241510" y="4221585"/>
            <a:ext cx="1279796" cy="1692772"/>
            <a:chOff x="1829656" y="4528906"/>
            <a:chExt cx="2691170" cy="1692772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1B564FC4-38FB-4CB7-A0ED-6D9C0A5D9310}"/>
                </a:ext>
              </a:extLst>
            </p:cNvPr>
            <p:cNvSpPr txBox="1"/>
            <p:nvPr/>
          </p:nvSpPr>
          <p:spPr>
            <a:xfrm>
              <a:off x="1829656" y="4836683"/>
              <a:ext cx="2691170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56B8480F-0BED-43E8-AA4B-4B8EBE91A1B2}"/>
                </a:ext>
              </a:extLst>
            </p:cNvPr>
            <p:cNvSpPr txBox="1"/>
            <p:nvPr/>
          </p:nvSpPr>
          <p:spPr>
            <a:xfrm>
              <a:off x="1829656" y="4528906"/>
              <a:ext cx="2691170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xmlns="" id="{0B94B5C0-5ED5-47D2-8FB5-07EE925ED0E7}"/>
              </a:ext>
            </a:extLst>
          </p:cNvPr>
          <p:cNvGrpSpPr/>
          <p:nvPr/>
        </p:nvGrpSpPr>
        <p:grpSpPr>
          <a:xfrm>
            <a:off x="5459980" y="4221585"/>
            <a:ext cx="1279796" cy="1692772"/>
            <a:chOff x="1829656" y="4528906"/>
            <a:chExt cx="2691170" cy="1692772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xmlns="" id="{461A0F8F-4D5F-4778-A8D8-28D54DDF9FAA}"/>
                </a:ext>
              </a:extLst>
            </p:cNvPr>
            <p:cNvSpPr txBox="1"/>
            <p:nvPr/>
          </p:nvSpPr>
          <p:spPr>
            <a:xfrm>
              <a:off x="1829656" y="4836683"/>
              <a:ext cx="2691170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xmlns="" id="{BE192CC7-F4C4-49FB-8996-66F7EBA58054}"/>
                </a:ext>
              </a:extLst>
            </p:cNvPr>
            <p:cNvSpPr txBox="1"/>
            <p:nvPr/>
          </p:nvSpPr>
          <p:spPr>
            <a:xfrm>
              <a:off x="1829656" y="4528906"/>
              <a:ext cx="2691170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xmlns="" id="{4E1718D3-707F-4D44-A83F-C82EF0CBB2DC}"/>
              </a:ext>
            </a:extLst>
          </p:cNvPr>
          <p:cNvGrpSpPr/>
          <p:nvPr/>
        </p:nvGrpSpPr>
        <p:grpSpPr>
          <a:xfrm>
            <a:off x="7678450" y="4221585"/>
            <a:ext cx="1279796" cy="1692772"/>
            <a:chOff x="1829656" y="4528906"/>
            <a:chExt cx="2691170" cy="1692772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xmlns="" id="{154154D5-7783-4A5E-89CD-27D02ABD6A92}"/>
                </a:ext>
              </a:extLst>
            </p:cNvPr>
            <p:cNvSpPr txBox="1"/>
            <p:nvPr/>
          </p:nvSpPr>
          <p:spPr>
            <a:xfrm>
              <a:off x="1829656" y="4836683"/>
              <a:ext cx="2691170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xmlns="" id="{C2846F1D-FC48-4EC2-9370-F235F6724BA3}"/>
                </a:ext>
              </a:extLst>
            </p:cNvPr>
            <p:cNvSpPr txBox="1"/>
            <p:nvPr/>
          </p:nvSpPr>
          <p:spPr>
            <a:xfrm>
              <a:off x="1829656" y="4528906"/>
              <a:ext cx="2691170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xmlns="" id="{3D7DFC03-F0A3-447F-B360-E829373D2678}"/>
              </a:ext>
            </a:extLst>
          </p:cNvPr>
          <p:cNvGrpSpPr/>
          <p:nvPr/>
        </p:nvGrpSpPr>
        <p:grpSpPr>
          <a:xfrm>
            <a:off x="9896920" y="4221585"/>
            <a:ext cx="1279796" cy="1692772"/>
            <a:chOff x="1829656" y="4528906"/>
            <a:chExt cx="2691170" cy="1692772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xmlns="" id="{BA9831CD-1E86-4008-A287-B4652A448B74}"/>
                </a:ext>
              </a:extLst>
            </p:cNvPr>
            <p:cNvSpPr txBox="1"/>
            <p:nvPr/>
          </p:nvSpPr>
          <p:spPr>
            <a:xfrm>
              <a:off x="1829656" y="4836683"/>
              <a:ext cx="2691170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xmlns="" id="{D8828A35-2AEE-40CA-932F-2D8649DEA30D}"/>
                </a:ext>
              </a:extLst>
            </p:cNvPr>
            <p:cNvSpPr txBox="1"/>
            <p:nvPr/>
          </p:nvSpPr>
          <p:spPr>
            <a:xfrm>
              <a:off x="1829656" y="4528906"/>
              <a:ext cx="2691170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964940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xmlns="" id="{7EE020BF-65AC-4941-B179-25A6FBC7DD0E}"/>
              </a:ext>
            </a:extLst>
          </p:cNvPr>
          <p:cNvSpPr/>
          <p:nvPr/>
        </p:nvSpPr>
        <p:spPr>
          <a:xfrm>
            <a:off x="921204" y="1835204"/>
            <a:ext cx="6462604" cy="4202142"/>
          </a:xfrm>
          <a:custGeom>
            <a:avLst/>
            <a:gdLst>
              <a:gd name="connsiteX0" fmla="*/ 0 w 4724400"/>
              <a:gd name="connsiteY0" fmla="*/ 3000375 h 3000375"/>
              <a:gd name="connsiteX1" fmla="*/ 28575 w 4724400"/>
              <a:gd name="connsiteY1" fmla="*/ 0 h 3000375"/>
              <a:gd name="connsiteX2" fmla="*/ 4724400 w 4724400"/>
              <a:gd name="connsiteY2" fmla="*/ 19050 h 3000375"/>
              <a:gd name="connsiteX3" fmla="*/ 2838450 w 4724400"/>
              <a:gd name="connsiteY3" fmla="*/ 1514475 h 3000375"/>
              <a:gd name="connsiteX0" fmla="*/ 0 w 4714875"/>
              <a:gd name="connsiteY0" fmla="*/ 3028950 h 3028950"/>
              <a:gd name="connsiteX1" fmla="*/ 28575 w 4714875"/>
              <a:gd name="connsiteY1" fmla="*/ 28575 h 3028950"/>
              <a:gd name="connsiteX2" fmla="*/ 4714875 w 4714875"/>
              <a:gd name="connsiteY2" fmla="*/ 0 h 3028950"/>
              <a:gd name="connsiteX3" fmla="*/ 2838450 w 4714875"/>
              <a:gd name="connsiteY3" fmla="*/ 1543050 h 3028950"/>
              <a:gd name="connsiteX0" fmla="*/ 0 w 4714875"/>
              <a:gd name="connsiteY0" fmla="*/ 3028950 h 3028950"/>
              <a:gd name="connsiteX1" fmla="*/ 0 w 4714875"/>
              <a:gd name="connsiteY1" fmla="*/ 28575 h 3028950"/>
              <a:gd name="connsiteX2" fmla="*/ 4714875 w 4714875"/>
              <a:gd name="connsiteY2" fmla="*/ 0 h 3028950"/>
              <a:gd name="connsiteX3" fmla="*/ 2838450 w 4714875"/>
              <a:gd name="connsiteY3" fmla="*/ 1543050 h 3028950"/>
              <a:gd name="connsiteX0" fmla="*/ 0 w 4723502"/>
              <a:gd name="connsiteY0" fmla="*/ 4202142 h 4202142"/>
              <a:gd name="connsiteX1" fmla="*/ 8627 w 4723502"/>
              <a:gd name="connsiteY1" fmla="*/ 28575 h 4202142"/>
              <a:gd name="connsiteX2" fmla="*/ 4723502 w 4723502"/>
              <a:gd name="connsiteY2" fmla="*/ 0 h 4202142"/>
              <a:gd name="connsiteX3" fmla="*/ 2847077 w 4723502"/>
              <a:gd name="connsiteY3" fmla="*/ 1543050 h 4202142"/>
              <a:gd name="connsiteX0" fmla="*/ 0 w 4723502"/>
              <a:gd name="connsiteY0" fmla="*/ 4202142 h 4202142"/>
              <a:gd name="connsiteX1" fmla="*/ 8627 w 4723502"/>
              <a:gd name="connsiteY1" fmla="*/ 28575 h 4202142"/>
              <a:gd name="connsiteX2" fmla="*/ 4723502 w 4723502"/>
              <a:gd name="connsiteY2" fmla="*/ 0 h 4202142"/>
              <a:gd name="connsiteX3" fmla="*/ 2890209 w 4723502"/>
              <a:gd name="connsiteY3" fmla="*/ 1913986 h 4202142"/>
              <a:gd name="connsiteX0" fmla="*/ 0 w 4723502"/>
              <a:gd name="connsiteY0" fmla="*/ 4202142 h 4208612"/>
              <a:gd name="connsiteX1" fmla="*/ 8627 w 4723502"/>
              <a:gd name="connsiteY1" fmla="*/ 28575 h 4208612"/>
              <a:gd name="connsiteX2" fmla="*/ 4723502 w 4723502"/>
              <a:gd name="connsiteY2" fmla="*/ 0 h 4208612"/>
              <a:gd name="connsiteX3" fmla="*/ 8986 w 4723502"/>
              <a:gd name="connsiteY3" fmla="*/ 4208612 h 4208612"/>
              <a:gd name="connsiteX0" fmla="*/ 0 w 4723502"/>
              <a:gd name="connsiteY0" fmla="*/ 4202142 h 4202142"/>
              <a:gd name="connsiteX1" fmla="*/ 8627 w 4723502"/>
              <a:gd name="connsiteY1" fmla="*/ 28575 h 4202142"/>
              <a:gd name="connsiteX2" fmla="*/ 4723502 w 4723502"/>
              <a:gd name="connsiteY2" fmla="*/ 0 h 4202142"/>
              <a:gd name="connsiteX3" fmla="*/ 2381250 w 4723502"/>
              <a:gd name="connsiteY3" fmla="*/ 2086514 h 420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23502" h="4202142">
                <a:moveTo>
                  <a:pt x="0" y="4202142"/>
                </a:moveTo>
                <a:cubicBezTo>
                  <a:pt x="2876" y="2810953"/>
                  <a:pt x="5751" y="1419764"/>
                  <a:pt x="8627" y="28575"/>
                </a:cubicBezTo>
                <a:lnTo>
                  <a:pt x="4723502" y="0"/>
                </a:lnTo>
                <a:lnTo>
                  <a:pt x="2381250" y="2086514"/>
                </a:lnTo>
              </a:path>
            </a:pathLst>
          </a:custGeom>
          <a:ln w="508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" name="Isosceles Triangle 3">
            <a:extLst>
              <a:ext uri="{FF2B5EF4-FFF2-40B4-BE49-F238E27FC236}">
                <a16:creationId xmlns:a16="http://schemas.microsoft.com/office/drawing/2014/main" xmlns="" id="{ABA47619-9107-45F2-8AE6-3328CEA2CC77}"/>
              </a:ext>
            </a:extLst>
          </p:cNvPr>
          <p:cNvSpPr/>
          <p:nvPr/>
        </p:nvSpPr>
        <p:spPr>
          <a:xfrm rot="14109534">
            <a:off x="3956600" y="3871740"/>
            <a:ext cx="286380" cy="246879"/>
          </a:xfrm>
          <a:prstGeom prst="triangl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" name="Freeform 6">
            <a:extLst>
              <a:ext uri="{FF2B5EF4-FFF2-40B4-BE49-F238E27FC236}">
                <a16:creationId xmlns:a16="http://schemas.microsoft.com/office/drawing/2014/main" xmlns="" id="{6DBC4EA4-CB4B-44BD-B331-269F353E5B67}"/>
              </a:ext>
            </a:extLst>
          </p:cNvPr>
          <p:cNvSpPr/>
          <p:nvPr/>
        </p:nvSpPr>
        <p:spPr>
          <a:xfrm rot="10800000">
            <a:off x="4676682" y="1835202"/>
            <a:ext cx="6604234" cy="4216700"/>
          </a:xfrm>
          <a:custGeom>
            <a:avLst/>
            <a:gdLst>
              <a:gd name="connsiteX0" fmla="*/ 0 w 4724400"/>
              <a:gd name="connsiteY0" fmla="*/ 3000375 h 3000375"/>
              <a:gd name="connsiteX1" fmla="*/ 28575 w 4724400"/>
              <a:gd name="connsiteY1" fmla="*/ 0 h 3000375"/>
              <a:gd name="connsiteX2" fmla="*/ 4724400 w 4724400"/>
              <a:gd name="connsiteY2" fmla="*/ 19050 h 3000375"/>
              <a:gd name="connsiteX3" fmla="*/ 2838450 w 4724400"/>
              <a:gd name="connsiteY3" fmla="*/ 1514475 h 3000375"/>
              <a:gd name="connsiteX0" fmla="*/ 0 w 4714875"/>
              <a:gd name="connsiteY0" fmla="*/ 3028950 h 3028950"/>
              <a:gd name="connsiteX1" fmla="*/ 28575 w 4714875"/>
              <a:gd name="connsiteY1" fmla="*/ 28575 h 3028950"/>
              <a:gd name="connsiteX2" fmla="*/ 4714875 w 4714875"/>
              <a:gd name="connsiteY2" fmla="*/ 0 h 3028950"/>
              <a:gd name="connsiteX3" fmla="*/ 2838450 w 4714875"/>
              <a:gd name="connsiteY3" fmla="*/ 1543050 h 3028950"/>
              <a:gd name="connsiteX0" fmla="*/ 0 w 4714875"/>
              <a:gd name="connsiteY0" fmla="*/ 3028950 h 3028950"/>
              <a:gd name="connsiteX1" fmla="*/ 0 w 4714875"/>
              <a:gd name="connsiteY1" fmla="*/ 28575 h 3028950"/>
              <a:gd name="connsiteX2" fmla="*/ 4714875 w 4714875"/>
              <a:gd name="connsiteY2" fmla="*/ 0 h 3028950"/>
              <a:gd name="connsiteX3" fmla="*/ 2838450 w 4714875"/>
              <a:gd name="connsiteY3" fmla="*/ 1543050 h 3028950"/>
              <a:gd name="connsiteX0" fmla="*/ 60385 w 4775260"/>
              <a:gd name="connsiteY0" fmla="*/ 4216700 h 4216700"/>
              <a:gd name="connsiteX1" fmla="*/ 0 w 4775260"/>
              <a:gd name="connsiteY1" fmla="*/ 0 h 4216700"/>
              <a:gd name="connsiteX2" fmla="*/ 4775260 w 4775260"/>
              <a:gd name="connsiteY2" fmla="*/ 1187750 h 4216700"/>
              <a:gd name="connsiteX3" fmla="*/ 2898835 w 4775260"/>
              <a:gd name="connsiteY3" fmla="*/ 2730800 h 4216700"/>
              <a:gd name="connsiteX0" fmla="*/ 0 w 4775260"/>
              <a:gd name="connsiteY0" fmla="*/ 4216700 h 4216700"/>
              <a:gd name="connsiteX1" fmla="*/ 0 w 4775260"/>
              <a:gd name="connsiteY1" fmla="*/ 0 h 4216700"/>
              <a:gd name="connsiteX2" fmla="*/ 4775260 w 4775260"/>
              <a:gd name="connsiteY2" fmla="*/ 1187750 h 4216700"/>
              <a:gd name="connsiteX3" fmla="*/ 2898835 w 4775260"/>
              <a:gd name="connsiteY3" fmla="*/ 2730800 h 4216700"/>
              <a:gd name="connsiteX0" fmla="*/ 0 w 4827019"/>
              <a:gd name="connsiteY0" fmla="*/ 4216700 h 4216700"/>
              <a:gd name="connsiteX1" fmla="*/ 0 w 4827019"/>
              <a:gd name="connsiteY1" fmla="*/ 0 h 4216700"/>
              <a:gd name="connsiteX2" fmla="*/ 4827019 w 4827019"/>
              <a:gd name="connsiteY2" fmla="*/ 31811 h 4216700"/>
              <a:gd name="connsiteX3" fmla="*/ 2898835 w 4827019"/>
              <a:gd name="connsiteY3" fmla="*/ 2730800 h 4216700"/>
              <a:gd name="connsiteX0" fmla="*/ 0 w 4827019"/>
              <a:gd name="connsiteY0" fmla="*/ 4216700 h 4216700"/>
              <a:gd name="connsiteX1" fmla="*/ 0 w 4827019"/>
              <a:gd name="connsiteY1" fmla="*/ 0 h 4216700"/>
              <a:gd name="connsiteX2" fmla="*/ 4827019 w 4827019"/>
              <a:gd name="connsiteY2" fmla="*/ 31811 h 4216700"/>
              <a:gd name="connsiteX3" fmla="*/ 8986 w 4827019"/>
              <a:gd name="connsiteY3" fmla="*/ 4214543 h 4216700"/>
              <a:gd name="connsiteX0" fmla="*/ 0 w 4827019"/>
              <a:gd name="connsiteY0" fmla="*/ 4216700 h 4216700"/>
              <a:gd name="connsiteX1" fmla="*/ 0 w 4827019"/>
              <a:gd name="connsiteY1" fmla="*/ 0 h 4216700"/>
              <a:gd name="connsiteX2" fmla="*/ 4827019 w 4827019"/>
              <a:gd name="connsiteY2" fmla="*/ 31811 h 4216700"/>
              <a:gd name="connsiteX3" fmla="*/ 2407129 w 4827019"/>
              <a:gd name="connsiteY3" fmla="*/ 2101072 h 4216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7019" h="4216700">
                <a:moveTo>
                  <a:pt x="0" y="4216700"/>
                </a:moveTo>
                <a:lnTo>
                  <a:pt x="0" y="0"/>
                </a:lnTo>
                <a:lnTo>
                  <a:pt x="4827019" y="31811"/>
                </a:lnTo>
                <a:lnTo>
                  <a:pt x="2407129" y="2101072"/>
                </a:lnTo>
              </a:path>
            </a:pathLst>
          </a:custGeom>
          <a:ln w="508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" name="Isosceles Triangle 5">
            <a:extLst>
              <a:ext uri="{FF2B5EF4-FFF2-40B4-BE49-F238E27FC236}">
                <a16:creationId xmlns:a16="http://schemas.microsoft.com/office/drawing/2014/main" xmlns="" id="{9412D3B0-9FCC-404E-8BEF-A8B7D94A91F6}"/>
              </a:ext>
            </a:extLst>
          </p:cNvPr>
          <p:cNvSpPr/>
          <p:nvPr/>
        </p:nvSpPr>
        <p:spPr>
          <a:xfrm rot="3309534">
            <a:off x="7940139" y="3796017"/>
            <a:ext cx="286380" cy="246879"/>
          </a:xfrm>
          <a:prstGeom prst="triangl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C65D8B8F-07AC-4D3A-9893-0BE89BE7C7CD}"/>
              </a:ext>
            </a:extLst>
          </p:cNvPr>
          <p:cNvSpPr txBox="1"/>
          <p:nvPr/>
        </p:nvSpPr>
        <p:spPr>
          <a:xfrm>
            <a:off x="1414330" y="4079542"/>
            <a:ext cx="1111716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5400" b="1" dirty="0">
                <a:solidFill>
                  <a:schemeClr val="accent2"/>
                </a:solidFill>
                <a:cs typeface="Arial" pitchFamily="34" charset="0"/>
              </a:rPr>
              <a:t>01</a:t>
            </a:r>
            <a:endParaRPr lang="ko-KR" altLang="en-US" sz="54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36D5300A-3B0A-48A5-8B6B-753CAF82AB4E}"/>
              </a:ext>
            </a:extLst>
          </p:cNvPr>
          <p:cNvSpPr txBox="1"/>
          <p:nvPr/>
        </p:nvSpPr>
        <p:spPr>
          <a:xfrm>
            <a:off x="9605526" y="2807286"/>
            <a:ext cx="1111716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5400" b="1" dirty="0">
                <a:solidFill>
                  <a:schemeClr val="accent1"/>
                </a:solidFill>
                <a:cs typeface="Arial" pitchFamily="34" charset="0"/>
              </a:rPr>
              <a:t>02</a:t>
            </a:r>
            <a:endParaRPr lang="ko-KR" altLang="en-US" sz="5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13B7FFFB-B814-48AC-851C-A1C64E996EA3}"/>
              </a:ext>
            </a:extLst>
          </p:cNvPr>
          <p:cNvGrpSpPr/>
          <p:nvPr/>
        </p:nvGrpSpPr>
        <p:grpSpPr>
          <a:xfrm>
            <a:off x="1270038" y="2154139"/>
            <a:ext cx="4107033" cy="991073"/>
            <a:chOff x="1197149" y="1794035"/>
            <a:chExt cx="3230835" cy="99107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36818295-81AB-4DB1-9B89-45A5DD7177C3}"/>
                </a:ext>
              </a:extLst>
            </p:cNvPr>
            <p:cNvSpPr txBox="1"/>
            <p:nvPr/>
          </p:nvSpPr>
          <p:spPr>
            <a:xfrm>
              <a:off x="1197149" y="2138777"/>
              <a:ext cx="323083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Get a modern PowerPoint  Presentation that is beautifully designed.  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CEC81F44-93AB-4A6E-9B43-4467DAF562F3}"/>
                </a:ext>
              </a:extLst>
            </p:cNvPr>
            <p:cNvSpPr txBox="1"/>
            <p:nvPr/>
          </p:nvSpPr>
          <p:spPr>
            <a:xfrm>
              <a:off x="1197149" y="1794035"/>
              <a:ext cx="32308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20F46D25-19DB-4C89-9E8F-0E9B2E9ED1E4}"/>
              </a:ext>
            </a:extLst>
          </p:cNvPr>
          <p:cNvGrpSpPr/>
          <p:nvPr/>
        </p:nvGrpSpPr>
        <p:grpSpPr>
          <a:xfrm>
            <a:off x="6867940" y="4721446"/>
            <a:ext cx="4067640" cy="991073"/>
            <a:chOff x="4759449" y="3524124"/>
            <a:chExt cx="3230835" cy="99107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17DE63AD-D503-4615-B8CA-6B4F078D0F48}"/>
                </a:ext>
              </a:extLst>
            </p:cNvPr>
            <p:cNvSpPr txBox="1"/>
            <p:nvPr/>
          </p:nvSpPr>
          <p:spPr>
            <a:xfrm>
              <a:off x="4759449" y="3868866"/>
              <a:ext cx="323083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Get a modern PowerPoint  Presentation that is beautifully designed.  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DA756833-C27B-48B3-BC43-7D23F6151CE6}"/>
                </a:ext>
              </a:extLst>
            </p:cNvPr>
            <p:cNvSpPr txBox="1"/>
            <p:nvPr/>
          </p:nvSpPr>
          <p:spPr>
            <a:xfrm>
              <a:off x="4759449" y="3524124"/>
              <a:ext cx="32308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5" name="Rectangle 9">
            <a:extLst>
              <a:ext uri="{FF2B5EF4-FFF2-40B4-BE49-F238E27FC236}">
                <a16:creationId xmlns:a16="http://schemas.microsoft.com/office/drawing/2014/main" xmlns="" id="{12F74242-0AFC-480B-BCE3-A6CFBE0E9EE2}"/>
              </a:ext>
            </a:extLst>
          </p:cNvPr>
          <p:cNvSpPr/>
          <p:nvPr/>
        </p:nvSpPr>
        <p:spPr>
          <a:xfrm>
            <a:off x="5686400" y="3477568"/>
            <a:ext cx="819203" cy="822918"/>
          </a:xfrm>
          <a:custGeom>
            <a:avLst/>
            <a:gdLst/>
            <a:ahLst/>
            <a:cxnLst/>
            <a:rect l="l" t="t" r="r" b="b"/>
            <a:pathLst>
              <a:path w="2075151" h="2084561">
                <a:moveTo>
                  <a:pt x="687322" y="720390"/>
                </a:moveTo>
                <a:lnTo>
                  <a:pt x="792251" y="1226101"/>
                </a:lnTo>
                <a:lnTo>
                  <a:pt x="654923" y="1226101"/>
                </a:lnTo>
                <a:lnTo>
                  <a:pt x="519418" y="720390"/>
                </a:lnTo>
                <a:close/>
                <a:moveTo>
                  <a:pt x="1088790" y="720390"/>
                </a:moveTo>
                <a:lnTo>
                  <a:pt x="1088790" y="1226101"/>
                </a:lnTo>
                <a:lnTo>
                  <a:pt x="981085" y="1226101"/>
                </a:lnTo>
                <a:lnTo>
                  <a:pt x="876156" y="720390"/>
                </a:lnTo>
                <a:close/>
                <a:moveTo>
                  <a:pt x="1470928" y="720390"/>
                </a:moveTo>
                <a:lnTo>
                  <a:pt x="1399467" y="1226101"/>
                </a:lnTo>
                <a:lnTo>
                  <a:pt x="1273686" y="1226101"/>
                </a:lnTo>
                <a:lnTo>
                  <a:pt x="1273686" y="720390"/>
                </a:lnTo>
                <a:close/>
                <a:moveTo>
                  <a:pt x="1858098" y="720390"/>
                </a:moveTo>
                <a:lnTo>
                  <a:pt x="1704623" y="1226101"/>
                </a:lnTo>
                <a:lnTo>
                  <a:pt x="1586200" y="1226101"/>
                </a:lnTo>
                <a:lnTo>
                  <a:pt x="1657660" y="720390"/>
                </a:lnTo>
                <a:close/>
                <a:moveTo>
                  <a:pt x="326390" y="0"/>
                </a:moveTo>
                <a:lnTo>
                  <a:pt x="289467" y="9893"/>
                </a:lnTo>
                <a:lnTo>
                  <a:pt x="0" y="9893"/>
                </a:lnTo>
                <a:lnTo>
                  <a:pt x="0" y="194789"/>
                </a:lnTo>
                <a:lnTo>
                  <a:pt x="187165" y="194789"/>
                </a:lnTo>
                <a:lnTo>
                  <a:pt x="603775" y="1749601"/>
                </a:lnTo>
                <a:cubicBezTo>
                  <a:pt x="548018" y="1778252"/>
                  <a:pt x="511419" y="1836815"/>
                  <a:pt x="511419" y="1903926"/>
                </a:cubicBezTo>
                <a:cubicBezTo>
                  <a:pt x="511419" y="2003688"/>
                  <a:pt x="592292" y="2084561"/>
                  <a:pt x="692054" y="2084561"/>
                </a:cubicBezTo>
                <a:cubicBezTo>
                  <a:pt x="791816" y="2084561"/>
                  <a:pt x="872689" y="2003688"/>
                  <a:pt x="872689" y="1903926"/>
                </a:cubicBezTo>
                <a:cubicBezTo>
                  <a:pt x="872689" y="1844787"/>
                  <a:pt x="844269" y="1792285"/>
                  <a:pt x="798470" y="1761829"/>
                </a:cubicBezTo>
                <a:lnTo>
                  <a:pt x="797088" y="1756669"/>
                </a:lnTo>
                <a:lnTo>
                  <a:pt x="1597741" y="1756669"/>
                </a:lnTo>
                <a:cubicBezTo>
                  <a:pt x="1547621" y="1786323"/>
                  <a:pt x="1515869" y="1841417"/>
                  <a:pt x="1515869" y="1903926"/>
                </a:cubicBezTo>
                <a:cubicBezTo>
                  <a:pt x="1515869" y="2003688"/>
                  <a:pt x="1596742" y="2084561"/>
                  <a:pt x="1696504" y="2084561"/>
                </a:cubicBezTo>
                <a:cubicBezTo>
                  <a:pt x="1796266" y="2084561"/>
                  <a:pt x="1877139" y="2003688"/>
                  <a:pt x="1877139" y="1903926"/>
                </a:cubicBezTo>
                <a:cubicBezTo>
                  <a:pt x="1877139" y="1839781"/>
                  <a:pt x="1843704" y="1783446"/>
                  <a:pt x="1791551" y="1754164"/>
                </a:cubicBezTo>
                <a:lnTo>
                  <a:pt x="1791551" y="1571773"/>
                </a:lnTo>
                <a:lnTo>
                  <a:pt x="747545" y="1571773"/>
                </a:lnTo>
                <a:lnTo>
                  <a:pt x="704465" y="1410997"/>
                </a:lnTo>
                <a:lnTo>
                  <a:pt x="1746053" y="1410997"/>
                </a:lnTo>
                <a:lnTo>
                  <a:pt x="1746942" y="1411267"/>
                </a:lnTo>
                <a:cubicBezTo>
                  <a:pt x="1794837" y="1425803"/>
                  <a:pt x="1845447" y="1398759"/>
                  <a:pt x="1859982" y="1350864"/>
                </a:cubicBezTo>
                <a:lnTo>
                  <a:pt x="2071222" y="654816"/>
                </a:lnTo>
                <a:cubicBezTo>
                  <a:pt x="2085757" y="606922"/>
                  <a:pt x="2058714" y="556312"/>
                  <a:pt x="2010819" y="541777"/>
                </a:cubicBezTo>
                <a:lnTo>
                  <a:pt x="2007334" y="540719"/>
                </a:lnTo>
                <a:cubicBezTo>
                  <a:pt x="1997276" y="537666"/>
                  <a:pt x="1987098" y="536448"/>
                  <a:pt x="1977200" y="537834"/>
                </a:cubicBezTo>
                <a:lnTo>
                  <a:pt x="1977200" y="535494"/>
                </a:lnTo>
                <a:lnTo>
                  <a:pt x="469875" y="535494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6" name="Rectangle 30">
            <a:extLst>
              <a:ext uri="{FF2B5EF4-FFF2-40B4-BE49-F238E27FC236}">
                <a16:creationId xmlns:a16="http://schemas.microsoft.com/office/drawing/2014/main" xmlns="" id="{5FD4060F-BF09-4299-A6A4-977F9BDC5FAC}"/>
              </a:ext>
            </a:extLst>
          </p:cNvPr>
          <p:cNvSpPr/>
          <p:nvPr/>
        </p:nvSpPr>
        <p:spPr>
          <a:xfrm>
            <a:off x="1754508" y="3434390"/>
            <a:ext cx="431361" cy="430100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7" name="Rectangle 9">
            <a:extLst>
              <a:ext uri="{FF2B5EF4-FFF2-40B4-BE49-F238E27FC236}">
                <a16:creationId xmlns:a16="http://schemas.microsoft.com/office/drawing/2014/main" xmlns="" id="{F05FE223-2190-4120-8367-4C8136C4750C}"/>
              </a:ext>
            </a:extLst>
          </p:cNvPr>
          <p:cNvSpPr/>
          <p:nvPr/>
        </p:nvSpPr>
        <p:spPr>
          <a:xfrm>
            <a:off x="9937372" y="3934593"/>
            <a:ext cx="448025" cy="419392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8365175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xmlns="" id="{24215E21-C5E6-4D76-B55B-9726908444EC}"/>
              </a:ext>
            </a:extLst>
          </p:cNvPr>
          <p:cNvSpPr/>
          <p:nvPr/>
        </p:nvSpPr>
        <p:spPr>
          <a:xfrm>
            <a:off x="200026" y="218247"/>
            <a:ext cx="11791949" cy="6421506"/>
          </a:xfrm>
          <a:prstGeom prst="roundRect">
            <a:avLst>
              <a:gd name="adj" fmla="val 2427"/>
            </a:avLst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038B56C8-2ECC-40CE-8512-1AB853C9BE30}"/>
              </a:ext>
            </a:extLst>
          </p:cNvPr>
          <p:cNvSpPr txBox="1"/>
          <p:nvPr/>
        </p:nvSpPr>
        <p:spPr>
          <a:xfrm>
            <a:off x="8770533" y="4600505"/>
            <a:ext cx="2865753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5400" dirty="0">
                <a:solidFill>
                  <a:schemeClr val="bg1"/>
                </a:solidFill>
                <a:latin typeface="+mj-lt"/>
                <a:cs typeface="Arial" pitchFamily="34" charset="0"/>
              </a:rPr>
              <a:t>Column  Style</a:t>
            </a:r>
            <a:endParaRPr lang="ko-KR" altLang="en-US" sz="54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9C5B59E2-10E8-4D3E-8F3C-FE7BAC10D16D}"/>
              </a:ext>
            </a:extLst>
          </p:cNvPr>
          <p:cNvGrpSpPr/>
          <p:nvPr/>
        </p:nvGrpSpPr>
        <p:grpSpPr>
          <a:xfrm>
            <a:off x="829232" y="1797430"/>
            <a:ext cx="7508504" cy="4134559"/>
            <a:chOff x="1657924" y="843553"/>
            <a:chExt cx="2835932" cy="4134559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F1E2716D-3570-4348-90A6-76122B824EB9}"/>
                </a:ext>
              </a:extLst>
            </p:cNvPr>
            <p:cNvSpPr txBox="1"/>
            <p:nvPr/>
          </p:nvSpPr>
          <p:spPr>
            <a:xfrm>
              <a:off x="1657924" y="1746458"/>
              <a:ext cx="2835932" cy="32316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Get a modern PowerPoint  Presentation that is beautifully designed. I hope and I believe that this Template will your Time, Money and Reputation. Easy to change colors, photos and Text. I hope and I believe that this Template will your Time, Money and Reputation. You can simply impress your audience and add a unique zing and appeal to your Presentations. Easy to change colors, photos and Text. You can simply impress your audience and add a unique zing and appeal to your Presentations. Easy to change colors, photos and Text. Get a modern PowerPoint  Presentation that is beautifully designed. I hope and I believe that this Template will your Time, Money and Reputation. </a:t>
              </a:r>
            </a:p>
            <a:p>
              <a:pPr algn="ctr"/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 </a:t>
              </a:r>
            </a:p>
            <a:p>
              <a:pPr algn="ctr"/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 You can simply impress your audience and add a unique zing and appeal to your Presentations. Easy to change colors, photos and Text.  </a:t>
              </a:r>
            </a:p>
            <a:p>
              <a:pPr algn="ctr"/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I hope and I believe that this Template will your Time, Money and Reputation. You can simply impress your audience and add a unique zing and appeal to your Presentations. 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7C48594B-F9F6-4B31-9904-AAB4D204F293}"/>
                </a:ext>
              </a:extLst>
            </p:cNvPr>
            <p:cNvSpPr txBox="1"/>
            <p:nvPr/>
          </p:nvSpPr>
          <p:spPr>
            <a:xfrm>
              <a:off x="1657924" y="843553"/>
              <a:ext cx="283593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3200" b="1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sz="3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35A61C15-5717-4F6D-9314-627E00B9C4A0}"/>
              </a:ext>
            </a:extLst>
          </p:cNvPr>
          <p:cNvSpPr/>
          <p:nvPr/>
        </p:nvSpPr>
        <p:spPr>
          <a:xfrm>
            <a:off x="829232" y="2495550"/>
            <a:ext cx="7508504" cy="914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xmlns="" id="{DAD9D859-E75A-46CD-B066-1290BF5C919D}"/>
              </a:ext>
            </a:extLst>
          </p:cNvPr>
          <p:cNvSpPr/>
          <p:nvPr/>
        </p:nvSpPr>
        <p:spPr>
          <a:xfrm>
            <a:off x="1311235" y="1768129"/>
            <a:ext cx="45719" cy="16397"/>
          </a:xfrm>
          <a:custGeom>
            <a:avLst/>
            <a:gdLst>
              <a:gd name="connsiteX0" fmla="*/ 0 w 123794"/>
              <a:gd name="connsiteY0" fmla="*/ 65001 h 65001"/>
              <a:gd name="connsiteX1" fmla="*/ 42799 w 123794"/>
              <a:gd name="connsiteY1" fmla="*/ 39658 h 65001"/>
              <a:gd name="connsiteX2" fmla="*/ 123795 w 123794"/>
              <a:gd name="connsiteY2" fmla="*/ 0 h 65001"/>
              <a:gd name="connsiteX3" fmla="*/ 0 w 123794"/>
              <a:gd name="connsiteY3" fmla="*/ 65001 h 65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3794" h="65001">
                <a:moveTo>
                  <a:pt x="0" y="65001"/>
                </a:moveTo>
                <a:cubicBezTo>
                  <a:pt x="11028" y="51198"/>
                  <a:pt x="28192" y="47327"/>
                  <a:pt x="42799" y="39658"/>
                </a:cubicBezTo>
                <a:cubicBezTo>
                  <a:pt x="69383" y="25709"/>
                  <a:pt x="96698" y="13146"/>
                  <a:pt x="123795" y="0"/>
                </a:cubicBezTo>
                <a:cubicBezTo>
                  <a:pt x="86620" y="29433"/>
                  <a:pt x="42360" y="45428"/>
                  <a:pt x="0" y="65001"/>
                </a:cubicBezTo>
                <a:close/>
              </a:path>
            </a:pathLst>
          </a:custGeom>
          <a:solidFill>
            <a:schemeClr val="bg1"/>
          </a:solidFill>
          <a:ln w="73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xmlns="" id="{53FC596B-14C3-432D-AF50-A9BF876629DE}"/>
              </a:ext>
            </a:extLst>
          </p:cNvPr>
          <p:cNvSpPr/>
          <p:nvPr/>
        </p:nvSpPr>
        <p:spPr>
          <a:xfrm>
            <a:off x="1295833" y="1785668"/>
            <a:ext cx="45719" cy="6246"/>
          </a:xfrm>
          <a:custGeom>
            <a:avLst/>
            <a:gdLst>
              <a:gd name="connsiteX0" fmla="*/ 0 w 53753"/>
              <a:gd name="connsiteY0" fmla="*/ 24759 h 24759"/>
              <a:gd name="connsiteX1" fmla="*/ 53754 w 53753"/>
              <a:gd name="connsiteY1" fmla="*/ 0 h 24759"/>
              <a:gd name="connsiteX2" fmla="*/ 0 w 53753"/>
              <a:gd name="connsiteY2" fmla="*/ 24759 h 24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753" h="24759">
                <a:moveTo>
                  <a:pt x="0" y="24759"/>
                </a:moveTo>
                <a:cubicBezTo>
                  <a:pt x="15849" y="12051"/>
                  <a:pt x="32866" y="1899"/>
                  <a:pt x="53754" y="0"/>
                </a:cubicBezTo>
                <a:cubicBezTo>
                  <a:pt x="36518" y="9860"/>
                  <a:pt x="19208" y="19427"/>
                  <a:pt x="0" y="24759"/>
                </a:cubicBezTo>
                <a:close/>
              </a:path>
            </a:pathLst>
          </a:custGeom>
          <a:solidFill>
            <a:schemeClr val="bg1"/>
          </a:solidFill>
          <a:ln w="73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16E2C8E2-5212-4E41-A332-0AA38266C653}"/>
              </a:ext>
            </a:extLst>
          </p:cNvPr>
          <p:cNvGrpSpPr/>
          <p:nvPr/>
        </p:nvGrpSpPr>
        <p:grpSpPr>
          <a:xfrm>
            <a:off x="4195659" y="803943"/>
            <a:ext cx="775650" cy="775650"/>
            <a:chOff x="5572899" y="3891288"/>
            <a:chExt cx="1045029" cy="1045029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FAA1EE95-2B9A-4010-92BB-56C2D2187DA6}"/>
                </a:ext>
              </a:extLst>
            </p:cNvPr>
            <p:cNvSpPr/>
            <p:nvPr/>
          </p:nvSpPr>
          <p:spPr>
            <a:xfrm>
              <a:off x="5572899" y="3891288"/>
              <a:ext cx="1045029" cy="10450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xmlns="" id="{14B2672A-3BF5-488F-9E3D-1F066ACDA601}"/>
                </a:ext>
              </a:extLst>
            </p:cNvPr>
            <p:cNvGrpSpPr/>
            <p:nvPr/>
          </p:nvGrpSpPr>
          <p:grpSpPr>
            <a:xfrm>
              <a:off x="5637139" y="3939653"/>
              <a:ext cx="917684" cy="916899"/>
              <a:chOff x="3590925" y="923925"/>
              <a:chExt cx="5010626" cy="5006339"/>
            </a:xfrm>
          </p:grpSpPr>
          <p:sp>
            <p:nvSpPr>
              <p:cNvPr id="15" name="Graphic 2">
                <a:extLst>
                  <a:ext uri="{FF2B5EF4-FFF2-40B4-BE49-F238E27FC236}">
                    <a16:creationId xmlns:a16="http://schemas.microsoft.com/office/drawing/2014/main" xmlns="" id="{9E5DF061-A95A-4D70-911F-8C371FD41B67}"/>
                  </a:ext>
                </a:extLst>
              </p:cNvPr>
              <p:cNvSpPr/>
              <p:nvPr/>
            </p:nvSpPr>
            <p:spPr>
              <a:xfrm>
                <a:off x="8000428" y="2529649"/>
                <a:ext cx="199167" cy="199358"/>
              </a:xfrm>
              <a:custGeom>
                <a:avLst/>
                <a:gdLst>
                  <a:gd name="connsiteX0" fmla="*/ 0 w 199167"/>
                  <a:gd name="connsiteY0" fmla="*/ 199358 h 199358"/>
                  <a:gd name="connsiteX1" fmla="*/ 0 w 199167"/>
                  <a:gd name="connsiteY1" fmla="*/ 16383 h 199358"/>
                  <a:gd name="connsiteX2" fmla="*/ 16383 w 199167"/>
                  <a:gd name="connsiteY2" fmla="*/ 0 h 199358"/>
                  <a:gd name="connsiteX3" fmla="*/ 183071 w 199167"/>
                  <a:gd name="connsiteY3" fmla="*/ 0 h 199358"/>
                  <a:gd name="connsiteX4" fmla="*/ 199168 w 199167"/>
                  <a:gd name="connsiteY4" fmla="*/ 16097 h 199358"/>
                  <a:gd name="connsiteX5" fmla="*/ 199168 w 199167"/>
                  <a:gd name="connsiteY5" fmla="*/ 199358 h 199358"/>
                  <a:gd name="connsiteX6" fmla="*/ 0 w 199167"/>
                  <a:gd name="connsiteY6" fmla="*/ 199358 h 199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9167" h="199358">
                    <a:moveTo>
                      <a:pt x="0" y="199358"/>
                    </a:moveTo>
                    <a:lnTo>
                      <a:pt x="0" y="16383"/>
                    </a:lnTo>
                    <a:cubicBezTo>
                      <a:pt x="0" y="7334"/>
                      <a:pt x="7334" y="0"/>
                      <a:pt x="16383" y="0"/>
                    </a:cubicBezTo>
                    <a:lnTo>
                      <a:pt x="183071" y="0"/>
                    </a:lnTo>
                    <a:cubicBezTo>
                      <a:pt x="191929" y="0"/>
                      <a:pt x="199168" y="7239"/>
                      <a:pt x="199168" y="16097"/>
                    </a:cubicBezTo>
                    <a:lnTo>
                      <a:pt x="199168" y="199358"/>
                    </a:lnTo>
                    <a:lnTo>
                      <a:pt x="0" y="199358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Graphic 2">
                <a:extLst>
                  <a:ext uri="{FF2B5EF4-FFF2-40B4-BE49-F238E27FC236}">
                    <a16:creationId xmlns:a16="http://schemas.microsoft.com/office/drawing/2014/main" xmlns="" id="{7B2068C2-7313-4026-9513-75E7FF34D73D}"/>
                  </a:ext>
                </a:extLst>
              </p:cNvPr>
              <p:cNvSpPr/>
              <p:nvPr/>
            </p:nvSpPr>
            <p:spPr>
              <a:xfrm>
                <a:off x="7869269" y="2929508"/>
                <a:ext cx="333755" cy="196881"/>
              </a:xfrm>
              <a:custGeom>
                <a:avLst/>
                <a:gdLst>
                  <a:gd name="connsiteX0" fmla="*/ 333756 w 333755"/>
                  <a:gd name="connsiteY0" fmla="*/ 196882 h 196881"/>
                  <a:gd name="connsiteX1" fmla="*/ 16383 w 333755"/>
                  <a:gd name="connsiteY1" fmla="*/ 196882 h 196881"/>
                  <a:gd name="connsiteX2" fmla="*/ 0 w 333755"/>
                  <a:gd name="connsiteY2" fmla="*/ 180499 h 196881"/>
                  <a:gd name="connsiteX3" fmla="*/ 0 w 333755"/>
                  <a:gd name="connsiteY3" fmla="*/ 16097 h 196881"/>
                  <a:gd name="connsiteX4" fmla="*/ 16097 w 333755"/>
                  <a:gd name="connsiteY4" fmla="*/ 0 h 196881"/>
                  <a:gd name="connsiteX5" fmla="*/ 333661 w 333755"/>
                  <a:gd name="connsiteY5" fmla="*/ 0 h 196881"/>
                  <a:gd name="connsiteX6" fmla="*/ 333661 w 333755"/>
                  <a:gd name="connsiteY6" fmla="*/ 196882 h 19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3755" h="196881">
                    <a:moveTo>
                      <a:pt x="333756" y="196882"/>
                    </a:moveTo>
                    <a:lnTo>
                      <a:pt x="16383" y="196882"/>
                    </a:lnTo>
                    <a:cubicBezTo>
                      <a:pt x="7334" y="196882"/>
                      <a:pt x="0" y="189548"/>
                      <a:pt x="0" y="180499"/>
                    </a:cubicBezTo>
                    <a:lnTo>
                      <a:pt x="0" y="16097"/>
                    </a:lnTo>
                    <a:cubicBezTo>
                      <a:pt x="0" y="7239"/>
                      <a:pt x="7239" y="0"/>
                      <a:pt x="16097" y="0"/>
                    </a:cubicBezTo>
                    <a:lnTo>
                      <a:pt x="333661" y="0"/>
                    </a:lnTo>
                    <a:lnTo>
                      <a:pt x="333661" y="196882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Graphic 2">
                <a:extLst>
                  <a:ext uri="{FF2B5EF4-FFF2-40B4-BE49-F238E27FC236}">
                    <a16:creationId xmlns:a16="http://schemas.microsoft.com/office/drawing/2014/main" xmlns="" id="{5DE03271-DE7A-48B4-984F-9C0BAB389118}"/>
                  </a:ext>
                </a:extLst>
              </p:cNvPr>
              <p:cNvSpPr/>
              <p:nvPr/>
            </p:nvSpPr>
            <p:spPr>
              <a:xfrm>
                <a:off x="7798212" y="2732150"/>
                <a:ext cx="202215" cy="590931"/>
              </a:xfrm>
              <a:custGeom>
                <a:avLst/>
                <a:gdLst>
                  <a:gd name="connsiteX0" fmla="*/ 186119 w 202215"/>
                  <a:gd name="connsiteY0" fmla="*/ 590931 h 590931"/>
                  <a:gd name="connsiteX1" fmla="*/ 16383 w 202215"/>
                  <a:gd name="connsiteY1" fmla="*/ 590931 h 590931"/>
                  <a:gd name="connsiteX2" fmla="*/ 0 w 202215"/>
                  <a:gd name="connsiteY2" fmla="*/ 574548 h 590931"/>
                  <a:gd name="connsiteX3" fmla="*/ 0 w 202215"/>
                  <a:gd name="connsiteY3" fmla="*/ 16097 h 590931"/>
                  <a:gd name="connsiteX4" fmla="*/ 16097 w 202215"/>
                  <a:gd name="connsiteY4" fmla="*/ 0 h 590931"/>
                  <a:gd name="connsiteX5" fmla="*/ 202216 w 202215"/>
                  <a:gd name="connsiteY5" fmla="*/ 0 h 590931"/>
                  <a:gd name="connsiteX6" fmla="*/ 202216 w 202215"/>
                  <a:gd name="connsiteY6" fmla="*/ 574738 h 590931"/>
                  <a:gd name="connsiteX7" fmla="*/ 186119 w 202215"/>
                  <a:gd name="connsiteY7" fmla="*/ 590931 h 5909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2215" h="590931">
                    <a:moveTo>
                      <a:pt x="186119" y="590931"/>
                    </a:moveTo>
                    <a:lnTo>
                      <a:pt x="16383" y="590931"/>
                    </a:lnTo>
                    <a:cubicBezTo>
                      <a:pt x="7334" y="590931"/>
                      <a:pt x="0" y="583597"/>
                      <a:pt x="0" y="574548"/>
                    </a:cubicBezTo>
                    <a:lnTo>
                      <a:pt x="0" y="16097"/>
                    </a:lnTo>
                    <a:cubicBezTo>
                      <a:pt x="0" y="7239"/>
                      <a:pt x="7239" y="0"/>
                      <a:pt x="16097" y="0"/>
                    </a:cubicBezTo>
                    <a:lnTo>
                      <a:pt x="202216" y="0"/>
                    </a:lnTo>
                    <a:lnTo>
                      <a:pt x="202216" y="574738"/>
                    </a:lnTo>
                    <a:cubicBezTo>
                      <a:pt x="202216" y="583692"/>
                      <a:pt x="194977" y="590931"/>
                      <a:pt x="186119" y="59093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Graphic 2">
                <a:extLst>
                  <a:ext uri="{FF2B5EF4-FFF2-40B4-BE49-F238E27FC236}">
                    <a16:creationId xmlns:a16="http://schemas.microsoft.com/office/drawing/2014/main" xmlns="" id="{36368E5D-597C-428B-9CA7-37F40CD4E874}"/>
                  </a:ext>
                </a:extLst>
              </p:cNvPr>
              <p:cNvSpPr/>
              <p:nvPr/>
            </p:nvSpPr>
            <p:spPr>
              <a:xfrm>
                <a:off x="8203025" y="2730436"/>
                <a:ext cx="340042" cy="199167"/>
              </a:xfrm>
              <a:custGeom>
                <a:avLst/>
                <a:gdLst>
                  <a:gd name="connsiteX0" fmla="*/ 0 w 340042"/>
                  <a:gd name="connsiteY0" fmla="*/ 0 h 199167"/>
                  <a:gd name="connsiteX1" fmla="*/ 323660 w 340042"/>
                  <a:gd name="connsiteY1" fmla="*/ 0 h 199167"/>
                  <a:gd name="connsiteX2" fmla="*/ 340042 w 340042"/>
                  <a:gd name="connsiteY2" fmla="*/ 16383 h 199167"/>
                  <a:gd name="connsiteX3" fmla="*/ 340042 w 340042"/>
                  <a:gd name="connsiteY3" fmla="*/ 183071 h 199167"/>
                  <a:gd name="connsiteX4" fmla="*/ 323945 w 340042"/>
                  <a:gd name="connsiteY4" fmla="*/ 199168 h 199167"/>
                  <a:gd name="connsiteX5" fmla="*/ 95 w 340042"/>
                  <a:gd name="connsiteY5" fmla="*/ 199168 h 199167"/>
                  <a:gd name="connsiteX6" fmla="*/ 95 w 340042"/>
                  <a:gd name="connsiteY6" fmla="*/ 0 h 199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40042" h="199167">
                    <a:moveTo>
                      <a:pt x="0" y="0"/>
                    </a:moveTo>
                    <a:lnTo>
                      <a:pt x="323660" y="0"/>
                    </a:lnTo>
                    <a:cubicBezTo>
                      <a:pt x="332708" y="0"/>
                      <a:pt x="340042" y="7334"/>
                      <a:pt x="340042" y="16383"/>
                    </a:cubicBezTo>
                    <a:lnTo>
                      <a:pt x="340042" y="183071"/>
                    </a:lnTo>
                    <a:cubicBezTo>
                      <a:pt x="340042" y="191929"/>
                      <a:pt x="332804" y="199168"/>
                      <a:pt x="323945" y="199168"/>
                    </a:cubicBezTo>
                    <a:lnTo>
                      <a:pt x="95" y="199168"/>
                    </a:lnTo>
                    <a:lnTo>
                      <a:pt x="9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Graphic 2">
                <a:extLst>
                  <a:ext uri="{FF2B5EF4-FFF2-40B4-BE49-F238E27FC236}">
                    <a16:creationId xmlns:a16="http://schemas.microsoft.com/office/drawing/2014/main" xmlns="" id="{57BAF4B3-4F26-4F2E-9A8E-3ED21C792A74}"/>
                  </a:ext>
                </a:extLst>
              </p:cNvPr>
              <p:cNvSpPr/>
              <p:nvPr/>
            </p:nvSpPr>
            <p:spPr>
              <a:xfrm>
                <a:off x="8398383" y="2528601"/>
                <a:ext cx="202215" cy="596169"/>
              </a:xfrm>
              <a:custGeom>
                <a:avLst/>
                <a:gdLst>
                  <a:gd name="connsiteX0" fmla="*/ 16097 w 202215"/>
                  <a:gd name="connsiteY0" fmla="*/ 0 h 596169"/>
                  <a:gd name="connsiteX1" fmla="*/ 185833 w 202215"/>
                  <a:gd name="connsiteY1" fmla="*/ 0 h 596169"/>
                  <a:gd name="connsiteX2" fmla="*/ 202216 w 202215"/>
                  <a:gd name="connsiteY2" fmla="*/ 16383 h 596169"/>
                  <a:gd name="connsiteX3" fmla="*/ 202216 w 202215"/>
                  <a:gd name="connsiteY3" fmla="*/ 580072 h 596169"/>
                  <a:gd name="connsiteX4" fmla="*/ 186119 w 202215"/>
                  <a:gd name="connsiteY4" fmla="*/ 596170 h 596169"/>
                  <a:gd name="connsiteX5" fmla="*/ 0 w 202215"/>
                  <a:gd name="connsiteY5" fmla="*/ 596170 h 596169"/>
                  <a:gd name="connsiteX6" fmla="*/ 0 w 202215"/>
                  <a:gd name="connsiteY6" fmla="*/ 16192 h 596169"/>
                  <a:gd name="connsiteX7" fmla="*/ 16097 w 202215"/>
                  <a:gd name="connsiteY7" fmla="*/ 0 h 596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2215" h="596169">
                    <a:moveTo>
                      <a:pt x="16097" y="0"/>
                    </a:moveTo>
                    <a:lnTo>
                      <a:pt x="185833" y="0"/>
                    </a:lnTo>
                    <a:cubicBezTo>
                      <a:pt x="194881" y="0"/>
                      <a:pt x="202216" y="7334"/>
                      <a:pt x="202216" y="16383"/>
                    </a:cubicBezTo>
                    <a:lnTo>
                      <a:pt x="202216" y="580072"/>
                    </a:lnTo>
                    <a:cubicBezTo>
                      <a:pt x="202216" y="588931"/>
                      <a:pt x="194977" y="596170"/>
                      <a:pt x="186119" y="596170"/>
                    </a:cubicBezTo>
                    <a:lnTo>
                      <a:pt x="0" y="596170"/>
                    </a:lnTo>
                    <a:lnTo>
                      <a:pt x="0" y="16192"/>
                    </a:lnTo>
                    <a:cubicBezTo>
                      <a:pt x="0" y="7239"/>
                      <a:pt x="7239" y="0"/>
                      <a:pt x="1609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Graphic 2">
                <a:extLst>
                  <a:ext uri="{FF2B5EF4-FFF2-40B4-BE49-F238E27FC236}">
                    <a16:creationId xmlns:a16="http://schemas.microsoft.com/office/drawing/2014/main" xmlns="" id="{CB976AF5-E60D-4500-B487-68D5AFBF68F1}"/>
                  </a:ext>
                </a:extLst>
              </p:cNvPr>
              <p:cNvSpPr/>
              <p:nvPr/>
            </p:nvSpPr>
            <p:spPr>
              <a:xfrm>
                <a:off x="7990808" y="4331112"/>
                <a:ext cx="275463" cy="202215"/>
              </a:xfrm>
              <a:custGeom>
                <a:avLst/>
                <a:gdLst>
                  <a:gd name="connsiteX0" fmla="*/ 16097 w 275463"/>
                  <a:gd name="connsiteY0" fmla="*/ 0 h 202215"/>
                  <a:gd name="connsiteX1" fmla="*/ 259080 w 275463"/>
                  <a:gd name="connsiteY1" fmla="*/ 0 h 202215"/>
                  <a:gd name="connsiteX2" fmla="*/ 275463 w 275463"/>
                  <a:gd name="connsiteY2" fmla="*/ 16383 h 202215"/>
                  <a:gd name="connsiteX3" fmla="*/ 275463 w 275463"/>
                  <a:gd name="connsiteY3" fmla="*/ 186119 h 202215"/>
                  <a:gd name="connsiteX4" fmla="*/ 259366 w 275463"/>
                  <a:gd name="connsiteY4" fmla="*/ 202216 h 202215"/>
                  <a:gd name="connsiteX5" fmla="*/ 0 w 275463"/>
                  <a:gd name="connsiteY5" fmla="*/ 202216 h 202215"/>
                  <a:gd name="connsiteX6" fmla="*/ 0 w 275463"/>
                  <a:gd name="connsiteY6" fmla="*/ 16097 h 202215"/>
                  <a:gd name="connsiteX7" fmla="*/ 16097 w 275463"/>
                  <a:gd name="connsiteY7" fmla="*/ 0 h 202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5463" h="202215">
                    <a:moveTo>
                      <a:pt x="16097" y="0"/>
                    </a:moveTo>
                    <a:lnTo>
                      <a:pt x="259080" y="0"/>
                    </a:lnTo>
                    <a:cubicBezTo>
                      <a:pt x="268129" y="0"/>
                      <a:pt x="275463" y="7334"/>
                      <a:pt x="275463" y="16383"/>
                    </a:cubicBezTo>
                    <a:lnTo>
                      <a:pt x="275463" y="186119"/>
                    </a:lnTo>
                    <a:cubicBezTo>
                      <a:pt x="275463" y="194977"/>
                      <a:pt x="268224" y="202216"/>
                      <a:pt x="259366" y="202216"/>
                    </a:cubicBezTo>
                    <a:lnTo>
                      <a:pt x="0" y="202216"/>
                    </a:lnTo>
                    <a:lnTo>
                      <a:pt x="0" y="16097"/>
                    </a:lnTo>
                    <a:cubicBezTo>
                      <a:pt x="0" y="7239"/>
                      <a:pt x="7144" y="0"/>
                      <a:pt x="1609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Graphic 2">
                <a:extLst>
                  <a:ext uri="{FF2B5EF4-FFF2-40B4-BE49-F238E27FC236}">
                    <a16:creationId xmlns:a16="http://schemas.microsoft.com/office/drawing/2014/main" xmlns="" id="{5E484E8D-BD65-4342-A1E7-34F6C5EB56C7}"/>
                  </a:ext>
                </a:extLst>
              </p:cNvPr>
              <p:cNvSpPr/>
              <p:nvPr/>
            </p:nvSpPr>
            <p:spPr>
              <a:xfrm>
                <a:off x="8398383" y="4329969"/>
                <a:ext cx="203168" cy="802290"/>
              </a:xfrm>
              <a:custGeom>
                <a:avLst/>
                <a:gdLst>
                  <a:gd name="connsiteX0" fmla="*/ 476 w 203168"/>
                  <a:gd name="connsiteY0" fmla="*/ 0 h 802290"/>
                  <a:gd name="connsiteX1" fmla="*/ 186785 w 203168"/>
                  <a:gd name="connsiteY1" fmla="*/ 0 h 802290"/>
                  <a:gd name="connsiteX2" fmla="*/ 203168 w 203168"/>
                  <a:gd name="connsiteY2" fmla="*/ 16383 h 802290"/>
                  <a:gd name="connsiteX3" fmla="*/ 203168 w 203168"/>
                  <a:gd name="connsiteY3" fmla="*/ 786194 h 802290"/>
                  <a:gd name="connsiteX4" fmla="*/ 187071 w 203168"/>
                  <a:gd name="connsiteY4" fmla="*/ 802291 h 802290"/>
                  <a:gd name="connsiteX5" fmla="*/ 20003 w 203168"/>
                  <a:gd name="connsiteY5" fmla="*/ 802291 h 802290"/>
                  <a:gd name="connsiteX6" fmla="*/ 0 w 203168"/>
                  <a:gd name="connsiteY6" fmla="*/ 782288 h 802290"/>
                  <a:gd name="connsiteX7" fmla="*/ 0 w 203168"/>
                  <a:gd name="connsiteY7" fmla="*/ 571 h 802290"/>
                  <a:gd name="connsiteX8" fmla="*/ 476 w 203168"/>
                  <a:gd name="connsiteY8" fmla="*/ 0 h 802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3168" h="802290">
                    <a:moveTo>
                      <a:pt x="476" y="0"/>
                    </a:moveTo>
                    <a:lnTo>
                      <a:pt x="186785" y="0"/>
                    </a:lnTo>
                    <a:cubicBezTo>
                      <a:pt x="195834" y="0"/>
                      <a:pt x="203168" y="7334"/>
                      <a:pt x="203168" y="16383"/>
                    </a:cubicBezTo>
                    <a:lnTo>
                      <a:pt x="203168" y="786194"/>
                    </a:lnTo>
                    <a:cubicBezTo>
                      <a:pt x="203168" y="795052"/>
                      <a:pt x="195929" y="802291"/>
                      <a:pt x="187071" y="802291"/>
                    </a:cubicBezTo>
                    <a:lnTo>
                      <a:pt x="20003" y="802291"/>
                    </a:lnTo>
                    <a:cubicBezTo>
                      <a:pt x="8954" y="802291"/>
                      <a:pt x="0" y="793337"/>
                      <a:pt x="0" y="782288"/>
                    </a:cubicBezTo>
                    <a:lnTo>
                      <a:pt x="0" y="571"/>
                    </a:lnTo>
                    <a:cubicBezTo>
                      <a:pt x="0" y="190"/>
                      <a:pt x="190" y="0"/>
                      <a:pt x="47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Graphic 2">
                <a:extLst>
                  <a:ext uri="{FF2B5EF4-FFF2-40B4-BE49-F238E27FC236}">
                    <a16:creationId xmlns:a16="http://schemas.microsoft.com/office/drawing/2014/main" xmlns="" id="{8D4A00C3-C385-4A66-9069-81217385F298}"/>
                  </a:ext>
                </a:extLst>
              </p:cNvPr>
              <p:cNvSpPr/>
              <p:nvPr/>
            </p:nvSpPr>
            <p:spPr>
              <a:xfrm>
                <a:off x="8202739" y="4127182"/>
                <a:ext cx="195643" cy="802290"/>
              </a:xfrm>
              <a:custGeom>
                <a:avLst/>
                <a:gdLst>
                  <a:gd name="connsiteX0" fmla="*/ 16097 w 195643"/>
                  <a:gd name="connsiteY0" fmla="*/ 0 h 802290"/>
                  <a:gd name="connsiteX1" fmla="*/ 179261 w 195643"/>
                  <a:gd name="connsiteY1" fmla="*/ 0 h 802290"/>
                  <a:gd name="connsiteX2" fmla="*/ 195644 w 195643"/>
                  <a:gd name="connsiteY2" fmla="*/ 16383 h 802290"/>
                  <a:gd name="connsiteX3" fmla="*/ 195644 w 195643"/>
                  <a:gd name="connsiteY3" fmla="*/ 802291 h 802290"/>
                  <a:gd name="connsiteX4" fmla="*/ 20003 w 195643"/>
                  <a:gd name="connsiteY4" fmla="*/ 802291 h 802290"/>
                  <a:gd name="connsiteX5" fmla="*/ 0 w 195643"/>
                  <a:gd name="connsiteY5" fmla="*/ 782288 h 802290"/>
                  <a:gd name="connsiteX6" fmla="*/ 0 w 195643"/>
                  <a:gd name="connsiteY6" fmla="*/ 16193 h 802290"/>
                  <a:gd name="connsiteX7" fmla="*/ 16097 w 195643"/>
                  <a:gd name="connsiteY7" fmla="*/ 0 h 802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5643" h="802290">
                    <a:moveTo>
                      <a:pt x="16097" y="0"/>
                    </a:moveTo>
                    <a:lnTo>
                      <a:pt x="179261" y="0"/>
                    </a:lnTo>
                    <a:cubicBezTo>
                      <a:pt x="188309" y="0"/>
                      <a:pt x="195644" y="7334"/>
                      <a:pt x="195644" y="16383"/>
                    </a:cubicBezTo>
                    <a:lnTo>
                      <a:pt x="195644" y="802291"/>
                    </a:lnTo>
                    <a:lnTo>
                      <a:pt x="20003" y="802291"/>
                    </a:lnTo>
                    <a:cubicBezTo>
                      <a:pt x="8954" y="802291"/>
                      <a:pt x="0" y="793337"/>
                      <a:pt x="0" y="782288"/>
                    </a:cubicBezTo>
                    <a:lnTo>
                      <a:pt x="0" y="16193"/>
                    </a:lnTo>
                    <a:cubicBezTo>
                      <a:pt x="0" y="7239"/>
                      <a:pt x="7144" y="0"/>
                      <a:pt x="1609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Graphic 2">
                <a:extLst>
                  <a:ext uri="{FF2B5EF4-FFF2-40B4-BE49-F238E27FC236}">
                    <a16:creationId xmlns:a16="http://schemas.microsoft.com/office/drawing/2014/main" xmlns="" id="{F91FC114-2363-48D9-813A-C95819E19E76}"/>
                  </a:ext>
                </a:extLst>
              </p:cNvPr>
              <p:cNvSpPr/>
              <p:nvPr/>
            </p:nvSpPr>
            <p:spPr>
              <a:xfrm>
                <a:off x="7792974" y="3724656"/>
                <a:ext cx="409670" cy="202215"/>
              </a:xfrm>
              <a:custGeom>
                <a:avLst/>
                <a:gdLst>
                  <a:gd name="connsiteX0" fmla="*/ 16097 w 409670"/>
                  <a:gd name="connsiteY0" fmla="*/ 0 h 202215"/>
                  <a:gd name="connsiteX1" fmla="*/ 405289 w 409670"/>
                  <a:gd name="connsiteY1" fmla="*/ 0 h 202215"/>
                  <a:gd name="connsiteX2" fmla="*/ 409670 w 409670"/>
                  <a:gd name="connsiteY2" fmla="*/ 4381 h 202215"/>
                  <a:gd name="connsiteX3" fmla="*/ 409670 w 409670"/>
                  <a:gd name="connsiteY3" fmla="*/ 186118 h 202215"/>
                  <a:gd name="connsiteX4" fmla="*/ 393573 w 409670"/>
                  <a:gd name="connsiteY4" fmla="*/ 202216 h 202215"/>
                  <a:gd name="connsiteX5" fmla="*/ 18479 w 409670"/>
                  <a:gd name="connsiteY5" fmla="*/ 202216 h 202215"/>
                  <a:gd name="connsiteX6" fmla="*/ 0 w 409670"/>
                  <a:gd name="connsiteY6" fmla="*/ 183737 h 202215"/>
                  <a:gd name="connsiteX7" fmla="*/ 0 w 409670"/>
                  <a:gd name="connsiteY7" fmla="*/ 16097 h 202215"/>
                  <a:gd name="connsiteX8" fmla="*/ 16097 w 409670"/>
                  <a:gd name="connsiteY8" fmla="*/ 0 h 202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9670" h="202215">
                    <a:moveTo>
                      <a:pt x="16097" y="0"/>
                    </a:moveTo>
                    <a:lnTo>
                      <a:pt x="405289" y="0"/>
                    </a:lnTo>
                    <a:cubicBezTo>
                      <a:pt x="407670" y="0"/>
                      <a:pt x="409670" y="2000"/>
                      <a:pt x="409670" y="4381"/>
                    </a:cubicBezTo>
                    <a:lnTo>
                      <a:pt x="409670" y="186118"/>
                    </a:lnTo>
                    <a:cubicBezTo>
                      <a:pt x="409670" y="194977"/>
                      <a:pt x="402431" y="202216"/>
                      <a:pt x="393573" y="202216"/>
                    </a:cubicBezTo>
                    <a:lnTo>
                      <a:pt x="18479" y="202216"/>
                    </a:lnTo>
                    <a:cubicBezTo>
                      <a:pt x="8287" y="202216"/>
                      <a:pt x="0" y="193929"/>
                      <a:pt x="0" y="183737"/>
                    </a:cubicBezTo>
                    <a:lnTo>
                      <a:pt x="0" y="16097"/>
                    </a:lnTo>
                    <a:cubicBezTo>
                      <a:pt x="0" y="7239"/>
                      <a:pt x="7239" y="0"/>
                      <a:pt x="1609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Graphic 2">
                <a:extLst>
                  <a:ext uri="{FF2B5EF4-FFF2-40B4-BE49-F238E27FC236}">
                    <a16:creationId xmlns:a16="http://schemas.microsoft.com/office/drawing/2014/main" xmlns="" id="{917FBB3C-69DF-43BA-95B3-ABA037F00D86}"/>
                  </a:ext>
                </a:extLst>
              </p:cNvPr>
              <p:cNvSpPr/>
              <p:nvPr/>
            </p:nvSpPr>
            <p:spPr>
              <a:xfrm>
                <a:off x="8203212" y="3525488"/>
                <a:ext cx="339950" cy="202215"/>
              </a:xfrm>
              <a:custGeom>
                <a:avLst/>
                <a:gdLst>
                  <a:gd name="connsiteX0" fmla="*/ 16006 w 339950"/>
                  <a:gd name="connsiteY0" fmla="*/ 0 h 202215"/>
                  <a:gd name="connsiteX1" fmla="*/ 323568 w 339950"/>
                  <a:gd name="connsiteY1" fmla="*/ 0 h 202215"/>
                  <a:gd name="connsiteX2" fmla="*/ 339951 w 339950"/>
                  <a:gd name="connsiteY2" fmla="*/ 16383 h 202215"/>
                  <a:gd name="connsiteX3" fmla="*/ 339951 w 339950"/>
                  <a:gd name="connsiteY3" fmla="*/ 186119 h 202215"/>
                  <a:gd name="connsiteX4" fmla="*/ 323853 w 339950"/>
                  <a:gd name="connsiteY4" fmla="*/ 202216 h 202215"/>
                  <a:gd name="connsiteX5" fmla="*/ 4 w 339950"/>
                  <a:gd name="connsiteY5" fmla="*/ 202216 h 202215"/>
                  <a:gd name="connsiteX6" fmla="*/ 4 w 339950"/>
                  <a:gd name="connsiteY6" fmla="*/ 16097 h 202215"/>
                  <a:gd name="connsiteX7" fmla="*/ 16006 w 339950"/>
                  <a:gd name="connsiteY7" fmla="*/ 0 h 202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39950" h="202215">
                    <a:moveTo>
                      <a:pt x="16006" y="0"/>
                    </a:moveTo>
                    <a:lnTo>
                      <a:pt x="323568" y="0"/>
                    </a:lnTo>
                    <a:cubicBezTo>
                      <a:pt x="332617" y="0"/>
                      <a:pt x="339951" y="7334"/>
                      <a:pt x="339951" y="16383"/>
                    </a:cubicBezTo>
                    <a:lnTo>
                      <a:pt x="339951" y="186119"/>
                    </a:lnTo>
                    <a:cubicBezTo>
                      <a:pt x="339951" y="194977"/>
                      <a:pt x="332712" y="202216"/>
                      <a:pt x="323853" y="202216"/>
                    </a:cubicBezTo>
                    <a:lnTo>
                      <a:pt x="4" y="202216"/>
                    </a:lnTo>
                    <a:lnTo>
                      <a:pt x="4" y="16097"/>
                    </a:lnTo>
                    <a:cubicBezTo>
                      <a:pt x="-187" y="7239"/>
                      <a:pt x="7052" y="0"/>
                      <a:pt x="1600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Graphic 2">
                <a:extLst>
                  <a:ext uri="{FF2B5EF4-FFF2-40B4-BE49-F238E27FC236}">
                    <a16:creationId xmlns:a16="http://schemas.microsoft.com/office/drawing/2014/main" xmlns="" id="{0B5243A4-8756-48B3-ACA8-927CBDBB0CCA}"/>
                  </a:ext>
                </a:extLst>
              </p:cNvPr>
              <p:cNvSpPr/>
              <p:nvPr/>
            </p:nvSpPr>
            <p:spPr>
              <a:xfrm>
                <a:off x="8398383" y="3326511"/>
                <a:ext cx="202215" cy="596169"/>
              </a:xfrm>
              <a:custGeom>
                <a:avLst/>
                <a:gdLst>
                  <a:gd name="connsiteX0" fmla="*/ 16097 w 202215"/>
                  <a:gd name="connsiteY0" fmla="*/ 0 h 596169"/>
                  <a:gd name="connsiteX1" fmla="*/ 185833 w 202215"/>
                  <a:gd name="connsiteY1" fmla="*/ 0 h 596169"/>
                  <a:gd name="connsiteX2" fmla="*/ 202216 w 202215"/>
                  <a:gd name="connsiteY2" fmla="*/ 16383 h 596169"/>
                  <a:gd name="connsiteX3" fmla="*/ 202216 w 202215"/>
                  <a:gd name="connsiteY3" fmla="*/ 580073 h 596169"/>
                  <a:gd name="connsiteX4" fmla="*/ 186119 w 202215"/>
                  <a:gd name="connsiteY4" fmla="*/ 596170 h 596169"/>
                  <a:gd name="connsiteX5" fmla="*/ 0 w 202215"/>
                  <a:gd name="connsiteY5" fmla="*/ 596170 h 596169"/>
                  <a:gd name="connsiteX6" fmla="*/ 0 w 202215"/>
                  <a:gd name="connsiteY6" fmla="*/ 16192 h 596169"/>
                  <a:gd name="connsiteX7" fmla="*/ 16097 w 202215"/>
                  <a:gd name="connsiteY7" fmla="*/ 0 h 596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2215" h="596169">
                    <a:moveTo>
                      <a:pt x="16097" y="0"/>
                    </a:moveTo>
                    <a:lnTo>
                      <a:pt x="185833" y="0"/>
                    </a:lnTo>
                    <a:cubicBezTo>
                      <a:pt x="194881" y="0"/>
                      <a:pt x="202216" y="7334"/>
                      <a:pt x="202216" y="16383"/>
                    </a:cubicBezTo>
                    <a:lnTo>
                      <a:pt x="202216" y="580073"/>
                    </a:lnTo>
                    <a:cubicBezTo>
                      <a:pt x="202216" y="588931"/>
                      <a:pt x="194977" y="596170"/>
                      <a:pt x="186119" y="596170"/>
                    </a:cubicBezTo>
                    <a:lnTo>
                      <a:pt x="0" y="596170"/>
                    </a:lnTo>
                    <a:lnTo>
                      <a:pt x="0" y="16192"/>
                    </a:lnTo>
                    <a:cubicBezTo>
                      <a:pt x="0" y="7239"/>
                      <a:pt x="7239" y="0"/>
                      <a:pt x="1609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Graphic 2">
                <a:extLst>
                  <a:ext uri="{FF2B5EF4-FFF2-40B4-BE49-F238E27FC236}">
                    <a16:creationId xmlns:a16="http://schemas.microsoft.com/office/drawing/2014/main" xmlns="" id="{F70E3171-20D0-4965-837D-8D2B85F5E071}"/>
                  </a:ext>
                </a:extLst>
              </p:cNvPr>
              <p:cNvSpPr/>
              <p:nvPr/>
            </p:nvSpPr>
            <p:spPr>
              <a:xfrm>
                <a:off x="7808118" y="5722619"/>
                <a:ext cx="202215" cy="202216"/>
              </a:xfrm>
              <a:custGeom>
                <a:avLst/>
                <a:gdLst>
                  <a:gd name="connsiteX0" fmla="*/ 18097 w 202215"/>
                  <a:gd name="connsiteY0" fmla="*/ 0 h 202216"/>
                  <a:gd name="connsiteX1" fmla="*/ 185833 w 202215"/>
                  <a:gd name="connsiteY1" fmla="*/ 0 h 202216"/>
                  <a:gd name="connsiteX2" fmla="*/ 202216 w 202215"/>
                  <a:gd name="connsiteY2" fmla="*/ 16383 h 202216"/>
                  <a:gd name="connsiteX3" fmla="*/ 202216 w 202215"/>
                  <a:gd name="connsiteY3" fmla="*/ 186119 h 202216"/>
                  <a:gd name="connsiteX4" fmla="*/ 186119 w 202215"/>
                  <a:gd name="connsiteY4" fmla="*/ 202216 h 202216"/>
                  <a:gd name="connsiteX5" fmla="*/ 20003 w 202215"/>
                  <a:gd name="connsiteY5" fmla="*/ 202216 h 202216"/>
                  <a:gd name="connsiteX6" fmla="*/ 0 w 202215"/>
                  <a:gd name="connsiteY6" fmla="*/ 182213 h 202216"/>
                  <a:gd name="connsiteX7" fmla="*/ 0 w 202215"/>
                  <a:gd name="connsiteY7" fmla="*/ 18098 h 202216"/>
                  <a:gd name="connsiteX8" fmla="*/ 18097 w 202215"/>
                  <a:gd name="connsiteY8" fmla="*/ 0 h 202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215" h="202216">
                    <a:moveTo>
                      <a:pt x="18097" y="0"/>
                    </a:moveTo>
                    <a:lnTo>
                      <a:pt x="185833" y="0"/>
                    </a:lnTo>
                    <a:cubicBezTo>
                      <a:pt x="194881" y="0"/>
                      <a:pt x="202216" y="7334"/>
                      <a:pt x="202216" y="16383"/>
                    </a:cubicBezTo>
                    <a:lnTo>
                      <a:pt x="202216" y="186119"/>
                    </a:lnTo>
                    <a:cubicBezTo>
                      <a:pt x="202216" y="194977"/>
                      <a:pt x="194977" y="202216"/>
                      <a:pt x="186119" y="202216"/>
                    </a:cubicBezTo>
                    <a:lnTo>
                      <a:pt x="20003" y="202216"/>
                    </a:lnTo>
                    <a:cubicBezTo>
                      <a:pt x="8954" y="202216"/>
                      <a:pt x="0" y="193263"/>
                      <a:pt x="0" y="182213"/>
                    </a:cubicBezTo>
                    <a:lnTo>
                      <a:pt x="0" y="18098"/>
                    </a:lnTo>
                    <a:cubicBezTo>
                      <a:pt x="0" y="8096"/>
                      <a:pt x="8096" y="0"/>
                      <a:pt x="1809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Graphic 2">
                <a:extLst>
                  <a:ext uri="{FF2B5EF4-FFF2-40B4-BE49-F238E27FC236}">
                    <a16:creationId xmlns:a16="http://schemas.microsoft.com/office/drawing/2014/main" xmlns="" id="{C8BAD62B-602A-47D6-ABA1-4350FD748625}"/>
                  </a:ext>
                </a:extLst>
              </p:cNvPr>
              <p:cNvSpPr/>
              <p:nvPr/>
            </p:nvSpPr>
            <p:spPr>
              <a:xfrm>
                <a:off x="8399335" y="5722619"/>
                <a:ext cx="202215" cy="202216"/>
              </a:xfrm>
              <a:custGeom>
                <a:avLst/>
                <a:gdLst>
                  <a:gd name="connsiteX0" fmla="*/ 16097 w 202215"/>
                  <a:gd name="connsiteY0" fmla="*/ 0 h 202216"/>
                  <a:gd name="connsiteX1" fmla="*/ 185833 w 202215"/>
                  <a:gd name="connsiteY1" fmla="*/ 0 h 202216"/>
                  <a:gd name="connsiteX2" fmla="*/ 202216 w 202215"/>
                  <a:gd name="connsiteY2" fmla="*/ 16383 h 202216"/>
                  <a:gd name="connsiteX3" fmla="*/ 202216 w 202215"/>
                  <a:gd name="connsiteY3" fmla="*/ 186119 h 202216"/>
                  <a:gd name="connsiteX4" fmla="*/ 186118 w 202215"/>
                  <a:gd name="connsiteY4" fmla="*/ 202216 h 202216"/>
                  <a:gd name="connsiteX5" fmla="*/ 20003 w 202215"/>
                  <a:gd name="connsiteY5" fmla="*/ 202216 h 202216"/>
                  <a:gd name="connsiteX6" fmla="*/ 0 w 202215"/>
                  <a:gd name="connsiteY6" fmla="*/ 182213 h 202216"/>
                  <a:gd name="connsiteX7" fmla="*/ 0 w 202215"/>
                  <a:gd name="connsiteY7" fmla="*/ 16097 h 202216"/>
                  <a:gd name="connsiteX8" fmla="*/ 16097 w 202215"/>
                  <a:gd name="connsiteY8" fmla="*/ 0 h 202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215" h="202216">
                    <a:moveTo>
                      <a:pt x="16097" y="0"/>
                    </a:moveTo>
                    <a:lnTo>
                      <a:pt x="185833" y="0"/>
                    </a:lnTo>
                    <a:cubicBezTo>
                      <a:pt x="194882" y="0"/>
                      <a:pt x="202216" y="7334"/>
                      <a:pt x="202216" y="16383"/>
                    </a:cubicBezTo>
                    <a:lnTo>
                      <a:pt x="202216" y="186119"/>
                    </a:lnTo>
                    <a:cubicBezTo>
                      <a:pt x="202216" y="194977"/>
                      <a:pt x="194976" y="202216"/>
                      <a:pt x="186118" y="202216"/>
                    </a:cubicBezTo>
                    <a:lnTo>
                      <a:pt x="20003" y="202216"/>
                    </a:lnTo>
                    <a:cubicBezTo>
                      <a:pt x="8954" y="202216"/>
                      <a:pt x="0" y="193263"/>
                      <a:pt x="0" y="182213"/>
                    </a:cubicBezTo>
                    <a:lnTo>
                      <a:pt x="0" y="16097"/>
                    </a:lnTo>
                    <a:cubicBezTo>
                      <a:pt x="0" y="7239"/>
                      <a:pt x="7144" y="0"/>
                      <a:pt x="1609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Graphic 2">
                <a:extLst>
                  <a:ext uri="{FF2B5EF4-FFF2-40B4-BE49-F238E27FC236}">
                    <a16:creationId xmlns:a16="http://schemas.microsoft.com/office/drawing/2014/main" xmlns="" id="{3C683D70-EB29-48D2-B8CA-CBEA1BE28049}"/>
                  </a:ext>
                </a:extLst>
              </p:cNvPr>
              <p:cNvSpPr/>
              <p:nvPr/>
            </p:nvSpPr>
            <p:spPr>
              <a:xfrm>
                <a:off x="6797325" y="2117312"/>
                <a:ext cx="202501" cy="210597"/>
              </a:xfrm>
              <a:custGeom>
                <a:avLst/>
                <a:gdLst>
                  <a:gd name="connsiteX0" fmla="*/ 186404 w 202501"/>
                  <a:gd name="connsiteY0" fmla="*/ 210598 h 210597"/>
                  <a:gd name="connsiteX1" fmla="*/ 381 w 202501"/>
                  <a:gd name="connsiteY1" fmla="*/ 210598 h 210597"/>
                  <a:gd name="connsiteX2" fmla="*/ 0 w 202501"/>
                  <a:gd name="connsiteY2" fmla="*/ 210217 h 210597"/>
                  <a:gd name="connsiteX3" fmla="*/ 0 w 202501"/>
                  <a:gd name="connsiteY3" fmla="*/ 16097 h 210597"/>
                  <a:gd name="connsiteX4" fmla="*/ 16097 w 202501"/>
                  <a:gd name="connsiteY4" fmla="*/ 0 h 210597"/>
                  <a:gd name="connsiteX5" fmla="*/ 182499 w 202501"/>
                  <a:gd name="connsiteY5" fmla="*/ 0 h 210597"/>
                  <a:gd name="connsiteX6" fmla="*/ 202502 w 202501"/>
                  <a:gd name="connsiteY6" fmla="*/ 20002 h 210597"/>
                  <a:gd name="connsiteX7" fmla="*/ 202502 w 202501"/>
                  <a:gd name="connsiteY7" fmla="*/ 194501 h 210597"/>
                  <a:gd name="connsiteX8" fmla="*/ 186404 w 202501"/>
                  <a:gd name="connsiteY8" fmla="*/ 210598 h 210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501" h="210597">
                    <a:moveTo>
                      <a:pt x="186404" y="210598"/>
                    </a:moveTo>
                    <a:lnTo>
                      <a:pt x="381" y="210598"/>
                    </a:lnTo>
                    <a:cubicBezTo>
                      <a:pt x="190" y="210598"/>
                      <a:pt x="0" y="210407"/>
                      <a:pt x="0" y="210217"/>
                    </a:cubicBezTo>
                    <a:lnTo>
                      <a:pt x="0" y="16097"/>
                    </a:lnTo>
                    <a:cubicBezTo>
                      <a:pt x="0" y="7239"/>
                      <a:pt x="7239" y="0"/>
                      <a:pt x="16097" y="0"/>
                    </a:cubicBezTo>
                    <a:lnTo>
                      <a:pt x="182499" y="0"/>
                    </a:lnTo>
                    <a:cubicBezTo>
                      <a:pt x="193548" y="0"/>
                      <a:pt x="202502" y="8954"/>
                      <a:pt x="202502" y="20002"/>
                    </a:cubicBezTo>
                    <a:lnTo>
                      <a:pt x="202502" y="194501"/>
                    </a:lnTo>
                    <a:cubicBezTo>
                      <a:pt x="202502" y="203454"/>
                      <a:pt x="195263" y="210598"/>
                      <a:pt x="186404" y="210598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Graphic 2">
                <a:extLst>
                  <a:ext uri="{FF2B5EF4-FFF2-40B4-BE49-F238E27FC236}">
                    <a16:creationId xmlns:a16="http://schemas.microsoft.com/office/drawing/2014/main" xmlns="" id="{9383AD01-46C7-4FD1-8E68-0DC2FE779C1D}"/>
                  </a:ext>
                </a:extLst>
              </p:cNvPr>
              <p:cNvSpPr/>
              <p:nvPr/>
            </p:nvSpPr>
            <p:spPr>
              <a:xfrm>
                <a:off x="6595586" y="1319784"/>
                <a:ext cx="259556" cy="202501"/>
              </a:xfrm>
              <a:custGeom>
                <a:avLst/>
                <a:gdLst>
                  <a:gd name="connsiteX0" fmla="*/ 0 w 259556"/>
                  <a:gd name="connsiteY0" fmla="*/ 192310 h 202501"/>
                  <a:gd name="connsiteX1" fmla="*/ 0 w 259556"/>
                  <a:gd name="connsiteY1" fmla="*/ 10382 h 202501"/>
                  <a:gd name="connsiteX2" fmla="*/ 10382 w 259556"/>
                  <a:gd name="connsiteY2" fmla="*/ 0 h 202501"/>
                  <a:gd name="connsiteX3" fmla="*/ 249364 w 259556"/>
                  <a:gd name="connsiteY3" fmla="*/ 0 h 202501"/>
                  <a:gd name="connsiteX4" fmla="*/ 259556 w 259556"/>
                  <a:gd name="connsiteY4" fmla="*/ 10192 h 202501"/>
                  <a:gd name="connsiteX5" fmla="*/ 259556 w 259556"/>
                  <a:gd name="connsiteY5" fmla="*/ 202501 h 202501"/>
                  <a:gd name="connsiteX6" fmla="*/ 10096 w 259556"/>
                  <a:gd name="connsiteY6" fmla="*/ 202501 h 202501"/>
                  <a:gd name="connsiteX7" fmla="*/ 0 w 259556"/>
                  <a:gd name="connsiteY7" fmla="*/ 192310 h 202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9556" h="202501">
                    <a:moveTo>
                      <a:pt x="0" y="192310"/>
                    </a:moveTo>
                    <a:lnTo>
                      <a:pt x="0" y="10382"/>
                    </a:lnTo>
                    <a:cubicBezTo>
                      <a:pt x="0" y="4667"/>
                      <a:pt x="4667" y="0"/>
                      <a:pt x="10382" y="0"/>
                    </a:cubicBezTo>
                    <a:lnTo>
                      <a:pt x="249364" y="0"/>
                    </a:lnTo>
                    <a:cubicBezTo>
                      <a:pt x="254984" y="0"/>
                      <a:pt x="259556" y="4572"/>
                      <a:pt x="259556" y="10192"/>
                    </a:cubicBezTo>
                    <a:lnTo>
                      <a:pt x="259556" y="202501"/>
                    </a:lnTo>
                    <a:lnTo>
                      <a:pt x="10096" y="202501"/>
                    </a:lnTo>
                    <a:cubicBezTo>
                      <a:pt x="4572" y="202501"/>
                      <a:pt x="0" y="197929"/>
                      <a:pt x="0" y="19231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Graphic 2">
                <a:extLst>
                  <a:ext uri="{FF2B5EF4-FFF2-40B4-BE49-F238E27FC236}">
                    <a16:creationId xmlns:a16="http://schemas.microsoft.com/office/drawing/2014/main" xmlns="" id="{95B09FAF-56AF-4FEB-B7C7-5749C1334E83}"/>
                  </a:ext>
                </a:extLst>
              </p:cNvPr>
              <p:cNvSpPr/>
              <p:nvPr/>
            </p:nvSpPr>
            <p:spPr>
              <a:xfrm>
                <a:off x="6813232" y="1132141"/>
                <a:ext cx="198215" cy="390143"/>
              </a:xfrm>
              <a:custGeom>
                <a:avLst/>
                <a:gdLst>
                  <a:gd name="connsiteX0" fmla="*/ 10192 w 198215"/>
                  <a:gd name="connsiteY0" fmla="*/ 0 h 390143"/>
                  <a:gd name="connsiteX1" fmla="*/ 187833 w 198215"/>
                  <a:gd name="connsiteY1" fmla="*/ 0 h 390143"/>
                  <a:gd name="connsiteX2" fmla="*/ 198215 w 198215"/>
                  <a:gd name="connsiteY2" fmla="*/ 10382 h 390143"/>
                  <a:gd name="connsiteX3" fmla="*/ 198215 w 198215"/>
                  <a:gd name="connsiteY3" fmla="*/ 379952 h 390143"/>
                  <a:gd name="connsiteX4" fmla="*/ 188024 w 198215"/>
                  <a:gd name="connsiteY4" fmla="*/ 390144 h 390143"/>
                  <a:gd name="connsiteX5" fmla="*/ 10573 w 198215"/>
                  <a:gd name="connsiteY5" fmla="*/ 390144 h 390143"/>
                  <a:gd name="connsiteX6" fmla="*/ 0 w 198215"/>
                  <a:gd name="connsiteY6" fmla="*/ 379571 h 390143"/>
                  <a:gd name="connsiteX7" fmla="*/ 0 w 198215"/>
                  <a:gd name="connsiteY7" fmla="*/ 10192 h 390143"/>
                  <a:gd name="connsiteX8" fmla="*/ 10192 w 198215"/>
                  <a:gd name="connsiteY8" fmla="*/ 0 h 390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8215" h="390143">
                    <a:moveTo>
                      <a:pt x="10192" y="0"/>
                    </a:moveTo>
                    <a:lnTo>
                      <a:pt x="187833" y="0"/>
                    </a:lnTo>
                    <a:cubicBezTo>
                      <a:pt x="193548" y="0"/>
                      <a:pt x="198215" y="4667"/>
                      <a:pt x="198215" y="10382"/>
                    </a:cubicBezTo>
                    <a:lnTo>
                      <a:pt x="198215" y="379952"/>
                    </a:lnTo>
                    <a:cubicBezTo>
                      <a:pt x="198215" y="385572"/>
                      <a:pt x="193643" y="390144"/>
                      <a:pt x="188024" y="390144"/>
                    </a:cubicBezTo>
                    <a:lnTo>
                      <a:pt x="10573" y="390144"/>
                    </a:lnTo>
                    <a:cubicBezTo>
                      <a:pt x="4763" y="390144"/>
                      <a:pt x="0" y="385382"/>
                      <a:pt x="0" y="379571"/>
                    </a:cubicBezTo>
                    <a:lnTo>
                      <a:pt x="0" y="10192"/>
                    </a:lnTo>
                    <a:cubicBezTo>
                      <a:pt x="0" y="4572"/>
                      <a:pt x="4572" y="0"/>
                      <a:pt x="1019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Graphic 2">
                <a:extLst>
                  <a:ext uri="{FF2B5EF4-FFF2-40B4-BE49-F238E27FC236}">
                    <a16:creationId xmlns:a16="http://schemas.microsoft.com/office/drawing/2014/main" xmlns="" id="{80CADCEB-8084-4BB3-B12E-D58961BD43BB}"/>
                  </a:ext>
                </a:extLst>
              </p:cNvPr>
              <p:cNvSpPr/>
              <p:nvPr/>
            </p:nvSpPr>
            <p:spPr>
              <a:xfrm>
                <a:off x="6397275" y="1721072"/>
                <a:ext cx="198215" cy="600932"/>
              </a:xfrm>
              <a:custGeom>
                <a:avLst/>
                <a:gdLst>
                  <a:gd name="connsiteX0" fmla="*/ 7906 w 198215"/>
                  <a:gd name="connsiteY0" fmla="*/ 0 h 600932"/>
                  <a:gd name="connsiteX1" fmla="*/ 187833 w 198215"/>
                  <a:gd name="connsiteY1" fmla="*/ 0 h 600932"/>
                  <a:gd name="connsiteX2" fmla="*/ 198215 w 198215"/>
                  <a:gd name="connsiteY2" fmla="*/ 10382 h 600932"/>
                  <a:gd name="connsiteX3" fmla="*/ 198215 w 198215"/>
                  <a:gd name="connsiteY3" fmla="*/ 600932 h 600932"/>
                  <a:gd name="connsiteX4" fmla="*/ 10573 w 198215"/>
                  <a:gd name="connsiteY4" fmla="*/ 600932 h 600932"/>
                  <a:gd name="connsiteX5" fmla="*/ 0 w 198215"/>
                  <a:gd name="connsiteY5" fmla="*/ 590359 h 600932"/>
                  <a:gd name="connsiteX6" fmla="*/ 0 w 198215"/>
                  <a:gd name="connsiteY6" fmla="*/ 7906 h 600932"/>
                  <a:gd name="connsiteX7" fmla="*/ 7906 w 198215"/>
                  <a:gd name="connsiteY7" fmla="*/ 0 h 600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8215" h="600932">
                    <a:moveTo>
                      <a:pt x="7906" y="0"/>
                    </a:moveTo>
                    <a:lnTo>
                      <a:pt x="187833" y="0"/>
                    </a:lnTo>
                    <a:cubicBezTo>
                      <a:pt x="193548" y="0"/>
                      <a:pt x="198215" y="4667"/>
                      <a:pt x="198215" y="10382"/>
                    </a:cubicBezTo>
                    <a:lnTo>
                      <a:pt x="198215" y="600932"/>
                    </a:lnTo>
                    <a:lnTo>
                      <a:pt x="10573" y="600932"/>
                    </a:lnTo>
                    <a:cubicBezTo>
                      <a:pt x="4763" y="600932"/>
                      <a:pt x="0" y="596170"/>
                      <a:pt x="0" y="590359"/>
                    </a:cubicBezTo>
                    <a:lnTo>
                      <a:pt x="0" y="7906"/>
                    </a:lnTo>
                    <a:cubicBezTo>
                      <a:pt x="95" y="3524"/>
                      <a:pt x="3620" y="0"/>
                      <a:pt x="790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" name="Graphic 2">
                <a:extLst>
                  <a:ext uri="{FF2B5EF4-FFF2-40B4-BE49-F238E27FC236}">
                    <a16:creationId xmlns:a16="http://schemas.microsoft.com/office/drawing/2014/main" xmlns="" id="{74F984A1-2FB0-4DE0-A96A-A3C759DBD6F3}"/>
                  </a:ext>
                </a:extLst>
              </p:cNvPr>
              <p:cNvSpPr/>
              <p:nvPr/>
            </p:nvSpPr>
            <p:spPr>
              <a:xfrm>
                <a:off x="5999225" y="923925"/>
                <a:ext cx="202501" cy="202596"/>
              </a:xfrm>
              <a:custGeom>
                <a:avLst/>
                <a:gdLst>
                  <a:gd name="connsiteX0" fmla="*/ 0 w 202501"/>
                  <a:gd name="connsiteY0" fmla="*/ 179261 h 202596"/>
                  <a:gd name="connsiteX1" fmla="*/ 0 w 202501"/>
                  <a:gd name="connsiteY1" fmla="*/ 23527 h 202596"/>
                  <a:gd name="connsiteX2" fmla="*/ 23527 w 202501"/>
                  <a:gd name="connsiteY2" fmla="*/ 0 h 202596"/>
                  <a:gd name="connsiteX3" fmla="*/ 179165 w 202501"/>
                  <a:gd name="connsiteY3" fmla="*/ 0 h 202596"/>
                  <a:gd name="connsiteX4" fmla="*/ 202502 w 202501"/>
                  <a:gd name="connsiteY4" fmla="*/ 23336 h 202596"/>
                  <a:gd name="connsiteX5" fmla="*/ 202502 w 202501"/>
                  <a:gd name="connsiteY5" fmla="*/ 181356 h 202596"/>
                  <a:gd name="connsiteX6" fmla="*/ 181261 w 202501"/>
                  <a:gd name="connsiteY6" fmla="*/ 202597 h 202596"/>
                  <a:gd name="connsiteX7" fmla="*/ 23241 w 202501"/>
                  <a:gd name="connsiteY7" fmla="*/ 202597 h 202596"/>
                  <a:gd name="connsiteX8" fmla="*/ 0 w 202501"/>
                  <a:gd name="connsiteY8" fmla="*/ 179261 h 202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501" h="202596">
                    <a:moveTo>
                      <a:pt x="0" y="179261"/>
                    </a:moveTo>
                    <a:lnTo>
                      <a:pt x="0" y="23527"/>
                    </a:lnTo>
                    <a:cubicBezTo>
                      <a:pt x="0" y="10478"/>
                      <a:pt x="10573" y="0"/>
                      <a:pt x="23527" y="0"/>
                    </a:cubicBezTo>
                    <a:lnTo>
                      <a:pt x="179165" y="0"/>
                    </a:lnTo>
                    <a:cubicBezTo>
                      <a:pt x="192024" y="0"/>
                      <a:pt x="202502" y="10478"/>
                      <a:pt x="202502" y="23336"/>
                    </a:cubicBezTo>
                    <a:lnTo>
                      <a:pt x="202502" y="181356"/>
                    </a:lnTo>
                    <a:cubicBezTo>
                      <a:pt x="202502" y="193072"/>
                      <a:pt x="192977" y="202597"/>
                      <a:pt x="181261" y="202597"/>
                    </a:cubicBezTo>
                    <a:lnTo>
                      <a:pt x="23241" y="202597"/>
                    </a:lnTo>
                    <a:cubicBezTo>
                      <a:pt x="10478" y="202502"/>
                      <a:pt x="0" y="192119"/>
                      <a:pt x="0" y="17926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" name="Graphic 2">
                <a:extLst>
                  <a:ext uri="{FF2B5EF4-FFF2-40B4-BE49-F238E27FC236}">
                    <a16:creationId xmlns:a16="http://schemas.microsoft.com/office/drawing/2014/main" xmlns="" id="{E155F0AF-EF5C-4C40-80E5-4577FA08704E}"/>
                  </a:ext>
                </a:extLst>
              </p:cNvPr>
              <p:cNvSpPr/>
              <p:nvPr/>
            </p:nvSpPr>
            <p:spPr>
              <a:xfrm>
                <a:off x="5194649" y="1319784"/>
                <a:ext cx="259556" cy="202596"/>
              </a:xfrm>
              <a:custGeom>
                <a:avLst/>
                <a:gdLst>
                  <a:gd name="connsiteX0" fmla="*/ 0 w 259556"/>
                  <a:gd name="connsiteY0" fmla="*/ 192405 h 202596"/>
                  <a:gd name="connsiteX1" fmla="*/ 0 w 259556"/>
                  <a:gd name="connsiteY1" fmla="*/ 10382 h 202596"/>
                  <a:gd name="connsiteX2" fmla="*/ 10382 w 259556"/>
                  <a:gd name="connsiteY2" fmla="*/ 0 h 202596"/>
                  <a:gd name="connsiteX3" fmla="*/ 249365 w 259556"/>
                  <a:gd name="connsiteY3" fmla="*/ 0 h 202596"/>
                  <a:gd name="connsiteX4" fmla="*/ 259556 w 259556"/>
                  <a:gd name="connsiteY4" fmla="*/ 10192 h 202596"/>
                  <a:gd name="connsiteX5" fmla="*/ 259556 w 259556"/>
                  <a:gd name="connsiteY5" fmla="*/ 202597 h 202596"/>
                  <a:gd name="connsiteX6" fmla="*/ 10096 w 259556"/>
                  <a:gd name="connsiteY6" fmla="*/ 202597 h 202596"/>
                  <a:gd name="connsiteX7" fmla="*/ 0 w 259556"/>
                  <a:gd name="connsiteY7" fmla="*/ 192405 h 202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9556" h="202596">
                    <a:moveTo>
                      <a:pt x="0" y="192405"/>
                    </a:moveTo>
                    <a:lnTo>
                      <a:pt x="0" y="10382"/>
                    </a:lnTo>
                    <a:cubicBezTo>
                      <a:pt x="0" y="4667"/>
                      <a:pt x="4667" y="0"/>
                      <a:pt x="10382" y="0"/>
                    </a:cubicBezTo>
                    <a:lnTo>
                      <a:pt x="249365" y="0"/>
                    </a:lnTo>
                    <a:cubicBezTo>
                      <a:pt x="254984" y="0"/>
                      <a:pt x="259556" y="4572"/>
                      <a:pt x="259556" y="10192"/>
                    </a:cubicBezTo>
                    <a:lnTo>
                      <a:pt x="259556" y="202597"/>
                    </a:lnTo>
                    <a:lnTo>
                      <a:pt x="10096" y="202597"/>
                    </a:lnTo>
                    <a:cubicBezTo>
                      <a:pt x="4572" y="202501"/>
                      <a:pt x="0" y="197929"/>
                      <a:pt x="0" y="19240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" name="Graphic 2">
                <a:extLst>
                  <a:ext uri="{FF2B5EF4-FFF2-40B4-BE49-F238E27FC236}">
                    <a16:creationId xmlns:a16="http://schemas.microsoft.com/office/drawing/2014/main" xmlns="" id="{C4ED91A2-1988-437C-9BD8-E352566C2685}"/>
                  </a:ext>
                </a:extLst>
              </p:cNvPr>
              <p:cNvSpPr/>
              <p:nvPr/>
            </p:nvSpPr>
            <p:spPr>
              <a:xfrm>
                <a:off x="5397150" y="1033367"/>
                <a:ext cx="198215" cy="693610"/>
              </a:xfrm>
              <a:custGeom>
                <a:avLst/>
                <a:gdLst>
                  <a:gd name="connsiteX0" fmla="*/ 10192 w 198215"/>
                  <a:gd name="connsiteY0" fmla="*/ 0 h 693610"/>
                  <a:gd name="connsiteX1" fmla="*/ 187833 w 198215"/>
                  <a:gd name="connsiteY1" fmla="*/ 0 h 693610"/>
                  <a:gd name="connsiteX2" fmla="*/ 198215 w 198215"/>
                  <a:gd name="connsiteY2" fmla="*/ 10382 h 693610"/>
                  <a:gd name="connsiteX3" fmla="*/ 198215 w 198215"/>
                  <a:gd name="connsiteY3" fmla="*/ 683419 h 693610"/>
                  <a:gd name="connsiteX4" fmla="*/ 188023 w 198215"/>
                  <a:gd name="connsiteY4" fmla="*/ 693611 h 693610"/>
                  <a:gd name="connsiteX5" fmla="*/ 10573 w 198215"/>
                  <a:gd name="connsiteY5" fmla="*/ 693611 h 693610"/>
                  <a:gd name="connsiteX6" fmla="*/ 0 w 198215"/>
                  <a:gd name="connsiteY6" fmla="*/ 683038 h 693610"/>
                  <a:gd name="connsiteX7" fmla="*/ 0 w 198215"/>
                  <a:gd name="connsiteY7" fmla="*/ 10097 h 693610"/>
                  <a:gd name="connsiteX8" fmla="*/ 10192 w 198215"/>
                  <a:gd name="connsiteY8" fmla="*/ 0 h 693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8215" h="693610">
                    <a:moveTo>
                      <a:pt x="10192" y="0"/>
                    </a:moveTo>
                    <a:lnTo>
                      <a:pt x="187833" y="0"/>
                    </a:lnTo>
                    <a:cubicBezTo>
                      <a:pt x="193548" y="0"/>
                      <a:pt x="198215" y="4667"/>
                      <a:pt x="198215" y="10382"/>
                    </a:cubicBezTo>
                    <a:lnTo>
                      <a:pt x="198215" y="683419"/>
                    </a:lnTo>
                    <a:cubicBezTo>
                      <a:pt x="198215" y="689039"/>
                      <a:pt x="193643" y="693611"/>
                      <a:pt x="188023" y="693611"/>
                    </a:cubicBezTo>
                    <a:lnTo>
                      <a:pt x="10573" y="693611"/>
                    </a:lnTo>
                    <a:cubicBezTo>
                      <a:pt x="4763" y="693611"/>
                      <a:pt x="0" y="688848"/>
                      <a:pt x="0" y="683038"/>
                    </a:cubicBezTo>
                    <a:lnTo>
                      <a:pt x="0" y="10097"/>
                    </a:lnTo>
                    <a:cubicBezTo>
                      <a:pt x="0" y="4477"/>
                      <a:pt x="4572" y="0"/>
                      <a:pt x="1019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" name="Graphic 2">
                <a:extLst>
                  <a:ext uri="{FF2B5EF4-FFF2-40B4-BE49-F238E27FC236}">
                    <a16:creationId xmlns:a16="http://schemas.microsoft.com/office/drawing/2014/main" xmlns="" id="{44C3334A-130A-4281-AA2D-73AC2024389E}"/>
                  </a:ext>
                </a:extLst>
              </p:cNvPr>
              <p:cNvSpPr/>
              <p:nvPr/>
            </p:nvSpPr>
            <p:spPr>
              <a:xfrm>
                <a:off x="5511165" y="929544"/>
                <a:ext cx="282892" cy="387953"/>
              </a:xfrm>
              <a:custGeom>
                <a:avLst/>
                <a:gdLst>
                  <a:gd name="connsiteX0" fmla="*/ 16097 w 282892"/>
                  <a:gd name="connsiteY0" fmla="*/ 0 h 387953"/>
                  <a:gd name="connsiteX1" fmla="*/ 266509 w 282892"/>
                  <a:gd name="connsiteY1" fmla="*/ 0 h 387953"/>
                  <a:gd name="connsiteX2" fmla="*/ 282892 w 282892"/>
                  <a:gd name="connsiteY2" fmla="*/ 16383 h 387953"/>
                  <a:gd name="connsiteX3" fmla="*/ 282892 w 282892"/>
                  <a:gd name="connsiteY3" fmla="*/ 387953 h 387953"/>
                  <a:gd name="connsiteX4" fmla="*/ 20002 w 282892"/>
                  <a:gd name="connsiteY4" fmla="*/ 387953 h 387953"/>
                  <a:gd name="connsiteX5" fmla="*/ 0 w 282892"/>
                  <a:gd name="connsiteY5" fmla="*/ 367951 h 387953"/>
                  <a:gd name="connsiteX6" fmla="*/ 0 w 282892"/>
                  <a:gd name="connsiteY6" fmla="*/ 16193 h 387953"/>
                  <a:gd name="connsiteX7" fmla="*/ 16097 w 282892"/>
                  <a:gd name="connsiteY7" fmla="*/ 0 h 387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82892" h="387953">
                    <a:moveTo>
                      <a:pt x="16097" y="0"/>
                    </a:moveTo>
                    <a:lnTo>
                      <a:pt x="266509" y="0"/>
                    </a:lnTo>
                    <a:cubicBezTo>
                      <a:pt x="275558" y="0"/>
                      <a:pt x="282892" y="7334"/>
                      <a:pt x="282892" y="16383"/>
                    </a:cubicBezTo>
                    <a:lnTo>
                      <a:pt x="282892" y="387953"/>
                    </a:lnTo>
                    <a:lnTo>
                      <a:pt x="20002" y="387953"/>
                    </a:lnTo>
                    <a:cubicBezTo>
                      <a:pt x="8953" y="387953"/>
                      <a:pt x="0" y="379000"/>
                      <a:pt x="0" y="367951"/>
                    </a:cubicBezTo>
                    <a:lnTo>
                      <a:pt x="0" y="16193"/>
                    </a:lnTo>
                    <a:cubicBezTo>
                      <a:pt x="0" y="7239"/>
                      <a:pt x="7144" y="0"/>
                      <a:pt x="1609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" name="Graphic 2">
                <a:extLst>
                  <a:ext uri="{FF2B5EF4-FFF2-40B4-BE49-F238E27FC236}">
                    <a16:creationId xmlns:a16="http://schemas.microsoft.com/office/drawing/2014/main" xmlns="" id="{6F85FCCD-ACEC-4255-B97C-D3E0E87D1916}"/>
                  </a:ext>
                </a:extLst>
              </p:cNvPr>
              <p:cNvSpPr/>
              <p:nvPr/>
            </p:nvSpPr>
            <p:spPr>
              <a:xfrm>
                <a:off x="5194649" y="929640"/>
                <a:ext cx="433197" cy="202596"/>
              </a:xfrm>
              <a:custGeom>
                <a:avLst/>
                <a:gdLst>
                  <a:gd name="connsiteX0" fmla="*/ 0 w 433197"/>
                  <a:gd name="connsiteY0" fmla="*/ 192310 h 202596"/>
                  <a:gd name="connsiteX1" fmla="*/ 0 w 433197"/>
                  <a:gd name="connsiteY1" fmla="*/ 10382 h 202596"/>
                  <a:gd name="connsiteX2" fmla="*/ 10382 w 433197"/>
                  <a:gd name="connsiteY2" fmla="*/ 0 h 202596"/>
                  <a:gd name="connsiteX3" fmla="*/ 423005 w 433197"/>
                  <a:gd name="connsiteY3" fmla="*/ 0 h 202596"/>
                  <a:gd name="connsiteX4" fmla="*/ 433197 w 433197"/>
                  <a:gd name="connsiteY4" fmla="*/ 10192 h 202596"/>
                  <a:gd name="connsiteX5" fmla="*/ 433197 w 433197"/>
                  <a:gd name="connsiteY5" fmla="*/ 202597 h 202596"/>
                  <a:gd name="connsiteX6" fmla="*/ 10192 w 433197"/>
                  <a:gd name="connsiteY6" fmla="*/ 202597 h 202596"/>
                  <a:gd name="connsiteX7" fmla="*/ 0 w 433197"/>
                  <a:gd name="connsiteY7" fmla="*/ 192310 h 202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33197" h="202596">
                    <a:moveTo>
                      <a:pt x="0" y="192310"/>
                    </a:moveTo>
                    <a:lnTo>
                      <a:pt x="0" y="10382"/>
                    </a:lnTo>
                    <a:cubicBezTo>
                      <a:pt x="0" y="4667"/>
                      <a:pt x="4667" y="0"/>
                      <a:pt x="10382" y="0"/>
                    </a:cubicBezTo>
                    <a:lnTo>
                      <a:pt x="423005" y="0"/>
                    </a:lnTo>
                    <a:cubicBezTo>
                      <a:pt x="428625" y="0"/>
                      <a:pt x="433197" y="4572"/>
                      <a:pt x="433197" y="10192"/>
                    </a:cubicBezTo>
                    <a:lnTo>
                      <a:pt x="433197" y="202597"/>
                    </a:lnTo>
                    <a:lnTo>
                      <a:pt x="10192" y="202597"/>
                    </a:lnTo>
                    <a:cubicBezTo>
                      <a:pt x="4572" y="202502"/>
                      <a:pt x="0" y="197929"/>
                      <a:pt x="0" y="19231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" name="Graphic 2">
                <a:extLst>
                  <a:ext uri="{FF2B5EF4-FFF2-40B4-BE49-F238E27FC236}">
                    <a16:creationId xmlns:a16="http://schemas.microsoft.com/office/drawing/2014/main" xmlns="" id="{CD0086EA-C33A-4211-B421-A49EF1B392A8}"/>
                  </a:ext>
                </a:extLst>
              </p:cNvPr>
              <p:cNvSpPr/>
              <p:nvPr/>
            </p:nvSpPr>
            <p:spPr>
              <a:xfrm>
                <a:off x="5594413" y="2130361"/>
                <a:ext cx="201358" cy="598931"/>
              </a:xfrm>
              <a:custGeom>
                <a:avLst/>
                <a:gdLst>
                  <a:gd name="connsiteX0" fmla="*/ 16097 w 201358"/>
                  <a:gd name="connsiteY0" fmla="*/ 0 h 598931"/>
                  <a:gd name="connsiteX1" fmla="*/ 184975 w 201358"/>
                  <a:gd name="connsiteY1" fmla="*/ 0 h 598931"/>
                  <a:gd name="connsiteX2" fmla="*/ 201359 w 201358"/>
                  <a:gd name="connsiteY2" fmla="*/ 16383 h 598931"/>
                  <a:gd name="connsiteX3" fmla="*/ 201359 w 201358"/>
                  <a:gd name="connsiteY3" fmla="*/ 597598 h 598931"/>
                  <a:gd name="connsiteX4" fmla="*/ 200025 w 201358"/>
                  <a:gd name="connsiteY4" fmla="*/ 598932 h 598931"/>
                  <a:gd name="connsiteX5" fmla="*/ 20003 w 201358"/>
                  <a:gd name="connsiteY5" fmla="*/ 598932 h 598931"/>
                  <a:gd name="connsiteX6" fmla="*/ 0 w 201358"/>
                  <a:gd name="connsiteY6" fmla="*/ 578930 h 598931"/>
                  <a:gd name="connsiteX7" fmla="*/ 0 w 201358"/>
                  <a:gd name="connsiteY7" fmla="*/ 16192 h 598931"/>
                  <a:gd name="connsiteX8" fmla="*/ 16097 w 201358"/>
                  <a:gd name="connsiteY8" fmla="*/ 0 h 5989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8" h="598931">
                    <a:moveTo>
                      <a:pt x="16097" y="0"/>
                    </a:moveTo>
                    <a:lnTo>
                      <a:pt x="184975" y="0"/>
                    </a:lnTo>
                    <a:cubicBezTo>
                      <a:pt x="194024" y="0"/>
                      <a:pt x="201359" y="7334"/>
                      <a:pt x="201359" y="16383"/>
                    </a:cubicBezTo>
                    <a:lnTo>
                      <a:pt x="201359" y="597598"/>
                    </a:lnTo>
                    <a:cubicBezTo>
                      <a:pt x="201359" y="598360"/>
                      <a:pt x="200787" y="598932"/>
                      <a:pt x="200025" y="598932"/>
                    </a:cubicBezTo>
                    <a:lnTo>
                      <a:pt x="20003" y="598932"/>
                    </a:lnTo>
                    <a:cubicBezTo>
                      <a:pt x="8954" y="598932"/>
                      <a:pt x="0" y="589979"/>
                      <a:pt x="0" y="578930"/>
                    </a:cubicBezTo>
                    <a:lnTo>
                      <a:pt x="0" y="16192"/>
                    </a:lnTo>
                    <a:cubicBezTo>
                      <a:pt x="0" y="7144"/>
                      <a:pt x="7144" y="0"/>
                      <a:pt x="1609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" name="Graphic 2">
                <a:extLst>
                  <a:ext uri="{FF2B5EF4-FFF2-40B4-BE49-F238E27FC236}">
                    <a16:creationId xmlns:a16="http://schemas.microsoft.com/office/drawing/2014/main" xmlns="" id="{F092C7C7-09E0-4F25-A0C4-3C757FDCC93B}"/>
                  </a:ext>
                </a:extLst>
              </p:cNvPr>
              <p:cNvSpPr/>
              <p:nvPr/>
            </p:nvSpPr>
            <p:spPr>
              <a:xfrm>
                <a:off x="5795771" y="2727769"/>
                <a:ext cx="203454" cy="203454"/>
              </a:xfrm>
              <a:custGeom>
                <a:avLst/>
                <a:gdLst>
                  <a:gd name="connsiteX0" fmla="*/ 0 w 203454"/>
                  <a:gd name="connsiteY0" fmla="*/ 0 h 203454"/>
                  <a:gd name="connsiteX1" fmla="*/ 203454 w 203454"/>
                  <a:gd name="connsiteY1" fmla="*/ 0 h 203454"/>
                  <a:gd name="connsiteX2" fmla="*/ 203454 w 203454"/>
                  <a:gd name="connsiteY2" fmla="*/ 0 h 203454"/>
                  <a:gd name="connsiteX3" fmla="*/ 203454 w 203454"/>
                  <a:gd name="connsiteY3" fmla="*/ 187357 h 203454"/>
                  <a:gd name="connsiteX4" fmla="*/ 187357 w 203454"/>
                  <a:gd name="connsiteY4" fmla="*/ 203454 h 203454"/>
                  <a:gd name="connsiteX5" fmla="*/ 20003 w 203454"/>
                  <a:gd name="connsiteY5" fmla="*/ 203454 h 203454"/>
                  <a:gd name="connsiteX6" fmla="*/ 0 w 203454"/>
                  <a:gd name="connsiteY6" fmla="*/ 183451 h 203454"/>
                  <a:gd name="connsiteX7" fmla="*/ 0 w 203454"/>
                  <a:gd name="connsiteY7" fmla="*/ 0 h 203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3454" h="203454">
                    <a:moveTo>
                      <a:pt x="0" y="0"/>
                    </a:moveTo>
                    <a:lnTo>
                      <a:pt x="203454" y="0"/>
                    </a:lnTo>
                    <a:cubicBezTo>
                      <a:pt x="203454" y="0"/>
                      <a:pt x="203454" y="0"/>
                      <a:pt x="203454" y="0"/>
                    </a:cubicBezTo>
                    <a:lnTo>
                      <a:pt x="203454" y="187357"/>
                    </a:lnTo>
                    <a:cubicBezTo>
                      <a:pt x="203454" y="196215"/>
                      <a:pt x="196215" y="203454"/>
                      <a:pt x="187357" y="203454"/>
                    </a:cubicBezTo>
                    <a:lnTo>
                      <a:pt x="20003" y="203454"/>
                    </a:lnTo>
                    <a:cubicBezTo>
                      <a:pt x="8954" y="203454"/>
                      <a:pt x="0" y="194500"/>
                      <a:pt x="0" y="18345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" name="Graphic 2">
                <a:extLst>
                  <a:ext uri="{FF2B5EF4-FFF2-40B4-BE49-F238E27FC236}">
                    <a16:creationId xmlns:a16="http://schemas.microsoft.com/office/drawing/2014/main" xmlns="" id="{2B8BF0CE-A94C-4050-A861-6B8477B9B886}"/>
                  </a:ext>
                </a:extLst>
              </p:cNvPr>
              <p:cNvSpPr/>
              <p:nvPr/>
            </p:nvSpPr>
            <p:spPr>
              <a:xfrm>
                <a:off x="5999225" y="2529458"/>
                <a:ext cx="203454" cy="203454"/>
              </a:xfrm>
              <a:custGeom>
                <a:avLst/>
                <a:gdLst>
                  <a:gd name="connsiteX0" fmla="*/ 16097 w 203454"/>
                  <a:gd name="connsiteY0" fmla="*/ 0 h 203454"/>
                  <a:gd name="connsiteX1" fmla="*/ 187071 w 203454"/>
                  <a:gd name="connsiteY1" fmla="*/ 0 h 203454"/>
                  <a:gd name="connsiteX2" fmla="*/ 203454 w 203454"/>
                  <a:gd name="connsiteY2" fmla="*/ 16383 h 203454"/>
                  <a:gd name="connsiteX3" fmla="*/ 203454 w 203454"/>
                  <a:gd name="connsiteY3" fmla="*/ 187357 h 203454"/>
                  <a:gd name="connsiteX4" fmla="*/ 187357 w 203454"/>
                  <a:gd name="connsiteY4" fmla="*/ 203454 h 203454"/>
                  <a:gd name="connsiteX5" fmla="*/ 0 w 203454"/>
                  <a:gd name="connsiteY5" fmla="*/ 203454 h 203454"/>
                  <a:gd name="connsiteX6" fmla="*/ 0 w 203454"/>
                  <a:gd name="connsiteY6" fmla="*/ 16097 h 203454"/>
                  <a:gd name="connsiteX7" fmla="*/ 16097 w 203454"/>
                  <a:gd name="connsiteY7" fmla="*/ 0 h 203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3454" h="203454">
                    <a:moveTo>
                      <a:pt x="16097" y="0"/>
                    </a:moveTo>
                    <a:lnTo>
                      <a:pt x="187071" y="0"/>
                    </a:lnTo>
                    <a:cubicBezTo>
                      <a:pt x="196120" y="0"/>
                      <a:pt x="203454" y="7334"/>
                      <a:pt x="203454" y="16383"/>
                    </a:cubicBezTo>
                    <a:lnTo>
                      <a:pt x="203454" y="187357"/>
                    </a:lnTo>
                    <a:cubicBezTo>
                      <a:pt x="203454" y="196215"/>
                      <a:pt x="196215" y="203454"/>
                      <a:pt x="187357" y="203454"/>
                    </a:cubicBezTo>
                    <a:lnTo>
                      <a:pt x="0" y="203454"/>
                    </a:lnTo>
                    <a:lnTo>
                      <a:pt x="0" y="16097"/>
                    </a:lnTo>
                    <a:cubicBezTo>
                      <a:pt x="0" y="7239"/>
                      <a:pt x="7239" y="0"/>
                      <a:pt x="1609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" name="Graphic 2">
                <a:extLst>
                  <a:ext uri="{FF2B5EF4-FFF2-40B4-BE49-F238E27FC236}">
                    <a16:creationId xmlns:a16="http://schemas.microsoft.com/office/drawing/2014/main" xmlns="" id="{03B09894-CC33-452C-B2FC-08DFAE2614A1}"/>
                  </a:ext>
                </a:extLst>
              </p:cNvPr>
              <p:cNvSpPr/>
              <p:nvPr/>
            </p:nvSpPr>
            <p:spPr>
              <a:xfrm>
                <a:off x="5195696" y="1926716"/>
                <a:ext cx="203454" cy="398430"/>
              </a:xfrm>
              <a:custGeom>
                <a:avLst/>
                <a:gdLst>
                  <a:gd name="connsiteX0" fmla="*/ 16097 w 203454"/>
                  <a:gd name="connsiteY0" fmla="*/ 0 h 398430"/>
                  <a:gd name="connsiteX1" fmla="*/ 187071 w 203454"/>
                  <a:gd name="connsiteY1" fmla="*/ 0 h 398430"/>
                  <a:gd name="connsiteX2" fmla="*/ 203454 w 203454"/>
                  <a:gd name="connsiteY2" fmla="*/ 16383 h 398430"/>
                  <a:gd name="connsiteX3" fmla="*/ 203454 w 203454"/>
                  <a:gd name="connsiteY3" fmla="*/ 382334 h 398430"/>
                  <a:gd name="connsiteX4" fmla="*/ 187357 w 203454"/>
                  <a:gd name="connsiteY4" fmla="*/ 398431 h 398430"/>
                  <a:gd name="connsiteX5" fmla="*/ 20003 w 203454"/>
                  <a:gd name="connsiteY5" fmla="*/ 398431 h 398430"/>
                  <a:gd name="connsiteX6" fmla="*/ 0 w 203454"/>
                  <a:gd name="connsiteY6" fmla="*/ 378428 h 398430"/>
                  <a:gd name="connsiteX7" fmla="*/ 0 w 203454"/>
                  <a:gd name="connsiteY7" fmla="*/ 16097 h 398430"/>
                  <a:gd name="connsiteX8" fmla="*/ 16097 w 203454"/>
                  <a:gd name="connsiteY8" fmla="*/ 0 h 398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3454" h="398430">
                    <a:moveTo>
                      <a:pt x="16097" y="0"/>
                    </a:moveTo>
                    <a:lnTo>
                      <a:pt x="187071" y="0"/>
                    </a:lnTo>
                    <a:cubicBezTo>
                      <a:pt x="196120" y="0"/>
                      <a:pt x="203454" y="7334"/>
                      <a:pt x="203454" y="16383"/>
                    </a:cubicBezTo>
                    <a:lnTo>
                      <a:pt x="203454" y="382334"/>
                    </a:lnTo>
                    <a:cubicBezTo>
                      <a:pt x="203454" y="391192"/>
                      <a:pt x="196215" y="398431"/>
                      <a:pt x="187357" y="398431"/>
                    </a:cubicBezTo>
                    <a:lnTo>
                      <a:pt x="20003" y="398431"/>
                    </a:lnTo>
                    <a:cubicBezTo>
                      <a:pt x="8954" y="398431"/>
                      <a:pt x="0" y="389477"/>
                      <a:pt x="0" y="378428"/>
                    </a:cubicBezTo>
                    <a:lnTo>
                      <a:pt x="0" y="16097"/>
                    </a:lnTo>
                    <a:cubicBezTo>
                      <a:pt x="0" y="7144"/>
                      <a:pt x="7239" y="0"/>
                      <a:pt x="1609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" name="Graphic 2">
                <a:extLst>
                  <a:ext uri="{FF2B5EF4-FFF2-40B4-BE49-F238E27FC236}">
                    <a16:creationId xmlns:a16="http://schemas.microsoft.com/office/drawing/2014/main" xmlns="" id="{D81F95D8-2DFC-441F-9526-1B0443BCDB1E}"/>
                  </a:ext>
                </a:extLst>
              </p:cNvPr>
              <p:cNvSpPr/>
              <p:nvPr/>
            </p:nvSpPr>
            <p:spPr>
              <a:xfrm>
                <a:off x="5786723" y="1914810"/>
                <a:ext cx="259556" cy="202596"/>
              </a:xfrm>
              <a:custGeom>
                <a:avLst/>
                <a:gdLst>
                  <a:gd name="connsiteX0" fmla="*/ 0 w 259556"/>
                  <a:gd name="connsiteY0" fmla="*/ 192405 h 202596"/>
                  <a:gd name="connsiteX1" fmla="*/ 0 w 259556"/>
                  <a:gd name="connsiteY1" fmla="*/ 10382 h 202596"/>
                  <a:gd name="connsiteX2" fmla="*/ 10382 w 259556"/>
                  <a:gd name="connsiteY2" fmla="*/ 0 h 202596"/>
                  <a:gd name="connsiteX3" fmla="*/ 249364 w 259556"/>
                  <a:gd name="connsiteY3" fmla="*/ 0 h 202596"/>
                  <a:gd name="connsiteX4" fmla="*/ 259556 w 259556"/>
                  <a:gd name="connsiteY4" fmla="*/ 10192 h 202596"/>
                  <a:gd name="connsiteX5" fmla="*/ 259556 w 259556"/>
                  <a:gd name="connsiteY5" fmla="*/ 202597 h 202596"/>
                  <a:gd name="connsiteX6" fmla="*/ 10192 w 259556"/>
                  <a:gd name="connsiteY6" fmla="*/ 202597 h 202596"/>
                  <a:gd name="connsiteX7" fmla="*/ 0 w 259556"/>
                  <a:gd name="connsiteY7" fmla="*/ 192405 h 202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9556" h="202596">
                    <a:moveTo>
                      <a:pt x="0" y="192405"/>
                    </a:moveTo>
                    <a:lnTo>
                      <a:pt x="0" y="10382"/>
                    </a:lnTo>
                    <a:cubicBezTo>
                      <a:pt x="0" y="4667"/>
                      <a:pt x="4667" y="0"/>
                      <a:pt x="10382" y="0"/>
                    </a:cubicBezTo>
                    <a:lnTo>
                      <a:pt x="249364" y="0"/>
                    </a:lnTo>
                    <a:cubicBezTo>
                      <a:pt x="254984" y="0"/>
                      <a:pt x="259556" y="4572"/>
                      <a:pt x="259556" y="10192"/>
                    </a:cubicBezTo>
                    <a:lnTo>
                      <a:pt x="259556" y="202597"/>
                    </a:lnTo>
                    <a:lnTo>
                      <a:pt x="10192" y="202597"/>
                    </a:lnTo>
                    <a:cubicBezTo>
                      <a:pt x="4572" y="202597"/>
                      <a:pt x="0" y="198025"/>
                      <a:pt x="0" y="19240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" name="Graphic 2">
                <a:extLst>
                  <a:ext uri="{FF2B5EF4-FFF2-40B4-BE49-F238E27FC236}">
                    <a16:creationId xmlns:a16="http://schemas.microsoft.com/office/drawing/2014/main" xmlns="" id="{19B8D6D5-EF83-4296-AA39-2EB97CBDE3DC}"/>
                  </a:ext>
                </a:extLst>
              </p:cNvPr>
              <p:cNvSpPr/>
              <p:nvPr/>
            </p:nvSpPr>
            <p:spPr>
              <a:xfrm>
                <a:off x="6004463" y="1628393"/>
                <a:ext cx="198121" cy="693610"/>
              </a:xfrm>
              <a:custGeom>
                <a:avLst/>
                <a:gdLst>
                  <a:gd name="connsiteX0" fmla="*/ 10098 w 198121"/>
                  <a:gd name="connsiteY0" fmla="*/ 0 h 693610"/>
                  <a:gd name="connsiteX1" fmla="*/ 187739 w 198121"/>
                  <a:gd name="connsiteY1" fmla="*/ 0 h 693610"/>
                  <a:gd name="connsiteX2" fmla="*/ 198121 w 198121"/>
                  <a:gd name="connsiteY2" fmla="*/ 10382 h 693610"/>
                  <a:gd name="connsiteX3" fmla="*/ 198121 w 198121"/>
                  <a:gd name="connsiteY3" fmla="*/ 683419 h 693610"/>
                  <a:gd name="connsiteX4" fmla="*/ 187930 w 198121"/>
                  <a:gd name="connsiteY4" fmla="*/ 693611 h 693610"/>
                  <a:gd name="connsiteX5" fmla="*/ 10574 w 198121"/>
                  <a:gd name="connsiteY5" fmla="*/ 693611 h 693610"/>
                  <a:gd name="connsiteX6" fmla="*/ 1 w 198121"/>
                  <a:gd name="connsiteY6" fmla="*/ 683038 h 693610"/>
                  <a:gd name="connsiteX7" fmla="*/ 1 w 198121"/>
                  <a:gd name="connsiteY7" fmla="*/ 10192 h 693610"/>
                  <a:gd name="connsiteX8" fmla="*/ 10098 w 198121"/>
                  <a:gd name="connsiteY8" fmla="*/ 0 h 693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8121" h="693610">
                    <a:moveTo>
                      <a:pt x="10098" y="0"/>
                    </a:moveTo>
                    <a:lnTo>
                      <a:pt x="187739" y="0"/>
                    </a:lnTo>
                    <a:cubicBezTo>
                      <a:pt x="193454" y="0"/>
                      <a:pt x="198121" y="4667"/>
                      <a:pt x="198121" y="10382"/>
                    </a:cubicBezTo>
                    <a:lnTo>
                      <a:pt x="198121" y="683419"/>
                    </a:lnTo>
                    <a:cubicBezTo>
                      <a:pt x="198121" y="689039"/>
                      <a:pt x="193549" y="693611"/>
                      <a:pt x="187930" y="693611"/>
                    </a:cubicBezTo>
                    <a:lnTo>
                      <a:pt x="10574" y="693611"/>
                    </a:lnTo>
                    <a:cubicBezTo>
                      <a:pt x="4764" y="693611"/>
                      <a:pt x="1" y="688848"/>
                      <a:pt x="1" y="683038"/>
                    </a:cubicBezTo>
                    <a:lnTo>
                      <a:pt x="1" y="10192"/>
                    </a:lnTo>
                    <a:cubicBezTo>
                      <a:pt x="-94" y="4572"/>
                      <a:pt x="4478" y="0"/>
                      <a:pt x="10098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" name="Graphic 2">
                <a:extLst>
                  <a:ext uri="{FF2B5EF4-FFF2-40B4-BE49-F238E27FC236}">
                    <a16:creationId xmlns:a16="http://schemas.microsoft.com/office/drawing/2014/main" xmlns="" id="{C9E7DCE9-CD37-4D82-B807-D528693DA480}"/>
                  </a:ext>
                </a:extLst>
              </p:cNvPr>
              <p:cNvSpPr/>
              <p:nvPr/>
            </p:nvSpPr>
            <p:spPr>
              <a:xfrm>
                <a:off x="5794533" y="4135183"/>
                <a:ext cx="407955" cy="194786"/>
              </a:xfrm>
              <a:custGeom>
                <a:avLst/>
                <a:gdLst>
                  <a:gd name="connsiteX0" fmla="*/ 16097 w 407955"/>
                  <a:gd name="connsiteY0" fmla="*/ 0 h 194786"/>
                  <a:gd name="connsiteX1" fmla="*/ 391573 w 407955"/>
                  <a:gd name="connsiteY1" fmla="*/ 0 h 194786"/>
                  <a:gd name="connsiteX2" fmla="*/ 407956 w 407955"/>
                  <a:gd name="connsiteY2" fmla="*/ 16383 h 194786"/>
                  <a:gd name="connsiteX3" fmla="*/ 407956 w 407955"/>
                  <a:gd name="connsiteY3" fmla="*/ 194786 h 194786"/>
                  <a:gd name="connsiteX4" fmla="*/ 2762 w 407955"/>
                  <a:gd name="connsiteY4" fmla="*/ 194786 h 194786"/>
                  <a:gd name="connsiteX5" fmla="*/ 0 w 407955"/>
                  <a:gd name="connsiteY5" fmla="*/ 192024 h 194786"/>
                  <a:gd name="connsiteX6" fmla="*/ 0 w 407955"/>
                  <a:gd name="connsiteY6" fmla="*/ 16192 h 194786"/>
                  <a:gd name="connsiteX7" fmla="*/ 16097 w 407955"/>
                  <a:gd name="connsiteY7" fmla="*/ 0 h 194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7955" h="194786">
                    <a:moveTo>
                      <a:pt x="16097" y="0"/>
                    </a:moveTo>
                    <a:lnTo>
                      <a:pt x="391573" y="0"/>
                    </a:lnTo>
                    <a:cubicBezTo>
                      <a:pt x="400621" y="0"/>
                      <a:pt x="407956" y="7334"/>
                      <a:pt x="407956" y="16383"/>
                    </a:cubicBezTo>
                    <a:lnTo>
                      <a:pt x="407956" y="194786"/>
                    </a:lnTo>
                    <a:lnTo>
                      <a:pt x="2762" y="194786"/>
                    </a:lnTo>
                    <a:cubicBezTo>
                      <a:pt x="1238" y="194786"/>
                      <a:pt x="0" y="193548"/>
                      <a:pt x="0" y="192024"/>
                    </a:cubicBezTo>
                    <a:lnTo>
                      <a:pt x="0" y="16192"/>
                    </a:lnTo>
                    <a:cubicBezTo>
                      <a:pt x="0" y="7239"/>
                      <a:pt x="7144" y="0"/>
                      <a:pt x="1609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" name="Graphic 2">
                <a:extLst>
                  <a:ext uri="{FF2B5EF4-FFF2-40B4-BE49-F238E27FC236}">
                    <a16:creationId xmlns:a16="http://schemas.microsoft.com/office/drawing/2014/main" xmlns="" id="{38C338FA-0DAE-4385-82F3-306EB954F4F8}"/>
                  </a:ext>
                </a:extLst>
              </p:cNvPr>
              <p:cNvSpPr/>
              <p:nvPr/>
            </p:nvSpPr>
            <p:spPr>
              <a:xfrm>
                <a:off x="5598033" y="4728591"/>
                <a:ext cx="597026" cy="196691"/>
              </a:xfrm>
              <a:custGeom>
                <a:avLst/>
                <a:gdLst>
                  <a:gd name="connsiteX0" fmla="*/ 16097 w 597026"/>
                  <a:gd name="connsiteY0" fmla="*/ 0 h 196691"/>
                  <a:gd name="connsiteX1" fmla="*/ 592931 w 597026"/>
                  <a:gd name="connsiteY1" fmla="*/ 0 h 196691"/>
                  <a:gd name="connsiteX2" fmla="*/ 597027 w 597026"/>
                  <a:gd name="connsiteY2" fmla="*/ 4096 h 196691"/>
                  <a:gd name="connsiteX3" fmla="*/ 597027 w 597026"/>
                  <a:gd name="connsiteY3" fmla="*/ 180594 h 196691"/>
                  <a:gd name="connsiteX4" fmla="*/ 580930 w 597026"/>
                  <a:gd name="connsiteY4" fmla="*/ 196691 h 196691"/>
                  <a:gd name="connsiteX5" fmla="*/ 20003 w 597026"/>
                  <a:gd name="connsiteY5" fmla="*/ 196691 h 196691"/>
                  <a:gd name="connsiteX6" fmla="*/ 0 w 597026"/>
                  <a:gd name="connsiteY6" fmla="*/ 176689 h 196691"/>
                  <a:gd name="connsiteX7" fmla="*/ 0 w 597026"/>
                  <a:gd name="connsiteY7" fmla="*/ 16193 h 196691"/>
                  <a:gd name="connsiteX8" fmla="*/ 16097 w 597026"/>
                  <a:gd name="connsiteY8" fmla="*/ 0 h 196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7026" h="196691">
                    <a:moveTo>
                      <a:pt x="16097" y="0"/>
                    </a:moveTo>
                    <a:lnTo>
                      <a:pt x="592931" y="0"/>
                    </a:lnTo>
                    <a:cubicBezTo>
                      <a:pt x="595217" y="0"/>
                      <a:pt x="597027" y="1810"/>
                      <a:pt x="597027" y="4096"/>
                    </a:cubicBezTo>
                    <a:lnTo>
                      <a:pt x="597027" y="180594"/>
                    </a:lnTo>
                    <a:cubicBezTo>
                      <a:pt x="597027" y="189452"/>
                      <a:pt x="589788" y="196691"/>
                      <a:pt x="580930" y="196691"/>
                    </a:cubicBezTo>
                    <a:lnTo>
                      <a:pt x="20003" y="196691"/>
                    </a:lnTo>
                    <a:cubicBezTo>
                      <a:pt x="8954" y="196691"/>
                      <a:pt x="0" y="187738"/>
                      <a:pt x="0" y="176689"/>
                    </a:cubicBezTo>
                    <a:lnTo>
                      <a:pt x="0" y="16193"/>
                    </a:lnTo>
                    <a:cubicBezTo>
                      <a:pt x="0" y="7239"/>
                      <a:pt x="7144" y="0"/>
                      <a:pt x="1609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" name="Graphic 2">
                <a:extLst>
                  <a:ext uri="{FF2B5EF4-FFF2-40B4-BE49-F238E27FC236}">
                    <a16:creationId xmlns:a16="http://schemas.microsoft.com/office/drawing/2014/main" xmlns="" id="{63EB2768-7AD0-40DD-8A4F-67936C62E5BC}"/>
                  </a:ext>
                </a:extLst>
              </p:cNvPr>
              <p:cNvSpPr/>
              <p:nvPr/>
            </p:nvSpPr>
            <p:spPr>
              <a:xfrm>
                <a:off x="5999797" y="4328064"/>
                <a:ext cx="400526" cy="400526"/>
              </a:xfrm>
              <a:custGeom>
                <a:avLst/>
                <a:gdLst>
                  <a:gd name="connsiteX0" fmla="*/ 8477 w 400526"/>
                  <a:gd name="connsiteY0" fmla="*/ 0 h 400526"/>
                  <a:gd name="connsiteX1" fmla="*/ 384143 w 400526"/>
                  <a:gd name="connsiteY1" fmla="*/ 0 h 400526"/>
                  <a:gd name="connsiteX2" fmla="*/ 400526 w 400526"/>
                  <a:gd name="connsiteY2" fmla="*/ 16383 h 400526"/>
                  <a:gd name="connsiteX3" fmla="*/ 400526 w 400526"/>
                  <a:gd name="connsiteY3" fmla="*/ 384429 h 400526"/>
                  <a:gd name="connsiteX4" fmla="*/ 384429 w 400526"/>
                  <a:gd name="connsiteY4" fmla="*/ 400526 h 400526"/>
                  <a:gd name="connsiteX5" fmla="*/ 0 w 400526"/>
                  <a:gd name="connsiteY5" fmla="*/ 400526 h 400526"/>
                  <a:gd name="connsiteX6" fmla="*/ 0 w 400526"/>
                  <a:gd name="connsiteY6" fmla="*/ 8572 h 400526"/>
                  <a:gd name="connsiteX7" fmla="*/ 8477 w 400526"/>
                  <a:gd name="connsiteY7" fmla="*/ 0 h 400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0526" h="400526">
                    <a:moveTo>
                      <a:pt x="8477" y="0"/>
                    </a:moveTo>
                    <a:lnTo>
                      <a:pt x="384143" y="0"/>
                    </a:lnTo>
                    <a:cubicBezTo>
                      <a:pt x="393192" y="0"/>
                      <a:pt x="400526" y="7334"/>
                      <a:pt x="400526" y="16383"/>
                    </a:cubicBezTo>
                    <a:lnTo>
                      <a:pt x="400526" y="384429"/>
                    </a:lnTo>
                    <a:cubicBezTo>
                      <a:pt x="400526" y="393287"/>
                      <a:pt x="393287" y="400526"/>
                      <a:pt x="384429" y="400526"/>
                    </a:cubicBezTo>
                    <a:lnTo>
                      <a:pt x="0" y="400526"/>
                    </a:lnTo>
                    <a:lnTo>
                      <a:pt x="0" y="8572"/>
                    </a:lnTo>
                    <a:cubicBezTo>
                      <a:pt x="0" y="3810"/>
                      <a:pt x="3810" y="0"/>
                      <a:pt x="847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" name="Graphic 2">
                <a:extLst>
                  <a:ext uri="{FF2B5EF4-FFF2-40B4-BE49-F238E27FC236}">
                    <a16:creationId xmlns:a16="http://schemas.microsoft.com/office/drawing/2014/main" xmlns="" id="{B0FC05DA-716D-4A2C-A125-0179506FCBF5}"/>
                  </a:ext>
                </a:extLst>
              </p:cNvPr>
              <p:cNvSpPr/>
              <p:nvPr/>
            </p:nvSpPr>
            <p:spPr>
              <a:xfrm>
                <a:off x="5598033" y="4328064"/>
                <a:ext cx="194691" cy="194690"/>
              </a:xfrm>
              <a:custGeom>
                <a:avLst/>
                <a:gdLst>
                  <a:gd name="connsiteX0" fmla="*/ 16097 w 194691"/>
                  <a:gd name="connsiteY0" fmla="*/ 0 h 194690"/>
                  <a:gd name="connsiteX1" fmla="*/ 191738 w 194691"/>
                  <a:gd name="connsiteY1" fmla="*/ 0 h 194690"/>
                  <a:gd name="connsiteX2" fmla="*/ 194691 w 194691"/>
                  <a:gd name="connsiteY2" fmla="*/ 2953 h 194690"/>
                  <a:gd name="connsiteX3" fmla="*/ 194691 w 194691"/>
                  <a:gd name="connsiteY3" fmla="*/ 178594 h 194690"/>
                  <a:gd name="connsiteX4" fmla="*/ 178594 w 194691"/>
                  <a:gd name="connsiteY4" fmla="*/ 194691 h 194690"/>
                  <a:gd name="connsiteX5" fmla="*/ 20003 w 194691"/>
                  <a:gd name="connsiteY5" fmla="*/ 194691 h 194690"/>
                  <a:gd name="connsiteX6" fmla="*/ 0 w 194691"/>
                  <a:gd name="connsiteY6" fmla="*/ 174688 h 194690"/>
                  <a:gd name="connsiteX7" fmla="*/ 0 w 194691"/>
                  <a:gd name="connsiteY7" fmla="*/ 16097 h 194690"/>
                  <a:gd name="connsiteX8" fmla="*/ 16097 w 194691"/>
                  <a:gd name="connsiteY8" fmla="*/ 0 h 1946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4691" h="194690">
                    <a:moveTo>
                      <a:pt x="16097" y="0"/>
                    </a:moveTo>
                    <a:lnTo>
                      <a:pt x="191738" y="0"/>
                    </a:lnTo>
                    <a:cubicBezTo>
                      <a:pt x="193358" y="0"/>
                      <a:pt x="194691" y="1333"/>
                      <a:pt x="194691" y="2953"/>
                    </a:cubicBezTo>
                    <a:lnTo>
                      <a:pt x="194691" y="178594"/>
                    </a:lnTo>
                    <a:cubicBezTo>
                      <a:pt x="194691" y="187452"/>
                      <a:pt x="187452" y="194691"/>
                      <a:pt x="178594" y="194691"/>
                    </a:cubicBezTo>
                    <a:lnTo>
                      <a:pt x="20003" y="194691"/>
                    </a:lnTo>
                    <a:cubicBezTo>
                      <a:pt x="8954" y="194691"/>
                      <a:pt x="0" y="185738"/>
                      <a:pt x="0" y="174688"/>
                    </a:cubicBezTo>
                    <a:lnTo>
                      <a:pt x="0" y="16097"/>
                    </a:lnTo>
                    <a:cubicBezTo>
                      <a:pt x="0" y="7239"/>
                      <a:pt x="7144" y="0"/>
                      <a:pt x="1609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" name="Graphic 2">
                <a:extLst>
                  <a:ext uri="{FF2B5EF4-FFF2-40B4-BE49-F238E27FC236}">
                    <a16:creationId xmlns:a16="http://schemas.microsoft.com/office/drawing/2014/main" xmlns="" id="{CC107B23-DD0D-415F-B616-378C43430F58}"/>
                  </a:ext>
                </a:extLst>
              </p:cNvPr>
              <p:cNvSpPr/>
              <p:nvPr/>
            </p:nvSpPr>
            <p:spPr>
              <a:xfrm>
                <a:off x="5799954" y="5736621"/>
                <a:ext cx="600368" cy="193643"/>
              </a:xfrm>
              <a:custGeom>
                <a:avLst/>
                <a:gdLst>
                  <a:gd name="connsiteX0" fmla="*/ 1627 w 600368"/>
                  <a:gd name="connsiteY0" fmla="*/ 0 h 193643"/>
                  <a:gd name="connsiteX1" fmla="*/ 583986 w 600368"/>
                  <a:gd name="connsiteY1" fmla="*/ 0 h 193643"/>
                  <a:gd name="connsiteX2" fmla="*/ 600369 w 600368"/>
                  <a:gd name="connsiteY2" fmla="*/ 16383 h 193643"/>
                  <a:gd name="connsiteX3" fmla="*/ 600369 w 600368"/>
                  <a:gd name="connsiteY3" fmla="*/ 177546 h 193643"/>
                  <a:gd name="connsiteX4" fmla="*/ 584272 w 600368"/>
                  <a:gd name="connsiteY4" fmla="*/ 193643 h 193643"/>
                  <a:gd name="connsiteX5" fmla="*/ 20011 w 600368"/>
                  <a:gd name="connsiteY5" fmla="*/ 193643 h 193643"/>
                  <a:gd name="connsiteX6" fmla="*/ 8 w 600368"/>
                  <a:gd name="connsiteY6" fmla="*/ 173641 h 193643"/>
                  <a:gd name="connsiteX7" fmla="*/ 8 w 600368"/>
                  <a:gd name="connsiteY7" fmla="*/ 1715 h 193643"/>
                  <a:gd name="connsiteX8" fmla="*/ 1627 w 600368"/>
                  <a:gd name="connsiteY8" fmla="*/ 0 h 193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0368" h="193643">
                    <a:moveTo>
                      <a:pt x="1627" y="0"/>
                    </a:moveTo>
                    <a:lnTo>
                      <a:pt x="583986" y="0"/>
                    </a:lnTo>
                    <a:cubicBezTo>
                      <a:pt x="593035" y="0"/>
                      <a:pt x="600369" y="7334"/>
                      <a:pt x="600369" y="16383"/>
                    </a:cubicBezTo>
                    <a:lnTo>
                      <a:pt x="600369" y="177546"/>
                    </a:lnTo>
                    <a:cubicBezTo>
                      <a:pt x="600369" y="186405"/>
                      <a:pt x="593130" y="193643"/>
                      <a:pt x="584272" y="193643"/>
                    </a:cubicBezTo>
                    <a:lnTo>
                      <a:pt x="20011" y="193643"/>
                    </a:lnTo>
                    <a:cubicBezTo>
                      <a:pt x="8962" y="193643"/>
                      <a:pt x="8" y="184690"/>
                      <a:pt x="8" y="173641"/>
                    </a:cubicBezTo>
                    <a:lnTo>
                      <a:pt x="8" y="1715"/>
                    </a:lnTo>
                    <a:cubicBezTo>
                      <a:pt x="-87" y="762"/>
                      <a:pt x="675" y="0"/>
                      <a:pt x="162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" name="Graphic 2">
                <a:extLst>
                  <a:ext uri="{FF2B5EF4-FFF2-40B4-BE49-F238E27FC236}">
                    <a16:creationId xmlns:a16="http://schemas.microsoft.com/office/drawing/2014/main" xmlns="" id="{E6956245-38A3-41ED-ADA0-776A33AD0BF1}"/>
                  </a:ext>
                </a:extLst>
              </p:cNvPr>
              <p:cNvSpPr/>
              <p:nvPr/>
            </p:nvSpPr>
            <p:spPr>
              <a:xfrm>
                <a:off x="6196202" y="5537168"/>
                <a:ext cx="204120" cy="248126"/>
              </a:xfrm>
              <a:custGeom>
                <a:avLst/>
                <a:gdLst>
                  <a:gd name="connsiteX0" fmla="*/ 16097 w 204120"/>
                  <a:gd name="connsiteY0" fmla="*/ 0 h 248126"/>
                  <a:gd name="connsiteX1" fmla="*/ 187738 w 204120"/>
                  <a:gd name="connsiteY1" fmla="*/ 0 h 248126"/>
                  <a:gd name="connsiteX2" fmla="*/ 204121 w 204120"/>
                  <a:gd name="connsiteY2" fmla="*/ 16383 h 248126"/>
                  <a:gd name="connsiteX3" fmla="*/ 204121 w 204120"/>
                  <a:gd name="connsiteY3" fmla="*/ 232029 h 248126"/>
                  <a:gd name="connsiteX4" fmla="*/ 188024 w 204120"/>
                  <a:gd name="connsiteY4" fmla="*/ 248126 h 248126"/>
                  <a:gd name="connsiteX5" fmla="*/ 20003 w 204120"/>
                  <a:gd name="connsiteY5" fmla="*/ 248126 h 248126"/>
                  <a:gd name="connsiteX6" fmla="*/ 0 w 204120"/>
                  <a:gd name="connsiteY6" fmla="*/ 228124 h 248126"/>
                  <a:gd name="connsiteX7" fmla="*/ 0 w 204120"/>
                  <a:gd name="connsiteY7" fmla="*/ 16097 h 248126"/>
                  <a:gd name="connsiteX8" fmla="*/ 16097 w 204120"/>
                  <a:gd name="connsiteY8" fmla="*/ 0 h 24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4120" h="248126">
                    <a:moveTo>
                      <a:pt x="16097" y="0"/>
                    </a:moveTo>
                    <a:lnTo>
                      <a:pt x="187738" y="0"/>
                    </a:lnTo>
                    <a:cubicBezTo>
                      <a:pt x="196787" y="0"/>
                      <a:pt x="204121" y="7334"/>
                      <a:pt x="204121" y="16383"/>
                    </a:cubicBezTo>
                    <a:lnTo>
                      <a:pt x="204121" y="232029"/>
                    </a:lnTo>
                    <a:cubicBezTo>
                      <a:pt x="204121" y="240887"/>
                      <a:pt x="196882" y="248126"/>
                      <a:pt x="188024" y="248126"/>
                    </a:cubicBezTo>
                    <a:lnTo>
                      <a:pt x="20003" y="248126"/>
                    </a:lnTo>
                    <a:cubicBezTo>
                      <a:pt x="8954" y="248126"/>
                      <a:pt x="0" y="239173"/>
                      <a:pt x="0" y="228124"/>
                    </a:cubicBezTo>
                    <a:lnTo>
                      <a:pt x="0" y="16097"/>
                    </a:lnTo>
                    <a:cubicBezTo>
                      <a:pt x="0" y="7239"/>
                      <a:pt x="7239" y="0"/>
                      <a:pt x="1609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Graphic 2">
                <a:extLst>
                  <a:ext uri="{FF2B5EF4-FFF2-40B4-BE49-F238E27FC236}">
                    <a16:creationId xmlns:a16="http://schemas.microsoft.com/office/drawing/2014/main" xmlns="" id="{BBB76609-2A9C-483B-ADE9-CCE5F1C86D0F}"/>
                  </a:ext>
                </a:extLst>
              </p:cNvPr>
              <p:cNvSpPr/>
              <p:nvPr/>
            </p:nvSpPr>
            <p:spPr>
              <a:xfrm>
                <a:off x="5399150" y="5132927"/>
                <a:ext cx="401288" cy="599122"/>
              </a:xfrm>
              <a:custGeom>
                <a:avLst/>
                <a:gdLst>
                  <a:gd name="connsiteX0" fmla="*/ 25717 w 401288"/>
                  <a:gd name="connsiteY0" fmla="*/ 0 h 599122"/>
                  <a:gd name="connsiteX1" fmla="*/ 375285 w 401288"/>
                  <a:gd name="connsiteY1" fmla="*/ 0 h 599122"/>
                  <a:gd name="connsiteX2" fmla="*/ 401288 w 401288"/>
                  <a:gd name="connsiteY2" fmla="*/ 26003 h 599122"/>
                  <a:gd name="connsiteX3" fmla="*/ 401288 w 401288"/>
                  <a:gd name="connsiteY3" fmla="*/ 589502 h 599122"/>
                  <a:gd name="connsiteX4" fmla="*/ 391668 w 401288"/>
                  <a:gd name="connsiteY4" fmla="*/ 599122 h 599122"/>
                  <a:gd name="connsiteX5" fmla="*/ 10382 w 401288"/>
                  <a:gd name="connsiteY5" fmla="*/ 599122 h 599122"/>
                  <a:gd name="connsiteX6" fmla="*/ 0 w 401288"/>
                  <a:gd name="connsiteY6" fmla="*/ 588740 h 599122"/>
                  <a:gd name="connsiteX7" fmla="*/ 0 w 401288"/>
                  <a:gd name="connsiteY7" fmla="*/ 25717 h 599122"/>
                  <a:gd name="connsiteX8" fmla="*/ 25717 w 401288"/>
                  <a:gd name="connsiteY8" fmla="*/ 0 h 599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1288" h="599122">
                    <a:moveTo>
                      <a:pt x="25717" y="0"/>
                    </a:moveTo>
                    <a:lnTo>
                      <a:pt x="375285" y="0"/>
                    </a:lnTo>
                    <a:cubicBezTo>
                      <a:pt x="389668" y="0"/>
                      <a:pt x="401288" y="11620"/>
                      <a:pt x="401288" y="26003"/>
                    </a:cubicBezTo>
                    <a:lnTo>
                      <a:pt x="401288" y="589502"/>
                    </a:lnTo>
                    <a:cubicBezTo>
                      <a:pt x="401288" y="594836"/>
                      <a:pt x="397002" y="599122"/>
                      <a:pt x="391668" y="599122"/>
                    </a:cubicBezTo>
                    <a:lnTo>
                      <a:pt x="10382" y="599122"/>
                    </a:lnTo>
                    <a:cubicBezTo>
                      <a:pt x="4667" y="599122"/>
                      <a:pt x="0" y="594455"/>
                      <a:pt x="0" y="588740"/>
                    </a:cubicBezTo>
                    <a:lnTo>
                      <a:pt x="0" y="25717"/>
                    </a:lnTo>
                    <a:cubicBezTo>
                      <a:pt x="0" y="11525"/>
                      <a:pt x="11525" y="0"/>
                      <a:pt x="2571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" name="Graphic 2">
                <a:extLst>
                  <a:ext uri="{FF2B5EF4-FFF2-40B4-BE49-F238E27FC236}">
                    <a16:creationId xmlns:a16="http://schemas.microsoft.com/office/drawing/2014/main" xmlns="" id="{39B26164-C682-4C49-BBF3-96493FE2760A}"/>
                  </a:ext>
                </a:extLst>
              </p:cNvPr>
              <p:cNvSpPr/>
              <p:nvPr/>
            </p:nvSpPr>
            <p:spPr>
              <a:xfrm>
                <a:off x="5192552" y="5331142"/>
                <a:ext cx="808006" cy="193643"/>
              </a:xfrm>
              <a:custGeom>
                <a:avLst/>
                <a:gdLst>
                  <a:gd name="connsiteX0" fmla="*/ 16003 w 808006"/>
                  <a:gd name="connsiteY0" fmla="*/ 0 h 193643"/>
                  <a:gd name="connsiteX1" fmla="*/ 791624 w 808006"/>
                  <a:gd name="connsiteY1" fmla="*/ 0 h 193643"/>
                  <a:gd name="connsiteX2" fmla="*/ 808007 w 808006"/>
                  <a:gd name="connsiteY2" fmla="*/ 16383 h 193643"/>
                  <a:gd name="connsiteX3" fmla="*/ 808007 w 808006"/>
                  <a:gd name="connsiteY3" fmla="*/ 177546 h 193643"/>
                  <a:gd name="connsiteX4" fmla="*/ 791909 w 808006"/>
                  <a:gd name="connsiteY4" fmla="*/ 193643 h 193643"/>
                  <a:gd name="connsiteX5" fmla="*/ 20003 w 808006"/>
                  <a:gd name="connsiteY5" fmla="*/ 193643 h 193643"/>
                  <a:gd name="connsiteX6" fmla="*/ 1 w 808006"/>
                  <a:gd name="connsiteY6" fmla="*/ 173641 h 193643"/>
                  <a:gd name="connsiteX7" fmla="*/ 1 w 808006"/>
                  <a:gd name="connsiteY7" fmla="*/ 16192 h 193643"/>
                  <a:gd name="connsiteX8" fmla="*/ 16003 w 808006"/>
                  <a:gd name="connsiteY8" fmla="*/ 0 h 193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08006" h="193643">
                    <a:moveTo>
                      <a:pt x="16003" y="0"/>
                    </a:moveTo>
                    <a:lnTo>
                      <a:pt x="791624" y="0"/>
                    </a:lnTo>
                    <a:cubicBezTo>
                      <a:pt x="800673" y="0"/>
                      <a:pt x="808007" y="7334"/>
                      <a:pt x="808007" y="16383"/>
                    </a:cubicBezTo>
                    <a:lnTo>
                      <a:pt x="808007" y="177546"/>
                    </a:lnTo>
                    <a:cubicBezTo>
                      <a:pt x="808007" y="186404"/>
                      <a:pt x="800768" y="193643"/>
                      <a:pt x="791909" y="193643"/>
                    </a:cubicBezTo>
                    <a:lnTo>
                      <a:pt x="20003" y="193643"/>
                    </a:lnTo>
                    <a:cubicBezTo>
                      <a:pt x="8954" y="193643"/>
                      <a:pt x="1" y="184690"/>
                      <a:pt x="1" y="173641"/>
                    </a:cubicBezTo>
                    <a:lnTo>
                      <a:pt x="1" y="16192"/>
                    </a:lnTo>
                    <a:cubicBezTo>
                      <a:pt x="-94" y="7239"/>
                      <a:pt x="7145" y="0"/>
                      <a:pt x="1600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" name="Graphic 2">
                <a:extLst>
                  <a:ext uri="{FF2B5EF4-FFF2-40B4-BE49-F238E27FC236}">
                    <a16:creationId xmlns:a16="http://schemas.microsoft.com/office/drawing/2014/main" xmlns="" id="{483B6DE4-5BCE-492E-9FC7-8426E18A59E9}"/>
                  </a:ext>
                </a:extLst>
              </p:cNvPr>
              <p:cNvSpPr/>
              <p:nvPr/>
            </p:nvSpPr>
            <p:spPr>
              <a:xfrm>
                <a:off x="5192458" y="5735478"/>
                <a:ext cx="206692" cy="194786"/>
              </a:xfrm>
              <a:custGeom>
                <a:avLst/>
                <a:gdLst>
                  <a:gd name="connsiteX0" fmla="*/ 16097 w 206692"/>
                  <a:gd name="connsiteY0" fmla="*/ 0 h 194786"/>
                  <a:gd name="connsiteX1" fmla="*/ 202025 w 206692"/>
                  <a:gd name="connsiteY1" fmla="*/ 0 h 194786"/>
                  <a:gd name="connsiteX2" fmla="*/ 206692 w 206692"/>
                  <a:gd name="connsiteY2" fmla="*/ 4667 h 194786"/>
                  <a:gd name="connsiteX3" fmla="*/ 206692 w 206692"/>
                  <a:gd name="connsiteY3" fmla="*/ 178689 h 194786"/>
                  <a:gd name="connsiteX4" fmla="*/ 190595 w 206692"/>
                  <a:gd name="connsiteY4" fmla="*/ 194786 h 194786"/>
                  <a:gd name="connsiteX5" fmla="*/ 20003 w 206692"/>
                  <a:gd name="connsiteY5" fmla="*/ 194786 h 194786"/>
                  <a:gd name="connsiteX6" fmla="*/ 0 w 206692"/>
                  <a:gd name="connsiteY6" fmla="*/ 174784 h 194786"/>
                  <a:gd name="connsiteX7" fmla="*/ 0 w 206692"/>
                  <a:gd name="connsiteY7" fmla="*/ 16193 h 194786"/>
                  <a:gd name="connsiteX8" fmla="*/ 16097 w 206692"/>
                  <a:gd name="connsiteY8" fmla="*/ 0 h 194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6692" h="194786">
                    <a:moveTo>
                      <a:pt x="16097" y="0"/>
                    </a:moveTo>
                    <a:lnTo>
                      <a:pt x="202025" y="0"/>
                    </a:lnTo>
                    <a:cubicBezTo>
                      <a:pt x="204597" y="0"/>
                      <a:pt x="206692" y="2096"/>
                      <a:pt x="206692" y="4667"/>
                    </a:cubicBezTo>
                    <a:lnTo>
                      <a:pt x="206692" y="178689"/>
                    </a:lnTo>
                    <a:cubicBezTo>
                      <a:pt x="206692" y="187548"/>
                      <a:pt x="199454" y="194786"/>
                      <a:pt x="190595" y="194786"/>
                    </a:cubicBezTo>
                    <a:lnTo>
                      <a:pt x="20003" y="194786"/>
                    </a:lnTo>
                    <a:cubicBezTo>
                      <a:pt x="8954" y="194786"/>
                      <a:pt x="0" y="185833"/>
                      <a:pt x="0" y="174784"/>
                    </a:cubicBezTo>
                    <a:lnTo>
                      <a:pt x="0" y="16193"/>
                    </a:lnTo>
                    <a:cubicBezTo>
                      <a:pt x="0" y="7239"/>
                      <a:pt x="7239" y="0"/>
                      <a:pt x="1609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" name="Graphic 2">
                <a:extLst>
                  <a:ext uri="{FF2B5EF4-FFF2-40B4-BE49-F238E27FC236}">
                    <a16:creationId xmlns:a16="http://schemas.microsoft.com/office/drawing/2014/main" xmlns="" id="{32C7D981-FA59-47D7-8A48-09BC6911ACF6}"/>
                  </a:ext>
                </a:extLst>
              </p:cNvPr>
              <p:cNvSpPr/>
              <p:nvPr/>
            </p:nvSpPr>
            <p:spPr>
              <a:xfrm>
                <a:off x="5196458" y="4328064"/>
                <a:ext cx="202787" cy="400526"/>
              </a:xfrm>
              <a:custGeom>
                <a:avLst/>
                <a:gdLst>
                  <a:gd name="connsiteX0" fmla="*/ 0 w 202787"/>
                  <a:gd name="connsiteY0" fmla="*/ 0 h 400526"/>
                  <a:gd name="connsiteX1" fmla="*/ 186404 w 202787"/>
                  <a:gd name="connsiteY1" fmla="*/ 0 h 400526"/>
                  <a:gd name="connsiteX2" fmla="*/ 202787 w 202787"/>
                  <a:gd name="connsiteY2" fmla="*/ 16383 h 400526"/>
                  <a:gd name="connsiteX3" fmla="*/ 202787 w 202787"/>
                  <a:gd name="connsiteY3" fmla="*/ 384429 h 400526"/>
                  <a:gd name="connsiteX4" fmla="*/ 186690 w 202787"/>
                  <a:gd name="connsiteY4" fmla="*/ 400526 h 400526"/>
                  <a:gd name="connsiteX5" fmla="*/ 20098 w 202787"/>
                  <a:gd name="connsiteY5" fmla="*/ 400526 h 400526"/>
                  <a:gd name="connsiteX6" fmla="*/ 95 w 202787"/>
                  <a:gd name="connsiteY6" fmla="*/ 380524 h 400526"/>
                  <a:gd name="connsiteX7" fmla="*/ 95 w 202787"/>
                  <a:gd name="connsiteY7" fmla="*/ 0 h 400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2787" h="400526">
                    <a:moveTo>
                      <a:pt x="0" y="0"/>
                    </a:moveTo>
                    <a:lnTo>
                      <a:pt x="186404" y="0"/>
                    </a:lnTo>
                    <a:cubicBezTo>
                      <a:pt x="195453" y="0"/>
                      <a:pt x="202787" y="7334"/>
                      <a:pt x="202787" y="16383"/>
                    </a:cubicBezTo>
                    <a:lnTo>
                      <a:pt x="202787" y="384429"/>
                    </a:lnTo>
                    <a:cubicBezTo>
                      <a:pt x="202787" y="393287"/>
                      <a:pt x="195548" y="400526"/>
                      <a:pt x="186690" y="400526"/>
                    </a:cubicBezTo>
                    <a:lnTo>
                      <a:pt x="20098" y="400526"/>
                    </a:lnTo>
                    <a:cubicBezTo>
                      <a:pt x="9049" y="400526"/>
                      <a:pt x="95" y="391573"/>
                      <a:pt x="95" y="380524"/>
                    </a:cubicBezTo>
                    <a:lnTo>
                      <a:pt x="9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" name="Graphic 2">
                <a:extLst>
                  <a:ext uri="{FF2B5EF4-FFF2-40B4-BE49-F238E27FC236}">
                    <a16:creationId xmlns:a16="http://schemas.microsoft.com/office/drawing/2014/main" xmlns="" id="{C40F3B83-2367-4104-A38E-7616FC00C86B}"/>
                  </a:ext>
                </a:extLst>
              </p:cNvPr>
              <p:cNvSpPr/>
              <p:nvPr/>
            </p:nvSpPr>
            <p:spPr>
              <a:xfrm>
                <a:off x="6196389" y="3524059"/>
                <a:ext cx="202504" cy="194786"/>
              </a:xfrm>
              <a:custGeom>
                <a:avLst/>
                <a:gdLst>
                  <a:gd name="connsiteX0" fmla="*/ 16006 w 202504"/>
                  <a:gd name="connsiteY0" fmla="*/ 0 h 194786"/>
                  <a:gd name="connsiteX1" fmla="*/ 186122 w 202504"/>
                  <a:gd name="connsiteY1" fmla="*/ 0 h 194786"/>
                  <a:gd name="connsiteX2" fmla="*/ 202505 w 202504"/>
                  <a:gd name="connsiteY2" fmla="*/ 16383 h 194786"/>
                  <a:gd name="connsiteX3" fmla="*/ 202505 w 202504"/>
                  <a:gd name="connsiteY3" fmla="*/ 178689 h 194786"/>
                  <a:gd name="connsiteX4" fmla="*/ 186408 w 202504"/>
                  <a:gd name="connsiteY4" fmla="*/ 194786 h 194786"/>
                  <a:gd name="connsiteX5" fmla="*/ 20006 w 202504"/>
                  <a:gd name="connsiteY5" fmla="*/ 194786 h 194786"/>
                  <a:gd name="connsiteX6" fmla="*/ 4 w 202504"/>
                  <a:gd name="connsiteY6" fmla="*/ 174784 h 194786"/>
                  <a:gd name="connsiteX7" fmla="*/ 4 w 202504"/>
                  <a:gd name="connsiteY7" fmla="*/ 16192 h 194786"/>
                  <a:gd name="connsiteX8" fmla="*/ 16006 w 202504"/>
                  <a:gd name="connsiteY8" fmla="*/ 0 h 194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504" h="194786">
                    <a:moveTo>
                      <a:pt x="16006" y="0"/>
                    </a:moveTo>
                    <a:lnTo>
                      <a:pt x="186122" y="0"/>
                    </a:lnTo>
                    <a:cubicBezTo>
                      <a:pt x="195171" y="0"/>
                      <a:pt x="202505" y="7334"/>
                      <a:pt x="202505" y="16383"/>
                    </a:cubicBezTo>
                    <a:lnTo>
                      <a:pt x="202505" y="178689"/>
                    </a:lnTo>
                    <a:cubicBezTo>
                      <a:pt x="202505" y="187547"/>
                      <a:pt x="195266" y="194786"/>
                      <a:pt x="186408" y="194786"/>
                    </a:cubicBezTo>
                    <a:lnTo>
                      <a:pt x="20006" y="194786"/>
                    </a:lnTo>
                    <a:cubicBezTo>
                      <a:pt x="8957" y="194786"/>
                      <a:pt x="4" y="185833"/>
                      <a:pt x="4" y="174784"/>
                    </a:cubicBezTo>
                    <a:lnTo>
                      <a:pt x="4" y="16192"/>
                    </a:lnTo>
                    <a:cubicBezTo>
                      <a:pt x="-187" y="7144"/>
                      <a:pt x="7052" y="0"/>
                      <a:pt x="1600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" name="Graphic 2">
                <a:extLst>
                  <a:ext uri="{FF2B5EF4-FFF2-40B4-BE49-F238E27FC236}">
                    <a16:creationId xmlns:a16="http://schemas.microsoft.com/office/drawing/2014/main" xmlns="" id="{F387BA80-9B18-4796-8745-3C4992DFBCF2}"/>
                  </a:ext>
                </a:extLst>
              </p:cNvPr>
              <p:cNvSpPr/>
              <p:nvPr/>
            </p:nvSpPr>
            <p:spPr>
              <a:xfrm>
                <a:off x="5795771" y="3128771"/>
                <a:ext cx="202596" cy="395192"/>
              </a:xfrm>
              <a:custGeom>
                <a:avLst/>
                <a:gdLst>
                  <a:gd name="connsiteX0" fmla="*/ 10192 w 202596"/>
                  <a:gd name="connsiteY0" fmla="*/ 0 h 395192"/>
                  <a:gd name="connsiteX1" fmla="*/ 192215 w 202596"/>
                  <a:gd name="connsiteY1" fmla="*/ 0 h 395192"/>
                  <a:gd name="connsiteX2" fmla="*/ 202597 w 202596"/>
                  <a:gd name="connsiteY2" fmla="*/ 10382 h 395192"/>
                  <a:gd name="connsiteX3" fmla="*/ 202597 w 202596"/>
                  <a:gd name="connsiteY3" fmla="*/ 385000 h 395192"/>
                  <a:gd name="connsiteX4" fmla="*/ 192405 w 202596"/>
                  <a:gd name="connsiteY4" fmla="*/ 395192 h 395192"/>
                  <a:gd name="connsiteX5" fmla="*/ 0 w 202596"/>
                  <a:gd name="connsiteY5" fmla="*/ 395192 h 395192"/>
                  <a:gd name="connsiteX6" fmla="*/ 0 w 202596"/>
                  <a:gd name="connsiteY6" fmla="*/ 10192 h 395192"/>
                  <a:gd name="connsiteX7" fmla="*/ 10192 w 202596"/>
                  <a:gd name="connsiteY7" fmla="*/ 0 h 39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2596" h="395192">
                    <a:moveTo>
                      <a:pt x="10192" y="0"/>
                    </a:moveTo>
                    <a:lnTo>
                      <a:pt x="192215" y="0"/>
                    </a:lnTo>
                    <a:cubicBezTo>
                      <a:pt x="197929" y="0"/>
                      <a:pt x="202597" y="4667"/>
                      <a:pt x="202597" y="10382"/>
                    </a:cubicBezTo>
                    <a:lnTo>
                      <a:pt x="202597" y="385000"/>
                    </a:lnTo>
                    <a:cubicBezTo>
                      <a:pt x="202597" y="390620"/>
                      <a:pt x="198025" y="395192"/>
                      <a:pt x="192405" y="395192"/>
                    </a:cubicBezTo>
                    <a:lnTo>
                      <a:pt x="0" y="395192"/>
                    </a:lnTo>
                    <a:lnTo>
                      <a:pt x="0" y="10192"/>
                    </a:lnTo>
                    <a:cubicBezTo>
                      <a:pt x="0" y="4572"/>
                      <a:pt x="4572" y="0"/>
                      <a:pt x="1019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" name="Graphic 2">
                <a:extLst>
                  <a:ext uri="{FF2B5EF4-FFF2-40B4-BE49-F238E27FC236}">
                    <a16:creationId xmlns:a16="http://schemas.microsoft.com/office/drawing/2014/main" xmlns="" id="{CB553E57-55CC-4C3D-A995-92FD22CFE4C4}"/>
                  </a:ext>
                </a:extLst>
              </p:cNvPr>
              <p:cNvSpPr/>
              <p:nvPr/>
            </p:nvSpPr>
            <p:spPr>
              <a:xfrm>
                <a:off x="5597937" y="3512819"/>
                <a:ext cx="202596" cy="227552"/>
              </a:xfrm>
              <a:custGeom>
                <a:avLst/>
                <a:gdLst>
                  <a:gd name="connsiteX0" fmla="*/ 10192 w 202596"/>
                  <a:gd name="connsiteY0" fmla="*/ 0 h 227552"/>
                  <a:gd name="connsiteX1" fmla="*/ 192214 w 202596"/>
                  <a:gd name="connsiteY1" fmla="*/ 0 h 227552"/>
                  <a:gd name="connsiteX2" fmla="*/ 202597 w 202596"/>
                  <a:gd name="connsiteY2" fmla="*/ 10383 h 227552"/>
                  <a:gd name="connsiteX3" fmla="*/ 202597 w 202596"/>
                  <a:gd name="connsiteY3" fmla="*/ 217361 h 227552"/>
                  <a:gd name="connsiteX4" fmla="*/ 192405 w 202596"/>
                  <a:gd name="connsiteY4" fmla="*/ 227552 h 227552"/>
                  <a:gd name="connsiteX5" fmla="*/ 0 w 202596"/>
                  <a:gd name="connsiteY5" fmla="*/ 227552 h 227552"/>
                  <a:gd name="connsiteX6" fmla="*/ 0 w 202596"/>
                  <a:gd name="connsiteY6" fmla="*/ 10192 h 227552"/>
                  <a:gd name="connsiteX7" fmla="*/ 10192 w 202596"/>
                  <a:gd name="connsiteY7" fmla="*/ 0 h 227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2596" h="227552">
                    <a:moveTo>
                      <a:pt x="10192" y="0"/>
                    </a:moveTo>
                    <a:lnTo>
                      <a:pt x="192214" y="0"/>
                    </a:lnTo>
                    <a:cubicBezTo>
                      <a:pt x="197929" y="0"/>
                      <a:pt x="202597" y="4667"/>
                      <a:pt x="202597" y="10383"/>
                    </a:cubicBezTo>
                    <a:lnTo>
                      <a:pt x="202597" y="217361"/>
                    </a:lnTo>
                    <a:cubicBezTo>
                      <a:pt x="202597" y="222980"/>
                      <a:pt x="198025" y="227552"/>
                      <a:pt x="192405" y="227552"/>
                    </a:cubicBezTo>
                    <a:lnTo>
                      <a:pt x="0" y="227552"/>
                    </a:lnTo>
                    <a:lnTo>
                      <a:pt x="0" y="10192"/>
                    </a:lnTo>
                    <a:cubicBezTo>
                      <a:pt x="95" y="4572"/>
                      <a:pt x="4572" y="0"/>
                      <a:pt x="1019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" name="Graphic 2">
                <a:extLst>
                  <a:ext uri="{FF2B5EF4-FFF2-40B4-BE49-F238E27FC236}">
                    <a16:creationId xmlns:a16="http://schemas.microsoft.com/office/drawing/2014/main" xmlns="" id="{0268E16A-FE04-42B1-A5C6-AD8F5AC725C1}"/>
                  </a:ext>
                </a:extLst>
              </p:cNvPr>
              <p:cNvSpPr/>
              <p:nvPr/>
            </p:nvSpPr>
            <p:spPr>
              <a:xfrm>
                <a:off x="5393340" y="3730466"/>
                <a:ext cx="595979" cy="198215"/>
              </a:xfrm>
              <a:custGeom>
                <a:avLst/>
                <a:gdLst>
                  <a:gd name="connsiteX0" fmla="*/ 595979 w 595979"/>
                  <a:gd name="connsiteY0" fmla="*/ 10192 h 198215"/>
                  <a:gd name="connsiteX1" fmla="*/ 595979 w 595979"/>
                  <a:gd name="connsiteY1" fmla="*/ 187833 h 198215"/>
                  <a:gd name="connsiteX2" fmla="*/ 585597 w 595979"/>
                  <a:gd name="connsiteY2" fmla="*/ 198215 h 198215"/>
                  <a:gd name="connsiteX3" fmla="*/ 10192 w 595979"/>
                  <a:gd name="connsiteY3" fmla="*/ 198215 h 198215"/>
                  <a:gd name="connsiteX4" fmla="*/ 0 w 595979"/>
                  <a:gd name="connsiteY4" fmla="*/ 188024 h 198215"/>
                  <a:gd name="connsiteX5" fmla="*/ 0 w 595979"/>
                  <a:gd name="connsiteY5" fmla="*/ 0 h 198215"/>
                  <a:gd name="connsiteX6" fmla="*/ 585788 w 595979"/>
                  <a:gd name="connsiteY6" fmla="*/ 0 h 198215"/>
                  <a:gd name="connsiteX7" fmla="*/ 595979 w 595979"/>
                  <a:gd name="connsiteY7" fmla="*/ 10192 h 198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95979" h="198215">
                    <a:moveTo>
                      <a:pt x="595979" y="10192"/>
                    </a:moveTo>
                    <a:lnTo>
                      <a:pt x="595979" y="187833"/>
                    </a:lnTo>
                    <a:cubicBezTo>
                      <a:pt x="595979" y="193548"/>
                      <a:pt x="591312" y="198215"/>
                      <a:pt x="585597" y="198215"/>
                    </a:cubicBezTo>
                    <a:lnTo>
                      <a:pt x="10192" y="198215"/>
                    </a:lnTo>
                    <a:cubicBezTo>
                      <a:pt x="4572" y="198215"/>
                      <a:pt x="0" y="193643"/>
                      <a:pt x="0" y="188024"/>
                    </a:cubicBezTo>
                    <a:lnTo>
                      <a:pt x="0" y="0"/>
                    </a:lnTo>
                    <a:lnTo>
                      <a:pt x="585788" y="0"/>
                    </a:lnTo>
                    <a:cubicBezTo>
                      <a:pt x="591407" y="95"/>
                      <a:pt x="595979" y="4572"/>
                      <a:pt x="595979" y="1019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" name="Graphic 2">
                <a:extLst>
                  <a:ext uri="{FF2B5EF4-FFF2-40B4-BE49-F238E27FC236}">
                    <a16:creationId xmlns:a16="http://schemas.microsoft.com/office/drawing/2014/main" xmlns="" id="{5BA4884E-76D4-4632-9331-C24520D3E05C}"/>
                  </a:ext>
                </a:extLst>
              </p:cNvPr>
              <p:cNvSpPr/>
              <p:nvPr/>
            </p:nvSpPr>
            <p:spPr>
              <a:xfrm>
                <a:off x="3592258" y="3924966"/>
                <a:ext cx="408336" cy="208883"/>
              </a:xfrm>
              <a:custGeom>
                <a:avLst/>
                <a:gdLst>
                  <a:gd name="connsiteX0" fmla="*/ 408337 w 408336"/>
                  <a:gd name="connsiteY0" fmla="*/ 16097 h 208883"/>
                  <a:gd name="connsiteX1" fmla="*/ 408337 w 408336"/>
                  <a:gd name="connsiteY1" fmla="*/ 192786 h 208883"/>
                  <a:gd name="connsiteX2" fmla="*/ 392240 w 408336"/>
                  <a:gd name="connsiteY2" fmla="*/ 208883 h 208883"/>
                  <a:gd name="connsiteX3" fmla="*/ 16097 w 408336"/>
                  <a:gd name="connsiteY3" fmla="*/ 208883 h 208883"/>
                  <a:gd name="connsiteX4" fmla="*/ 0 w 408336"/>
                  <a:gd name="connsiteY4" fmla="*/ 192786 h 208883"/>
                  <a:gd name="connsiteX5" fmla="*/ 0 w 408336"/>
                  <a:gd name="connsiteY5" fmla="*/ 16097 h 208883"/>
                  <a:gd name="connsiteX6" fmla="*/ 16097 w 408336"/>
                  <a:gd name="connsiteY6" fmla="*/ 0 h 208883"/>
                  <a:gd name="connsiteX7" fmla="*/ 392240 w 408336"/>
                  <a:gd name="connsiteY7" fmla="*/ 0 h 208883"/>
                  <a:gd name="connsiteX8" fmla="*/ 408337 w 408336"/>
                  <a:gd name="connsiteY8" fmla="*/ 16097 h 208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8336" h="208883">
                    <a:moveTo>
                      <a:pt x="408337" y="16097"/>
                    </a:moveTo>
                    <a:lnTo>
                      <a:pt x="408337" y="192786"/>
                    </a:lnTo>
                    <a:cubicBezTo>
                      <a:pt x="408337" y="201644"/>
                      <a:pt x="401098" y="208883"/>
                      <a:pt x="392240" y="208883"/>
                    </a:cubicBezTo>
                    <a:lnTo>
                      <a:pt x="16097" y="208883"/>
                    </a:lnTo>
                    <a:cubicBezTo>
                      <a:pt x="7239" y="208883"/>
                      <a:pt x="0" y="201644"/>
                      <a:pt x="0" y="192786"/>
                    </a:cubicBezTo>
                    <a:lnTo>
                      <a:pt x="0" y="16097"/>
                    </a:lnTo>
                    <a:cubicBezTo>
                      <a:pt x="0" y="7239"/>
                      <a:pt x="7239" y="0"/>
                      <a:pt x="16097" y="0"/>
                    </a:cubicBezTo>
                    <a:lnTo>
                      <a:pt x="392240" y="0"/>
                    </a:lnTo>
                    <a:cubicBezTo>
                      <a:pt x="401193" y="0"/>
                      <a:pt x="408337" y="7239"/>
                      <a:pt x="408337" y="1609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" name="Graphic 2">
                <a:extLst>
                  <a:ext uri="{FF2B5EF4-FFF2-40B4-BE49-F238E27FC236}">
                    <a16:creationId xmlns:a16="http://schemas.microsoft.com/office/drawing/2014/main" xmlns="" id="{224CE106-BF49-40B2-A8F9-D465EB60ABD3}"/>
                  </a:ext>
                </a:extLst>
              </p:cNvPr>
              <p:cNvSpPr/>
              <p:nvPr/>
            </p:nvSpPr>
            <p:spPr>
              <a:xfrm>
                <a:off x="3993165" y="3121628"/>
                <a:ext cx="208121" cy="208121"/>
              </a:xfrm>
              <a:custGeom>
                <a:avLst/>
                <a:gdLst>
                  <a:gd name="connsiteX0" fmla="*/ 198025 w 208121"/>
                  <a:gd name="connsiteY0" fmla="*/ 208121 h 208121"/>
                  <a:gd name="connsiteX1" fmla="*/ 10192 w 208121"/>
                  <a:gd name="connsiteY1" fmla="*/ 208121 h 208121"/>
                  <a:gd name="connsiteX2" fmla="*/ 0 w 208121"/>
                  <a:gd name="connsiteY2" fmla="*/ 197929 h 208121"/>
                  <a:gd name="connsiteX3" fmla="*/ 0 w 208121"/>
                  <a:gd name="connsiteY3" fmla="*/ 10192 h 208121"/>
                  <a:gd name="connsiteX4" fmla="*/ 10192 w 208121"/>
                  <a:gd name="connsiteY4" fmla="*/ 0 h 208121"/>
                  <a:gd name="connsiteX5" fmla="*/ 197929 w 208121"/>
                  <a:gd name="connsiteY5" fmla="*/ 0 h 208121"/>
                  <a:gd name="connsiteX6" fmla="*/ 208121 w 208121"/>
                  <a:gd name="connsiteY6" fmla="*/ 10192 h 208121"/>
                  <a:gd name="connsiteX7" fmla="*/ 208121 w 208121"/>
                  <a:gd name="connsiteY7" fmla="*/ 197929 h 208121"/>
                  <a:gd name="connsiteX8" fmla="*/ 198025 w 208121"/>
                  <a:gd name="connsiteY8" fmla="*/ 208121 h 208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8121" h="208121">
                    <a:moveTo>
                      <a:pt x="198025" y="208121"/>
                    </a:moveTo>
                    <a:lnTo>
                      <a:pt x="10192" y="208121"/>
                    </a:lnTo>
                    <a:cubicBezTo>
                      <a:pt x="4572" y="208121"/>
                      <a:pt x="0" y="203549"/>
                      <a:pt x="0" y="197929"/>
                    </a:cubicBezTo>
                    <a:lnTo>
                      <a:pt x="0" y="10192"/>
                    </a:lnTo>
                    <a:cubicBezTo>
                      <a:pt x="0" y="4572"/>
                      <a:pt x="4572" y="0"/>
                      <a:pt x="10192" y="0"/>
                    </a:cubicBezTo>
                    <a:lnTo>
                      <a:pt x="197929" y="0"/>
                    </a:lnTo>
                    <a:cubicBezTo>
                      <a:pt x="203549" y="0"/>
                      <a:pt x="208121" y="4572"/>
                      <a:pt x="208121" y="10192"/>
                    </a:cubicBezTo>
                    <a:lnTo>
                      <a:pt x="208121" y="197929"/>
                    </a:lnTo>
                    <a:cubicBezTo>
                      <a:pt x="208121" y="203549"/>
                      <a:pt x="203645" y="208121"/>
                      <a:pt x="198025" y="20812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" name="Graphic 2">
                <a:extLst>
                  <a:ext uri="{FF2B5EF4-FFF2-40B4-BE49-F238E27FC236}">
                    <a16:creationId xmlns:a16="http://schemas.microsoft.com/office/drawing/2014/main" xmlns="" id="{4F432DCC-DE0A-4B10-BDB5-2BB8F6C9603D}"/>
                  </a:ext>
                </a:extLst>
              </p:cNvPr>
              <p:cNvSpPr/>
              <p:nvPr/>
            </p:nvSpPr>
            <p:spPr>
              <a:xfrm>
                <a:off x="3992498" y="2522600"/>
                <a:ext cx="208883" cy="408336"/>
              </a:xfrm>
              <a:custGeom>
                <a:avLst/>
                <a:gdLst>
                  <a:gd name="connsiteX0" fmla="*/ 192786 w 208883"/>
                  <a:gd name="connsiteY0" fmla="*/ 408337 h 408336"/>
                  <a:gd name="connsiteX1" fmla="*/ 16097 w 208883"/>
                  <a:gd name="connsiteY1" fmla="*/ 408337 h 408336"/>
                  <a:gd name="connsiteX2" fmla="*/ 0 w 208883"/>
                  <a:gd name="connsiteY2" fmla="*/ 392240 h 408336"/>
                  <a:gd name="connsiteX3" fmla="*/ 0 w 208883"/>
                  <a:gd name="connsiteY3" fmla="*/ 16097 h 408336"/>
                  <a:gd name="connsiteX4" fmla="*/ 16097 w 208883"/>
                  <a:gd name="connsiteY4" fmla="*/ 0 h 408336"/>
                  <a:gd name="connsiteX5" fmla="*/ 192786 w 208883"/>
                  <a:gd name="connsiteY5" fmla="*/ 0 h 408336"/>
                  <a:gd name="connsiteX6" fmla="*/ 208883 w 208883"/>
                  <a:gd name="connsiteY6" fmla="*/ 16097 h 408336"/>
                  <a:gd name="connsiteX7" fmla="*/ 208883 w 208883"/>
                  <a:gd name="connsiteY7" fmla="*/ 392240 h 408336"/>
                  <a:gd name="connsiteX8" fmla="*/ 192786 w 208883"/>
                  <a:gd name="connsiteY8" fmla="*/ 408337 h 4083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8883" h="408336">
                    <a:moveTo>
                      <a:pt x="192786" y="408337"/>
                    </a:moveTo>
                    <a:lnTo>
                      <a:pt x="16097" y="408337"/>
                    </a:lnTo>
                    <a:cubicBezTo>
                      <a:pt x="7239" y="408337"/>
                      <a:pt x="0" y="401098"/>
                      <a:pt x="0" y="392240"/>
                    </a:cubicBezTo>
                    <a:lnTo>
                      <a:pt x="0" y="16097"/>
                    </a:lnTo>
                    <a:cubicBezTo>
                      <a:pt x="0" y="7239"/>
                      <a:pt x="7239" y="0"/>
                      <a:pt x="16097" y="0"/>
                    </a:cubicBezTo>
                    <a:lnTo>
                      <a:pt x="192786" y="0"/>
                    </a:lnTo>
                    <a:cubicBezTo>
                      <a:pt x="201644" y="0"/>
                      <a:pt x="208883" y="7239"/>
                      <a:pt x="208883" y="16097"/>
                    </a:cubicBezTo>
                    <a:lnTo>
                      <a:pt x="208883" y="392240"/>
                    </a:lnTo>
                    <a:cubicBezTo>
                      <a:pt x="208883" y="401098"/>
                      <a:pt x="201740" y="408337"/>
                      <a:pt x="192786" y="40833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" name="Graphic 2">
                <a:extLst>
                  <a:ext uri="{FF2B5EF4-FFF2-40B4-BE49-F238E27FC236}">
                    <a16:creationId xmlns:a16="http://schemas.microsoft.com/office/drawing/2014/main" xmlns="" id="{75849B40-61F7-4719-9852-8D60830B757C}"/>
                  </a:ext>
                </a:extLst>
              </p:cNvPr>
              <p:cNvSpPr/>
              <p:nvPr/>
            </p:nvSpPr>
            <p:spPr>
              <a:xfrm>
                <a:off x="3597020" y="2529649"/>
                <a:ext cx="199262" cy="199262"/>
              </a:xfrm>
              <a:custGeom>
                <a:avLst/>
                <a:gdLst>
                  <a:gd name="connsiteX0" fmla="*/ 189071 w 199262"/>
                  <a:gd name="connsiteY0" fmla="*/ 199263 h 199262"/>
                  <a:gd name="connsiteX1" fmla="*/ 10192 w 199262"/>
                  <a:gd name="connsiteY1" fmla="*/ 199263 h 199262"/>
                  <a:gd name="connsiteX2" fmla="*/ 0 w 199262"/>
                  <a:gd name="connsiteY2" fmla="*/ 189071 h 199262"/>
                  <a:gd name="connsiteX3" fmla="*/ 0 w 199262"/>
                  <a:gd name="connsiteY3" fmla="*/ 10192 h 199262"/>
                  <a:gd name="connsiteX4" fmla="*/ 10192 w 199262"/>
                  <a:gd name="connsiteY4" fmla="*/ 0 h 199262"/>
                  <a:gd name="connsiteX5" fmla="*/ 189071 w 199262"/>
                  <a:gd name="connsiteY5" fmla="*/ 0 h 199262"/>
                  <a:gd name="connsiteX6" fmla="*/ 199263 w 199262"/>
                  <a:gd name="connsiteY6" fmla="*/ 10192 h 199262"/>
                  <a:gd name="connsiteX7" fmla="*/ 199263 w 199262"/>
                  <a:gd name="connsiteY7" fmla="*/ 189071 h 199262"/>
                  <a:gd name="connsiteX8" fmla="*/ 189071 w 199262"/>
                  <a:gd name="connsiteY8" fmla="*/ 199263 h 199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9262" h="199262">
                    <a:moveTo>
                      <a:pt x="189071" y="199263"/>
                    </a:moveTo>
                    <a:lnTo>
                      <a:pt x="10192" y="199263"/>
                    </a:lnTo>
                    <a:cubicBezTo>
                      <a:pt x="4572" y="199263"/>
                      <a:pt x="0" y="194691"/>
                      <a:pt x="0" y="189071"/>
                    </a:cubicBezTo>
                    <a:lnTo>
                      <a:pt x="0" y="10192"/>
                    </a:lnTo>
                    <a:cubicBezTo>
                      <a:pt x="0" y="4572"/>
                      <a:pt x="4572" y="0"/>
                      <a:pt x="10192" y="0"/>
                    </a:cubicBezTo>
                    <a:lnTo>
                      <a:pt x="189071" y="0"/>
                    </a:lnTo>
                    <a:cubicBezTo>
                      <a:pt x="194691" y="0"/>
                      <a:pt x="199263" y="4572"/>
                      <a:pt x="199263" y="10192"/>
                    </a:cubicBezTo>
                    <a:lnTo>
                      <a:pt x="199263" y="189071"/>
                    </a:lnTo>
                    <a:cubicBezTo>
                      <a:pt x="199263" y="194691"/>
                      <a:pt x="194691" y="199263"/>
                      <a:pt x="189071" y="199263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" name="Graphic 2">
                <a:extLst>
                  <a:ext uri="{FF2B5EF4-FFF2-40B4-BE49-F238E27FC236}">
                    <a16:creationId xmlns:a16="http://schemas.microsoft.com/office/drawing/2014/main" xmlns="" id="{7B97F63E-2672-42B6-8EC1-7F54AD5BDF55}"/>
                  </a:ext>
                </a:extLst>
              </p:cNvPr>
              <p:cNvSpPr/>
              <p:nvPr/>
            </p:nvSpPr>
            <p:spPr>
              <a:xfrm>
                <a:off x="7201661" y="929544"/>
                <a:ext cx="1399889" cy="1399889"/>
              </a:xfrm>
              <a:custGeom>
                <a:avLst/>
                <a:gdLst>
                  <a:gd name="connsiteX0" fmla="*/ 1390555 w 1399889"/>
                  <a:gd name="connsiteY0" fmla="*/ 0 h 1399889"/>
                  <a:gd name="connsiteX1" fmla="*/ 9335 w 1399889"/>
                  <a:gd name="connsiteY1" fmla="*/ 0 h 1399889"/>
                  <a:gd name="connsiteX2" fmla="*/ 0 w 1399889"/>
                  <a:gd name="connsiteY2" fmla="*/ 9335 h 1399889"/>
                  <a:gd name="connsiteX3" fmla="*/ 0 w 1399889"/>
                  <a:gd name="connsiteY3" fmla="*/ 1390555 h 1399889"/>
                  <a:gd name="connsiteX4" fmla="*/ 9335 w 1399889"/>
                  <a:gd name="connsiteY4" fmla="*/ 1399889 h 1399889"/>
                  <a:gd name="connsiteX5" fmla="*/ 1390555 w 1399889"/>
                  <a:gd name="connsiteY5" fmla="*/ 1399889 h 1399889"/>
                  <a:gd name="connsiteX6" fmla="*/ 1399889 w 1399889"/>
                  <a:gd name="connsiteY6" fmla="*/ 1390555 h 1399889"/>
                  <a:gd name="connsiteX7" fmla="*/ 1399889 w 1399889"/>
                  <a:gd name="connsiteY7" fmla="*/ 9430 h 1399889"/>
                  <a:gd name="connsiteX8" fmla="*/ 1390555 w 1399889"/>
                  <a:gd name="connsiteY8" fmla="*/ 0 h 1399889"/>
                  <a:gd name="connsiteX9" fmla="*/ 1169384 w 1399889"/>
                  <a:gd name="connsiteY9" fmla="*/ 1200912 h 1399889"/>
                  <a:gd name="connsiteX10" fmla="*/ 205169 w 1399889"/>
                  <a:gd name="connsiteY10" fmla="*/ 1201007 h 1399889"/>
                  <a:gd name="connsiteX11" fmla="*/ 185642 w 1399889"/>
                  <a:gd name="connsiteY11" fmla="*/ 1181005 h 1399889"/>
                  <a:gd name="connsiteX12" fmla="*/ 185738 w 1399889"/>
                  <a:gd name="connsiteY12" fmla="*/ 216694 h 1399889"/>
                  <a:gd name="connsiteX13" fmla="*/ 204026 w 1399889"/>
                  <a:gd name="connsiteY13" fmla="*/ 196977 h 1399889"/>
                  <a:gd name="connsiteX14" fmla="*/ 1168242 w 1399889"/>
                  <a:gd name="connsiteY14" fmla="*/ 196882 h 1399889"/>
                  <a:gd name="connsiteX15" fmla="*/ 1189387 w 1399889"/>
                  <a:gd name="connsiteY15" fmla="*/ 218885 h 1399889"/>
                  <a:gd name="connsiteX16" fmla="*/ 1189006 w 1399889"/>
                  <a:gd name="connsiteY16" fmla="*/ 700183 h 1399889"/>
                  <a:gd name="connsiteX17" fmla="*/ 1189387 w 1399889"/>
                  <a:gd name="connsiteY17" fmla="*/ 1181481 h 1399889"/>
                  <a:gd name="connsiteX18" fmla="*/ 1169384 w 1399889"/>
                  <a:gd name="connsiteY18" fmla="*/ 1200912 h 13998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399889" h="1399889">
                    <a:moveTo>
                      <a:pt x="1390555" y="0"/>
                    </a:moveTo>
                    <a:lnTo>
                      <a:pt x="9335" y="0"/>
                    </a:lnTo>
                    <a:cubicBezTo>
                      <a:pt x="4191" y="0"/>
                      <a:pt x="0" y="4191"/>
                      <a:pt x="0" y="9335"/>
                    </a:cubicBezTo>
                    <a:lnTo>
                      <a:pt x="0" y="1390555"/>
                    </a:lnTo>
                    <a:cubicBezTo>
                      <a:pt x="0" y="1395698"/>
                      <a:pt x="4191" y="1399889"/>
                      <a:pt x="9335" y="1399889"/>
                    </a:cubicBezTo>
                    <a:lnTo>
                      <a:pt x="1390555" y="1399889"/>
                    </a:lnTo>
                    <a:cubicBezTo>
                      <a:pt x="1395698" y="1399889"/>
                      <a:pt x="1399889" y="1395698"/>
                      <a:pt x="1399889" y="1390555"/>
                    </a:cubicBezTo>
                    <a:lnTo>
                      <a:pt x="1399889" y="9430"/>
                    </a:lnTo>
                    <a:cubicBezTo>
                      <a:pt x="1399889" y="4191"/>
                      <a:pt x="1395698" y="0"/>
                      <a:pt x="1390555" y="0"/>
                    </a:cubicBezTo>
                    <a:close/>
                    <a:moveTo>
                      <a:pt x="1169384" y="1200912"/>
                    </a:moveTo>
                    <a:cubicBezTo>
                      <a:pt x="848011" y="1200531"/>
                      <a:pt x="526542" y="1200436"/>
                      <a:pt x="205169" y="1201007"/>
                    </a:cubicBezTo>
                    <a:cubicBezTo>
                      <a:pt x="189071" y="1201007"/>
                      <a:pt x="185642" y="1196435"/>
                      <a:pt x="185642" y="1181005"/>
                    </a:cubicBezTo>
                    <a:cubicBezTo>
                      <a:pt x="186119" y="859536"/>
                      <a:pt x="186119" y="538163"/>
                      <a:pt x="185738" y="216694"/>
                    </a:cubicBezTo>
                    <a:cubicBezTo>
                      <a:pt x="185738" y="202502"/>
                      <a:pt x="187833" y="196977"/>
                      <a:pt x="204026" y="196977"/>
                    </a:cubicBezTo>
                    <a:cubicBezTo>
                      <a:pt x="525399" y="197453"/>
                      <a:pt x="846868" y="197549"/>
                      <a:pt x="1168242" y="196882"/>
                    </a:cubicBezTo>
                    <a:cubicBezTo>
                      <a:pt x="1186529" y="196882"/>
                      <a:pt x="1189482" y="202311"/>
                      <a:pt x="1189387" y="218885"/>
                    </a:cubicBezTo>
                    <a:cubicBezTo>
                      <a:pt x="1188816" y="379286"/>
                      <a:pt x="1189006" y="539782"/>
                      <a:pt x="1189006" y="700183"/>
                    </a:cubicBezTo>
                    <a:cubicBezTo>
                      <a:pt x="1189006" y="860584"/>
                      <a:pt x="1188720" y="1021080"/>
                      <a:pt x="1189387" y="1181481"/>
                    </a:cubicBezTo>
                    <a:cubicBezTo>
                      <a:pt x="1189577" y="1197769"/>
                      <a:pt x="1184529" y="1200912"/>
                      <a:pt x="1169384" y="120091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" name="Graphic 2">
                <a:extLst>
                  <a:ext uri="{FF2B5EF4-FFF2-40B4-BE49-F238E27FC236}">
                    <a16:creationId xmlns:a16="http://schemas.microsoft.com/office/drawing/2014/main" xmlns="" id="{B62A3D58-8B96-4091-A1D7-82B607C3B77C}"/>
                  </a:ext>
                </a:extLst>
              </p:cNvPr>
              <p:cNvSpPr/>
              <p:nvPr/>
            </p:nvSpPr>
            <p:spPr>
              <a:xfrm>
                <a:off x="7589042" y="1328546"/>
                <a:ext cx="600171" cy="599982"/>
              </a:xfrm>
              <a:custGeom>
                <a:avLst/>
                <a:gdLst>
                  <a:gd name="connsiteX0" fmla="*/ 299467 w 600171"/>
                  <a:gd name="connsiteY0" fmla="*/ 599694 h 599982"/>
                  <a:gd name="connsiteX1" fmla="*/ 19337 w 600171"/>
                  <a:gd name="connsiteY1" fmla="*/ 599980 h 599982"/>
                  <a:gd name="connsiteX2" fmla="*/ 1 w 600171"/>
                  <a:gd name="connsiteY2" fmla="*/ 581597 h 599982"/>
                  <a:gd name="connsiteX3" fmla="*/ 192 w 600171"/>
                  <a:gd name="connsiteY3" fmla="*/ 16193 h 599982"/>
                  <a:gd name="connsiteX4" fmla="*/ 16480 w 600171"/>
                  <a:gd name="connsiteY4" fmla="*/ 0 h 599982"/>
                  <a:gd name="connsiteX5" fmla="*/ 583598 w 600171"/>
                  <a:gd name="connsiteY5" fmla="*/ 0 h 599982"/>
                  <a:gd name="connsiteX6" fmla="*/ 600172 w 600171"/>
                  <a:gd name="connsiteY6" fmla="*/ 16002 h 599982"/>
                  <a:gd name="connsiteX7" fmla="*/ 600076 w 600171"/>
                  <a:gd name="connsiteY7" fmla="*/ 584930 h 599982"/>
                  <a:gd name="connsiteX8" fmla="*/ 584741 w 600171"/>
                  <a:gd name="connsiteY8" fmla="*/ 599980 h 599982"/>
                  <a:gd name="connsiteX9" fmla="*/ 299467 w 600171"/>
                  <a:gd name="connsiteY9" fmla="*/ 599694 h 599982"/>
                  <a:gd name="connsiteX10" fmla="*/ 299467 w 600171"/>
                  <a:gd name="connsiteY10" fmla="*/ 599694 h 599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0171" h="599982">
                    <a:moveTo>
                      <a:pt x="299467" y="599694"/>
                    </a:moveTo>
                    <a:cubicBezTo>
                      <a:pt x="206122" y="599694"/>
                      <a:pt x="112682" y="599408"/>
                      <a:pt x="19337" y="599980"/>
                    </a:cubicBezTo>
                    <a:cubicBezTo>
                      <a:pt x="5240" y="600075"/>
                      <a:pt x="-94" y="597694"/>
                      <a:pt x="1" y="581597"/>
                    </a:cubicBezTo>
                    <a:cubicBezTo>
                      <a:pt x="668" y="393097"/>
                      <a:pt x="573" y="204597"/>
                      <a:pt x="192" y="16193"/>
                    </a:cubicBezTo>
                    <a:cubicBezTo>
                      <a:pt x="192" y="3239"/>
                      <a:pt x="3716" y="0"/>
                      <a:pt x="16480" y="0"/>
                    </a:cubicBezTo>
                    <a:cubicBezTo>
                      <a:pt x="205551" y="381"/>
                      <a:pt x="394527" y="381"/>
                      <a:pt x="583598" y="0"/>
                    </a:cubicBezTo>
                    <a:cubicBezTo>
                      <a:pt x="596076" y="0"/>
                      <a:pt x="600172" y="2762"/>
                      <a:pt x="600172" y="16002"/>
                    </a:cubicBezTo>
                    <a:cubicBezTo>
                      <a:pt x="599695" y="205645"/>
                      <a:pt x="599695" y="395288"/>
                      <a:pt x="600076" y="584930"/>
                    </a:cubicBezTo>
                    <a:cubicBezTo>
                      <a:pt x="600076" y="597122"/>
                      <a:pt x="596552" y="600075"/>
                      <a:pt x="584741" y="599980"/>
                    </a:cubicBezTo>
                    <a:cubicBezTo>
                      <a:pt x="489682" y="599408"/>
                      <a:pt x="394622" y="599599"/>
                      <a:pt x="299467" y="599694"/>
                    </a:cubicBezTo>
                    <a:cubicBezTo>
                      <a:pt x="299467" y="599599"/>
                      <a:pt x="299467" y="599694"/>
                      <a:pt x="299467" y="59969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3" name="Graphic 2">
                <a:extLst>
                  <a:ext uri="{FF2B5EF4-FFF2-40B4-BE49-F238E27FC236}">
                    <a16:creationId xmlns:a16="http://schemas.microsoft.com/office/drawing/2014/main" xmlns="" id="{751C2DED-5EF2-4632-836D-2A508064BEE4}"/>
                  </a:ext>
                </a:extLst>
              </p:cNvPr>
              <p:cNvSpPr/>
              <p:nvPr/>
            </p:nvSpPr>
            <p:spPr>
              <a:xfrm>
                <a:off x="3590925" y="4530280"/>
                <a:ext cx="1399890" cy="1399889"/>
              </a:xfrm>
              <a:custGeom>
                <a:avLst/>
                <a:gdLst>
                  <a:gd name="connsiteX0" fmla="*/ 1390555 w 1399890"/>
                  <a:gd name="connsiteY0" fmla="*/ 0 h 1399889"/>
                  <a:gd name="connsiteX1" fmla="*/ 9335 w 1399890"/>
                  <a:gd name="connsiteY1" fmla="*/ 0 h 1399889"/>
                  <a:gd name="connsiteX2" fmla="*/ 0 w 1399890"/>
                  <a:gd name="connsiteY2" fmla="*/ 9335 h 1399889"/>
                  <a:gd name="connsiteX3" fmla="*/ 0 w 1399890"/>
                  <a:gd name="connsiteY3" fmla="*/ 1390555 h 1399889"/>
                  <a:gd name="connsiteX4" fmla="*/ 9335 w 1399890"/>
                  <a:gd name="connsiteY4" fmla="*/ 1399890 h 1399889"/>
                  <a:gd name="connsiteX5" fmla="*/ 1390555 w 1399890"/>
                  <a:gd name="connsiteY5" fmla="*/ 1399890 h 1399889"/>
                  <a:gd name="connsiteX6" fmla="*/ 1399889 w 1399890"/>
                  <a:gd name="connsiteY6" fmla="*/ 1390555 h 1399889"/>
                  <a:gd name="connsiteX7" fmla="*/ 1399889 w 1399890"/>
                  <a:gd name="connsiteY7" fmla="*/ 9430 h 1399889"/>
                  <a:gd name="connsiteX8" fmla="*/ 1390555 w 1399890"/>
                  <a:gd name="connsiteY8" fmla="*/ 0 h 1399889"/>
                  <a:gd name="connsiteX9" fmla="*/ 1201674 w 1399890"/>
                  <a:gd name="connsiteY9" fmla="*/ 1192339 h 1399889"/>
                  <a:gd name="connsiteX10" fmla="*/ 1192340 w 1399890"/>
                  <a:gd name="connsiteY10" fmla="*/ 1201674 h 1399889"/>
                  <a:gd name="connsiteX11" fmla="*/ 207645 w 1399890"/>
                  <a:gd name="connsiteY11" fmla="*/ 1201674 h 1399889"/>
                  <a:gd name="connsiteX12" fmla="*/ 198311 w 1399890"/>
                  <a:gd name="connsiteY12" fmla="*/ 1192339 h 1399889"/>
                  <a:gd name="connsiteX13" fmla="*/ 198311 w 1399890"/>
                  <a:gd name="connsiteY13" fmla="*/ 207645 h 1399889"/>
                  <a:gd name="connsiteX14" fmla="*/ 207645 w 1399890"/>
                  <a:gd name="connsiteY14" fmla="*/ 198311 h 1399889"/>
                  <a:gd name="connsiteX15" fmla="*/ 1192340 w 1399890"/>
                  <a:gd name="connsiteY15" fmla="*/ 198311 h 1399889"/>
                  <a:gd name="connsiteX16" fmla="*/ 1201674 w 1399890"/>
                  <a:gd name="connsiteY16" fmla="*/ 207645 h 1399889"/>
                  <a:gd name="connsiteX17" fmla="*/ 1201674 w 1399890"/>
                  <a:gd name="connsiteY17" fmla="*/ 1192339 h 13998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399890" h="1399889">
                    <a:moveTo>
                      <a:pt x="1390555" y="0"/>
                    </a:moveTo>
                    <a:lnTo>
                      <a:pt x="9335" y="0"/>
                    </a:lnTo>
                    <a:cubicBezTo>
                      <a:pt x="4191" y="0"/>
                      <a:pt x="0" y="4191"/>
                      <a:pt x="0" y="9335"/>
                    </a:cubicBezTo>
                    <a:lnTo>
                      <a:pt x="0" y="1390555"/>
                    </a:lnTo>
                    <a:cubicBezTo>
                      <a:pt x="0" y="1395699"/>
                      <a:pt x="4191" y="1399890"/>
                      <a:pt x="9335" y="1399890"/>
                    </a:cubicBezTo>
                    <a:lnTo>
                      <a:pt x="1390555" y="1399890"/>
                    </a:lnTo>
                    <a:cubicBezTo>
                      <a:pt x="1395698" y="1399890"/>
                      <a:pt x="1399889" y="1395699"/>
                      <a:pt x="1399889" y="1390555"/>
                    </a:cubicBezTo>
                    <a:lnTo>
                      <a:pt x="1399889" y="9430"/>
                    </a:lnTo>
                    <a:cubicBezTo>
                      <a:pt x="1399985" y="4191"/>
                      <a:pt x="1395793" y="0"/>
                      <a:pt x="1390555" y="0"/>
                    </a:cubicBezTo>
                    <a:close/>
                    <a:moveTo>
                      <a:pt x="1201674" y="1192339"/>
                    </a:moveTo>
                    <a:cubicBezTo>
                      <a:pt x="1201674" y="1197483"/>
                      <a:pt x="1197483" y="1201674"/>
                      <a:pt x="1192340" y="1201674"/>
                    </a:cubicBezTo>
                    <a:lnTo>
                      <a:pt x="207645" y="1201674"/>
                    </a:lnTo>
                    <a:cubicBezTo>
                      <a:pt x="202502" y="1201674"/>
                      <a:pt x="198311" y="1197483"/>
                      <a:pt x="198311" y="1192339"/>
                    </a:cubicBezTo>
                    <a:lnTo>
                      <a:pt x="198311" y="207645"/>
                    </a:lnTo>
                    <a:cubicBezTo>
                      <a:pt x="198311" y="202502"/>
                      <a:pt x="202502" y="198311"/>
                      <a:pt x="207645" y="198311"/>
                    </a:cubicBezTo>
                    <a:lnTo>
                      <a:pt x="1192340" y="198311"/>
                    </a:lnTo>
                    <a:cubicBezTo>
                      <a:pt x="1197483" y="198311"/>
                      <a:pt x="1201674" y="202502"/>
                      <a:pt x="1201674" y="207645"/>
                    </a:cubicBezTo>
                    <a:lnTo>
                      <a:pt x="1201674" y="1192339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4" name="Graphic 2">
                <a:extLst>
                  <a:ext uri="{FF2B5EF4-FFF2-40B4-BE49-F238E27FC236}">
                    <a16:creationId xmlns:a16="http://schemas.microsoft.com/office/drawing/2014/main" xmlns="" id="{717271A8-C47B-4496-AD46-87B1784CECDC}"/>
                  </a:ext>
                </a:extLst>
              </p:cNvPr>
              <p:cNvSpPr/>
              <p:nvPr/>
            </p:nvSpPr>
            <p:spPr>
              <a:xfrm>
                <a:off x="3990975" y="4930425"/>
                <a:ext cx="599790" cy="599789"/>
              </a:xfrm>
              <a:custGeom>
                <a:avLst/>
                <a:gdLst>
                  <a:gd name="connsiteX0" fmla="*/ 590455 w 599790"/>
                  <a:gd name="connsiteY0" fmla="*/ 599789 h 599789"/>
                  <a:gd name="connsiteX1" fmla="*/ 9334 w 599790"/>
                  <a:gd name="connsiteY1" fmla="*/ 599789 h 599789"/>
                  <a:gd name="connsiteX2" fmla="*/ 0 w 599790"/>
                  <a:gd name="connsiteY2" fmla="*/ 590455 h 599789"/>
                  <a:gd name="connsiteX3" fmla="*/ 0 w 599790"/>
                  <a:gd name="connsiteY3" fmla="*/ 9334 h 599789"/>
                  <a:gd name="connsiteX4" fmla="*/ 9334 w 599790"/>
                  <a:gd name="connsiteY4" fmla="*/ 0 h 599789"/>
                  <a:gd name="connsiteX5" fmla="*/ 590455 w 599790"/>
                  <a:gd name="connsiteY5" fmla="*/ 0 h 599789"/>
                  <a:gd name="connsiteX6" fmla="*/ 599789 w 599790"/>
                  <a:gd name="connsiteY6" fmla="*/ 9334 h 599789"/>
                  <a:gd name="connsiteX7" fmla="*/ 599789 w 599790"/>
                  <a:gd name="connsiteY7" fmla="*/ 590455 h 599789"/>
                  <a:gd name="connsiteX8" fmla="*/ 590455 w 599790"/>
                  <a:gd name="connsiteY8" fmla="*/ 599789 h 59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9790" h="599789">
                    <a:moveTo>
                      <a:pt x="590455" y="599789"/>
                    </a:moveTo>
                    <a:lnTo>
                      <a:pt x="9334" y="599789"/>
                    </a:lnTo>
                    <a:cubicBezTo>
                      <a:pt x="4191" y="599789"/>
                      <a:pt x="0" y="595598"/>
                      <a:pt x="0" y="590455"/>
                    </a:cubicBezTo>
                    <a:lnTo>
                      <a:pt x="0" y="9334"/>
                    </a:lnTo>
                    <a:cubicBezTo>
                      <a:pt x="0" y="4191"/>
                      <a:pt x="4191" y="0"/>
                      <a:pt x="9334" y="0"/>
                    </a:cubicBezTo>
                    <a:lnTo>
                      <a:pt x="590455" y="0"/>
                    </a:lnTo>
                    <a:cubicBezTo>
                      <a:pt x="595598" y="0"/>
                      <a:pt x="599789" y="4191"/>
                      <a:pt x="599789" y="9334"/>
                    </a:cubicBezTo>
                    <a:lnTo>
                      <a:pt x="599789" y="590455"/>
                    </a:lnTo>
                    <a:cubicBezTo>
                      <a:pt x="599885" y="595598"/>
                      <a:pt x="595694" y="599789"/>
                      <a:pt x="590455" y="59978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5" name="Graphic 2">
                <a:extLst>
                  <a:ext uri="{FF2B5EF4-FFF2-40B4-BE49-F238E27FC236}">
                    <a16:creationId xmlns:a16="http://schemas.microsoft.com/office/drawing/2014/main" xmlns="" id="{0CECE242-8A79-4D11-8BF3-FED511B6AC6F}"/>
                  </a:ext>
                </a:extLst>
              </p:cNvPr>
              <p:cNvSpPr/>
              <p:nvPr/>
            </p:nvSpPr>
            <p:spPr>
              <a:xfrm>
                <a:off x="7201757" y="930666"/>
                <a:ext cx="1399508" cy="1397299"/>
              </a:xfrm>
              <a:custGeom>
                <a:avLst/>
                <a:gdLst>
                  <a:gd name="connsiteX0" fmla="*/ 0 w 1399508"/>
                  <a:gd name="connsiteY0" fmla="*/ 1387718 h 1397299"/>
                  <a:gd name="connsiteX1" fmla="*/ 54007 w 1399508"/>
                  <a:gd name="connsiteY1" fmla="*/ 1391814 h 1397299"/>
                  <a:gd name="connsiteX2" fmla="*/ 1368742 w 1399508"/>
                  <a:gd name="connsiteY2" fmla="*/ 1391814 h 1397299"/>
                  <a:gd name="connsiteX3" fmla="*/ 1395127 w 1399508"/>
                  <a:gd name="connsiteY3" fmla="*/ 1364858 h 1397299"/>
                  <a:gd name="connsiteX4" fmla="*/ 1395031 w 1399508"/>
                  <a:gd name="connsiteY4" fmla="*/ 43074 h 1397299"/>
                  <a:gd name="connsiteX5" fmla="*/ 1387888 w 1399508"/>
                  <a:gd name="connsiteY5" fmla="*/ 3831 h 1397299"/>
                  <a:gd name="connsiteX6" fmla="*/ 1391222 w 1399508"/>
                  <a:gd name="connsiteY6" fmla="*/ 307 h 1397299"/>
                  <a:gd name="connsiteX7" fmla="*/ 1398842 w 1399508"/>
                  <a:gd name="connsiteY7" fmla="*/ 4307 h 1397299"/>
                  <a:gd name="connsiteX8" fmla="*/ 1399127 w 1399508"/>
                  <a:gd name="connsiteY8" fmla="*/ 18023 h 1397299"/>
                  <a:gd name="connsiteX9" fmla="*/ 1399509 w 1399508"/>
                  <a:gd name="connsiteY9" fmla="*/ 1376098 h 1397299"/>
                  <a:gd name="connsiteX10" fmla="*/ 1378744 w 1399508"/>
                  <a:gd name="connsiteY10" fmla="*/ 1396386 h 1397299"/>
                  <a:gd name="connsiteX11" fmla="*/ 17336 w 1399508"/>
                  <a:gd name="connsiteY11" fmla="*/ 1395719 h 1397299"/>
                  <a:gd name="connsiteX12" fmla="*/ 0 w 1399508"/>
                  <a:gd name="connsiteY12" fmla="*/ 1387718 h 13972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99508" h="1397299">
                    <a:moveTo>
                      <a:pt x="0" y="1387718"/>
                    </a:moveTo>
                    <a:cubicBezTo>
                      <a:pt x="17621" y="1393624"/>
                      <a:pt x="35909" y="1391814"/>
                      <a:pt x="54007" y="1391814"/>
                    </a:cubicBezTo>
                    <a:cubicBezTo>
                      <a:pt x="492252" y="1391909"/>
                      <a:pt x="930497" y="1391909"/>
                      <a:pt x="1368742" y="1391814"/>
                    </a:cubicBezTo>
                    <a:cubicBezTo>
                      <a:pt x="1397699" y="1391814"/>
                      <a:pt x="1395127" y="1395434"/>
                      <a:pt x="1395127" y="1364858"/>
                    </a:cubicBezTo>
                    <a:cubicBezTo>
                      <a:pt x="1395127" y="924232"/>
                      <a:pt x="1395127" y="483700"/>
                      <a:pt x="1395031" y="43074"/>
                    </a:cubicBezTo>
                    <a:cubicBezTo>
                      <a:pt x="1395031" y="29739"/>
                      <a:pt x="1398175" y="15547"/>
                      <a:pt x="1387888" y="3831"/>
                    </a:cubicBezTo>
                    <a:cubicBezTo>
                      <a:pt x="1387792" y="3736"/>
                      <a:pt x="1390079" y="1545"/>
                      <a:pt x="1391222" y="307"/>
                    </a:cubicBezTo>
                    <a:cubicBezTo>
                      <a:pt x="1394746" y="-265"/>
                      <a:pt x="1398366" y="-551"/>
                      <a:pt x="1398842" y="4307"/>
                    </a:cubicBezTo>
                    <a:cubicBezTo>
                      <a:pt x="1399223" y="8879"/>
                      <a:pt x="1399127" y="13451"/>
                      <a:pt x="1399127" y="18023"/>
                    </a:cubicBezTo>
                    <a:cubicBezTo>
                      <a:pt x="1399127" y="470746"/>
                      <a:pt x="1399032" y="923374"/>
                      <a:pt x="1399509" y="1376098"/>
                    </a:cubicBezTo>
                    <a:cubicBezTo>
                      <a:pt x="1399509" y="1393052"/>
                      <a:pt x="1394936" y="1396386"/>
                      <a:pt x="1378744" y="1396386"/>
                    </a:cubicBezTo>
                    <a:cubicBezTo>
                      <a:pt x="924973" y="1395910"/>
                      <a:pt x="471106" y="1396100"/>
                      <a:pt x="17336" y="1395719"/>
                    </a:cubicBezTo>
                    <a:cubicBezTo>
                      <a:pt x="11525" y="1395719"/>
                      <a:pt x="0" y="1402577"/>
                      <a:pt x="0" y="1387718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" name="Graphic 2">
                <a:extLst>
                  <a:ext uri="{FF2B5EF4-FFF2-40B4-BE49-F238E27FC236}">
                    <a16:creationId xmlns:a16="http://schemas.microsoft.com/office/drawing/2014/main" xmlns="" id="{ED0E3BE6-CB8F-4323-852B-91A009D2838F}"/>
                  </a:ext>
                </a:extLst>
              </p:cNvPr>
              <p:cNvSpPr/>
              <p:nvPr/>
            </p:nvSpPr>
            <p:spPr>
              <a:xfrm>
                <a:off x="3603944" y="930683"/>
                <a:ext cx="1394835" cy="1395964"/>
              </a:xfrm>
              <a:custGeom>
                <a:avLst/>
                <a:gdLst>
                  <a:gd name="connsiteX0" fmla="*/ 30 w 1394835"/>
                  <a:gd name="connsiteY0" fmla="*/ 1394559 h 1395964"/>
                  <a:gd name="connsiteX1" fmla="*/ 5174 w 1394835"/>
                  <a:gd name="connsiteY1" fmla="*/ 1389416 h 1395964"/>
                  <a:gd name="connsiteX2" fmla="*/ 20033 w 1394835"/>
                  <a:gd name="connsiteY2" fmla="*/ 1391702 h 1395964"/>
                  <a:gd name="connsiteX3" fmla="*/ 1372487 w 1394835"/>
                  <a:gd name="connsiteY3" fmla="*/ 1392083 h 1395964"/>
                  <a:gd name="connsiteX4" fmla="*/ 1389728 w 1394835"/>
                  <a:gd name="connsiteY4" fmla="*/ 1374366 h 1395964"/>
                  <a:gd name="connsiteX5" fmla="*/ 1390013 w 1394835"/>
                  <a:gd name="connsiteY5" fmla="*/ 21816 h 1395964"/>
                  <a:gd name="connsiteX6" fmla="*/ 1388870 w 1394835"/>
                  <a:gd name="connsiteY6" fmla="*/ 194 h 1395964"/>
                  <a:gd name="connsiteX7" fmla="*/ 1393633 w 1394835"/>
                  <a:gd name="connsiteY7" fmla="*/ 3338 h 1395964"/>
                  <a:gd name="connsiteX8" fmla="*/ 1394490 w 1394835"/>
                  <a:gd name="connsiteY8" fmla="*/ 22102 h 1395964"/>
                  <a:gd name="connsiteX9" fmla="*/ 1394395 w 1394835"/>
                  <a:gd name="connsiteY9" fmla="*/ 1374176 h 1395964"/>
                  <a:gd name="connsiteX10" fmla="*/ 1392776 w 1394835"/>
                  <a:gd name="connsiteY10" fmla="*/ 1394464 h 1395964"/>
                  <a:gd name="connsiteX11" fmla="*/ 1374107 w 1394835"/>
                  <a:gd name="connsiteY11" fmla="*/ 1395893 h 1395964"/>
                  <a:gd name="connsiteX12" fmla="*/ 18699 w 1394835"/>
                  <a:gd name="connsiteY12" fmla="*/ 1395893 h 1395964"/>
                  <a:gd name="connsiteX13" fmla="*/ 30 w 1394835"/>
                  <a:gd name="connsiteY13" fmla="*/ 1394559 h 1395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394835" h="1395964">
                    <a:moveTo>
                      <a:pt x="30" y="1394559"/>
                    </a:moveTo>
                    <a:cubicBezTo>
                      <a:pt x="2983" y="1393988"/>
                      <a:pt x="-4542" y="1382558"/>
                      <a:pt x="5174" y="1389416"/>
                    </a:cubicBezTo>
                    <a:cubicBezTo>
                      <a:pt x="10031" y="1392845"/>
                      <a:pt x="15080" y="1391702"/>
                      <a:pt x="20033" y="1391702"/>
                    </a:cubicBezTo>
                    <a:cubicBezTo>
                      <a:pt x="470851" y="1391797"/>
                      <a:pt x="921669" y="1391702"/>
                      <a:pt x="1372487" y="1392083"/>
                    </a:cubicBezTo>
                    <a:cubicBezTo>
                      <a:pt x="1386394" y="1392083"/>
                      <a:pt x="1389728" y="1387606"/>
                      <a:pt x="1389728" y="1374366"/>
                    </a:cubicBezTo>
                    <a:cubicBezTo>
                      <a:pt x="1389442" y="923548"/>
                      <a:pt x="1389442" y="472635"/>
                      <a:pt x="1390013" y="21816"/>
                    </a:cubicBezTo>
                    <a:cubicBezTo>
                      <a:pt x="1390013" y="14482"/>
                      <a:pt x="1382393" y="7529"/>
                      <a:pt x="1388870" y="194"/>
                    </a:cubicBezTo>
                    <a:cubicBezTo>
                      <a:pt x="1391537" y="-472"/>
                      <a:pt x="1393157" y="575"/>
                      <a:pt x="1393633" y="3338"/>
                    </a:cubicBezTo>
                    <a:cubicBezTo>
                      <a:pt x="1395347" y="9529"/>
                      <a:pt x="1394490" y="15911"/>
                      <a:pt x="1394490" y="22102"/>
                    </a:cubicBezTo>
                    <a:cubicBezTo>
                      <a:pt x="1394490" y="472825"/>
                      <a:pt x="1394585" y="923453"/>
                      <a:pt x="1394395" y="1374176"/>
                    </a:cubicBezTo>
                    <a:cubicBezTo>
                      <a:pt x="1394395" y="1380939"/>
                      <a:pt x="1396109" y="1387892"/>
                      <a:pt x="1392776" y="1394464"/>
                    </a:cubicBezTo>
                    <a:cubicBezTo>
                      <a:pt x="1386584" y="1394940"/>
                      <a:pt x="1380393" y="1395893"/>
                      <a:pt x="1374107" y="1395893"/>
                    </a:cubicBezTo>
                    <a:cubicBezTo>
                      <a:pt x="922336" y="1395988"/>
                      <a:pt x="470470" y="1395988"/>
                      <a:pt x="18699" y="1395893"/>
                    </a:cubicBezTo>
                    <a:cubicBezTo>
                      <a:pt x="12413" y="1395893"/>
                      <a:pt x="6221" y="1395036"/>
                      <a:pt x="30" y="139455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" name="Graphic 2">
                <a:extLst>
                  <a:ext uri="{FF2B5EF4-FFF2-40B4-BE49-F238E27FC236}">
                    <a16:creationId xmlns:a16="http://schemas.microsoft.com/office/drawing/2014/main" xmlns="" id="{DACA668A-17F0-4319-AA99-823A453AE1F0}"/>
                  </a:ext>
                </a:extLst>
              </p:cNvPr>
              <p:cNvSpPr/>
              <p:nvPr/>
            </p:nvSpPr>
            <p:spPr>
              <a:xfrm>
                <a:off x="4996296" y="934021"/>
                <a:ext cx="2911" cy="1391126"/>
              </a:xfrm>
              <a:custGeom>
                <a:avLst/>
                <a:gdLst>
                  <a:gd name="connsiteX0" fmla="*/ 328 w 2911"/>
                  <a:gd name="connsiteY0" fmla="*/ 1391126 h 1391126"/>
                  <a:gd name="connsiteX1" fmla="*/ 42 w 2911"/>
                  <a:gd name="connsiteY1" fmla="*/ 1243394 h 1391126"/>
                  <a:gd name="connsiteX2" fmla="*/ 42 w 2911"/>
                  <a:gd name="connsiteY2" fmla="*/ 18764 h 1391126"/>
                  <a:gd name="connsiteX3" fmla="*/ 1185 w 2911"/>
                  <a:gd name="connsiteY3" fmla="*/ 0 h 1391126"/>
                  <a:gd name="connsiteX4" fmla="*/ 2424 w 2911"/>
                  <a:gd name="connsiteY4" fmla="*/ 16955 h 1391126"/>
                  <a:gd name="connsiteX5" fmla="*/ 2424 w 2911"/>
                  <a:gd name="connsiteY5" fmla="*/ 1376363 h 1391126"/>
                  <a:gd name="connsiteX6" fmla="*/ 328 w 2911"/>
                  <a:gd name="connsiteY6" fmla="*/ 1391126 h 1391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11" h="1391126">
                    <a:moveTo>
                      <a:pt x="328" y="1391126"/>
                    </a:moveTo>
                    <a:cubicBezTo>
                      <a:pt x="233" y="1341882"/>
                      <a:pt x="42" y="1292638"/>
                      <a:pt x="42" y="1243394"/>
                    </a:cubicBezTo>
                    <a:cubicBezTo>
                      <a:pt x="42" y="835152"/>
                      <a:pt x="-53" y="427006"/>
                      <a:pt x="42" y="18764"/>
                    </a:cubicBezTo>
                    <a:cubicBezTo>
                      <a:pt x="42" y="12478"/>
                      <a:pt x="804" y="6191"/>
                      <a:pt x="1185" y="0"/>
                    </a:cubicBezTo>
                    <a:cubicBezTo>
                      <a:pt x="1662" y="5620"/>
                      <a:pt x="2424" y="11335"/>
                      <a:pt x="2424" y="16955"/>
                    </a:cubicBezTo>
                    <a:cubicBezTo>
                      <a:pt x="2519" y="470059"/>
                      <a:pt x="2519" y="923258"/>
                      <a:pt x="2424" y="1376363"/>
                    </a:cubicBezTo>
                    <a:cubicBezTo>
                      <a:pt x="2424" y="1381220"/>
                      <a:pt x="4424" y="1386650"/>
                      <a:pt x="328" y="1391126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8" name="Graphic 2">
                <a:extLst>
                  <a:ext uri="{FF2B5EF4-FFF2-40B4-BE49-F238E27FC236}">
                    <a16:creationId xmlns:a16="http://schemas.microsoft.com/office/drawing/2014/main" xmlns="" id="{41E9D7F8-BED1-4E72-8337-D1364B1D4CC9}"/>
                  </a:ext>
                </a:extLst>
              </p:cNvPr>
              <p:cNvSpPr/>
              <p:nvPr/>
            </p:nvSpPr>
            <p:spPr>
              <a:xfrm>
                <a:off x="4384643" y="3729227"/>
                <a:ext cx="3671" cy="199167"/>
              </a:xfrm>
              <a:custGeom>
                <a:avLst/>
                <a:gdLst>
                  <a:gd name="connsiteX0" fmla="*/ 0 w 3671"/>
                  <a:gd name="connsiteY0" fmla="*/ 199168 h 199167"/>
                  <a:gd name="connsiteX1" fmla="*/ 0 w 3671"/>
                  <a:gd name="connsiteY1" fmla="*/ 0 h 199167"/>
                  <a:gd name="connsiteX2" fmla="*/ 3334 w 3671"/>
                  <a:gd name="connsiteY2" fmla="*/ 10382 h 199167"/>
                  <a:gd name="connsiteX3" fmla="*/ 3334 w 3671"/>
                  <a:gd name="connsiteY3" fmla="*/ 188786 h 199167"/>
                  <a:gd name="connsiteX4" fmla="*/ 0 w 3671"/>
                  <a:gd name="connsiteY4" fmla="*/ 199168 h 199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71" h="199167">
                    <a:moveTo>
                      <a:pt x="0" y="199168"/>
                    </a:moveTo>
                    <a:cubicBezTo>
                      <a:pt x="0" y="132779"/>
                      <a:pt x="0" y="66389"/>
                      <a:pt x="0" y="0"/>
                    </a:cubicBezTo>
                    <a:cubicBezTo>
                      <a:pt x="5239" y="2096"/>
                      <a:pt x="3334" y="6763"/>
                      <a:pt x="3334" y="10382"/>
                    </a:cubicBezTo>
                    <a:cubicBezTo>
                      <a:pt x="3429" y="69818"/>
                      <a:pt x="3429" y="129350"/>
                      <a:pt x="3334" y="188786"/>
                    </a:cubicBezTo>
                    <a:cubicBezTo>
                      <a:pt x="3238" y="192405"/>
                      <a:pt x="5048" y="196977"/>
                      <a:pt x="0" y="199168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9" name="Graphic 2">
                <a:extLst>
                  <a:ext uri="{FF2B5EF4-FFF2-40B4-BE49-F238E27FC236}">
                    <a16:creationId xmlns:a16="http://schemas.microsoft.com/office/drawing/2014/main" xmlns="" id="{263FF111-F7D1-4B0D-BECD-3EDF1ED9FB21}"/>
                  </a:ext>
                </a:extLst>
              </p:cNvPr>
              <p:cNvSpPr/>
              <p:nvPr/>
            </p:nvSpPr>
            <p:spPr>
              <a:xfrm>
                <a:off x="3601402" y="929544"/>
                <a:ext cx="1399889" cy="1399889"/>
              </a:xfrm>
              <a:custGeom>
                <a:avLst/>
                <a:gdLst>
                  <a:gd name="connsiteX0" fmla="*/ 1390555 w 1399889"/>
                  <a:gd name="connsiteY0" fmla="*/ 0 h 1399889"/>
                  <a:gd name="connsiteX1" fmla="*/ 9334 w 1399889"/>
                  <a:gd name="connsiteY1" fmla="*/ 0 h 1399889"/>
                  <a:gd name="connsiteX2" fmla="*/ 0 w 1399889"/>
                  <a:gd name="connsiteY2" fmla="*/ 9335 h 1399889"/>
                  <a:gd name="connsiteX3" fmla="*/ 0 w 1399889"/>
                  <a:gd name="connsiteY3" fmla="*/ 1390555 h 1399889"/>
                  <a:gd name="connsiteX4" fmla="*/ 9334 w 1399889"/>
                  <a:gd name="connsiteY4" fmla="*/ 1399889 h 1399889"/>
                  <a:gd name="connsiteX5" fmla="*/ 1390555 w 1399889"/>
                  <a:gd name="connsiteY5" fmla="*/ 1399889 h 1399889"/>
                  <a:gd name="connsiteX6" fmla="*/ 1399889 w 1399889"/>
                  <a:gd name="connsiteY6" fmla="*/ 1390555 h 1399889"/>
                  <a:gd name="connsiteX7" fmla="*/ 1399889 w 1399889"/>
                  <a:gd name="connsiteY7" fmla="*/ 9430 h 1399889"/>
                  <a:gd name="connsiteX8" fmla="*/ 1390555 w 1399889"/>
                  <a:gd name="connsiteY8" fmla="*/ 0 h 1399889"/>
                  <a:gd name="connsiteX9" fmla="*/ 1169384 w 1399889"/>
                  <a:gd name="connsiteY9" fmla="*/ 1200912 h 1399889"/>
                  <a:gd name="connsiteX10" fmla="*/ 205169 w 1399889"/>
                  <a:gd name="connsiteY10" fmla="*/ 1201007 h 1399889"/>
                  <a:gd name="connsiteX11" fmla="*/ 185642 w 1399889"/>
                  <a:gd name="connsiteY11" fmla="*/ 1181005 h 1399889"/>
                  <a:gd name="connsiteX12" fmla="*/ 185738 w 1399889"/>
                  <a:gd name="connsiteY12" fmla="*/ 216694 h 1399889"/>
                  <a:gd name="connsiteX13" fmla="*/ 204026 w 1399889"/>
                  <a:gd name="connsiteY13" fmla="*/ 196977 h 1399889"/>
                  <a:gd name="connsiteX14" fmla="*/ 1168241 w 1399889"/>
                  <a:gd name="connsiteY14" fmla="*/ 196882 h 1399889"/>
                  <a:gd name="connsiteX15" fmla="*/ 1189387 w 1399889"/>
                  <a:gd name="connsiteY15" fmla="*/ 218885 h 1399889"/>
                  <a:gd name="connsiteX16" fmla="*/ 1189006 w 1399889"/>
                  <a:gd name="connsiteY16" fmla="*/ 700183 h 1399889"/>
                  <a:gd name="connsiteX17" fmla="*/ 1189387 w 1399889"/>
                  <a:gd name="connsiteY17" fmla="*/ 1181481 h 1399889"/>
                  <a:gd name="connsiteX18" fmla="*/ 1169384 w 1399889"/>
                  <a:gd name="connsiteY18" fmla="*/ 1200912 h 13998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399889" h="1399889">
                    <a:moveTo>
                      <a:pt x="1390555" y="0"/>
                    </a:moveTo>
                    <a:lnTo>
                      <a:pt x="9334" y="0"/>
                    </a:lnTo>
                    <a:cubicBezTo>
                      <a:pt x="4191" y="0"/>
                      <a:pt x="0" y="4191"/>
                      <a:pt x="0" y="9335"/>
                    </a:cubicBezTo>
                    <a:lnTo>
                      <a:pt x="0" y="1390555"/>
                    </a:lnTo>
                    <a:cubicBezTo>
                      <a:pt x="0" y="1395698"/>
                      <a:pt x="4191" y="1399889"/>
                      <a:pt x="9334" y="1399889"/>
                    </a:cubicBezTo>
                    <a:lnTo>
                      <a:pt x="1390555" y="1399889"/>
                    </a:lnTo>
                    <a:cubicBezTo>
                      <a:pt x="1395698" y="1399889"/>
                      <a:pt x="1399889" y="1395698"/>
                      <a:pt x="1399889" y="1390555"/>
                    </a:cubicBezTo>
                    <a:lnTo>
                      <a:pt x="1399889" y="9430"/>
                    </a:lnTo>
                    <a:cubicBezTo>
                      <a:pt x="1399889" y="4191"/>
                      <a:pt x="1395698" y="0"/>
                      <a:pt x="1390555" y="0"/>
                    </a:cubicBezTo>
                    <a:close/>
                    <a:moveTo>
                      <a:pt x="1169384" y="1200912"/>
                    </a:moveTo>
                    <a:cubicBezTo>
                      <a:pt x="848011" y="1200531"/>
                      <a:pt x="526542" y="1200436"/>
                      <a:pt x="205169" y="1201007"/>
                    </a:cubicBezTo>
                    <a:cubicBezTo>
                      <a:pt x="189071" y="1201007"/>
                      <a:pt x="185642" y="1196435"/>
                      <a:pt x="185642" y="1181005"/>
                    </a:cubicBezTo>
                    <a:cubicBezTo>
                      <a:pt x="186119" y="859536"/>
                      <a:pt x="186119" y="538163"/>
                      <a:pt x="185738" y="216694"/>
                    </a:cubicBezTo>
                    <a:cubicBezTo>
                      <a:pt x="185738" y="202502"/>
                      <a:pt x="187833" y="196977"/>
                      <a:pt x="204026" y="196977"/>
                    </a:cubicBezTo>
                    <a:cubicBezTo>
                      <a:pt x="525399" y="197453"/>
                      <a:pt x="846868" y="197549"/>
                      <a:pt x="1168241" y="196882"/>
                    </a:cubicBezTo>
                    <a:cubicBezTo>
                      <a:pt x="1186529" y="196882"/>
                      <a:pt x="1189482" y="202311"/>
                      <a:pt x="1189387" y="218885"/>
                    </a:cubicBezTo>
                    <a:cubicBezTo>
                      <a:pt x="1188815" y="379286"/>
                      <a:pt x="1189006" y="539782"/>
                      <a:pt x="1189006" y="700183"/>
                    </a:cubicBezTo>
                    <a:cubicBezTo>
                      <a:pt x="1189006" y="860584"/>
                      <a:pt x="1188720" y="1021080"/>
                      <a:pt x="1189387" y="1181481"/>
                    </a:cubicBezTo>
                    <a:cubicBezTo>
                      <a:pt x="1189577" y="1197769"/>
                      <a:pt x="1184529" y="1200912"/>
                      <a:pt x="1169384" y="120091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" name="Graphic 2">
                <a:extLst>
                  <a:ext uri="{FF2B5EF4-FFF2-40B4-BE49-F238E27FC236}">
                    <a16:creationId xmlns:a16="http://schemas.microsoft.com/office/drawing/2014/main" xmlns="" id="{52C51470-597A-4050-9993-A68193BDD997}"/>
                  </a:ext>
                </a:extLst>
              </p:cNvPr>
              <p:cNvSpPr/>
              <p:nvPr/>
            </p:nvSpPr>
            <p:spPr>
              <a:xfrm>
                <a:off x="6196202" y="4703825"/>
                <a:ext cx="52768" cy="2857"/>
              </a:xfrm>
              <a:custGeom>
                <a:avLst/>
                <a:gdLst>
                  <a:gd name="connsiteX0" fmla="*/ 0 w 52768"/>
                  <a:gd name="connsiteY0" fmla="*/ 0 h 2857"/>
                  <a:gd name="connsiteX1" fmla="*/ 52483 w 52768"/>
                  <a:gd name="connsiteY1" fmla="*/ 0 h 2857"/>
                  <a:gd name="connsiteX2" fmla="*/ 52769 w 52768"/>
                  <a:gd name="connsiteY2" fmla="*/ 2858 h 2857"/>
                  <a:gd name="connsiteX3" fmla="*/ 286 w 52768"/>
                  <a:gd name="connsiteY3" fmla="*/ 2858 h 2857"/>
                  <a:gd name="connsiteX4" fmla="*/ 0 w 52768"/>
                  <a:gd name="connsiteY4" fmla="*/ 0 h 2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768" h="2857">
                    <a:moveTo>
                      <a:pt x="0" y="0"/>
                    </a:moveTo>
                    <a:cubicBezTo>
                      <a:pt x="17526" y="0"/>
                      <a:pt x="35052" y="0"/>
                      <a:pt x="52483" y="0"/>
                    </a:cubicBezTo>
                    <a:cubicBezTo>
                      <a:pt x="52578" y="953"/>
                      <a:pt x="52673" y="1905"/>
                      <a:pt x="52769" y="2858"/>
                    </a:cubicBezTo>
                    <a:cubicBezTo>
                      <a:pt x="35243" y="2858"/>
                      <a:pt x="17812" y="2858"/>
                      <a:pt x="286" y="2858"/>
                    </a:cubicBezTo>
                    <a:cubicBezTo>
                      <a:pt x="191" y="1905"/>
                      <a:pt x="95" y="953"/>
                      <a:pt x="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1" name="Graphic 2">
                <a:extLst>
                  <a:ext uri="{FF2B5EF4-FFF2-40B4-BE49-F238E27FC236}">
                    <a16:creationId xmlns:a16="http://schemas.microsoft.com/office/drawing/2014/main" xmlns="" id="{5A6BF134-A8E5-4B90-A7E0-FA3919645E7B}"/>
                  </a:ext>
                </a:extLst>
              </p:cNvPr>
              <p:cNvSpPr/>
              <p:nvPr/>
            </p:nvSpPr>
            <p:spPr>
              <a:xfrm>
                <a:off x="6170199" y="4134181"/>
                <a:ext cx="14909" cy="10594"/>
              </a:xfrm>
              <a:custGeom>
                <a:avLst/>
                <a:gdLst>
                  <a:gd name="connsiteX0" fmla="*/ 0 w 14909"/>
                  <a:gd name="connsiteY0" fmla="*/ 8146 h 10594"/>
                  <a:gd name="connsiteX1" fmla="*/ 13525 w 14909"/>
                  <a:gd name="connsiteY1" fmla="*/ 812 h 10594"/>
                  <a:gd name="connsiteX2" fmla="*/ 14764 w 14909"/>
                  <a:gd name="connsiteY2" fmla="*/ 5193 h 10594"/>
                  <a:gd name="connsiteX3" fmla="*/ 0 w 14909"/>
                  <a:gd name="connsiteY3" fmla="*/ 8146 h 10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909" h="10594">
                    <a:moveTo>
                      <a:pt x="0" y="8146"/>
                    </a:moveTo>
                    <a:cubicBezTo>
                      <a:pt x="4191" y="3574"/>
                      <a:pt x="6382" y="-2141"/>
                      <a:pt x="13525" y="812"/>
                    </a:cubicBezTo>
                    <a:cubicBezTo>
                      <a:pt x="14478" y="1193"/>
                      <a:pt x="15240" y="4145"/>
                      <a:pt x="14764" y="5193"/>
                    </a:cubicBezTo>
                    <a:cubicBezTo>
                      <a:pt x="11525" y="11575"/>
                      <a:pt x="6763" y="11956"/>
                      <a:pt x="0" y="8146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2" name="Graphic 2">
                <a:extLst>
                  <a:ext uri="{FF2B5EF4-FFF2-40B4-BE49-F238E27FC236}">
                    <a16:creationId xmlns:a16="http://schemas.microsoft.com/office/drawing/2014/main" xmlns="" id="{9D693801-035C-4816-B5E3-C2840108171B}"/>
                  </a:ext>
                </a:extLst>
              </p:cNvPr>
              <p:cNvSpPr/>
              <p:nvPr/>
            </p:nvSpPr>
            <p:spPr>
              <a:xfrm>
                <a:off x="5799947" y="4138097"/>
                <a:ext cx="13541" cy="8230"/>
              </a:xfrm>
              <a:custGeom>
                <a:avLst/>
                <a:gdLst>
                  <a:gd name="connsiteX0" fmla="*/ 13541 w 13541"/>
                  <a:gd name="connsiteY0" fmla="*/ 3467 h 8230"/>
                  <a:gd name="connsiteX1" fmla="*/ 778 w 13541"/>
                  <a:gd name="connsiteY1" fmla="*/ 6611 h 8230"/>
                  <a:gd name="connsiteX2" fmla="*/ 302 w 13541"/>
                  <a:gd name="connsiteY2" fmla="*/ 2324 h 8230"/>
                  <a:gd name="connsiteX3" fmla="*/ 13541 w 13541"/>
                  <a:gd name="connsiteY3" fmla="*/ 3467 h 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541" h="8230">
                    <a:moveTo>
                      <a:pt x="13541" y="3467"/>
                    </a:moveTo>
                    <a:cubicBezTo>
                      <a:pt x="9731" y="7754"/>
                      <a:pt x="5826" y="9944"/>
                      <a:pt x="778" y="6611"/>
                    </a:cubicBezTo>
                    <a:cubicBezTo>
                      <a:pt x="16" y="6039"/>
                      <a:pt x="-270" y="2801"/>
                      <a:pt x="302" y="2324"/>
                    </a:cubicBezTo>
                    <a:cubicBezTo>
                      <a:pt x="4683" y="-628"/>
                      <a:pt x="9160" y="-1295"/>
                      <a:pt x="13541" y="346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3" name="Graphic 2">
                <a:extLst>
                  <a:ext uri="{FF2B5EF4-FFF2-40B4-BE49-F238E27FC236}">
                    <a16:creationId xmlns:a16="http://schemas.microsoft.com/office/drawing/2014/main" xmlns="" id="{320B04A7-86CD-4F8C-A177-AB153483C5B9}"/>
                  </a:ext>
                </a:extLst>
              </p:cNvPr>
              <p:cNvSpPr/>
              <p:nvPr/>
            </p:nvSpPr>
            <p:spPr>
              <a:xfrm>
                <a:off x="6170000" y="4738399"/>
                <a:ext cx="8876" cy="10384"/>
              </a:xfrm>
              <a:custGeom>
                <a:avLst/>
                <a:gdLst>
                  <a:gd name="connsiteX0" fmla="*/ 3343 w 8876"/>
                  <a:gd name="connsiteY0" fmla="*/ 10385 h 10384"/>
                  <a:gd name="connsiteX1" fmla="*/ 104 w 8876"/>
                  <a:gd name="connsiteY1" fmla="*/ 5527 h 10384"/>
                  <a:gd name="connsiteX2" fmla="*/ 5534 w 8876"/>
                  <a:gd name="connsiteY2" fmla="*/ 3 h 10384"/>
                  <a:gd name="connsiteX3" fmla="*/ 8772 w 8876"/>
                  <a:gd name="connsiteY3" fmla="*/ 4765 h 10384"/>
                  <a:gd name="connsiteX4" fmla="*/ 3343 w 8876"/>
                  <a:gd name="connsiteY4" fmla="*/ 10385 h 10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76" h="10384">
                    <a:moveTo>
                      <a:pt x="3343" y="10385"/>
                    </a:moveTo>
                    <a:cubicBezTo>
                      <a:pt x="295" y="10099"/>
                      <a:pt x="-277" y="7908"/>
                      <a:pt x="104" y="5527"/>
                    </a:cubicBezTo>
                    <a:cubicBezTo>
                      <a:pt x="485" y="2479"/>
                      <a:pt x="2295" y="98"/>
                      <a:pt x="5534" y="3"/>
                    </a:cubicBezTo>
                    <a:cubicBezTo>
                      <a:pt x="8582" y="-93"/>
                      <a:pt x="9153" y="2384"/>
                      <a:pt x="8772" y="4765"/>
                    </a:cubicBezTo>
                    <a:cubicBezTo>
                      <a:pt x="8391" y="7813"/>
                      <a:pt x="6581" y="9909"/>
                      <a:pt x="3343" y="1038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4" name="Graphic 2">
                <a:extLst>
                  <a:ext uri="{FF2B5EF4-FFF2-40B4-BE49-F238E27FC236}">
                    <a16:creationId xmlns:a16="http://schemas.microsoft.com/office/drawing/2014/main" xmlns="" id="{5AB163C0-5838-47C8-889F-26DF0413143D}"/>
                  </a:ext>
                </a:extLst>
              </p:cNvPr>
              <p:cNvSpPr/>
              <p:nvPr/>
            </p:nvSpPr>
            <p:spPr>
              <a:xfrm>
                <a:off x="7189849" y="4529707"/>
                <a:ext cx="200804" cy="200791"/>
              </a:xfrm>
              <a:custGeom>
                <a:avLst/>
                <a:gdLst>
                  <a:gd name="connsiteX0" fmla="*/ 200789 w 200804"/>
                  <a:gd name="connsiteY0" fmla="*/ 187453 h 200791"/>
                  <a:gd name="connsiteX1" fmla="*/ 187168 w 200804"/>
                  <a:gd name="connsiteY1" fmla="*/ 200789 h 200791"/>
                  <a:gd name="connsiteX2" fmla="*/ 13813 w 200804"/>
                  <a:gd name="connsiteY2" fmla="*/ 200789 h 200791"/>
                  <a:gd name="connsiteX3" fmla="*/ 2 w 200804"/>
                  <a:gd name="connsiteY3" fmla="*/ 187644 h 200791"/>
                  <a:gd name="connsiteX4" fmla="*/ 97 w 200804"/>
                  <a:gd name="connsiteY4" fmla="*/ 12575 h 200791"/>
                  <a:gd name="connsiteX5" fmla="*/ 12861 w 200804"/>
                  <a:gd name="connsiteY5" fmla="*/ 97 h 200791"/>
                  <a:gd name="connsiteX6" fmla="*/ 187930 w 200804"/>
                  <a:gd name="connsiteY6" fmla="*/ 1 h 200791"/>
                  <a:gd name="connsiteX7" fmla="*/ 200789 w 200804"/>
                  <a:gd name="connsiteY7" fmla="*/ 14099 h 200791"/>
                  <a:gd name="connsiteX8" fmla="*/ 200789 w 200804"/>
                  <a:gd name="connsiteY8" fmla="*/ 187453 h 2007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0804" h="200791">
                    <a:moveTo>
                      <a:pt x="200789" y="187453"/>
                    </a:moveTo>
                    <a:cubicBezTo>
                      <a:pt x="201075" y="198312"/>
                      <a:pt x="197550" y="200884"/>
                      <a:pt x="187168" y="200789"/>
                    </a:cubicBezTo>
                    <a:cubicBezTo>
                      <a:pt x="129351" y="200312"/>
                      <a:pt x="71630" y="200312"/>
                      <a:pt x="13813" y="200789"/>
                    </a:cubicBezTo>
                    <a:cubicBezTo>
                      <a:pt x="3717" y="200884"/>
                      <a:pt x="-94" y="198693"/>
                      <a:pt x="2" y="187644"/>
                    </a:cubicBezTo>
                    <a:cubicBezTo>
                      <a:pt x="573" y="129256"/>
                      <a:pt x="478" y="70963"/>
                      <a:pt x="97" y="12575"/>
                    </a:cubicBezTo>
                    <a:cubicBezTo>
                      <a:pt x="2" y="2668"/>
                      <a:pt x="3240" y="97"/>
                      <a:pt x="12861" y="97"/>
                    </a:cubicBezTo>
                    <a:cubicBezTo>
                      <a:pt x="71249" y="478"/>
                      <a:pt x="129542" y="573"/>
                      <a:pt x="187930" y="1"/>
                    </a:cubicBezTo>
                    <a:cubicBezTo>
                      <a:pt x="199360" y="-94"/>
                      <a:pt x="200979" y="4478"/>
                      <a:pt x="200789" y="14099"/>
                    </a:cubicBezTo>
                    <a:cubicBezTo>
                      <a:pt x="200217" y="43245"/>
                      <a:pt x="200027" y="158878"/>
                      <a:pt x="200789" y="187453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5" name="Graphic 2">
                <a:extLst>
                  <a:ext uri="{FF2B5EF4-FFF2-40B4-BE49-F238E27FC236}">
                    <a16:creationId xmlns:a16="http://schemas.microsoft.com/office/drawing/2014/main" xmlns="" id="{D7B0B9CE-762C-4352-A799-3ADD6D5265D6}"/>
                  </a:ext>
                </a:extLst>
              </p:cNvPr>
              <p:cNvSpPr/>
              <p:nvPr/>
            </p:nvSpPr>
            <p:spPr>
              <a:xfrm>
                <a:off x="3988783" y="1328546"/>
                <a:ext cx="600171" cy="599982"/>
              </a:xfrm>
              <a:custGeom>
                <a:avLst/>
                <a:gdLst>
                  <a:gd name="connsiteX0" fmla="*/ 299467 w 600171"/>
                  <a:gd name="connsiteY0" fmla="*/ 599694 h 599982"/>
                  <a:gd name="connsiteX1" fmla="*/ 19337 w 600171"/>
                  <a:gd name="connsiteY1" fmla="*/ 599980 h 599982"/>
                  <a:gd name="connsiteX2" fmla="*/ 1 w 600171"/>
                  <a:gd name="connsiteY2" fmla="*/ 581597 h 599982"/>
                  <a:gd name="connsiteX3" fmla="*/ 192 w 600171"/>
                  <a:gd name="connsiteY3" fmla="*/ 16193 h 599982"/>
                  <a:gd name="connsiteX4" fmla="*/ 16479 w 600171"/>
                  <a:gd name="connsiteY4" fmla="*/ 0 h 599982"/>
                  <a:gd name="connsiteX5" fmla="*/ 583598 w 600171"/>
                  <a:gd name="connsiteY5" fmla="*/ 0 h 599982"/>
                  <a:gd name="connsiteX6" fmla="*/ 600172 w 600171"/>
                  <a:gd name="connsiteY6" fmla="*/ 16002 h 599982"/>
                  <a:gd name="connsiteX7" fmla="*/ 600076 w 600171"/>
                  <a:gd name="connsiteY7" fmla="*/ 584930 h 599982"/>
                  <a:gd name="connsiteX8" fmla="*/ 584741 w 600171"/>
                  <a:gd name="connsiteY8" fmla="*/ 599980 h 599982"/>
                  <a:gd name="connsiteX9" fmla="*/ 299467 w 600171"/>
                  <a:gd name="connsiteY9" fmla="*/ 599694 h 599982"/>
                  <a:gd name="connsiteX10" fmla="*/ 299467 w 600171"/>
                  <a:gd name="connsiteY10" fmla="*/ 599694 h 599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0171" h="599982">
                    <a:moveTo>
                      <a:pt x="299467" y="599694"/>
                    </a:moveTo>
                    <a:cubicBezTo>
                      <a:pt x="206122" y="599694"/>
                      <a:pt x="112682" y="599408"/>
                      <a:pt x="19337" y="599980"/>
                    </a:cubicBezTo>
                    <a:cubicBezTo>
                      <a:pt x="5240" y="600075"/>
                      <a:pt x="-94" y="597694"/>
                      <a:pt x="1" y="581597"/>
                    </a:cubicBezTo>
                    <a:cubicBezTo>
                      <a:pt x="668" y="393097"/>
                      <a:pt x="573" y="204597"/>
                      <a:pt x="192" y="16193"/>
                    </a:cubicBezTo>
                    <a:cubicBezTo>
                      <a:pt x="192" y="3239"/>
                      <a:pt x="3716" y="0"/>
                      <a:pt x="16479" y="0"/>
                    </a:cubicBezTo>
                    <a:cubicBezTo>
                      <a:pt x="205551" y="381"/>
                      <a:pt x="394527" y="381"/>
                      <a:pt x="583598" y="0"/>
                    </a:cubicBezTo>
                    <a:cubicBezTo>
                      <a:pt x="596076" y="0"/>
                      <a:pt x="600172" y="2762"/>
                      <a:pt x="600172" y="16002"/>
                    </a:cubicBezTo>
                    <a:cubicBezTo>
                      <a:pt x="599695" y="205645"/>
                      <a:pt x="599695" y="395288"/>
                      <a:pt x="600076" y="584930"/>
                    </a:cubicBezTo>
                    <a:cubicBezTo>
                      <a:pt x="600076" y="597122"/>
                      <a:pt x="596552" y="600075"/>
                      <a:pt x="584741" y="599980"/>
                    </a:cubicBezTo>
                    <a:cubicBezTo>
                      <a:pt x="489682" y="599408"/>
                      <a:pt x="394622" y="599599"/>
                      <a:pt x="299467" y="599694"/>
                    </a:cubicBezTo>
                    <a:cubicBezTo>
                      <a:pt x="299467" y="599599"/>
                      <a:pt x="299467" y="599694"/>
                      <a:pt x="299467" y="59969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6" name="Graphic 2">
                <a:extLst>
                  <a:ext uri="{FF2B5EF4-FFF2-40B4-BE49-F238E27FC236}">
                    <a16:creationId xmlns:a16="http://schemas.microsoft.com/office/drawing/2014/main" xmlns="" id="{E07F767C-36D3-4E87-AC4B-DDD906BD504B}"/>
                  </a:ext>
                </a:extLst>
              </p:cNvPr>
              <p:cNvSpPr/>
              <p:nvPr/>
            </p:nvSpPr>
            <p:spPr>
              <a:xfrm>
                <a:off x="3592258" y="2524887"/>
                <a:ext cx="1806892" cy="1805463"/>
              </a:xfrm>
              <a:custGeom>
                <a:avLst/>
                <a:gdLst>
                  <a:gd name="connsiteX0" fmla="*/ 1604201 w 1806892"/>
                  <a:gd name="connsiteY0" fmla="*/ 1403794 h 1805463"/>
                  <a:gd name="connsiteX1" fmla="*/ 1604201 w 1806892"/>
                  <a:gd name="connsiteY1" fmla="*/ 1608963 h 1805463"/>
                  <a:gd name="connsiteX2" fmla="*/ 1205198 w 1806892"/>
                  <a:gd name="connsiteY2" fmla="*/ 1608963 h 1805463"/>
                  <a:gd name="connsiteX3" fmla="*/ 1195007 w 1806892"/>
                  <a:gd name="connsiteY3" fmla="*/ 1598771 h 1805463"/>
                  <a:gd name="connsiteX4" fmla="*/ 1195007 w 1806892"/>
                  <a:gd name="connsiteY4" fmla="*/ 1411415 h 1805463"/>
                  <a:gd name="connsiteX5" fmla="*/ 1205389 w 1806892"/>
                  <a:gd name="connsiteY5" fmla="*/ 1401032 h 1805463"/>
                  <a:gd name="connsiteX6" fmla="*/ 1603248 w 1806892"/>
                  <a:gd name="connsiteY6" fmla="*/ 1401032 h 1805463"/>
                  <a:gd name="connsiteX7" fmla="*/ 1603248 w 1806892"/>
                  <a:gd name="connsiteY7" fmla="*/ 1204055 h 1805463"/>
                  <a:gd name="connsiteX8" fmla="*/ 1806893 w 1806892"/>
                  <a:gd name="connsiteY8" fmla="*/ 1204055 h 1805463"/>
                  <a:gd name="connsiteX9" fmla="*/ 1806893 w 1806892"/>
                  <a:gd name="connsiteY9" fmla="*/ 416338 h 1805463"/>
                  <a:gd name="connsiteX10" fmla="*/ 1790795 w 1806892"/>
                  <a:gd name="connsiteY10" fmla="*/ 400241 h 1805463"/>
                  <a:gd name="connsiteX11" fmla="*/ 1608201 w 1806892"/>
                  <a:gd name="connsiteY11" fmla="*/ 400241 h 1805463"/>
                  <a:gd name="connsiteX12" fmla="*/ 1608201 w 1806892"/>
                  <a:gd name="connsiteY12" fmla="*/ 16097 h 1805463"/>
                  <a:gd name="connsiteX13" fmla="*/ 1592104 w 1806892"/>
                  <a:gd name="connsiteY13" fmla="*/ 0 h 1805463"/>
                  <a:gd name="connsiteX14" fmla="*/ 1219105 w 1806892"/>
                  <a:gd name="connsiteY14" fmla="*/ 0 h 1805463"/>
                  <a:gd name="connsiteX15" fmla="*/ 1203008 w 1806892"/>
                  <a:gd name="connsiteY15" fmla="*/ 16097 h 1805463"/>
                  <a:gd name="connsiteX16" fmla="*/ 1203008 w 1806892"/>
                  <a:gd name="connsiteY16" fmla="*/ 200406 h 1805463"/>
                  <a:gd name="connsiteX17" fmla="*/ 813244 w 1806892"/>
                  <a:gd name="connsiteY17" fmla="*/ 200406 h 1805463"/>
                  <a:gd name="connsiteX18" fmla="*/ 797147 w 1806892"/>
                  <a:gd name="connsiteY18" fmla="*/ 216503 h 1805463"/>
                  <a:gd name="connsiteX19" fmla="*/ 797147 w 1806892"/>
                  <a:gd name="connsiteY19" fmla="*/ 393192 h 1805463"/>
                  <a:gd name="connsiteX20" fmla="*/ 813244 w 1806892"/>
                  <a:gd name="connsiteY20" fmla="*/ 409289 h 1805463"/>
                  <a:gd name="connsiteX21" fmla="*/ 1002887 w 1806892"/>
                  <a:gd name="connsiteY21" fmla="*/ 409289 h 1805463"/>
                  <a:gd name="connsiteX22" fmla="*/ 1001173 w 1806892"/>
                  <a:gd name="connsiteY22" fmla="*/ 416338 h 1805463"/>
                  <a:gd name="connsiteX23" fmla="*/ 1001173 w 1806892"/>
                  <a:gd name="connsiteY23" fmla="*/ 597122 h 1805463"/>
                  <a:gd name="connsiteX24" fmla="*/ 813244 w 1806892"/>
                  <a:gd name="connsiteY24" fmla="*/ 597122 h 1805463"/>
                  <a:gd name="connsiteX25" fmla="*/ 797147 w 1806892"/>
                  <a:gd name="connsiteY25" fmla="*/ 613220 h 1805463"/>
                  <a:gd name="connsiteX26" fmla="*/ 797147 w 1806892"/>
                  <a:gd name="connsiteY26" fmla="*/ 805053 h 1805463"/>
                  <a:gd name="connsiteX27" fmla="*/ 619792 w 1806892"/>
                  <a:gd name="connsiteY27" fmla="*/ 805053 h 1805463"/>
                  <a:gd name="connsiteX28" fmla="*/ 603695 w 1806892"/>
                  <a:gd name="connsiteY28" fmla="*/ 821150 h 1805463"/>
                  <a:gd name="connsiteX29" fmla="*/ 603695 w 1806892"/>
                  <a:gd name="connsiteY29" fmla="*/ 996696 h 1805463"/>
                  <a:gd name="connsiteX30" fmla="*/ 16097 w 1806892"/>
                  <a:gd name="connsiteY30" fmla="*/ 996696 h 1805463"/>
                  <a:gd name="connsiteX31" fmla="*/ 0 w 1806892"/>
                  <a:gd name="connsiteY31" fmla="*/ 1012793 h 1805463"/>
                  <a:gd name="connsiteX32" fmla="*/ 0 w 1806892"/>
                  <a:gd name="connsiteY32" fmla="*/ 1189482 h 1805463"/>
                  <a:gd name="connsiteX33" fmla="*/ 16097 w 1806892"/>
                  <a:gd name="connsiteY33" fmla="*/ 1205579 h 1805463"/>
                  <a:gd name="connsiteX34" fmla="*/ 402336 w 1806892"/>
                  <a:gd name="connsiteY34" fmla="*/ 1205579 h 1805463"/>
                  <a:gd name="connsiteX35" fmla="*/ 402336 w 1806892"/>
                  <a:gd name="connsiteY35" fmla="*/ 1399127 h 1805463"/>
                  <a:gd name="connsiteX36" fmla="*/ 418433 w 1806892"/>
                  <a:gd name="connsiteY36" fmla="*/ 1415225 h 1805463"/>
                  <a:gd name="connsiteX37" fmla="*/ 603695 w 1806892"/>
                  <a:gd name="connsiteY37" fmla="*/ 1415225 h 1805463"/>
                  <a:gd name="connsiteX38" fmla="*/ 603695 w 1806892"/>
                  <a:gd name="connsiteY38" fmla="*/ 1789367 h 1805463"/>
                  <a:gd name="connsiteX39" fmla="*/ 619792 w 1806892"/>
                  <a:gd name="connsiteY39" fmla="*/ 1805464 h 1805463"/>
                  <a:gd name="connsiteX40" fmla="*/ 1588008 w 1806892"/>
                  <a:gd name="connsiteY40" fmla="*/ 1805464 h 1805463"/>
                  <a:gd name="connsiteX41" fmla="*/ 1604105 w 1806892"/>
                  <a:gd name="connsiteY41" fmla="*/ 1789367 h 1805463"/>
                  <a:gd name="connsiteX42" fmla="*/ 1604105 w 1806892"/>
                  <a:gd name="connsiteY42" fmla="*/ 1613249 h 1805463"/>
                  <a:gd name="connsiteX43" fmla="*/ 1790795 w 1806892"/>
                  <a:gd name="connsiteY43" fmla="*/ 1613249 h 1805463"/>
                  <a:gd name="connsiteX44" fmla="*/ 1806893 w 1806892"/>
                  <a:gd name="connsiteY44" fmla="*/ 1597152 h 1805463"/>
                  <a:gd name="connsiteX45" fmla="*/ 1806893 w 1806892"/>
                  <a:gd name="connsiteY45" fmla="*/ 1403794 h 1805463"/>
                  <a:gd name="connsiteX46" fmla="*/ 1604201 w 1806892"/>
                  <a:gd name="connsiteY46" fmla="*/ 1403794 h 1805463"/>
                  <a:gd name="connsiteX47" fmla="*/ 803434 w 1806892"/>
                  <a:gd name="connsiteY47" fmla="*/ 1395222 h 1805463"/>
                  <a:gd name="connsiteX48" fmla="*/ 793242 w 1806892"/>
                  <a:gd name="connsiteY48" fmla="*/ 1405414 h 1805463"/>
                  <a:gd name="connsiteX49" fmla="*/ 603695 w 1806892"/>
                  <a:gd name="connsiteY49" fmla="*/ 1405414 h 1805463"/>
                  <a:gd name="connsiteX50" fmla="*/ 603695 w 1806892"/>
                  <a:gd name="connsiteY50" fmla="*/ 1215866 h 1805463"/>
                  <a:gd name="connsiteX51" fmla="*/ 613886 w 1806892"/>
                  <a:gd name="connsiteY51" fmla="*/ 1205675 h 1805463"/>
                  <a:gd name="connsiteX52" fmla="*/ 793337 w 1806892"/>
                  <a:gd name="connsiteY52" fmla="*/ 1205675 h 1805463"/>
                  <a:gd name="connsiteX53" fmla="*/ 803529 w 1806892"/>
                  <a:gd name="connsiteY53" fmla="*/ 1215866 h 1805463"/>
                  <a:gd name="connsiteX54" fmla="*/ 803529 w 1806892"/>
                  <a:gd name="connsiteY54" fmla="*/ 1395222 h 1805463"/>
                  <a:gd name="connsiteX55" fmla="*/ 1203008 w 1806892"/>
                  <a:gd name="connsiteY55" fmla="*/ 202883 h 1805463"/>
                  <a:gd name="connsiteX56" fmla="*/ 1396746 w 1806892"/>
                  <a:gd name="connsiteY56" fmla="*/ 202883 h 1805463"/>
                  <a:gd name="connsiteX57" fmla="*/ 1406938 w 1806892"/>
                  <a:gd name="connsiteY57" fmla="*/ 213074 h 1805463"/>
                  <a:gd name="connsiteX58" fmla="*/ 1406938 w 1806892"/>
                  <a:gd name="connsiteY58" fmla="*/ 396430 h 1805463"/>
                  <a:gd name="connsiteX59" fmla="*/ 1396556 w 1806892"/>
                  <a:gd name="connsiteY59" fmla="*/ 406813 h 1805463"/>
                  <a:gd name="connsiteX60" fmla="*/ 1213199 w 1806892"/>
                  <a:gd name="connsiteY60" fmla="*/ 406813 h 1805463"/>
                  <a:gd name="connsiteX61" fmla="*/ 1203008 w 1806892"/>
                  <a:gd name="connsiteY61" fmla="*/ 396621 h 1805463"/>
                  <a:gd name="connsiteX62" fmla="*/ 1203008 w 1806892"/>
                  <a:gd name="connsiteY62" fmla="*/ 202883 h 1805463"/>
                  <a:gd name="connsiteX63" fmla="*/ 1001173 w 1806892"/>
                  <a:gd name="connsiteY63" fmla="*/ 794956 h 1805463"/>
                  <a:gd name="connsiteX64" fmla="*/ 1001173 w 1806892"/>
                  <a:gd name="connsiteY64" fmla="*/ 597218 h 1805463"/>
                  <a:gd name="connsiteX65" fmla="*/ 1586960 w 1806892"/>
                  <a:gd name="connsiteY65" fmla="*/ 597218 h 1805463"/>
                  <a:gd name="connsiteX66" fmla="*/ 1597152 w 1806892"/>
                  <a:gd name="connsiteY66" fmla="*/ 607409 h 1805463"/>
                  <a:gd name="connsiteX67" fmla="*/ 1597152 w 1806892"/>
                  <a:gd name="connsiteY67" fmla="*/ 782479 h 1805463"/>
                  <a:gd name="connsiteX68" fmla="*/ 1597343 w 1806892"/>
                  <a:gd name="connsiteY68" fmla="*/ 783431 h 1805463"/>
                  <a:gd name="connsiteX69" fmla="*/ 1597343 w 1806892"/>
                  <a:gd name="connsiteY69" fmla="*/ 990409 h 1805463"/>
                  <a:gd name="connsiteX70" fmla="*/ 1587151 w 1806892"/>
                  <a:gd name="connsiteY70" fmla="*/ 1000601 h 1805463"/>
                  <a:gd name="connsiteX71" fmla="*/ 1394746 w 1806892"/>
                  <a:gd name="connsiteY71" fmla="*/ 1000601 h 1805463"/>
                  <a:gd name="connsiteX72" fmla="*/ 1394746 w 1806892"/>
                  <a:gd name="connsiteY72" fmla="*/ 1188815 h 1805463"/>
                  <a:gd name="connsiteX73" fmla="*/ 1384554 w 1806892"/>
                  <a:gd name="connsiteY73" fmla="*/ 1199007 h 1805463"/>
                  <a:gd name="connsiteX74" fmla="*/ 1205389 w 1806892"/>
                  <a:gd name="connsiteY74" fmla="*/ 1199007 h 1805463"/>
                  <a:gd name="connsiteX75" fmla="*/ 1195007 w 1806892"/>
                  <a:gd name="connsiteY75" fmla="*/ 1188625 h 1805463"/>
                  <a:gd name="connsiteX76" fmla="*/ 1195007 w 1806892"/>
                  <a:gd name="connsiteY76" fmla="*/ 1009459 h 1805463"/>
                  <a:gd name="connsiteX77" fmla="*/ 1205198 w 1806892"/>
                  <a:gd name="connsiteY77" fmla="*/ 999268 h 1805463"/>
                  <a:gd name="connsiteX78" fmla="*/ 1394746 w 1806892"/>
                  <a:gd name="connsiteY78" fmla="*/ 999268 h 1805463"/>
                  <a:gd name="connsiteX79" fmla="*/ 1394746 w 1806892"/>
                  <a:gd name="connsiteY79" fmla="*/ 805053 h 1805463"/>
                  <a:gd name="connsiteX80" fmla="*/ 1011269 w 1806892"/>
                  <a:gd name="connsiteY80" fmla="*/ 805053 h 1805463"/>
                  <a:gd name="connsiteX81" fmla="*/ 1001173 w 1806892"/>
                  <a:gd name="connsiteY81" fmla="*/ 794956 h 180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</a:cxnLst>
                <a:rect l="l" t="t" r="r" b="b"/>
                <a:pathLst>
                  <a:path w="1806892" h="1805463">
                    <a:moveTo>
                      <a:pt x="1604201" y="1403794"/>
                    </a:moveTo>
                    <a:lnTo>
                      <a:pt x="1604201" y="1608963"/>
                    </a:lnTo>
                    <a:lnTo>
                      <a:pt x="1205198" y="1608963"/>
                    </a:lnTo>
                    <a:cubicBezTo>
                      <a:pt x="1199579" y="1608963"/>
                      <a:pt x="1195007" y="1604391"/>
                      <a:pt x="1195007" y="1598771"/>
                    </a:cubicBezTo>
                    <a:lnTo>
                      <a:pt x="1195007" y="1411415"/>
                    </a:lnTo>
                    <a:cubicBezTo>
                      <a:pt x="1195007" y="1405700"/>
                      <a:pt x="1199674" y="1401032"/>
                      <a:pt x="1205389" y="1401032"/>
                    </a:cubicBezTo>
                    <a:lnTo>
                      <a:pt x="1603248" y="1401032"/>
                    </a:lnTo>
                    <a:lnTo>
                      <a:pt x="1603248" y="1204055"/>
                    </a:lnTo>
                    <a:lnTo>
                      <a:pt x="1806893" y="1204055"/>
                    </a:lnTo>
                    <a:lnTo>
                      <a:pt x="1806893" y="416338"/>
                    </a:lnTo>
                    <a:cubicBezTo>
                      <a:pt x="1806893" y="407480"/>
                      <a:pt x="1799654" y="400241"/>
                      <a:pt x="1790795" y="400241"/>
                    </a:cubicBezTo>
                    <a:lnTo>
                      <a:pt x="1608201" y="400241"/>
                    </a:lnTo>
                    <a:lnTo>
                      <a:pt x="1608201" y="16097"/>
                    </a:lnTo>
                    <a:cubicBezTo>
                      <a:pt x="1608201" y="7239"/>
                      <a:pt x="1600962" y="0"/>
                      <a:pt x="1592104" y="0"/>
                    </a:cubicBezTo>
                    <a:lnTo>
                      <a:pt x="1219105" y="0"/>
                    </a:lnTo>
                    <a:cubicBezTo>
                      <a:pt x="1210247" y="0"/>
                      <a:pt x="1203008" y="7239"/>
                      <a:pt x="1203008" y="16097"/>
                    </a:cubicBezTo>
                    <a:lnTo>
                      <a:pt x="1203008" y="200406"/>
                    </a:lnTo>
                    <a:lnTo>
                      <a:pt x="813244" y="200406"/>
                    </a:lnTo>
                    <a:cubicBezTo>
                      <a:pt x="804386" y="200406"/>
                      <a:pt x="797147" y="207645"/>
                      <a:pt x="797147" y="216503"/>
                    </a:cubicBezTo>
                    <a:lnTo>
                      <a:pt x="797147" y="393192"/>
                    </a:lnTo>
                    <a:cubicBezTo>
                      <a:pt x="797147" y="402050"/>
                      <a:pt x="804386" y="409289"/>
                      <a:pt x="813244" y="409289"/>
                    </a:cubicBezTo>
                    <a:lnTo>
                      <a:pt x="1002887" y="409289"/>
                    </a:lnTo>
                    <a:cubicBezTo>
                      <a:pt x="1001840" y="411385"/>
                      <a:pt x="1001173" y="413766"/>
                      <a:pt x="1001173" y="416338"/>
                    </a:cubicBezTo>
                    <a:lnTo>
                      <a:pt x="1001173" y="597122"/>
                    </a:lnTo>
                    <a:lnTo>
                      <a:pt x="813244" y="597122"/>
                    </a:lnTo>
                    <a:cubicBezTo>
                      <a:pt x="804386" y="597122"/>
                      <a:pt x="797147" y="604361"/>
                      <a:pt x="797147" y="613220"/>
                    </a:cubicBezTo>
                    <a:lnTo>
                      <a:pt x="797147" y="805053"/>
                    </a:lnTo>
                    <a:lnTo>
                      <a:pt x="619792" y="805053"/>
                    </a:lnTo>
                    <a:cubicBezTo>
                      <a:pt x="610934" y="805053"/>
                      <a:pt x="603695" y="812292"/>
                      <a:pt x="603695" y="821150"/>
                    </a:cubicBezTo>
                    <a:lnTo>
                      <a:pt x="603695" y="996696"/>
                    </a:lnTo>
                    <a:lnTo>
                      <a:pt x="16097" y="996696"/>
                    </a:lnTo>
                    <a:cubicBezTo>
                      <a:pt x="7239" y="996696"/>
                      <a:pt x="0" y="1003935"/>
                      <a:pt x="0" y="1012793"/>
                    </a:cubicBezTo>
                    <a:lnTo>
                      <a:pt x="0" y="1189482"/>
                    </a:lnTo>
                    <a:cubicBezTo>
                      <a:pt x="0" y="1198340"/>
                      <a:pt x="7239" y="1205579"/>
                      <a:pt x="16097" y="1205579"/>
                    </a:cubicBezTo>
                    <a:lnTo>
                      <a:pt x="402336" y="1205579"/>
                    </a:lnTo>
                    <a:lnTo>
                      <a:pt x="402336" y="1399127"/>
                    </a:lnTo>
                    <a:cubicBezTo>
                      <a:pt x="402336" y="1407985"/>
                      <a:pt x="409575" y="1415225"/>
                      <a:pt x="418433" y="1415225"/>
                    </a:cubicBezTo>
                    <a:lnTo>
                      <a:pt x="603695" y="1415225"/>
                    </a:lnTo>
                    <a:lnTo>
                      <a:pt x="603695" y="1789367"/>
                    </a:lnTo>
                    <a:cubicBezTo>
                      <a:pt x="603695" y="1798225"/>
                      <a:pt x="610934" y="1805464"/>
                      <a:pt x="619792" y="1805464"/>
                    </a:cubicBezTo>
                    <a:lnTo>
                      <a:pt x="1588008" y="1805464"/>
                    </a:lnTo>
                    <a:cubicBezTo>
                      <a:pt x="1596866" y="1805464"/>
                      <a:pt x="1604105" y="1798225"/>
                      <a:pt x="1604105" y="1789367"/>
                    </a:cubicBezTo>
                    <a:lnTo>
                      <a:pt x="1604105" y="1613249"/>
                    </a:lnTo>
                    <a:lnTo>
                      <a:pt x="1790795" y="1613249"/>
                    </a:lnTo>
                    <a:cubicBezTo>
                      <a:pt x="1799654" y="1613249"/>
                      <a:pt x="1806893" y="1606010"/>
                      <a:pt x="1806893" y="1597152"/>
                    </a:cubicBezTo>
                    <a:lnTo>
                      <a:pt x="1806893" y="1403794"/>
                    </a:lnTo>
                    <a:lnTo>
                      <a:pt x="1604201" y="1403794"/>
                    </a:lnTo>
                    <a:close/>
                    <a:moveTo>
                      <a:pt x="803434" y="1395222"/>
                    </a:moveTo>
                    <a:cubicBezTo>
                      <a:pt x="803434" y="1400842"/>
                      <a:pt x="798862" y="1405414"/>
                      <a:pt x="793242" y="1405414"/>
                    </a:cubicBezTo>
                    <a:lnTo>
                      <a:pt x="603695" y="1405414"/>
                    </a:lnTo>
                    <a:lnTo>
                      <a:pt x="603695" y="1215866"/>
                    </a:lnTo>
                    <a:cubicBezTo>
                      <a:pt x="603695" y="1210247"/>
                      <a:pt x="608267" y="1205675"/>
                      <a:pt x="613886" y="1205675"/>
                    </a:cubicBezTo>
                    <a:lnTo>
                      <a:pt x="793337" y="1205675"/>
                    </a:lnTo>
                    <a:cubicBezTo>
                      <a:pt x="798957" y="1205675"/>
                      <a:pt x="803529" y="1210247"/>
                      <a:pt x="803529" y="1215866"/>
                    </a:cubicBezTo>
                    <a:lnTo>
                      <a:pt x="803529" y="1395222"/>
                    </a:lnTo>
                    <a:close/>
                    <a:moveTo>
                      <a:pt x="1203008" y="202883"/>
                    </a:moveTo>
                    <a:lnTo>
                      <a:pt x="1396746" y="202883"/>
                    </a:lnTo>
                    <a:cubicBezTo>
                      <a:pt x="1402366" y="202883"/>
                      <a:pt x="1406938" y="207454"/>
                      <a:pt x="1406938" y="213074"/>
                    </a:cubicBezTo>
                    <a:lnTo>
                      <a:pt x="1406938" y="396430"/>
                    </a:lnTo>
                    <a:cubicBezTo>
                      <a:pt x="1406938" y="402146"/>
                      <a:pt x="1402271" y="406813"/>
                      <a:pt x="1396556" y="406813"/>
                    </a:cubicBezTo>
                    <a:lnTo>
                      <a:pt x="1213199" y="406813"/>
                    </a:lnTo>
                    <a:cubicBezTo>
                      <a:pt x="1207580" y="406813"/>
                      <a:pt x="1203008" y="402241"/>
                      <a:pt x="1203008" y="396621"/>
                    </a:cubicBezTo>
                    <a:lnTo>
                      <a:pt x="1203008" y="202883"/>
                    </a:lnTo>
                    <a:close/>
                    <a:moveTo>
                      <a:pt x="1001173" y="794956"/>
                    </a:moveTo>
                    <a:lnTo>
                      <a:pt x="1001173" y="597218"/>
                    </a:lnTo>
                    <a:lnTo>
                      <a:pt x="1586960" y="597218"/>
                    </a:lnTo>
                    <a:cubicBezTo>
                      <a:pt x="1592580" y="597218"/>
                      <a:pt x="1597152" y="601789"/>
                      <a:pt x="1597152" y="607409"/>
                    </a:cubicBezTo>
                    <a:lnTo>
                      <a:pt x="1597152" y="782479"/>
                    </a:lnTo>
                    <a:cubicBezTo>
                      <a:pt x="1597152" y="782860"/>
                      <a:pt x="1597343" y="783146"/>
                      <a:pt x="1597343" y="783431"/>
                    </a:cubicBezTo>
                    <a:lnTo>
                      <a:pt x="1597343" y="990409"/>
                    </a:lnTo>
                    <a:cubicBezTo>
                      <a:pt x="1597343" y="996029"/>
                      <a:pt x="1592771" y="1000601"/>
                      <a:pt x="1587151" y="1000601"/>
                    </a:cubicBezTo>
                    <a:lnTo>
                      <a:pt x="1394746" y="1000601"/>
                    </a:lnTo>
                    <a:lnTo>
                      <a:pt x="1394746" y="1188815"/>
                    </a:lnTo>
                    <a:cubicBezTo>
                      <a:pt x="1394746" y="1194435"/>
                      <a:pt x="1390174" y="1199007"/>
                      <a:pt x="1384554" y="1199007"/>
                    </a:cubicBezTo>
                    <a:lnTo>
                      <a:pt x="1205389" y="1199007"/>
                    </a:lnTo>
                    <a:cubicBezTo>
                      <a:pt x="1199674" y="1199007"/>
                      <a:pt x="1195007" y="1194340"/>
                      <a:pt x="1195007" y="1188625"/>
                    </a:cubicBezTo>
                    <a:lnTo>
                      <a:pt x="1195007" y="1009459"/>
                    </a:lnTo>
                    <a:cubicBezTo>
                      <a:pt x="1195007" y="1003840"/>
                      <a:pt x="1199579" y="999268"/>
                      <a:pt x="1205198" y="999268"/>
                    </a:cubicBezTo>
                    <a:lnTo>
                      <a:pt x="1394746" y="999268"/>
                    </a:lnTo>
                    <a:lnTo>
                      <a:pt x="1394746" y="805053"/>
                    </a:lnTo>
                    <a:lnTo>
                      <a:pt x="1011269" y="805053"/>
                    </a:lnTo>
                    <a:cubicBezTo>
                      <a:pt x="1005650" y="805053"/>
                      <a:pt x="1001173" y="800481"/>
                      <a:pt x="1001173" y="794956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7" name="Graphic 2">
                <a:extLst>
                  <a:ext uri="{FF2B5EF4-FFF2-40B4-BE49-F238E27FC236}">
                    <a16:creationId xmlns:a16="http://schemas.microsoft.com/office/drawing/2014/main" xmlns="" id="{1A00EFEB-1DA0-4356-BB17-1BA29E8F70AB}"/>
                  </a:ext>
                </a:extLst>
              </p:cNvPr>
              <p:cNvSpPr/>
              <p:nvPr/>
            </p:nvSpPr>
            <p:spPr>
              <a:xfrm>
                <a:off x="6392322" y="3922680"/>
                <a:ext cx="202501" cy="215455"/>
              </a:xfrm>
              <a:custGeom>
                <a:avLst/>
                <a:gdLst>
                  <a:gd name="connsiteX0" fmla="*/ 16097 w 202501"/>
                  <a:gd name="connsiteY0" fmla="*/ 0 h 215455"/>
                  <a:gd name="connsiteX1" fmla="*/ 202121 w 202501"/>
                  <a:gd name="connsiteY1" fmla="*/ 0 h 215455"/>
                  <a:gd name="connsiteX2" fmla="*/ 202502 w 202501"/>
                  <a:gd name="connsiteY2" fmla="*/ 381 h 215455"/>
                  <a:gd name="connsiteX3" fmla="*/ 202502 w 202501"/>
                  <a:gd name="connsiteY3" fmla="*/ 199358 h 215455"/>
                  <a:gd name="connsiteX4" fmla="*/ 186404 w 202501"/>
                  <a:gd name="connsiteY4" fmla="*/ 215456 h 215455"/>
                  <a:gd name="connsiteX5" fmla="*/ 20003 w 202501"/>
                  <a:gd name="connsiteY5" fmla="*/ 215456 h 215455"/>
                  <a:gd name="connsiteX6" fmla="*/ 0 w 202501"/>
                  <a:gd name="connsiteY6" fmla="*/ 195453 h 215455"/>
                  <a:gd name="connsiteX7" fmla="*/ 0 w 202501"/>
                  <a:gd name="connsiteY7" fmla="*/ 16097 h 215455"/>
                  <a:gd name="connsiteX8" fmla="*/ 16097 w 202501"/>
                  <a:gd name="connsiteY8" fmla="*/ 0 h 215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501" h="215455">
                    <a:moveTo>
                      <a:pt x="16097" y="0"/>
                    </a:moveTo>
                    <a:lnTo>
                      <a:pt x="202121" y="0"/>
                    </a:lnTo>
                    <a:cubicBezTo>
                      <a:pt x="202311" y="0"/>
                      <a:pt x="202502" y="191"/>
                      <a:pt x="202502" y="381"/>
                    </a:cubicBezTo>
                    <a:lnTo>
                      <a:pt x="202502" y="199358"/>
                    </a:lnTo>
                    <a:cubicBezTo>
                      <a:pt x="202502" y="208217"/>
                      <a:pt x="195263" y="215456"/>
                      <a:pt x="186404" y="215456"/>
                    </a:cubicBezTo>
                    <a:lnTo>
                      <a:pt x="20003" y="215456"/>
                    </a:lnTo>
                    <a:cubicBezTo>
                      <a:pt x="8954" y="215456"/>
                      <a:pt x="0" y="206502"/>
                      <a:pt x="0" y="195453"/>
                    </a:cubicBezTo>
                    <a:lnTo>
                      <a:pt x="0" y="16097"/>
                    </a:lnTo>
                    <a:cubicBezTo>
                      <a:pt x="0" y="7144"/>
                      <a:pt x="7239" y="0"/>
                      <a:pt x="1609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8" name="Graphic 2">
                <a:extLst>
                  <a:ext uri="{FF2B5EF4-FFF2-40B4-BE49-F238E27FC236}">
                    <a16:creationId xmlns:a16="http://schemas.microsoft.com/office/drawing/2014/main" xmlns="" id="{B29F724D-8864-41DE-9577-CA975F045F4C}"/>
                  </a:ext>
                </a:extLst>
              </p:cNvPr>
              <p:cNvSpPr/>
              <p:nvPr/>
            </p:nvSpPr>
            <p:spPr>
              <a:xfrm>
                <a:off x="5793962" y="1319784"/>
                <a:ext cx="598360" cy="405098"/>
              </a:xfrm>
              <a:custGeom>
                <a:avLst/>
                <a:gdLst>
                  <a:gd name="connsiteX0" fmla="*/ 0 w 598360"/>
                  <a:gd name="connsiteY0" fmla="*/ 0 h 405098"/>
                  <a:gd name="connsiteX1" fmla="*/ 581978 w 598360"/>
                  <a:gd name="connsiteY1" fmla="*/ 0 h 405098"/>
                  <a:gd name="connsiteX2" fmla="*/ 598360 w 598360"/>
                  <a:gd name="connsiteY2" fmla="*/ 16383 h 405098"/>
                  <a:gd name="connsiteX3" fmla="*/ 598360 w 598360"/>
                  <a:gd name="connsiteY3" fmla="*/ 405098 h 405098"/>
                  <a:gd name="connsiteX4" fmla="*/ 20098 w 598360"/>
                  <a:gd name="connsiteY4" fmla="*/ 405098 h 405098"/>
                  <a:gd name="connsiteX5" fmla="*/ 95 w 598360"/>
                  <a:gd name="connsiteY5" fmla="*/ 385096 h 405098"/>
                  <a:gd name="connsiteX6" fmla="*/ 95 w 598360"/>
                  <a:gd name="connsiteY6" fmla="*/ 0 h 405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98360" h="405098">
                    <a:moveTo>
                      <a:pt x="0" y="0"/>
                    </a:moveTo>
                    <a:lnTo>
                      <a:pt x="581978" y="0"/>
                    </a:lnTo>
                    <a:cubicBezTo>
                      <a:pt x="591026" y="0"/>
                      <a:pt x="598360" y="7334"/>
                      <a:pt x="598360" y="16383"/>
                    </a:cubicBezTo>
                    <a:lnTo>
                      <a:pt x="598360" y="405098"/>
                    </a:lnTo>
                    <a:lnTo>
                      <a:pt x="20098" y="405098"/>
                    </a:lnTo>
                    <a:cubicBezTo>
                      <a:pt x="9049" y="405098"/>
                      <a:pt x="95" y="396145"/>
                      <a:pt x="95" y="385096"/>
                    </a:cubicBezTo>
                    <a:lnTo>
                      <a:pt x="9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9" name="Graphic 2">
                <a:extLst>
                  <a:ext uri="{FF2B5EF4-FFF2-40B4-BE49-F238E27FC236}">
                    <a16:creationId xmlns:a16="http://schemas.microsoft.com/office/drawing/2014/main" xmlns="" id="{D18D248A-640B-43DE-8045-1BCC1A2CC75F}"/>
                  </a:ext>
                </a:extLst>
              </p:cNvPr>
              <p:cNvSpPr/>
              <p:nvPr/>
            </p:nvSpPr>
            <p:spPr>
              <a:xfrm>
                <a:off x="6391751" y="2322004"/>
                <a:ext cx="1212437" cy="1604867"/>
              </a:xfrm>
              <a:custGeom>
                <a:avLst/>
                <a:gdLst>
                  <a:gd name="connsiteX0" fmla="*/ 1196340 w 1212437"/>
                  <a:gd name="connsiteY0" fmla="*/ 1001078 h 1604867"/>
                  <a:gd name="connsiteX1" fmla="*/ 1212437 w 1212437"/>
                  <a:gd name="connsiteY1" fmla="*/ 984980 h 1604867"/>
                  <a:gd name="connsiteX2" fmla="*/ 1212437 w 1212437"/>
                  <a:gd name="connsiteY2" fmla="*/ 822674 h 1604867"/>
                  <a:gd name="connsiteX3" fmla="*/ 1196054 w 1212437"/>
                  <a:gd name="connsiteY3" fmla="*/ 806291 h 1604867"/>
                  <a:gd name="connsiteX4" fmla="*/ 1009841 w 1212437"/>
                  <a:gd name="connsiteY4" fmla="*/ 806291 h 1604867"/>
                  <a:gd name="connsiteX5" fmla="*/ 1009841 w 1212437"/>
                  <a:gd name="connsiteY5" fmla="*/ 607600 h 1604867"/>
                  <a:gd name="connsiteX6" fmla="*/ 1190149 w 1212437"/>
                  <a:gd name="connsiteY6" fmla="*/ 607600 h 1604867"/>
                  <a:gd name="connsiteX7" fmla="*/ 1206246 w 1212437"/>
                  <a:gd name="connsiteY7" fmla="*/ 591503 h 1604867"/>
                  <a:gd name="connsiteX8" fmla="*/ 1206246 w 1212437"/>
                  <a:gd name="connsiteY8" fmla="*/ 222980 h 1604867"/>
                  <a:gd name="connsiteX9" fmla="*/ 1189863 w 1212437"/>
                  <a:gd name="connsiteY9" fmla="*/ 206597 h 1604867"/>
                  <a:gd name="connsiteX10" fmla="*/ 1019747 w 1212437"/>
                  <a:gd name="connsiteY10" fmla="*/ 206597 h 1604867"/>
                  <a:gd name="connsiteX11" fmla="*/ 1003650 w 1212437"/>
                  <a:gd name="connsiteY11" fmla="*/ 222695 h 1604867"/>
                  <a:gd name="connsiteX12" fmla="*/ 1003650 w 1212437"/>
                  <a:gd name="connsiteY12" fmla="*/ 410432 h 1604867"/>
                  <a:gd name="connsiteX13" fmla="*/ 607981 w 1212437"/>
                  <a:gd name="connsiteY13" fmla="*/ 410432 h 1604867"/>
                  <a:gd name="connsiteX14" fmla="*/ 607981 w 1212437"/>
                  <a:gd name="connsiteY14" fmla="*/ 224028 h 1604867"/>
                  <a:gd name="connsiteX15" fmla="*/ 591598 w 1212437"/>
                  <a:gd name="connsiteY15" fmla="*/ 207645 h 1604867"/>
                  <a:gd name="connsiteX16" fmla="*/ 407480 w 1212437"/>
                  <a:gd name="connsiteY16" fmla="*/ 207645 h 1604867"/>
                  <a:gd name="connsiteX17" fmla="*/ 407480 w 1212437"/>
                  <a:gd name="connsiteY17" fmla="*/ 0 h 1604867"/>
                  <a:gd name="connsiteX18" fmla="*/ 204978 w 1212437"/>
                  <a:gd name="connsiteY18" fmla="*/ 0 h 1604867"/>
                  <a:gd name="connsiteX19" fmla="*/ 204978 w 1212437"/>
                  <a:gd name="connsiteY19" fmla="*/ 223838 h 1604867"/>
                  <a:gd name="connsiteX20" fmla="*/ 204978 w 1212437"/>
                  <a:gd name="connsiteY20" fmla="*/ 338709 h 1604867"/>
                  <a:gd name="connsiteX21" fmla="*/ 204978 w 1212437"/>
                  <a:gd name="connsiteY21" fmla="*/ 607600 h 1604867"/>
                  <a:gd name="connsiteX22" fmla="*/ 16097 w 1212437"/>
                  <a:gd name="connsiteY22" fmla="*/ 607600 h 1604867"/>
                  <a:gd name="connsiteX23" fmla="*/ 0 w 1212437"/>
                  <a:gd name="connsiteY23" fmla="*/ 623697 h 1604867"/>
                  <a:gd name="connsiteX24" fmla="*/ 0 w 1212437"/>
                  <a:gd name="connsiteY24" fmla="*/ 986028 h 1604867"/>
                  <a:gd name="connsiteX25" fmla="*/ 20003 w 1212437"/>
                  <a:gd name="connsiteY25" fmla="*/ 1006030 h 1604867"/>
                  <a:gd name="connsiteX26" fmla="*/ 204978 w 1212437"/>
                  <a:gd name="connsiteY26" fmla="*/ 1006030 h 1604867"/>
                  <a:gd name="connsiteX27" fmla="*/ 204978 w 1212437"/>
                  <a:gd name="connsiteY27" fmla="*/ 1584865 h 1604867"/>
                  <a:gd name="connsiteX28" fmla="*/ 224981 w 1212437"/>
                  <a:gd name="connsiteY28" fmla="*/ 1604867 h 1604867"/>
                  <a:gd name="connsiteX29" fmla="*/ 551117 w 1212437"/>
                  <a:gd name="connsiteY29" fmla="*/ 1604867 h 1604867"/>
                  <a:gd name="connsiteX30" fmla="*/ 607981 w 1212437"/>
                  <a:gd name="connsiteY30" fmla="*/ 1548003 h 1604867"/>
                  <a:gd name="connsiteX31" fmla="*/ 607981 w 1212437"/>
                  <a:gd name="connsiteY31" fmla="*/ 1201960 h 1604867"/>
                  <a:gd name="connsiteX32" fmla="*/ 812959 w 1212437"/>
                  <a:gd name="connsiteY32" fmla="*/ 1201960 h 1604867"/>
                  <a:gd name="connsiteX33" fmla="*/ 809720 w 1212437"/>
                  <a:gd name="connsiteY33" fmla="*/ 1205198 h 1604867"/>
                  <a:gd name="connsiteX34" fmla="*/ 809720 w 1212437"/>
                  <a:gd name="connsiteY34" fmla="*/ 1381887 h 1604867"/>
                  <a:gd name="connsiteX35" fmla="*/ 829723 w 1212437"/>
                  <a:gd name="connsiteY35" fmla="*/ 1401889 h 1604867"/>
                  <a:gd name="connsiteX36" fmla="*/ 1196245 w 1212437"/>
                  <a:gd name="connsiteY36" fmla="*/ 1401889 h 1604867"/>
                  <a:gd name="connsiteX37" fmla="*/ 1212342 w 1212437"/>
                  <a:gd name="connsiteY37" fmla="*/ 1385792 h 1604867"/>
                  <a:gd name="connsiteX38" fmla="*/ 1212342 w 1212437"/>
                  <a:gd name="connsiteY38" fmla="*/ 1218248 h 1604867"/>
                  <a:gd name="connsiteX39" fmla="*/ 1195959 w 1212437"/>
                  <a:gd name="connsiteY39" fmla="*/ 1201864 h 1604867"/>
                  <a:gd name="connsiteX40" fmla="*/ 1009745 w 1212437"/>
                  <a:gd name="connsiteY40" fmla="*/ 1201864 h 1604867"/>
                  <a:gd name="connsiteX41" fmla="*/ 1009745 w 1212437"/>
                  <a:gd name="connsiteY41" fmla="*/ 1000887 h 1604867"/>
                  <a:gd name="connsiteX42" fmla="*/ 1196340 w 1212437"/>
                  <a:gd name="connsiteY42" fmla="*/ 1000887 h 1604867"/>
                  <a:gd name="connsiteX43" fmla="*/ 809816 w 1212437"/>
                  <a:gd name="connsiteY43" fmla="*/ 790194 h 1604867"/>
                  <a:gd name="connsiteX44" fmla="*/ 793718 w 1212437"/>
                  <a:gd name="connsiteY44" fmla="*/ 806291 h 1604867"/>
                  <a:gd name="connsiteX45" fmla="*/ 606933 w 1212437"/>
                  <a:gd name="connsiteY45" fmla="*/ 806291 h 1604867"/>
                  <a:gd name="connsiteX46" fmla="*/ 608076 w 1212437"/>
                  <a:gd name="connsiteY46" fmla="*/ 807434 h 1604867"/>
                  <a:gd name="connsiteX47" fmla="*/ 608076 w 1212437"/>
                  <a:gd name="connsiteY47" fmla="*/ 984885 h 1604867"/>
                  <a:gd name="connsiteX48" fmla="*/ 591979 w 1212437"/>
                  <a:gd name="connsiteY48" fmla="*/ 1000982 h 1604867"/>
                  <a:gd name="connsiteX49" fmla="*/ 206312 w 1212437"/>
                  <a:gd name="connsiteY49" fmla="*/ 1000982 h 1604867"/>
                  <a:gd name="connsiteX50" fmla="*/ 205073 w 1212437"/>
                  <a:gd name="connsiteY50" fmla="*/ 999744 h 1604867"/>
                  <a:gd name="connsiteX51" fmla="*/ 205073 w 1212437"/>
                  <a:gd name="connsiteY51" fmla="*/ 822388 h 1604867"/>
                  <a:gd name="connsiteX52" fmla="*/ 221171 w 1212437"/>
                  <a:gd name="connsiteY52" fmla="*/ 806291 h 1604867"/>
                  <a:gd name="connsiteX53" fmla="*/ 401479 w 1212437"/>
                  <a:gd name="connsiteY53" fmla="*/ 806291 h 1604867"/>
                  <a:gd name="connsiteX54" fmla="*/ 399860 w 1212437"/>
                  <a:gd name="connsiteY54" fmla="*/ 804672 h 1604867"/>
                  <a:gd name="connsiteX55" fmla="*/ 399860 w 1212437"/>
                  <a:gd name="connsiteY55" fmla="*/ 626364 h 1604867"/>
                  <a:gd name="connsiteX56" fmla="*/ 415957 w 1212437"/>
                  <a:gd name="connsiteY56" fmla="*/ 610267 h 1604867"/>
                  <a:gd name="connsiteX57" fmla="*/ 793433 w 1212437"/>
                  <a:gd name="connsiteY57" fmla="*/ 610267 h 1604867"/>
                  <a:gd name="connsiteX58" fmla="*/ 809816 w 1212437"/>
                  <a:gd name="connsiteY58" fmla="*/ 626650 h 1604867"/>
                  <a:gd name="connsiteX59" fmla="*/ 809816 w 1212437"/>
                  <a:gd name="connsiteY59" fmla="*/ 790194 h 1604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212437" h="1604867">
                    <a:moveTo>
                      <a:pt x="1196340" y="1001078"/>
                    </a:moveTo>
                    <a:cubicBezTo>
                      <a:pt x="1205198" y="1001078"/>
                      <a:pt x="1212437" y="993838"/>
                      <a:pt x="1212437" y="984980"/>
                    </a:cubicBezTo>
                    <a:lnTo>
                      <a:pt x="1212437" y="822674"/>
                    </a:lnTo>
                    <a:cubicBezTo>
                      <a:pt x="1212437" y="813626"/>
                      <a:pt x="1205103" y="806291"/>
                      <a:pt x="1196054" y="806291"/>
                    </a:cubicBezTo>
                    <a:lnTo>
                      <a:pt x="1009841" y="806291"/>
                    </a:lnTo>
                    <a:lnTo>
                      <a:pt x="1009841" y="607600"/>
                    </a:lnTo>
                    <a:lnTo>
                      <a:pt x="1190149" y="607600"/>
                    </a:lnTo>
                    <a:cubicBezTo>
                      <a:pt x="1199007" y="607600"/>
                      <a:pt x="1206246" y="600361"/>
                      <a:pt x="1206246" y="591503"/>
                    </a:cubicBezTo>
                    <a:lnTo>
                      <a:pt x="1206246" y="222980"/>
                    </a:lnTo>
                    <a:cubicBezTo>
                      <a:pt x="1206246" y="213932"/>
                      <a:pt x="1198912" y="206597"/>
                      <a:pt x="1189863" y="206597"/>
                    </a:cubicBezTo>
                    <a:lnTo>
                      <a:pt x="1019747" y="206597"/>
                    </a:lnTo>
                    <a:cubicBezTo>
                      <a:pt x="1010888" y="206597"/>
                      <a:pt x="1003650" y="213836"/>
                      <a:pt x="1003650" y="222695"/>
                    </a:cubicBezTo>
                    <a:lnTo>
                      <a:pt x="1003650" y="410432"/>
                    </a:lnTo>
                    <a:lnTo>
                      <a:pt x="607981" y="410432"/>
                    </a:lnTo>
                    <a:lnTo>
                      <a:pt x="607981" y="224028"/>
                    </a:lnTo>
                    <a:cubicBezTo>
                      <a:pt x="607981" y="214979"/>
                      <a:pt x="600647" y="207645"/>
                      <a:pt x="591598" y="207645"/>
                    </a:cubicBezTo>
                    <a:lnTo>
                      <a:pt x="407480" y="207645"/>
                    </a:lnTo>
                    <a:lnTo>
                      <a:pt x="407480" y="0"/>
                    </a:lnTo>
                    <a:lnTo>
                      <a:pt x="204978" y="0"/>
                    </a:lnTo>
                    <a:lnTo>
                      <a:pt x="204978" y="223838"/>
                    </a:lnTo>
                    <a:lnTo>
                      <a:pt x="204978" y="338709"/>
                    </a:lnTo>
                    <a:lnTo>
                      <a:pt x="204978" y="607600"/>
                    </a:lnTo>
                    <a:lnTo>
                      <a:pt x="16097" y="607600"/>
                    </a:lnTo>
                    <a:cubicBezTo>
                      <a:pt x="7239" y="607600"/>
                      <a:pt x="0" y="614839"/>
                      <a:pt x="0" y="623697"/>
                    </a:cubicBezTo>
                    <a:lnTo>
                      <a:pt x="0" y="986028"/>
                    </a:lnTo>
                    <a:cubicBezTo>
                      <a:pt x="0" y="997077"/>
                      <a:pt x="8954" y="1006030"/>
                      <a:pt x="20003" y="1006030"/>
                    </a:cubicBezTo>
                    <a:lnTo>
                      <a:pt x="204978" y="1006030"/>
                    </a:lnTo>
                    <a:lnTo>
                      <a:pt x="204978" y="1584865"/>
                    </a:lnTo>
                    <a:cubicBezTo>
                      <a:pt x="204978" y="1595914"/>
                      <a:pt x="213932" y="1604867"/>
                      <a:pt x="224981" y="1604867"/>
                    </a:cubicBezTo>
                    <a:lnTo>
                      <a:pt x="551117" y="1604867"/>
                    </a:lnTo>
                    <a:cubicBezTo>
                      <a:pt x="582454" y="1604867"/>
                      <a:pt x="607981" y="1579436"/>
                      <a:pt x="607981" y="1548003"/>
                    </a:cubicBezTo>
                    <a:lnTo>
                      <a:pt x="607981" y="1201960"/>
                    </a:lnTo>
                    <a:lnTo>
                      <a:pt x="812959" y="1201960"/>
                    </a:lnTo>
                    <a:cubicBezTo>
                      <a:pt x="811149" y="1201960"/>
                      <a:pt x="809720" y="1203389"/>
                      <a:pt x="809720" y="1205198"/>
                    </a:cubicBezTo>
                    <a:lnTo>
                      <a:pt x="809720" y="1381887"/>
                    </a:lnTo>
                    <a:cubicBezTo>
                      <a:pt x="809720" y="1392936"/>
                      <a:pt x="818674" y="1401889"/>
                      <a:pt x="829723" y="1401889"/>
                    </a:cubicBezTo>
                    <a:lnTo>
                      <a:pt x="1196245" y="1401889"/>
                    </a:lnTo>
                    <a:cubicBezTo>
                      <a:pt x="1205103" y="1401889"/>
                      <a:pt x="1212342" y="1394651"/>
                      <a:pt x="1212342" y="1385792"/>
                    </a:cubicBezTo>
                    <a:lnTo>
                      <a:pt x="1212342" y="1218248"/>
                    </a:lnTo>
                    <a:cubicBezTo>
                      <a:pt x="1212342" y="1209199"/>
                      <a:pt x="1205008" y="1201864"/>
                      <a:pt x="1195959" y="1201864"/>
                    </a:cubicBezTo>
                    <a:lnTo>
                      <a:pt x="1009745" y="1201864"/>
                    </a:lnTo>
                    <a:lnTo>
                      <a:pt x="1009745" y="1000887"/>
                    </a:lnTo>
                    <a:lnTo>
                      <a:pt x="1196340" y="1000887"/>
                    </a:lnTo>
                    <a:close/>
                    <a:moveTo>
                      <a:pt x="809816" y="790194"/>
                    </a:moveTo>
                    <a:cubicBezTo>
                      <a:pt x="809816" y="799052"/>
                      <a:pt x="802577" y="806291"/>
                      <a:pt x="793718" y="806291"/>
                    </a:cubicBezTo>
                    <a:lnTo>
                      <a:pt x="606933" y="806291"/>
                    </a:lnTo>
                    <a:cubicBezTo>
                      <a:pt x="607600" y="806291"/>
                      <a:pt x="608076" y="806863"/>
                      <a:pt x="608076" y="807434"/>
                    </a:cubicBezTo>
                    <a:lnTo>
                      <a:pt x="608076" y="984885"/>
                    </a:lnTo>
                    <a:cubicBezTo>
                      <a:pt x="608076" y="993743"/>
                      <a:pt x="600837" y="1000982"/>
                      <a:pt x="591979" y="1000982"/>
                    </a:cubicBezTo>
                    <a:lnTo>
                      <a:pt x="206312" y="1000982"/>
                    </a:lnTo>
                    <a:cubicBezTo>
                      <a:pt x="205645" y="1000982"/>
                      <a:pt x="205073" y="1000411"/>
                      <a:pt x="205073" y="999744"/>
                    </a:cubicBezTo>
                    <a:lnTo>
                      <a:pt x="205073" y="822388"/>
                    </a:lnTo>
                    <a:cubicBezTo>
                      <a:pt x="205073" y="813530"/>
                      <a:pt x="212312" y="806291"/>
                      <a:pt x="221171" y="806291"/>
                    </a:cubicBezTo>
                    <a:lnTo>
                      <a:pt x="401479" y="806291"/>
                    </a:lnTo>
                    <a:cubicBezTo>
                      <a:pt x="400621" y="806291"/>
                      <a:pt x="399860" y="805529"/>
                      <a:pt x="399860" y="804672"/>
                    </a:cubicBezTo>
                    <a:lnTo>
                      <a:pt x="399860" y="626364"/>
                    </a:lnTo>
                    <a:cubicBezTo>
                      <a:pt x="399860" y="617506"/>
                      <a:pt x="407099" y="610267"/>
                      <a:pt x="415957" y="610267"/>
                    </a:cubicBezTo>
                    <a:lnTo>
                      <a:pt x="793433" y="610267"/>
                    </a:lnTo>
                    <a:cubicBezTo>
                      <a:pt x="802481" y="610267"/>
                      <a:pt x="809816" y="617601"/>
                      <a:pt x="809816" y="626650"/>
                    </a:cubicBezTo>
                    <a:lnTo>
                      <a:pt x="809816" y="79019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" name="Graphic 2">
                <a:extLst>
                  <a:ext uri="{FF2B5EF4-FFF2-40B4-BE49-F238E27FC236}">
                    <a16:creationId xmlns:a16="http://schemas.microsoft.com/office/drawing/2014/main" xmlns="" id="{E9EE8F56-2BA1-41A2-80B0-A5F78D2253EC}"/>
                  </a:ext>
                </a:extLst>
              </p:cNvPr>
              <p:cNvSpPr/>
              <p:nvPr/>
            </p:nvSpPr>
            <p:spPr>
              <a:xfrm>
                <a:off x="6194964" y="3922585"/>
                <a:ext cx="2406586" cy="2007679"/>
              </a:xfrm>
              <a:custGeom>
                <a:avLst/>
                <a:gdLst>
                  <a:gd name="connsiteX0" fmla="*/ 2390204 w 2406586"/>
                  <a:gd name="connsiteY0" fmla="*/ 1404271 h 2007679"/>
                  <a:gd name="connsiteX1" fmla="*/ 2203418 w 2406586"/>
                  <a:gd name="connsiteY1" fmla="*/ 1404271 h 2007679"/>
                  <a:gd name="connsiteX2" fmla="*/ 2203418 w 2406586"/>
                  <a:gd name="connsiteY2" fmla="*/ 1221772 h 2007679"/>
                  <a:gd name="connsiteX3" fmla="*/ 2187035 w 2406586"/>
                  <a:gd name="connsiteY3" fmla="*/ 1205389 h 2007679"/>
                  <a:gd name="connsiteX4" fmla="*/ 1806892 w 2406586"/>
                  <a:gd name="connsiteY4" fmla="*/ 1204817 h 2007679"/>
                  <a:gd name="connsiteX5" fmla="*/ 1806892 w 2406586"/>
                  <a:gd name="connsiteY5" fmla="*/ 1018984 h 2007679"/>
                  <a:gd name="connsiteX6" fmla="*/ 1790509 w 2406586"/>
                  <a:gd name="connsiteY6" fmla="*/ 1002601 h 2007679"/>
                  <a:gd name="connsiteX7" fmla="*/ 1605248 w 2406586"/>
                  <a:gd name="connsiteY7" fmla="*/ 1002601 h 2007679"/>
                  <a:gd name="connsiteX8" fmla="*/ 1605248 w 2406586"/>
                  <a:gd name="connsiteY8" fmla="*/ 808577 h 2007679"/>
                  <a:gd name="connsiteX9" fmla="*/ 1798701 w 2406586"/>
                  <a:gd name="connsiteY9" fmla="*/ 808577 h 2007679"/>
                  <a:gd name="connsiteX10" fmla="*/ 1802797 w 2406586"/>
                  <a:gd name="connsiteY10" fmla="*/ 804481 h 2007679"/>
                  <a:gd name="connsiteX11" fmla="*/ 1802797 w 2406586"/>
                  <a:gd name="connsiteY11" fmla="*/ 610743 h 2007679"/>
                  <a:gd name="connsiteX12" fmla="*/ 1798415 w 2406586"/>
                  <a:gd name="connsiteY12" fmla="*/ 606362 h 2007679"/>
                  <a:gd name="connsiteX13" fmla="*/ 1605153 w 2406586"/>
                  <a:gd name="connsiteY13" fmla="*/ 606362 h 2007679"/>
                  <a:gd name="connsiteX14" fmla="*/ 1605153 w 2406586"/>
                  <a:gd name="connsiteY14" fmla="*/ 225742 h 2007679"/>
                  <a:gd name="connsiteX15" fmla="*/ 1588770 w 2406586"/>
                  <a:gd name="connsiteY15" fmla="*/ 209359 h 2007679"/>
                  <a:gd name="connsiteX16" fmla="*/ 1409128 w 2406586"/>
                  <a:gd name="connsiteY16" fmla="*/ 209359 h 2007679"/>
                  <a:gd name="connsiteX17" fmla="*/ 1409128 w 2406586"/>
                  <a:gd name="connsiteY17" fmla="*/ 16383 h 2007679"/>
                  <a:gd name="connsiteX18" fmla="*/ 1392745 w 2406586"/>
                  <a:gd name="connsiteY18" fmla="*/ 0 h 2007679"/>
                  <a:gd name="connsiteX19" fmla="*/ 1010888 w 2406586"/>
                  <a:gd name="connsiteY19" fmla="*/ 0 h 2007679"/>
                  <a:gd name="connsiteX20" fmla="*/ 994791 w 2406586"/>
                  <a:gd name="connsiteY20" fmla="*/ 16097 h 2007679"/>
                  <a:gd name="connsiteX21" fmla="*/ 994791 w 2406586"/>
                  <a:gd name="connsiteY21" fmla="*/ 209359 h 2007679"/>
                  <a:gd name="connsiteX22" fmla="*/ 611886 w 2406586"/>
                  <a:gd name="connsiteY22" fmla="*/ 209359 h 2007679"/>
                  <a:gd name="connsiteX23" fmla="*/ 595789 w 2406586"/>
                  <a:gd name="connsiteY23" fmla="*/ 225457 h 2007679"/>
                  <a:gd name="connsiteX24" fmla="*/ 595789 w 2406586"/>
                  <a:gd name="connsiteY24" fmla="*/ 405384 h 2007679"/>
                  <a:gd name="connsiteX25" fmla="*/ 417862 w 2406586"/>
                  <a:gd name="connsiteY25" fmla="*/ 405384 h 2007679"/>
                  <a:gd name="connsiteX26" fmla="*/ 401764 w 2406586"/>
                  <a:gd name="connsiteY26" fmla="*/ 421481 h 2007679"/>
                  <a:gd name="connsiteX27" fmla="*/ 401764 w 2406586"/>
                  <a:gd name="connsiteY27" fmla="*/ 587597 h 2007679"/>
                  <a:gd name="connsiteX28" fmla="*/ 421767 w 2406586"/>
                  <a:gd name="connsiteY28" fmla="*/ 607600 h 2007679"/>
                  <a:gd name="connsiteX29" fmla="*/ 595789 w 2406586"/>
                  <a:gd name="connsiteY29" fmla="*/ 607600 h 2007679"/>
                  <a:gd name="connsiteX30" fmla="*/ 595789 w 2406586"/>
                  <a:gd name="connsiteY30" fmla="*/ 807720 h 2007679"/>
                  <a:gd name="connsiteX31" fmla="*/ 212503 w 2406586"/>
                  <a:gd name="connsiteY31" fmla="*/ 807720 h 2007679"/>
                  <a:gd name="connsiteX32" fmla="*/ 205264 w 2406586"/>
                  <a:gd name="connsiteY32" fmla="*/ 814959 h 2007679"/>
                  <a:gd name="connsiteX33" fmla="*/ 205264 w 2406586"/>
                  <a:gd name="connsiteY33" fmla="*/ 1007269 h 2007679"/>
                  <a:gd name="connsiteX34" fmla="*/ 16097 w 2406586"/>
                  <a:gd name="connsiteY34" fmla="*/ 1007269 h 2007679"/>
                  <a:gd name="connsiteX35" fmla="*/ 0 w 2406586"/>
                  <a:gd name="connsiteY35" fmla="*/ 1023366 h 2007679"/>
                  <a:gd name="connsiteX36" fmla="*/ 0 w 2406586"/>
                  <a:gd name="connsiteY36" fmla="*/ 1388364 h 2007679"/>
                  <a:gd name="connsiteX37" fmla="*/ 20002 w 2406586"/>
                  <a:gd name="connsiteY37" fmla="*/ 1408366 h 2007679"/>
                  <a:gd name="connsiteX38" fmla="*/ 189071 w 2406586"/>
                  <a:gd name="connsiteY38" fmla="*/ 1408366 h 2007679"/>
                  <a:gd name="connsiteX39" fmla="*/ 205168 w 2406586"/>
                  <a:gd name="connsiteY39" fmla="*/ 1392269 h 2007679"/>
                  <a:gd name="connsiteX40" fmla="*/ 205168 w 2406586"/>
                  <a:gd name="connsiteY40" fmla="*/ 1207580 h 2007679"/>
                  <a:gd name="connsiteX41" fmla="*/ 207645 w 2406586"/>
                  <a:gd name="connsiteY41" fmla="*/ 1210056 h 2007679"/>
                  <a:gd name="connsiteX42" fmla="*/ 400050 w 2406586"/>
                  <a:gd name="connsiteY42" fmla="*/ 1210056 h 2007679"/>
                  <a:gd name="connsiteX43" fmla="*/ 400050 w 2406586"/>
                  <a:gd name="connsiteY43" fmla="*/ 1586960 h 2007679"/>
                  <a:gd name="connsiteX44" fmla="*/ 420052 w 2406586"/>
                  <a:gd name="connsiteY44" fmla="*/ 1606963 h 2007679"/>
                  <a:gd name="connsiteX45" fmla="*/ 595217 w 2406586"/>
                  <a:gd name="connsiteY45" fmla="*/ 1606963 h 2007679"/>
                  <a:gd name="connsiteX46" fmla="*/ 595217 w 2406586"/>
                  <a:gd name="connsiteY46" fmla="*/ 1220724 h 2007679"/>
                  <a:gd name="connsiteX47" fmla="*/ 611314 w 2406586"/>
                  <a:gd name="connsiteY47" fmla="*/ 1204627 h 2007679"/>
                  <a:gd name="connsiteX48" fmla="*/ 781431 w 2406586"/>
                  <a:gd name="connsiteY48" fmla="*/ 1204627 h 2007679"/>
                  <a:gd name="connsiteX49" fmla="*/ 797814 w 2406586"/>
                  <a:gd name="connsiteY49" fmla="*/ 1221010 h 2007679"/>
                  <a:gd name="connsiteX50" fmla="*/ 797814 w 2406586"/>
                  <a:gd name="connsiteY50" fmla="*/ 1413034 h 2007679"/>
                  <a:gd name="connsiteX51" fmla="*/ 993838 w 2406586"/>
                  <a:gd name="connsiteY51" fmla="*/ 1413034 h 2007679"/>
                  <a:gd name="connsiteX52" fmla="*/ 993838 w 2406586"/>
                  <a:gd name="connsiteY52" fmla="*/ 1220819 h 2007679"/>
                  <a:gd name="connsiteX53" fmla="*/ 1009936 w 2406586"/>
                  <a:gd name="connsiteY53" fmla="*/ 1204722 h 2007679"/>
                  <a:gd name="connsiteX54" fmla="*/ 1180052 w 2406586"/>
                  <a:gd name="connsiteY54" fmla="*/ 1204722 h 2007679"/>
                  <a:gd name="connsiteX55" fmla="*/ 1196435 w 2406586"/>
                  <a:gd name="connsiteY55" fmla="*/ 1221105 h 2007679"/>
                  <a:gd name="connsiteX56" fmla="*/ 1196435 w 2406586"/>
                  <a:gd name="connsiteY56" fmla="*/ 1413129 h 2007679"/>
                  <a:gd name="connsiteX57" fmla="*/ 1382649 w 2406586"/>
                  <a:gd name="connsiteY57" fmla="*/ 1413129 h 2007679"/>
                  <a:gd name="connsiteX58" fmla="*/ 1399032 w 2406586"/>
                  <a:gd name="connsiteY58" fmla="*/ 1429512 h 2007679"/>
                  <a:gd name="connsiteX59" fmla="*/ 1399032 w 2406586"/>
                  <a:gd name="connsiteY59" fmla="*/ 1599629 h 2007679"/>
                  <a:gd name="connsiteX60" fmla="*/ 1382935 w 2406586"/>
                  <a:gd name="connsiteY60" fmla="*/ 1615726 h 2007679"/>
                  <a:gd name="connsiteX61" fmla="*/ 1195578 w 2406586"/>
                  <a:gd name="connsiteY61" fmla="*/ 1615726 h 2007679"/>
                  <a:gd name="connsiteX62" fmla="*/ 1195578 w 2406586"/>
                  <a:gd name="connsiteY62" fmla="*/ 1799844 h 2007679"/>
                  <a:gd name="connsiteX63" fmla="*/ 1179481 w 2406586"/>
                  <a:gd name="connsiteY63" fmla="*/ 1815941 h 2007679"/>
                  <a:gd name="connsiteX64" fmla="*/ 812863 w 2406586"/>
                  <a:gd name="connsiteY64" fmla="*/ 1815941 h 2007679"/>
                  <a:gd name="connsiteX65" fmla="*/ 792861 w 2406586"/>
                  <a:gd name="connsiteY65" fmla="*/ 1795939 h 2007679"/>
                  <a:gd name="connsiteX66" fmla="*/ 792861 w 2406586"/>
                  <a:gd name="connsiteY66" fmla="*/ 1607630 h 2007679"/>
                  <a:gd name="connsiteX67" fmla="*/ 595979 w 2406586"/>
                  <a:gd name="connsiteY67" fmla="*/ 1607630 h 2007679"/>
                  <a:gd name="connsiteX68" fmla="*/ 595979 w 2406586"/>
                  <a:gd name="connsiteY68" fmla="*/ 1987677 h 2007679"/>
                  <a:gd name="connsiteX69" fmla="*/ 615982 w 2406586"/>
                  <a:gd name="connsiteY69" fmla="*/ 2007679 h 2007679"/>
                  <a:gd name="connsiteX70" fmla="*/ 1201579 w 2406586"/>
                  <a:gd name="connsiteY70" fmla="*/ 2007679 h 2007679"/>
                  <a:gd name="connsiteX71" fmla="*/ 1201579 w 2406586"/>
                  <a:gd name="connsiteY71" fmla="*/ 1814703 h 2007679"/>
                  <a:gd name="connsiteX72" fmla="*/ 1206151 w 2406586"/>
                  <a:gd name="connsiteY72" fmla="*/ 1810131 h 2007679"/>
                  <a:gd name="connsiteX73" fmla="*/ 1605343 w 2406586"/>
                  <a:gd name="connsiteY73" fmla="*/ 1810131 h 2007679"/>
                  <a:gd name="connsiteX74" fmla="*/ 1605343 w 2406586"/>
                  <a:gd name="connsiteY74" fmla="*/ 1407700 h 2007679"/>
                  <a:gd name="connsiteX75" fmla="*/ 2000345 w 2406586"/>
                  <a:gd name="connsiteY75" fmla="*/ 1407700 h 2007679"/>
                  <a:gd name="connsiteX76" fmla="*/ 2000345 w 2406586"/>
                  <a:gd name="connsiteY76" fmla="*/ 1586579 h 2007679"/>
                  <a:gd name="connsiteX77" fmla="*/ 2020348 w 2406586"/>
                  <a:gd name="connsiteY77" fmla="*/ 1606582 h 2007679"/>
                  <a:gd name="connsiteX78" fmla="*/ 2390489 w 2406586"/>
                  <a:gd name="connsiteY78" fmla="*/ 1606582 h 2007679"/>
                  <a:gd name="connsiteX79" fmla="*/ 2406586 w 2406586"/>
                  <a:gd name="connsiteY79" fmla="*/ 1590484 h 2007679"/>
                  <a:gd name="connsiteX80" fmla="*/ 2406586 w 2406586"/>
                  <a:gd name="connsiteY80" fmla="*/ 1420749 h 2007679"/>
                  <a:gd name="connsiteX81" fmla="*/ 2390204 w 2406586"/>
                  <a:gd name="connsiteY81" fmla="*/ 1404271 h 2007679"/>
                  <a:gd name="connsiteX82" fmla="*/ 1397698 w 2406586"/>
                  <a:gd name="connsiteY82" fmla="*/ 992696 h 2007679"/>
                  <a:gd name="connsiteX83" fmla="*/ 1380649 w 2406586"/>
                  <a:gd name="connsiteY83" fmla="*/ 1009840 h 2007679"/>
                  <a:gd name="connsiteX84" fmla="*/ 811816 w 2406586"/>
                  <a:gd name="connsiteY84" fmla="*/ 1009840 h 2007679"/>
                  <a:gd name="connsiteX85" fmla="*/ 792861 w 2406586"/>
                  <a:gd name="connsiteY85" fmla="*/ 990981 h 2007679"/>
                  <a:gd name="connsiteX86" fmla="*/ 792956 w 2406586"/>
                  <a:gd name="connsiteY86" fmla="*/ 422148 h 2007679"/>
                  <a:gd name="connsiteX87" fmla="*/ 810006 w 2406586"/>
                  <a:gd name="connsiteY87" fmla="*/ 405003 h 2007679"/>
                  <a:gd name="connsiteX88" fmla="*/ 1380553 w 2406586"/>
                  <a:gd name="connsiteY88" fmla="*/ 405003 h 2007679"/>
                  <a:gd name="connsiteX89" fmla="*/ 1397698 w 2406586"/>
                  <a:gd name="connsiteY89" fmla="*/ 422053 h 2007679"/>
                  <a:gd name="connsiteX90" fmla="*/ 1397698 w 2406586"/>
                  <a:gd name="connsiteY90" fmla="*/ 992696 h 2007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</a:cxnLst>
                <a:rect l="l" t="t" r="r" b="b"/>
                <a:pathLst>
                  <a:path w="2406586" h="2007679">
                    <a:moveTo>
                      <a:pt x="2390204" y="1404271"/>
                    </a:moveTo>
                    <a:lnTo>
                      <a:pt x="2203418" y="1404271"/>
                    </a:lnTo>
                    <a:lnTo>
                      <a:pt x="2203418" y="1221772"/>
                    </a:lnTo>
                    <a:cubicBezTo>
                      <a:pt x="2203418" y="1212723"/>
                      <a:pt x="2196084" y="1205389"/>
                      <a:pt x="2187035" y="1205389"/>
                    </a:cubicBezTo>
                    <a:lnTo>
                      <a:pt x="1806892" y="1204817"/>
                    </a:lnTo>
                    <a:lnTo>
                      <a:pt x="1806892" y="1018984"/>
                    </a:lnTo>
                    <a:cubicBezTo>
                      <a:pt x="1806892" y="1009936"/>
                      <a:pt x="1799558" y="1002601"/>
                      <a:pt x="1790509" y="1002601"/>
                    </a:cubicBezTo>
                    <a:lnTo>
                      <a:pt x="1605248" y="1002601"/>
                    </a:lnTo>
                    <a:lnTo>
                      <a:pt x="1605248" y="808577"/>
                    </a:lnTo>
                    <a:lnTo>
                      <a:pt x="1798701" y="808577"/>
                    </a:lnTo>
                    <a:cubicBezTo>
                      <a:pt x="1800987" y="808577"/>
                      <a:pt x="1802797" y="806767"/>
                      <a:pt x="1802797" y="804481"/>
                    </a:cubicBezTo>
                    <a:lnTo>
                      <a:pt x="1802797" y="610743"/>
                    </a:lnTo>
                    <a:cubicBezTo>
                      <a:pt x="1802797" y="608362"/>
                      <a:pt x="1800797" y="606362"/>
                      <a:pt x="1798415" y="606362"/>
                    </a:cubicBezTo>
                    <a:lnTo>
                      <a:pt x="1605153" y="606362"/>
                    </a:lnTo>
                    <a:lnTo>
                      <a:pt x="1605153" y="225742"/>
                    </a:lnTo>
                    <a:cubicBezTo>
                      <a:pt x="1605153" y="216694"/>
                      <a:pt x="1597819" y="209359"/>
                      <a:pt x="1588770" y="209359"/>
                    </a:cubicBezTo>
                    <a:lnTo>
                      <a:pt x="1409128" y="209359"/>
                    </a:lnTo>
                    <a:lnTo>
                      <a:pt x="1409128" y="16383"/>
                    </a:lnTo>
                    <a:cubicBezTo>
                      <a:pt x="1409128" y="7334"/>
                      <a:pt x="1401794" y="0"/>
                      <a:pt x="1392745" y="0"/>
                    </a:cubicBezTo>
                    <a:lnTo>
                      <a:pt x="1010888" y="0"/>
                    </a:lnTo>
                    <a:cubicBezTo>
                      <a:pt x="1002030" y="0"/>
                      <a:pt x="994791" y="7239"/>
                      <a:pt x="994791" y="16097"/>
                    </a:cubicBezTo>
                    <a:lnTo>
                      <a:pt x="994791" y="209359"/>
                    </a:lnTo>
                    <a:lnTo>
                      <a:pt x="611886" y="209359"/>
                    </a:lnTo>
                    <a:cubicBezTo>
                      <a:pt x="603028" y="209359"/>
                      <a:pt x="595789" y="216598"/>
                      <a:pt x="595789" y="225457"/>
                    </a:cubicBezTo>
                    <a:lnTo>
                      <a:pt x="595789" y="405384"/>
                    </a:lnTo>
                    <a:lnTo>
                      <a:pt x="417862" y="405384"/>
                    </a:lnTo>
                    <a:cubicBezTo>
                      <a:pt x="409003" y="405384"/>
                      <a:pt x="401764" y="412623"/>
                      <a:pt x="401764" y="421481"/>
                    </a:cubicBezTo>
                    <a:lnTo>
                      <a:pt x="401764" y="587597"/>
                    </a:lnTo>
                    <a:cubicBezTo>
                      <a:pt x="401764" y="598646"/>
                      <a:pt x="410718" y="607600"/>
                      <a:pt x="421767" y="607600"/>
                    </a:cubicBezTo>
                    <a:lnTo>
                      <a:pt x="595789" y="607600"/>
                    </a:lnTo>
                    <a:lnTo>
                      <a:pt x="595789" y="807720"/>
                    </a:lnTo>
                    <a:lnTo>
                      <a:pt x="212503" y="807720"/>
                    </a:lnTo>
                    <a:cubicBezTo>
                      <a:pt x="208502" y="807720"/>
                      <a:pt x="205264" y="810958"/>
                      <a:pt x="205264" y="814959"/>
                    </a:cubicBezTo>
                    <a:lnTo>
                      <a:pt x="205264" y="1007269"/>
                    </a:lnTo>
                    <a:lnTo>
                      <a:pt x="16097" y="1007269"/>
                    </a:lnTo>
                    <a:cubicBezTo>
                      <a:pt x="7239" y="1007269"/>
                      <a:pt x="0" y="1014508"/>
                      <a:pt x="0" y="1023366"/>
                    </a:cubicBezTo>
                    <a:lnTo>
                      <a:pt x="0" y="1388364"/>
                    </a:lnTo>
                    <a:cubicBezTo>
                      <a:pt x="0" y="1399413"/>
                      <a:pt x="8953" y="1408366"/>
                      <a:pt x="20002" y="1408366"/>
                    </a:cubicBezTo>
                    <a:lnTo>
                      <a:pt x="189071" y="1408366"/>
                    </a:lnTo>
                    <a:cubicBezTo>
                      <a:pt x="197929" y="1408366"/>
                      <a:pt x="205168" y="1401128"/>
                      <a:pt x="205168" y="1392269"/>
                    </a:cubicBezTo>
                    <a:lnTo>
                      <a:pt x="205168" y="1207580"/>
                    </a:lnTo>
                    <a:cubicBezTo>
                      <a:pt x="205168" y="1209008"/>
                      <a:pt x="206311" y="1210056"/>
                      <a:pt x="207645" y="1210056"/>
                    </a:cubicBezTo>
                    <a:lnTo>
                      <a:pt x="400050" y="1210056"/>
                    </a:lnTo>
                    <a:lnTo>
                      <a:pt x="400050" y="1586960"/>
                    </a:lnTo>
                    <a:cubicBezTo>
                      <a:pt x="400050" y="1598009"/>
                      <a:pt x="409003" y="1606963"/>
                      <a:pt x="420052" y="1606963"/>
                    </a:cubicBezTo>
                    <a:lnTo>
                      <a:pt x="595217" y="1606963"/>
                    </a:lnTo>
                    <a:lnTo>
                      <a:pt x="595217" y="1220724"/>
                    </a:lnTo>
                    <a:cubicBezTo>
                      <a:pt x="595217" y="1211866"/>
                      <a:pt x="602456" y="1204627"/>
                      <a:pt x="611314" y="1204627"/>
                    </a:cubicBezTo>
                    <a:lnTo>
                      <a:pt x="781431" y="1204627"/>
                    </a:lnTo>
                    <a:cubicBezTo>
                      <a:pt x="790480" y="1204627"/>
                      <a:pt x="797814" y="1211961"/>
                      <a:pt x="797814" y="1221010"/>
                    </a:cubicBezTo>
                    <a:lnTo>
                      <a:pt x="797814" y="1413034"/>
                    </a:lnTo>
                    <a:lnTo>
                      <a:pt x="993838" y="1413034"/>
                    </a:lnTo>
                    <a:lnTo>
                      <a:pt x="993838" y="1220819"/>
                    </a:lnTo>
                    <a:cubicBezTo>
                      <a:pt x="993838" y="1211961"/>
                      <a:pt x="1001077" y="1204722"/>
                      <a:pt x="1009936" y="1204722"/>
                    </a:cubicBezTo>
                    <a:lnTo>
                      <a:pt x="1180052" y="1204722"/>
                    </a:lnTo>
                    <a:cubicBezTo>
                      <a:pt x="1189101" y="1204722"/>
                      <a:pt x="1196435" y="1212056"/>
                      <a:pt x="1196435" y="1221105"/>
                    </a:cubicBezTo>
                    <a:lnTo>
                      <a:pt x="1196435" y="1413129"/>
                    </a:lnTo>
                    <a:lnTo>
                      <a:pt x="1382649" y="1413129"/>
                    </a:lnTo>
                    <a:cubicBezTo>
                      <a:pt x="1391698" y="1413129"/>
                      <a:pt x="1399032" y="1420463"/>
                      <a:pt x="1399032" y="1429512"/>
                    </a:cubicBezTo>
                    <a:lnTo>
                      <a:pt x="1399032" y="1599629"/>
                    </a:lnTo>
                    <a:cubicBezTo>
                      <a:pt x="1399032" y="1608487"/>
                      <a:pt x="1391793" y="1615726"/>
                      <a:pt x="1382935" y="1615726"/>
                    </a:cubicBezTo>
                    <a:lnTo>
                      <a:pt x="1195578" y="1615726"/>
                    </a:lnTo>
                    <a:lnTo>
                      <a:pt x="1195578" y="1799844"/>
                    </a:lnTo>
                    <a:cubicBezTo>
                      <a:pt x="1195578" y="1808702"/>
                      <a:pt x="1188339" y="1815941"/>
                      <a:pt x="1179481" y="1815941"/>
                    </a:cubicBezTo>
                    <a:lnTo>
                      <a:pt x="812863" y="1815941"/>
                    </a:lnTo>
                    <a:cubicBezTo>
                      <a:pt x="801814" y="1815941"/>
                      <a:pt x="792861" y="1806988"/>
                      <a:pt x="792861" y="1795939"/>
                    </a:cubicBezTo>
                    <a:lnTo>
                      <a:pt x="792861" y="1607630"/>
                    </a:lnTo>
                    <a:lnTo>
                      <a:pt x="595979" y="1607630"/>
                    </a:lnTo>
                    <a:lnTo>
                      <a:pt x="595979" y="1987677"/>
                    </a:lnTo>
                    <a:cubicBezTo>
                      <a:pt x="595979" y="1998726"/>
                      <a:pt x="604933" y="2007679"/>
                      <a:pt x="615982" y="2007679"/>
                    </a:cubicBezTo>
                    <a:lnTo>
                      <a:pt x="1201579" y="2007679"/>
                    </a:lnTo>
                    <a:lnTo>
                      <a:pt x="1201579" y="1814703"/>
                    </a:lnTo>
                    <a:cubicBezTo>
                      <a:pt x="1201579" y="1812131"/>
                      <a:pt x="1203674" y="1810131"/>
                      <a:pt x="1206151" y="1810131"/>
                    </a:cubicBezTo>
                    <a:lnTo>
                      <a:pt x="1605343" y="1810131"/>
                    </a:lnTo>
                    <a:lnTo>
                      <a:pt x="1605343" y="1407700"/>
                    </a:lnTo>
                    <a:lnTo>
                      <a:pt x="2000345" y="1407700"/>
                    </a:lnTo>
                    <a:lnTo>
                      <a:pt x="2000345" y="1586579"/>
                    </a:lnTo>
                    <a:cubicBezTo>
                      <a:pt x="2000345" y="1597628"/>
                      <a:pt x="2009299" y="1606582"/>
                      <a:pt x="2020348" y="1606582"/>
                    </a:cubicBezTo>
                    <a:lnTo>
                      <a:pt x="2390489" y="1606582"/>
                    </a:lnTo>
                    <a:cubicBezTo>
                      <a:pt x="2399347" y="1606582"/>
                      <a:pt x="2406586" y="1599343"/>
                      <a:pt x="2406586" y="1590484"/>
                    </a:cubicBezTo>
                    <a:lnTo>
                      <a:pt x="2406586" y="1420749"/>
                    </a:lnTo>
                    <a:cubicBezTo>
                      <a:pt x="2406586" y="1411605"/>
                      <a:pt x="2399253" y="1404271"/>
                      <a:pt x="2390204" y="1404271"/>
                    </a:cubicBezTo>
                    <a:close/>
                    <a:moveTo>
                      <a:pt x="1397698" y="992696"/>
                    </a:moveTo>
                    <a:cubicBezTo>
                      <a:pt x="1397698" y="1006126"/>
                      <a:pt x="1394460" y="1009936"/>
                      <a:pt x="1380649" y="1009840"/>
                    </a:cubicBezTo>
                    <a:cubicBezTo>
                      <a:pt x="1191006" y="1009364"/>
                      <a:pt x="1001458" y="1009364"/>
                      <a:pt x="811816" y="1009840"/>
                    </a:cubicBezTo>
                    <a:cubicBezTo>
                      <a:pt x="796861" y="1009840"/>
                      <a:pt x="792670" y="1006412"/>
                      <a:pt x="792861" y="990981"/>
                    </a:cubicBezTo>
                    <a:cubicBezTo>
                      <a:pt x="793623" y="896493"/>
                      <a:pt x="793528" y="517207"/>
                      <a:pt x="792956" y="422148"/>
                    </a:cubicBezTo>
                    <a:cubicBezTo>
                      <a:pt x="792861" y="408622"/>
                      <a:pt x="796385" y="404908"/>
                      <a:pt x="810006" y="405003"/>
                    </a:cubicBezTo>
                    <a:cubicBezTo>
                      <a:pt x="1000220" y="405479"/>
                      <a:pt x="1190339" y="405479"/>
                      <a:pt x="1380553" y="405003"/>
                    </a:cubicBezTo>
                    <a:cubicBezTo>
                      <a:pt x="1394079" y="405003"/>
                      <a:pt x="1397698" y="408432"/>
                      <a:pt x="1397698" y="422053"/>
                    </a:cubicBezTo>
                    <a:cubicBezTo>
                      <a:pt x="1397222" y="612267"/>
                      <a:pt x="1397222" y="802481"/>
                      <a:pt x="1397698" y="992696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81" name="Rectangle 80">
            <a:extLst>
              <a:ext uri="{FF2B5EF4-FFF2-40B4-BE49-F238E27FC236}">
                <a16:creationId xmlns:a16="http://schemas.microsoft.com/office/drawing/2014/main" xmlns="" id="{DA551136-48B1-450D-8FA8-7BCD46610B57}"/>
              </a:ext>
            </a:extLst>
          </p:cNvPr>
          <p:cNvSpPr/>
          <p:nvPr/>
        </p:nvSpPr>
        <p:spPr>
          <a:xfrm>
            <a:off x="4195659" y="1099306"/>
            <a:ext cx="775650" cy="184925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15349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EFDDFE08-D1A3-4890-B395-3D514078D9E9}"/>
              </a:ext>
            </a:extLst>
          </p:cNvPr>
          <p:cNvSpPr txBox="1"/>
          <p:nvPr/>
        </p:nvSpPr>
        <p:spPr>
          <a:xfrm>
            <a:off x="389620" y="4635067"/>
            <a:ext cx="3894014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5400" dirty="0">
                <a:solidFill>
                  <a:schemeClr val="bg1"/>
                </a:solidFill>
                <a:latin typeface="+mj-lt"/>
                <a:cs typeface="Arial" pitchFamily="34" charset="0"/>
              </a:rPr>
              <a:t>Columns  Style</a:t>
            </a:r>
            <a:endParaRPr lang="ko-KR" altLang="en-US" sz="54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E5A3B203-9D55-479F-9225-3727D9C1B002}"/>
              </a:ext>
            </a:extLst>
          </p:cNvPr>
          <p:cNvGrpSpPr/>
          <p:nvPr/>
        </p:nvGrpSpPr>
        <p:grpSpPr>
          <a:xfrm>
            <a:off x="4500647" y="1200047"/>
            <a:ext cx="3246718" cy="4939443"/>
            <a:chOff x="1287184" y="1940004"/>
            <a:chExt cx="3246718" cy="4939443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C40D81B4-C8C6-4804-B3AC-75246A1CF728}"/>
                </a:ext>
              </a:extLst>
            </p:cNvPr>
            <p:cNvSpPr txBox="1"/>
            <p:nvPr/>
          </p:nvSpPr>
          <p:spPr>
            <a:xfrm>
              <a:off x="1287186" y="3470591"/>
              <a:ext cx="32467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1"/>
                  </a:solidFill>
                  <a:cs typeface="Calibri" pitchFamily="34" charset="0"/>
                </a:rPr>
                <a:t>PowerPoint Presentation Templates</a:t>
              </a:r>
              <a:endParaRPr lang="ko-KR" altLang="en-US" sz="1400" b="1" dirty="0">
                <a:solidFill>
                  <a:schemeClr val="accent1"/>
                </a:solidFill>
                <a:cs typeface="Calibri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F5CA2686-5D6C-4AFA-A7A9-063B0ECC25A5}"/>
                </a:ext>
              </a:extLst>
            </p:cNvPr>
            <p:cNvSpPr txBox="1"/>
            <p:nvPr/>
          </p:nvSpPr>
          <p:spPr>
            <a:xfrm>
              <a:off x="1287184" y="3832459"/>
              <a:ext cx="3246716" cy="30469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 Easy to change colors, photos and Text.</a:t>
              </a:r>
              <a:r>
                <a:rPr lang="en-US" altLang="ko-KR" sz="1200" dirty="0">
                  <a:solidFill>
                    <a:schemeClr val="bg1"/>
                  </a:solidFill>
                </a:rPr>
                <a:t> You can simply impress your audience and add a unique zing and appeal to your Reports and Presentations with our Templates.</a:t>
              </a: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 Get a modern PowerPoint  Presentation that is beautifully designed. I hope and I believe that this Template will your Time, Money and Reputation. Get a modern PowerPoint  Presentation that is beautifully designed. Easy to change colors, photos and Text.</a:t>
              </a:r>
              <a:r>
                <a:rPr lang="en-US" altLang="ko-KR" sz="1200" dirty="0">
                  <a:solidFill>
                    <a:schemeClr val="bg1"/>
                  </a:solidFill>
                </a:rPr>
                <a:t> </a:t>
              </a:r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  <a:p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bg1"/>
                  </a:solidFill>
                </a:rPr>
                <a:t>This text can be replaced with your own text.</a:t>
              </a:r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002FD9DE-8D61-4C06-8A9A-B5185D17C82E}"/>
                </a:ext>
              </a:extLst>
            </p:cNvPr>
            <p:cNvSpPr txBox="1"/>
            <p:nvPr/>
          </p:nvSpPr>
          <p:spPr>
            <a:xfrm>
              <a:off x="1287186" y="2917799"/>
              <a:ext cx="32467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altLang="ko-KR" sz="1600" dirty="0">
                  <a:solidFill>
                    <a:schemeClr val="bg1"/>
                  </a:solidFill>
                  <a:cs typeface="Arial" pitchFamily="34" charset="0"/>
                </a:rPr>
                <a:t>ALLPPT Layout Clean Text Slide for your Presentation</a:t>
              </a:r>
              <a:endParaRPr lang="ko-KR" altLang="en-US" sz="16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28FCD71D-1379-47D5-A45E-40717FAFAFEF}"/>
                </a:ext>
              </a:extLst>
            </p:cNvPr>
            <p:cNvSpPr txBox="1"/>
            <p:nvPr/>
          </p:nvSpPr>
          <p:spPr>
            <a:xfrm>
              <a:off x="1287184" y="1940004"/>
              <a:ext cx="1027391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b="1" dirty="0">
                  <a:solidFill>
                    <a:schemeClr val="bg1"/>
                  </a:solidFill>
                  <a:cs typeface="Calibri" pitchFamily="34" charset="0"/>
                </a:rPr>
                <a:t>01</a:t>
              </a:r>
              <a:endParaRPr lang="ko-KR" altLang="en-US" sz="4400" b="1" dirty="0">
                <a:solidFill>
                  <a:schemeClr val="bg1"/>
                </a:solidFill>
                <a:cs typeface="Calibri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xmlns="" id="{1F3235BA-B65E-49FF-BEFD-7E00284DFCA4}"/>
                </a:ext>
              </a:extLst>
            </p:cNvPr>
            <p:cNvSpPr/>
            <p:nvPr/>
          </p:nvSpPr>
          <p:spPr>
            <a:xfrm>
              <a:off x="1373065" y="2707137"/>
              <a:ext cx="3017520" cy="9144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D43E4486-24D3-43DA-8080-168837F00CE3}"/>
              </a:ext>
            </a:extLst>
          </p:cNvPr>
          <p:cNvGrpSpPr/>
          <p:nvPr/>
        </p:nvGrpSpPr>
        <p:grpSpPr>
          <a:xfrm>
            <a:off x="8274665" y="1200047"/>
            <a:ext cx="3246718" cy="4935703"/>
            <a:chOff x="4959072" y="1940004"/>
            <a:chExt cx="3246718" cy="4935703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6B8654B3-B0CE-4A51-8AC0-90B84DC84D69}"/>
                </a:ext>
              </a:extLst>
            </p:cNvPr>
            <p:cNvSpPr txBox="1"/>
            <p:nvPr/>
          </p:nvSpPr>
          <p:spPr>
            <a:xfrm>
              <a:off x="4959074" y="3466851"/>
              <a:ext cx="32467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1"/>
                  </a:solidFill>
                  <a:cs typeface="Calibri" pitchFamily="34" charset="0"/>
                </a:rPr>
                <a:t>PowerPoint Presentation Templates</a:t>
              </a:r>
              <a:endParaRPr lang="ko-KR" altLang="en-US" sz="1400" b="1" dirty="0">
                <a:solidFill>
                  <a:schemeClr val="accent1"/>
                </a:solidFill>
                <a:cs typeface="Calibri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1CC105E6-ACD4-471E-B98F-44ABA3A90004}"/>
                </a:ext>
              </a:extLst>
            </p:cNvPr>
            <p:cNvSpPr txBox="1"/>
            <p:nvPr/>
          </p:nvSpPr>
          <p:spPr>
            <a:xfrm>
              <a:off x="4959072" y="3828719"/>
              <a:ext cx="3246716" cy="30469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 Easy to change colors, photos and Text.</a:t>
              </a:r>
              <a:r>
                <a:rPr lang="en-US" altLang="ko-KR" sz="1200" dirty="0">
                  <a:solidFill>
                    <a:schemeClr val="bg1"/>
                  </a:solidFill>
                </a:rPr>
                <a:t> You can simply impress your audience and add a unique zing and appeal to your Reports and Presentations with our Templates.</a:t>
              </a: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 Get a modern PowerPoint  Presentation that is beautifully designed. I hope and I believe that this Template will your Time, Money and Reputation. Get a modern PowerPoint  Presentation that is beautifully designed. Easy to change colors, photos and Text.</a:t>
              </a:r>
              <a:r>
                <a:rPr lang="en-US" altLang="ko-KR" sz="1200" dirty="0">
                  <a:solidFill>
                    <a:schemeClr val="bg1"/>
                  </a:solidFill>
                </a:rPr>
                <a:t> </a:t>
              </a:r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  <a:p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bg1"/>
                  </a:solidFill>
                </a:rPr>
                <a:t>This text can be replaced with your own text.</a:t>
              </a:r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80D2E990-FF81-4648-980A-229D2E36179A}"/>
                </a:ext>
              </a:extLst>
            </p:cNvPr>
            <p:cNvSpPr txBox="1"/>
            <p:nvPr/>
          </p:nvSpPr>
          <p:spPr>
            <a:xfrm>
              <a:off x="4959074" y="2914059"/>
              <a:ext cx="32467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altLang="ko-KR" sz="1600" dirty="0">
                  <a:solidFill>
                    <a:schemeClr val="bg1"/>
                  </a:solidFill>
                  <a:cs typeface="Arial" pitchFamily="34" charset="0"/>
                </a:rPr>
                <a:t>ALLPPT Layout Clean Text Slide for your Presentation</a:t>
              </a:r>
              <a:endParaRPr lang="ko-KR" altLang="en-US" sz="16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FAE7225B-9575-4BE8-9AB6-C8D42761B22E}"/>
                </a:ext>
              </a:extLst>
            </p:cNvPr>
            <p:cNvSpPr txBox="1"/>
            <p:nvPr/>
          </p:nvSpPr>
          <p:spPr>
            <a:xfrm>
              <a:off x="4959072" y="1940004"/>
              <a:ext cx="1027391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b="1" dirty="0">
                  <a:solidFill>
                    <a:schemeClr val="bg1"/>
                  </a:solidFill>
                  <a:cs typeface="Calibri" pitchFamily="34" charset="0"/>
                </a:rPr>
                <a:t>02</a:t>
              </a:r>
              <a:endParaRPr lang="ko-KR" altLang="en-US" sz="4400" b="1" dirty="0">
                <a:solidFill>
                  <a:schemeClr val="bg1"/>
                </a:solidFill>
                <a:cs typeface="Calibri" pitchFamily="34" charset="0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BD20C75E-5AA7-4A12-8AEF-94D9EF705734}"/>
                </a:ext>
              </a:extLst>
            </p:cNvPr>
            <p:cNvSpPr/>
            <p:nvPr/>
          </p:nvSpPr>
          <p:spPr>
            <a:xfrm>
              <a:off x="5046190" y="2707137"/>
              <a:ext cx="3017520" cy="9144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8981663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DF8EF26-7AD5-4E7F-95B3-9A57CF80C483}"/>
              </a:ext>
            </a:extLst>
          </p:cNvPr>
          <p:cNvSpPr txBox="1"/>
          <p:nvPr/>
        </p:nvSpPr>
        <p:spPr>
          <a:xfrm>
            <a:off x="1" y="4714489"/>
            <a:ext cx="12191999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6000" dirty="0">
                <a:solidFill>
                  <a:schemeClr val="bg1"/>
                </a:solidFill>
                <a:cs typeface="Arial" pitchFamily="34" charset="0"/>
              </a:rPr>
              <a:t>THANK YOU</a:t>
            </a:r>
            <a:endParaRPr lang="ko-KR" altLang="en-US" sz="60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BADEB2CA-D11F-4CA5-BC5A-6C38FF4BF392}"/>
              </a:ext>
            </a:extLst>
          </p:cNvPr>
          <p:cNvSpPr txBox="1"/>
          <p:nvPr/>
        </p:nvSpPr>
        <p:spPr>
          <a:xfrm>
            <a:off x="51" y="5653820"/>
            <a:ext cx="12191852" cy="379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867" dirty="0">
                <a:solidFill>
                  <a:schemeClr val="bg1"/>
                </a:solidFill>
                <a:cs typeface="Arial" pitchFamily="34" charset="0"/>
              </a:rPr>
              <a:t>Insert the Subtitle of Your Presentation</a:t>
            </a:r>
            <a:endParaRPr lang="ko-KR" altLang="en-US" sz="1867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65651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4F009C79-8591-4A58-A9F5-FA2E249DFF6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Shapes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7B3BFEC2-C52B-449E-B4F3-526FA0D209E1}"/>
              </a:ext>
            </a:extLst>
          </p:cNvPr>
          <p:cNvGrpSpPr/>
          <p:nvPr/>
        </p:nvGrpSpPr>
        <p:grpSpPr>
          <a:xfrm>
            <a:off x="8759974" y="4529697"/>
            <a:ext cx="1633572" cy="2082195"/>
            <a:chOff x="7162260" y="1996972"/>
            <a:chExt cx="1633572" cy="2082195"/>
          </a:xfrm>
        </p:grpSpPr>
        <p:sp>
          <p:nvSpPr>
            <p:cNvPr id="17" name="Graphic 106">
              <a:extLst>
                <a:ext uri="{FF2B5EF4-FFF2-40B4-BE49-F238E27FC236}">
                  <a16:creationId xmlns:a16="http://schemas.microsoft.com/office/drawing/2014/main" xmlns="" id="{1099931D-B818-41FD-8B95-990670922F82}"/>
                </a:ext>
              </a:extLst>
            </p:cNvPr>
            <p:cNvSpPr/>
            <p:nvPr/>
          </p:nvSpPr>
          <p:spPr>
            <a:xfrm rot="21118437">
              <a:off x="7162260" y="1996972"/>
              <a:ext cx="1633572" cy="2082195"/>
            </a:xfrm>
            <a:custGeom>
              <a:avLst/>
              <a:gdLst>
                <a:gd name="connsiteX0" fmla="*/ 0 w 3130142"/>
                <a:gd name="connsiteY0" fmla="*/ 0 h 3989762"/>
                <a:gd name="connsiteX1" fmla="*/ 3130143 w 3130142"/>
                <a:gd name="connsiteY1" fmla="*/ 0 h 3989762"/>
                <a:gd name="connsiteX2" fmla="*/ 3130143 w 3130142"/>
                <a:gd name="connsiteY2" fmla="*/ 3989763 h 3989762"/>
                <a:gd name="connsiteX3" fmla="*/ 0 w 3130142"/>
                <a:gd name="connsiteY3" fmla="*/ 3989763 h 3989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30142" h="3989762">
                  <a:moveTo>
                    <a:pt x="0" y="0"/>
                  </a:moveTo>
                  <a:lnTo>
                    <a:pt x="3130143" y="0"/>
                  </a:lnTo>
                  <a:lnTo>
                    <a:pt x="3130143" y="3989763"/>
                  </a:lnTo>
                  <a:lnTo>
                    <a:pt x="0" y="3989763"/>
                  </a:lnTo>
                  <a:close/>
                </a:path>
              </a:pathLst>
            </a:custGeom>
            <a:solidFill>
              <a:srgbClr val="D9D9D9"/>
            </a:solidFill>
            <a:ln w="456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Graphic 106">
              <a:extLst>
                <a:ext uri="{FF2B5EF4-FFF2-40B4-BE49-F238E27FC236}">
                  <a16:creationId xmlns:a16="http://schemas.microsoft.com/office/drawing/2014/main" xmlns="" id="{2B3B8C11-096A-4A02-B02B-52663F581BB9}"/>
                </a:ext>
              </a:extLst>
            </p:cNvPr>
            <p:cNvSpPr/>
            <p:nvPr/>
          </p:nvSpPr>
          <p:spPr>
            <a:xfrm>
              <a:off x="7379222" y="2557999"/>
              <a:ext cx="1246631" cy="1246631"/>
            </a:xfrm>
            <a:custGeom>
              <a:avLst/>
              <a:gdLst>
                <a:gd name="connsiteX0" fmla="*/ 1029691 w 1051760"/>
                <a:gd name="connsiteY0" fmla="*/ 914824 h 1051760"/>
                <a:gd name="connsiteX1" fmla="*/ 166864 w 1051760"/>
                <a:gd name="connsiteY1" fmla="*/ 1051440 h 1051760"/>
                <a:gd name="connsiteX2" fmla="*/ 136936 w 1051760"/>
                <a:gd name="connsiteY2" fmla="*/ 1029691 h 1051760"/>
                <a:gd name="connsiteX3" fmla="*/ 320 w 1051760"/>
                <a:gd name="connsiteY3" fmla="*/ 166864 h 1051760"/>
                <a:gd name="connsiteX4" fmla="*/ 22069 w 1051760"/>
                <a:gd name="connsiteY4" fmla="*/ 136936 h 1051760"/>
                <a:gd name="connsiteX5" fmla="*/ 884896 w 1051760"/>
                <a:gd name="connsiteY5" fmla="*/ 320 h 1051760"/>
                <a:gd name="connsiteX6" fmla="*/ 914824 w 1051760"/>
                <a:gd name="connsiteY6" fmla="*/ 22069 h 1051760"/>
                <a:gd name="connsiteX7" fmla="*/ 1051440 w 1051760"/>
                <a:gd name="connsiteY7" fmla="*/ 884896 h 1051760"/>
                <a:gd name="connsiteX8" fmla="*/ 1029691 w 1051760"/>
                <a:gd name="connsiteY8" fmla="*/ 914824 h 105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760" h="1051760">
                  <a:moveTo>
                    <a:pt x="1029691" y="914824"/>
                  </a:moveTo>
                  <a:lnTo>
                    <a:pt x="166864" y="1051440"/>
                  </a:lnTo>
                  <a:cubicBezTo>
                    <a:pt x="152608" y="1053679"/>
                    <a:pt x="139175" y="1043947"/>
                    <a:pt x="136936" y="1029691"/>
                  </a:cubicBezTo>
                  <a:lnTo>
                    <a:pt x="320" y="166864"/>
                  </a:lnTo>
                  <a:cubicBezTo>
                    <a:pt x="-1918" y="152608"/>
                    <a:pt x="7814" y="139175"/>
                    <a:pt x="22069" y="136936"/>
                  </a:cubicBezTo>
                  <a:lnTo>
                    <a:pt x="884896" y="320"/>
                  </a:lnTo>
                  <a:cubicBezTo>
                    <a:pt x="899152" y="-1918"/>
                    <a:pt x="912585" y="7814"/>
                    <a:pt x="914824" y="22069"/>
                  </a:cubicBezTo>
                  <a:lnTo>
                    <a:pt x="1051440" y="884896"/>
                  </a:lnTo>
                  <a:cubicBezTo>
                    <a:pt x="1053679" y="899152"/>
                    <a:pt x="1043946" y="912539"/>
                    <a:pt x="1029691" y="914824"/>
                  </a:cubicBezTo>
                  <a:close/>
                </a:path>
              </a:pathLst>
            </a:custGeom>
            <a:solidFill>
              <a:srgbClr val="FFFFFF"/>
            </a:solidFill>
            <a:ln w="456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xmlns="" id="{191EEFBA-3529-4955-AAE4-83AA71154D63}"/>
                </a:ext>
              </a:extLst>
            </p:cNvPr>
            <p:cNvSpPr/>
            <p:nvPr/>
          </p:nvSpPr>
          <p:spPr>
            <a:xfrm rot="21357510">
              <a:off x="7499058" y="2693128"/>
              <a:ext cx="1006958" cy="1007485"/>
            </a:xfrm>
            <a:custGeom>
              <a:avLst/>
              <a:gdLst>
                <a:gd name="connsiteX0" fmla="*/ 410625 w 1006958"/>
                <a:gd name="connsiteY0" fmla="*/ 941944 h 1007485"/>
                <a:gd name="connsiteX1" fmla="*/ 411546 w 1006958"/>
                <a:gd name="connsiteY1" fmla="*/ 942648 h 1007485"/>
                <a:gd name="connsiteX2" fmla="*/ 414417 w 1006958"/>
                <a:gd name="connsiteY2" fmla="*/ 974872 h 1007485"/>
                <a:gd name="connsiteX3" fmla="*/ 411708 w 1006958"/>
                <a:gd name="connsiteY3" fmla="*/ 978121 h 1007485"/>
                <a:gd name="connsiteX4" fmla="*/ 380135 w 1006958"/>
                <a:gd name="connsiteY4" fmla="*/ 980937 h 1007485"/>
                <a:gd name="connsiteX5" fmla="*/ 376127 w 1006958"/>
                <a:gd name="connsiteY5" fmla="*/ 977579 h 1007485"/>
                <a:gd name="connsiteX6" fmla="*/ 373528 w 1006958"/>
                <a:gd name="connsiteY6" fmla="*/ 948227 h 1007485"/>
                <a:gd name="connsiteX7" fmla="*/ 376237 w 1006958"/>
                <a:gd name="connsiteY7" fmla="*/ 944977 h 1007485"/>
                <a:gd name="connsiteX8" fmla="*/ 891483 w 1006958"/>
                <a:gd name="connsiteY8" fmla="*/ 896887 h 1007485"/>
                <a:gd name="connsiteX9" fmla="*/ 894839 w 1006958"/>
                <a:gd name="connsiteY9" fmla="*/ 899648 h 1007485"/>
                <a:gd name="connsiteX10" fmla="*/ 897602 w 1006958"/>
                <a:gd name="connsiteY10" fmla="*/ 931059 h 1007485"/>
                <a:gd name="connsiteX11" fmla="*/ 894894 w 1006958"/>
                <a:gd name="connsiteY11" fmla="*/ 934308 h 1007485"/>
                <a:gd name="connsiteX12" fmla="*/ 864133 w 1006958"/>
                <a:gd name="connsiteY12" fmla="*/ 937016 h 1007485"/>
                <a:gd name="connsiteX13" fmla="*/ 860125 w 1006958"/>
                <a:gd name="connsiteY13" fmla="*/ 933658 h 1007485"/>
                <a:gd name="connsiteX14" fmla="*/ 857418 w 1006958"/>
                <a:gd name="connsiteY14" fmla="*/ 903278 h 1007485"/>
                <a:gd name="connsiteX15" fmla="*/ 860451 w 1006958"/>
                <a:gd name="connsiteY15" fmla="*/ 899648 h 1007485"/>
                <a:gd name="connsiteX16" fmla="*/ 1000878 w 1006958"/>
                <a:gd name="connsiteY16" fmla="*/ 887192 h 1007485"/>
                <a:gd name="connsiteX17" fmla="*/ 1004182 w 1006958"/>
                <a:gd name="connsiteY17" fmla="*/ 889954 h 1007485"/>
                <a:gd name="connsiteX18" fmla="*/ 1006944 w 1006958"/>
                <a:gd name="connsiteY18" fmla="*/ 921364 h 1007485"/>
                <a:gd name="connsiteX19" fmla="*/ 1004237 w 1006958"/>
                <a:gd name="connsiteY19" fmla="*/ 924613 h 1007485"/>
                <a:gd name="connsiteX20" fmla="*/ 973476 w 1006958"/>
                <a:gd name="connsiteY20" fmla="*/ 927322 h 1007485"/>
                <a:gd name="connsiteX21" fmla="*/ 969469 w 1006958"/>
                <a:gd name="connsiteY21" fmla="*/ 923964 h 1007485"/>
                <a:gd name="connsiteX22" fmla="*/ 966760 w 1006958"/>
                <a:gd name="connsiteY22" fmla="*/ 893204 h 1007485"/>
                <a:gd name="connsiteX23" fmla="*/ 969469 w 1006958"/>
                <a:gd name="connsiteY23" fmla="*/ 889954 h 1007485"/>
                <a:gd name="connsiteX24" fmla="*/ 590480 w 1006958"/>
                <a:gd name="connsiteY24" fmla="*/ 888979 h 1007485"/>
                <a:gd name="connsiteX25" fmla="*/ 593784 w 1006958"/>
                <a:gd name="connsiteY25" fmla="*/ 891686 h 1007485"/>
                <a:gd name="connsiteX26" fmla="*/ 597033 w 1006958"/>
                <a:gd name="connsiteY26" fmla="*/ 928568 h 1007485"/>
                <a:gd name="connsiteX27" fmla="*/ 597304 w 1006958"/>
                <a:gd name="connsiteY27" fmla="*/ 931599 h 1007485"/>
                <a:gd name="connsiteX28" fmla="*/ 599687 w 1006958"/>
                <a:gd name="connsiteY28" fmla="*/ 958408 h 1007485"/>
                <a:gd name="connsiteX29" fmla="*/ 596979 w 1006958"/>
                <a:gd name="connsiteY29" fmla="*/ 961657 h 1007485"/>
                <a:gd name="connsiteX30" fmla="*/ 492564 w 1006958"/>
                <a:gd name="connsiteY30" fmla="*/ 970918 h 1007485"/>
                <a:gd name="connsiteX31" fmla="*/ 488557 w 1006958"/>
                <a:gd name="connsiteY31" fmla="*/ 967560 h 1007485"/>
                <a:gd name="connsiteX32" fmla="*/ 485741 w 1006958"/>
                <a:gd name="connsiteY32" fmla="*/ 935770 h 1007485"/>
                <a:gd name="connsiteX33" fmla="*/ 486011 w 1006958"/>
                <a:gd name="connsiteY33" fmla="*/ 935444 h 1007485"/>
                <a:gd name="connsiteX34" fmla="*/ 559016 w 1006958"/>
                <a:gd name="connsiteY34" fmla="*/ 928947 h 1007485"/>
                <a:gd name="connsiteX35" fmla="*/ 555982 w 1006958"/>
                <a:gd name="connsiteY35" fmla="*/ 895044 h 1007485"/>
                <a:gd name="connsiteX36" fmla="*/ 558691 w 1006958"/>
                <a:gd name="connsiteY36" fmla="*/ 891795 h 1007485"/>
                <a:gd name="connsiteX37" fmla="*/ 471012 w 1006958"/>
                <a:gd name="connsiteY37" fmla="*/ 824154 h 1007485"/>
                <a:gd name="connsiteX38" fmla="*/ 476264 w 1006958"/>
                <a:gd name="connsiteY38" fmla="*/ 828540 h 1007485"/>
                <a:gd name="connsiteX39" fmla="*/ 479079 w 1006958"/>
                <a:gd name="connsiteY39" fmla="*/ 860439 h 1007485"/>
                <a:gd name="connsiteX40" fmla="*/ 513091 w 1006958"/>
                <a:gd name="connsiteY40" fmla="*/ 857405 h 1007485"/>
                <a:gd name="connsiteX41" fmla="*/ 516394 w 1006958"/>
                <a:gd name="connsiteY41" fmla="*/ 860167 h 1007485"/>
                <a:gd name="connsiteX42" fmla="*/ 519048 w 1006958"/>
                <a:gd name="connsiteY42" fmla="*/ 890008 h 1007485"/>
                <a:gd name="connsiteX43" fmla="*/ 516340 w 1006958"/>
                <a:gd name="connsiteY43" fmla="*/ 893258 h 1007485"/>
                <a:gd name="connsiteX44" fmla="*/ 482275 w 1006958"/>
                <a:gd name="connsiteY44" fmla="*/ 896290 h 1007485"/>
                <a:gd name="connsiteX45" fmla="*/ 485525 w 1006958"/>
                <a:gd name="connsiteY45" fmla="*/ 932792 h 1007485"/>
                <a:gd name="connsiteX46" fmla="*/ 483900 w 1006958"/>
                <a:gd name="connsiteY46" fmla="*/ 934742 h 1007485"/>
                <a:gd name="connsiteX47" fmla="*/ 413334 w 1006958"/>
                <a:gd name="connsiteY47" fmla="*/ 941024 h 1007485"/>
                <a:gd name="connsiteX48" fmla="*/ 411277 w 1006958"/>
                <a:gd name="connsiteY48" fmla="*/ 939291 h 1007485"/>
                <a:gd name="connsiteX49" fmla="*/ 408027 w 1006958"/>
                <a:gd name="connsiteY49" fmla="*/ 902843 h 1007485"/>
                <a:gd name="connsiteX50" fmla="*/ 373475 w 1006958"/>
                <a:gd name="connsiteY50" fmla="*/ 905930 h 1007485"/>
                <a:gd name="connsiteX51" fmla="*/ 369467 w 1006958"/>
                <a:gd name="connsiteY51" fmla="*/ 902572 h 1007485"/>
                <a:gd name="connsiteX52" fmla="*/ 366868 w 1006958"/>
                <a:gd name="connsiteY52" fmla="*/ 873436 h 1007485"/>
                <a:gd name="connsiteX53" fmla="*/ 369576 w 1006958"/>
                <a:gd name="connsiteY53" fmla="*/ 870186 h 1007485"/>
                <a:gd name="connsiteX54" fmla="*/ 404831 w 1006958"/>
                <a:gd name="connsiteY54" fmla="*/ 867045 h 1007485"/>
                <a:gd name="connsiteX55" fmla="*/ 402015 w 1006958"/>
                <a:gd name="connsiteY55" fmla="*/ 835092 h 1007485"/>
                <a:gd name="connsiteX56" fmla="*/ 406349 w 1006958"/>
                <a:gd name="connsiteY56" fmla="*/ 829894 h 1007485"/>
                <a:gd name="connsiteX57" fmla="*/ 246964 w 1006958"/>
                <a:gd name="connsiteY57" fmla="*/ 806281 h 1007485"/>
                <a:gd name="connsiteX58" fmla="*/ 248861 w 1006958"/>
                <a:gd name="connsiteY58" fmla="*/ 807852 h 1007485"/>
                <a:gd name="connsiteX59" fmla="*/ 258392 w 1006958"/>
                <a:gd name="connsiteY59" fmla="*/ 915408 h 1007485"/>
                <a:gd name="connsiteX60" fmla="*/ 256821 w 1006958"/>
                <a:gd name="connsiteY60" fmla="*/ 917303 h 1007485"/>
                <a:gd name="connsiteX61" fmla="*/ 149266 w 1006958"/>
                <a:gd name="connsiteY61" fmla="*/ 926834 h 1007485"/>
                <a:gd name="connsiteX62" fmla="*/ 147371 w 1006958"/>
                <a:gd name="connsiteY62" fmla="*/ 925264 h 1007485"/>
                <a:gd name="connsiteX63" fmla="*/ 137839 w 1006958"/>
                <a:gd name="connsiteY63" fmla="*/ 817709 h 1007485"/>
                <a:gd name="connsiteX64" fmla="*/ 139409 w 1006958"/>
                <a:gd name="connsiteY64" fmla="*/ 815813 h 1007485"/>
                <a:gd name="connsiteX65" fmla="*/ 280920 w 1006958"/>
                <a:gd name="connsiteY65" fmla="*/ 765664 h 1007485"/>
                <a:gd name="connsiteX66" fmla="*/ 98683 w 1006958"/>
                <a:gd name="connsiteY66" fmla="*/ 781857 h 1007485"/>
                <a:gd name="connsiteX67" fmla="*/ 97112 w 1006958"/>
                <a:gd name="connsiteY67" fmla="*/ 783753 h 1007485"/>
                <a:gd name="connsiteX68" fmla="*/ 113306 w 1006958"/>
                <a:gd name="connsiteY68" fmla="*/ 965990 h 1007485"/>
                <a:gd name="connsiteX69" fmla="*/ 115201 w 1006958"/>
                <a:gd name="connsiteY69" fmla="*/ 967560 h 1007485"/>
                <a:gd name="connsiteX70" fmla="*/ 297438 w 1006958"/>
                <a:gd name="connsiteY70" fmla="*/ 951367 h 1007485"/>
                <a:gd name="connsiteX71" fmla="*/ 299008 w 1006958"/>
                <a:gd name="connsiteY71" fmla="*/ 949472 h 1007485"/>
                <a:gd name="connsiteX72" fmla="*/ 282815 w 1006958"/>
                <a:gd name="connsiteY72" fmla="*/ 767235 h 1007485"/>
                <a:gd name="connsiteX73" fmla="*/ 280920 w 1006958"/>
                <a:gd name="connsiteY73" fmla="*/ 765664 h 1007485"/>
                <a:gd name="connsiteX74" fmla="*/ 314388 w 1006958"/>
                <a:gd name="connsiteY74" fmla="*/ 725697 h 1007485"/>
                <a:gd name="connsiteX75" fmla="*/ 316284 w 1006958"/>
                <a:gd name="connsiteY75" fmla="*/ 727268 h 1007485"/>
                <a:gd name="connsiteX76" fmla="*/ 338976 w 1006958"/>
                <a:gd name="connsiteY76" fmla="*/ 982887 h 1007485"/>
                <a:gd name="connsiteX77" fmla="*/ 337406 w 1006958"/>
                <a:gd name="connsiteY77" fmla="*/ 984783 h 1007485"/>
                <a:gd name="connsiteX78" fmla="*/ 81787 w 1006958"/>
                <a:gd name="connsiteY78" fmla="*/ 1007474 h 1007485"/>
                <a:gd name="connsiteX79" fmla="*/ 79891 w 1006958"/>
                <a:gd name="connsiteY79" fmla="*/ 1005903 h 1007485"/>
                <a:gd name="connsiteX80" fmla="*/ 57199 w 1006958"/>
                <a:gd name="connsiteY80" fmla="*/ 750284 h 1007485"/>
                <a:gd name="connsiteX81" fmla="*/ 58769 w 1006958"/>
                <a:gd name="connsiteY81" fmla="*/ 748389 h 1007485"/>
                <a:gd name="connsiteX82" fmla="*/ 757878 w 1006958"/>
                <a:gd name="connsiteY82" fmla="*/ 686272 h 1007485"/>
                <a:gd name="connsiteX83" fmla="*/ 760477 w 1006958"/>
                <a:gd name="connsiteY83" fmla="*/ 688654 h 1007485"/>
                <a:gd name="connsiteX84" fmla="*/ 763348 w 1006958"/>
                <a:gd name="connsiteY84" fmla="*/ 720715 h 1007485"/>
                <a:gd name="connsiteX85" fmla="*/ 761019 w 1006958"/>
                <a:gd name="connsiteY85" fmla="*/ 723424 h 1007485"/>
                <a:gd name="connsiteX86" fmla="*/ 728958 w 1006958"/>
                <a:gd name="connsiteY86" fmla="*/ 726240 h 1007485"/>
                <a:gd name="connsiteX87" fmla="*/ 726196 w 1006958"/>
                <a:gd name="connsiteY87" fmla="*/ 724019 h 1007485"/>
                <a:gd name="connsiteX88" fmla="*/ 723326 w 1006958"/>
                <a:gd name="connsiteY88" fmla="*/ 691633 h 1007485"/>
                <a:gd name="connsiteX89" fmla="*/ 725492 w 1006958"/>
                <a:gd name="connsiteY89" fmla="*/ 689142 h 1007485"/>
                <a:gd name="connsiteX90" fmla="*/ 757878 w 1006958"/>
                <a:gd name="connsiteY90" fmla="*/ 686272 h 1007485"/>
                <a:gd name="connsiteX91" fmla="*/ 385334 w 1006958"/>
                <a:gd name="connsiteY91" fmla="*/ 681668 h 1007485"/>
                <a:gd name="connsiteX92" fmla="*/ 388529 w 1006958"/>
                <a:gd name="connsiteY92" fmla="*/ 684375 h 1007485"/>
                <a:gd name="connsiteX93" fmla="*/ 394595 w 1006958"/>
                <a:gd name="connsiteY93" fmla="*/ 752504 h 1007485"/>
                <a:gd name="connsiteX94" fmla="*/ 391887 w 1006958"/>
                <a:gd name="connsiteY94" fmla="*/ 755754 h 1007485"/>
                <a:gd name="connsiteX95" fmla="*/ 361072 w 1006958"/>
                <a:gd name="connsiteY95" fmla="*/ 758516 h 1007485"/>
                <a:gd name="connsiteX96" fmla="*/ 357065 w 1006958"/>
                <a:gd name="connsiteY96" fmla="*/ 755158 h 1007485"/>
                <a:gd name="connsiteX97" fmla="*/ 350837 w 1006958"/>
                <a:gd name="connsiteY97" fmla="*/ 684755 h 1007485"/>
                <a:gd name="connsiteX98" fmla="*/ 460666 w 1006958"/>
                <a:gd name="connsiteY98" fmla="*/ 675006 h 1007485"/>
                <a:gd name="connsiteX99" fmla="*/ 461263 w 1006958"/>
                <a:gd name="connsiteY99" fmla="*/ 675493 h 1007485"/>
                <a:gd name="connsiteX100" fmla="*/ 464132 w 1006958"/>
                <a:gd name="connsiteY100" fmla="*/ 707988 h 1007485"/>
                <a:gd name="connsiteX101" fmla="*/ 461425 w 1006958"/>
                <a:gd name="connsiteY101" fmla="*/ 711237 h 1007485"/>
                <a:gd name="connsiteX102" fmla="*/ 432071 w 1006958"/>
                <a:gd name="connsiteY102" fmla="*/ 713836 h 1007485"/>
                <a:gd name="connsiteX103" fmla="*/ 428064 w 1006958"/>
                <a:gd name="connsiteY103" fmla="*/ 710479 h 1007485"/>
                <a:gd name="connsiteX104" fmla="*/ 425464 w 1006958"/>
                <a:gd name="connsiteY104" fmla="*/ 681126 h 1007485"/>
                <a:gd name="connsiteX105" fmla="*/ 428173 w 1006958"/>
                <a:gd name="connsiteY105" fmla="*/ 677877 h 1007485"/>
                <a:gd name="connsiteX106" fmla="*/ 791129 w 1006958"/>
                <a:gd name="connsiteY106" fmla="*/ 645600 h 1007485"/>
                <a:gd name="connsiteX107" fmla="*/ 685525 w 1006958"/>
                <a:gd name="connsiteY107" fmla="*/ 654969 h 1007485"/>
                <a:gd name="connsiteX108" fmla="*/ 682654 w 1006958"/>
                <a:gd name="connsiteY108" fmla="*/ 658435 h 1007485"/>
                <a:gd name="connsiteX109" fmla="*/ 691969 w 1006958"/>
                <a:gd name="connsiteY109" fmla="*/ 763715 h 1007485"/>
                <a:gd name="connsiteX110" fmla="*/ 695813 w 1006958"/>
                <a:gd name="connsiteY110" fmla="*/ 766911 h 1007485"/>
                <a:gd name="connsiteX111" fmla="*/ 801094 w 1006958"/>
                <a:gd name="connsiteY111" fmla="*/ 757542 h 1007485"/>
                <a:gd name="connsiteX112" fmla="*/ 803964 w 1006958"/>
                <a:gd name="connsiteY112" fmla="*/ 754075 h 1007485"/>
                <a:gd name="connsiteX113" fmla="*/ 794595 w 1006958"/>
                <a:gd name="connsiteY113" fmla="*/ 648470 h 1007485"/>
                <a:gd name="connsiteX114" fmla="*/ 791129 w 1006958"/>
                <a:gd name="connsiteY114" fmla="*/ 645600 h 1007485"/>
                <a:gd name="connsiteX115" fmla="*/ 530312 w 1006958"/>
                <a:gd name="connsiteY115" fmla="*/ 632764 h 1007485"/>
                <a:gd name="connsiteX116" fmla="*/ 530365 w 1006958"/>
                <a:gd name="connsiteY116" fmla="*/ 632819 h 1007485"/>
                <a:gd name="connsiteX117" fmla="*/ 530799 w 1006958"/>
                <a:gd name="connsiteY117" fmla="*/ 632764 h 1007485"/>
                <a:gd name="connsiteX118" fmla="*/ 534102 w 1006958"/>
                <a:gd name="connsiteY118" fmla="*/ 635526 h 1007485"/>
                <a:gd name="connsiteX119" fmla="*/ 537027 w 1006958"/>
                <a:gd name="connsiteY119" fmla="*/ 668183 h 1007485"/>
                <a:gd name="connsiteX120" fmla="*/ 570605 w 1006958"/>
                <a:gd name="connsiteY120" fmla="*/ 665204 h 1007485"/>
                <a:gd name="connsiteX121" fmla="*/ 573908 w 1006958"/>
                <a:gd name="connsiteY121" fmla="*/ 667966 h 1007485"/>
                <a:gd name="connsiteX122" fmla="*/ 579973 w 1006958"/>
                <a:gd name="connsiteY122" fmla="*/ 736095 h 1007485"/>
                <a:gd name="connsiteX123" fmla="*/ 577157 w 1006958"/>
                <a:gd name="connsiteY123" fmla="*/ 739400 h 1007485"/>
                <a:gd name="connsiteX124" fmla="*/ 541413 w 1006958"/>
                <a:gd name="connsiteY124" fmla="*/ 742594 h 1007485"/>
                <a:gd name="connsiteX125" fmla="*/ 542227 w 1006958"/>
                <a:gd name="connsiteY125" fmla="*/ 743298 h 1007485"/>
                <a:gd name="connsiteX126" fmla="*/ 545150 w 1006958"/>
                <a:gd name="connsiteY126" fmla="*/ 775955 h 1007485"/>
                <a:gd name="connsiteX127" fmla="*/ 542442 w 1006958"/>
                <a:gd name="connsiteY127" fmla="*/ 779204 h 1007485"/>
                <a:gd name="connsiteX128" fmla="*/ 438625 w 1006958"/>
                <a:gd name="connsiteY128" fmla="*/ 788411 h 1007485"/>
                <a:gd name="connsiteX129" fmla="*/ 434617 w 1006958"/>
                <a:gd name="connsiteY129" fmla="*/ 785053 h 1007485"/>
                <a:gd name="connsiteX130" fmla="*/ 431963 w 1006958"/>
                <a:gd name="connsiteY130" fmla="*/ 755321 h 1007485"/>
                <a:gd name="connsiteX131" fmla="*/ 434672 w 1006958"/>
                <a:gd name="connsiteY131" fmla="*/ 752071 h 1007485"/>
                <a:gd name="connsiteX132" fmla="*/ 506049 w 1006958"/>
                <a:gd name="connsiteY132" fmla="*/ 745735 h 1007485"/>
                <a:gd name="connsiteX133" fmla="*/ 499605 w 1006958"/>
                <a:gd name="connsiteY133" fmla="*/ 673165 h 1007485"/>
                <a:gd name="connsiteX134" fmla="*/ 500147 w 1006958"/>
                <a:gd name="connsiteY134" fmla="*/ 671865 h 1007485"/>
                <a:gd name="connsiteX135" fmla="*/ 462019 w 1006958"/>
                <a:gd name="connsiteY135" fmla="*/ 675224 h 1007485"/>
                <a:gd name="connsiteX136" fmla="*/ 461478 w 1006958"/>
                <a:gd name="connsiteY136" fmla="*/ 674736 h 1007485"/>
                <a:gd name="connsiteX137" fmla="*/ 458608 w 1006958"/>
                <a:gd name="connsiteY137" fmla="*/ 642187 h 1007485"/>
                <a:gd name="connsiteX138" fmla="*/ 461316 w 1006958"/>
                <a:gd name="connsiteY138" fmla="*/ 638938 h 1007485"/>
                <a:gd name="connsiteX139" fmla="*/ 529066 w 1006958"/>
                <a:gd name="connsiteY139" fmla="*/ 632927 h 1007485"/>
                <a:gd name="connsiteX140" fmla="*/ 530312 w 1006958"/>
                <a:gd name="connsiteY140" fmla="*/ 632764 h 1007485"/>
                <a:gd name="connsiteX141" fmla="*/ 602880 w 1006958"/>
                <a:gd name="connsiteY141" fmla="*/ 586786 h 1007485"/>
                <a:gd name="connsiteX142" fmla="*/ 602988 w 1006958"/>
                <a:gd name="connsiteY142" fmla="*/ 586841 h 1007485"/>
                <a:gd name="connsiteX143" fmla="*/ 606238 w 1006958"/>
                <a:gd name="connsiteY143" fmla="*/ 623666 h 1007485"/>
                <a:gd name="connsiteX144" fmla="*/ 603529 w 1006958"/>
                <a:gd name="connsiteY144" fmla="*/ 626916 h 1007485"/>
                <a:gd name="connsiteX145" fmla="*/ 572661 w 1006958"/>
                <a:gd name="connsiteY145" fmla="*/ 629624 h 1007485"/>
                <a:gd name="connsiteX146" fmla="*/ 568653 w 1006958"/>
                <a:gd name="connsiteY146" fmla="*/ 626266 h 1007485"/>
                <a:gd name="connsiteX147" fmla="*/ 565729 w 1006958"/>
                <a:gd name="connsiteY147" fmla="*/ 593068 h 1007485"/>
                <a:gd name="connsiteX148" fmla="*/ 568437 w 1006958"/>
                <a:gd name="connsiteY148" fmla="*/ 589819 h 1007485"/>
                <a:gd name="connsiteX149" fmla="*/ 786688 w 1006958"/>
                <a:gd name="connsiteY149" fmla="*/ 570322 h 1007485"/>
                <a:gd name="connsiteX150" fmla="*/ 789992 w 1006958"/>
                <a:gd name="connsiteY150" fmla="*/ 573084 h 1007485"/>
                <a:gd name="connsiteX151" fmla="*/ 793187 w 1006958"/>
                <a:gd name="connsiteY151" fmla="*/ 608827 h 1007485"/>
                <a:gd name="connsiteX152" fmla="*/ 826439 w 1006958"/>
                <a:gd name="connsiteY152" fmla="*/ 605903 h 1007485"/>
                <a:gd name="connsiteX153" fmla="*/ 829742 w 1006958"/>
                <a:gd name="connsiteY153" fmla="*/ 608665 h 1007485"/>
                <a:gd name="connsiteX154" fmla="*/ 835971 w 1006958"/>
                <a:gd name="connsiteY154" fmla="*/ 679068 h 1007485"/>
                <a:gd name="connsiteX155" fmla="*/ 871228 w 1006958"/>
                <a:gd name="connsiteY155" fmla="*/ 675927 h 1007485"/>
                <a:gd name="connsiteX156" fmla="*/ 868248 w 1006958"/>
                <a:gd name="connsiteY156" fmla="*/ 642296 h 1007485"/>
                <a:gd name="connsiteX157" fmla="*/ 870956 w 1006958"/>
                <a:gd name="connsiteY157" fmla="*/ 639047 h 1007485"/>
                <a:gd name="connsiteX158" fmla="*/ 907188 w 1006958"/>
                <a:gd name="connsiteY158" fmla="*/ 635852 h 1007485"/>
                <a:gd name="connsiteX159" fmla="*/ 904100 w 1006958"/>
                <a:gd name="connsiteY159" fmla="*/ 601083 h 1007485"/>
                <a:gd name="connsiteX160" fmla="*/ 906808 w 1006958"/>
                <a:gd name="connsiteY160" fmla="*/ 597834 h 1007485"/>
                <a:gd name="connsiteX161" fmla="*/ 937027 w 1006958"/>
                <a:gd name="connsiteY161" fmla="*/ 595180 h 1007485"/>
                <a:gd name="connsiteX162" fmla="*/ 940331 w 1006958"/>
                <a:gd name="connsiteY162" fmla="*/ 597942 h 1007485"/>
                <a:gd name="connsiteX163" fmla="*/ 943418 w 1006958"/>
                <a:gd name="connsiteY163" fmla="*/ 632548 h 1007485"/>
                <a:gd name="connsiteX164" fmla="*/ 943526 w 1006958"/>
                <a:gd name="connsiteY164" fmla="*/ 632440 h 1007485"/>
                <a:gd name="connsiteX165" fmla="*/ 978024 w 1006958"/>
                <a:gd name="connsiteY165" fmla="*/ 629407 h 1007485"/>
                <a:gd name="connsiteX166" fmla="*/ 981327 w 1006958"/>
                <a:gd name="connsiteY166" fmla="*/ 632169 h 1007485"/>
                <a:gd name="connsiteX167" fmla="*/ 993946 w 1006958"/>
                <a:gd name="connsiteY167" fmla="*/ 774655 h 1007485"/>
                <a:gd name="connsiteX168" fmla="*/ 991238 w 1006958"/>
                <a:gd name="connsiteY168" fmla="*/ 777904 h 1007485"/>
                <a:gd name="connsiteX169" fmla="*/ 960314 w 1006958"/>
                <a:gd name="connsiteY169" fmla="*/ 780667 h 1007485"/>
                <a:gd name="connsiteX170" fmla="*/ 956145 w 1006958"/>
                <a:gd name="connsiteY170" fmla="*/ 777147 h 1007485"/>
                <a:gd name="connsiteX171" fmla="*/ 953166 w 1006958"/>
                <a:gd name="connsiteY171" fmla="*/ 743299 h 1007485"/>
                <a:gd name="connsiteX172" fmla="*/ 920673 w 1006958"/>
                <a:gd name="connsiteY172" fmla="*/ 746168 h 1007485"/>
                <a:gd name="connsiteX173" fmla="*/ 916665 w 1006958"/>
                <a:gd name="connsiteY173" fmla="*/ 742811 h 1007485"/>
                <a:gd name="connsiteX174" fmla="*/ 910491 w 1006958"/>
                <a:gd name="connsiteY174" fmla="*/ 673220 h 1007485"/>
                <a:gd name="connsiteX175" fmla="*/ 872581 w 1006958"/>
                <a:gd name="connsiteY175" fmla="*/ 676578 h 1007485"/>
                <a:gd name="connsiteX176" fmla="*/ 875776 w 1006958"/>
                <a:gd name="connsiteY176" fmla="*/ 712429 h 1007485"/>
                <a:gd name="connsiteX177" fmla="*/ 875073 w 1006958"/>
                <a:gd name="connsiteY177" fmla="*/ 713241 h 1007485"/>
                <a:gd name="connsiteX178" fmla="*/ 839274 w 1006958"/>
                <a:gd name="connsiteY178" fmla="*/ 716437 h 1007485"/>
                <a:gd name="connsiteX179" fmla="*/ 842470 w 1006958"/>
                <a:gd name="connsiteY179" fmla="*/ 752342 h 1007485"/>
                <a:gd name="connsiteX180" fmla="*/ 876751 w 1006958"/>
                <a:gd name="connsiteY180" fmla="*/ 749309 h 1007485"/>
                <a:gd name="connsiteX181" fmla="*/ 880054 w 1006958"/>
                <a:gd name="connsiteY181" fmla="*/ 752072 h 1007485"/>
                <a:gd name="connsiteX182" fmla="*/ 883087 w 1006958"/>
                <a:gd name="connsiteY182" fmla="*/ 786461 h 1007485"/>
                <a:gd name="connsiteX183" fmla="*/ 953437 w 1006958"/>
                <a:gd name="connsiteY183" fmla="*/ 780341 h 1007485"/>
                <a:gd name="connsiteX184" fmla="*/ 956741 w 1006958"/>
                <a:gd name="connsiteY184" fmla="*/ 783104 h 1007485"/>
                <a:gd name="connsiteX185" fmla="*/ 959719 w 1006958"/>
                <a:gd name="connsiteY185" fmla="*/ 816898 h 1007485"/>
                <a:gd name="connsiteX186" fmla="*/ 994270 w 1006958"/>
                <a:gd name="connsiteY186" fmla="*/ 813810 h 1007485"/>
                <a:gd name="connsiteX187" fmla="*/ 997575 w 1006958"/>
                <a:gd name="connsiteY187" fmla="*/ 816573 h 1007485"/>
                <a:gd name="connsiteX188" fmla="*/ 1000336 w 1006958"/>
                <a:gd name="connsiteY188" fmla="*/ 847983 h 1007485"/>
                <a:gd name="connsiteX189" fmla="*/ 997629 w 1006958"/>
                <a:gd name="connsiteY189" fmla="*/ 851233 h 1007485"/>
                <a:gd name="connsiteX190" fmla="*/ 929120 w 1006958"/>
                <a:gd name="connsiteY190" fmla="*/ 857298 h 1007485"/>
                <a:gd name="connsiteX191" fmla="*/ 925112 w 1006958"/>
                <a:gd name="connsiteY191" fmla="*/ 853940 h 1007485"/>
                <a:gd name="connsiteX192" fmla="*/ 922188 w 1006958"/>
                <a:gd name="connsiteY192" fmla="*/ 820851 h 1007485"/>
                <a:gd name="connsiteX193" fmla="*/ 849077 w 1006958"/>
                <a:gd name="connsiteY193" fmla="*/ 827349 h 1007485"/>
                <a:gd name="connsiteX194" fmla="*/ 855685 w 1006958"/>
                <a:gd name="connsiteY194" fmla="*/ 901815 h 1007485"/>
                <a:gd name="connsiteX195" fmla="*/ 781814 w 1006958"/>
                <a:gd name="connsiteY195" fmla="*/ 908368 h 1007485"/>
                <a:gd name="connsiteX196" fmla="*/ 781056 w 1006958"/>
                <a:gd name="connsiteY196" fmla="*/ 909288 h 1007485"/>
                <a:gd name="connsiteX197" fmla="*/ 784252 w 1006958"/>
                <a:gd name="connsiteY197" fmla="*/ 944978 h 1007485"/>
                <a:gd name="connsiteX198" fmla="*/ 675885 w 1006958"/>
                <a:gd name="connsiteY198" fmla="*/ 954618 h 1007485"/>
                <a:gd name="connsiteX199" fmla="*/ 671877 w 1006958"/>
                <a:gd name="connsiteY199" fmla="*/ 951260 h 1007485"/>
                <a:gd name="connsiteX200" fmla="*/ 665648 w 1006958"/>
                <a:gd name="connsiteY200" fmla="*/ 880910 h 1007485"/>
                <a:gd name="connsiteX201" fmla="*/ 702096 w 1006958"/>
                <a:gd name="connsiteY201" fmla="*/ 877661 h 1007485"/>
                <a:gd name="connsiteX202" fmla="*/ 705182 w 1006958"/>
                <a:gd name="connsiteY202" fmla="*/ 912484 h 1007485"/>
                <a:gd name="connsiteX203" fmla="*/ 709191 w 1006958"/>
                <a:gd name="connsiteY203" fmla="*/ 915841 h 1007485"/>
                <a:gd name="connsiteX204" fmla="*/ 777048 w 1006958"/>
                <a:gd name="connsiteY204" fmla="*/ 909829 h 1007485"/>
                <a:gd name="connsiteX205" fmla="*/ 779757 w 1006958"/>
                <a:gd name="connsiteY205" fmla="*/ 906581 h 1007485"/>
                <a:gd name="connsiteX206" fmla="*/ 776723 w 1006958"/>
                <a:gd name="connsiteY206" fmla="*/ 872516 h 1007485"/>
                <a:gd name="connsiteX207" fmla="*/ 811384 w 1006958"/>
                <a:gd name="connsiteY207" fmla="*/ 869429 h 1007485"/>
                <a:gd name="connsiteX208" fmla="*/ 814092 w 1006958"/>
                <a:gd name="connsiteY208" fmla="*/ 866179 h 1007485"/>
                <a:gd name="connsiteX209" fmla="*/ 811275 w 1006958"/>
                <a:gd name="connsiteY209" fmla="*/ 834715 h 1007485"/>
                <a:gd name="connsiteX210" fmla="*/ 807972 w 1006958"/>
                <a:gd name="connsiteY210" fmla="*/ 831953 h 1007485"/>
                <a:gd name="connsiteX211" fmla="*/ 773529 w 1006958"/>
                <a:gd name="connsiteY211" fmla="*/ 834985 h 1007485"/>
                <a:gd name="connsiteX212" fmla="*/ 770387 w 1006958"/>
                <a:gd name="connsiteY212" fmla="*/ 799459 h 1007485"/>
                <a:gd name="connsiteX213" fmla="*/ 767084 w 1006958"/>
                <a:gd name="connsiteY213" fmla="*/ 796697 h 1007485"/>
                <a:gd name="connsiteX214" fmla="*/ 735619 w 1006958"/>
                <a:gd name="connsiteY214" fmla="*/ 799513 h 1007485"/>
                <a:gd name="connsiteX215" fmla="*/ 732910 w 1006958"/>
                <a:gd name="connsiteY215" fmla="*/ 802762 h 1007485"/>
                <a:gd name="connsiteX216" fmla="*/ 736052 w 1006958"/>
                <a:gd name="connsiteY216" fmla="*/ 838343 h 1007485"/>
                <a:gd name="connsiteX217" fmla="*/ 699767 w 1006958"/>
                <a:gd name="connsiteY217" fmla="*/ 841538 h 1007485"/>
                <a:gd name="connsiteX218" fmla="*/ 696626 w 1006958"/>
                <a:gd name="connsiteY218" fmla="*/ 806012 h 1007485"/>
                <a:gd name="connsiteX219" fmla="*/ 693322 w 1006958"/>
                <a:gd name="connsiteY219" fmla="*/ 803250 h 1007485"/>
                <a:gd name="connsiteX220" fmla="*/ 661858 w 1006958"/>
                <a:gd name="connsiteY220" fmla="*/ 806066 h 1007485"/>
                <a:gd name="connsiteX221" fmla="*/ 659150 w 1006958"/>
                <a:gd name="connsiteY221" fmla="*/ 809315 h 1007485"/>
                <a:gd name="connsiteX222" fmla="*/ 665486 w 1006958"/>
                <a:gd name="connsiteY222" fmla="*/ 880802 h 1007485"/>
                <a:gd name="connsiteX223" fmla="*/ 633046 w 1006958"/>
                <a:gd name="connsiteY223" fmla="*/ 883673 h 1007485"/>
                <a:gd name="connsiteX224" fmla="*/ 629039 w 1006958"/>
                <a:gd name="connsiteY224" fmla="*/ 880315 h 1007485"/>
                <a:gd name="connsiteX225" fmla="*/ 622864 w 1006958"/>
                <a:gd name="connsiteY225" fmla="*/ 810561 h 1007485"/>
                <a:gd name="connsiteX226" fmla="*/ 587283 w 1006958"/>
                <a:gd name="connsiteY226" fmla="*/ 813702 h 1007485"/>
                <a:gd name="connsiteX227" fmla="*/ 586797 w 1006958"/>
                <a:gd name="connsiteY227" fmla="*/ 813268 h 1007485"/>
                <a:gd name="connsiteX228" fmla="*/ 589830 w 1006958"/>
                <a:gd name="connsiteY228" fmla="*/ 847441 h 1007485"/>
                <a:gd name="connsiteX229" fmla="*/ 587121 w 1006958"/>
                <a:gd name="connsiteY229" fmla="*/ 850691 h 1007485"/>
                <a:gd name="connsiteX230" fmla="*/ 555819 w 1006958"/>
                <a:gd name="connsiteY230" fmla="*/ 853453 h 1007485"/>
                <a:gd name="connsiteX231" fmla="*/ 551811 w 1006958"/>
                <a:gd name="connsiteY231" fmla="*/ 850095 h 1007485"/>
                <a:gd name="connsiteX232" fmla="*/ 545800 w 1006958"/>
                <a:gd name="connsiteY232" fmla="*/ 782562 h 1007485"/>
                <a:gd name="connsiteX233" fmla="*/ 548509 w 1006958"/>
                <a:gd name="connsiteY233" fmla="*/ 779312 h 1007485"/>
                <a:gd name="connsiteX234" fmla="*/ 583493 w 1006958"/>
                <a:gd name="connsiteY234" fmla="*/ 776226 h 1007485"/>
                <a:gd name="connsiteX235" fmla="*/ 580352 w 1006958"/>
                <a:gd name="connsiteY235" fmla="*/ 740645 h 1007485"/>
                <a:gd name="connsiteX236" fmla="*/ 581598 w 1006958"/>
                <a:gd name="connsiteY236" fmla="*/ 739182 h 1007485"/>
                <a:gd name="connsiteX237" fmla="*/ 652543 w 1006958"/>
                <a:gd name="connsiteY237" fmla="*/ 732900 h 1007485"/>
                <a:gd name="connsiteX238" fmla="*/ 649239 w 1006958"/>
                <a:gd name="connsiteY238" fmla="*/ 695858 h 1007485"/>
                <a:gd name="connsiteX239" fmla="*/ 617017 w 1006958"/>
                <a:gd name="connsiteY239" fmla="*/ 698727 h 1007485"/>
                <a:gd name="connsiteX240" fmla="*/ 613009 w 1006958"/>
                <a:gd name="connsiteY240" fmla="*/ 695369 h 1007485"/>
                <a:gd name="connsiteX241" fmla="*/ 610300 w 1006958"/>
                <a:gd name="connsiteY241" fmla="*/ 664609 h 1007485"/>
                <a:gd name="connsiteX242" fmla="*/ 613009 w 1006958"/>
                <a:gd name="connsiteY242" fmla="*/ 661359 h 1007485"/>
                <a:gd name="connsiteX243" fmla="*/ 645936 w 1006958"/>
                <a:gd name="connsiteY243" fmla="*/ 658435 h 1007485"/>
                <a:gd name="connsiteX244" fmla="*/ 642957 w 1006958"/>
                <a:gd name="connsiteY244" fmla="*/ 625128 h 1007485"/>
                <a:gd name="connsiteX245" fmla="*/ 645665 w 1006958"/>
                <a:gd name="connsiteY245" fmla="*/ 621880 h 1007485"/>
                <a:gd name="connsiteX246" fmla="*/ 716502 w 1006958"/>
                <a:gd name="connsiteY246" fmla="*/ 615598 h 1007485"/>
                <a:gd name="connsiteX247" fmla="*/ 713307 w 1006958"/>
                <a:gd name="connsiteY247" fmla="*/ 579854 h 1007485"/>
                <a:gd name="connsiteX248" fmla="*/ 716015 w 1006958"/>
                <a:gd name="connsiteY248" fmla="*/ 576604 h 1007485"/>
                <a:gd name="connsiteX249" fmla="*/ 191291 w 1006958"/>
                <a:gd name="connsiteY249" fmla="*/ 587435 h 1007485"/>
                <a:gd name="connsiteX250" fmla="*/ 191615 w 1006958"/>
                <a:gd name="connsiteY250" fmla="*/ 589060 h 1007485"/>
                <a:gd name="connsiteX251" fmla="*/ 194541 w 1006958"/>
                <a:gd name="connsiteY251" fmla="*/ 622095 h 1007485"/>
                <a:gd name="connsiteX252" fmla="*/ 194107 w 1006958"/>
                <a:gd name="connsiteY252" fmla="*/ 624099 h 1007485"/>
                <a:gd name="connsiteX253" fmla="*/ 190858 w 1006958"/>
                <a:gd name="connsiteY253" fmla="*/ 587490 h 1007485"/>
                <a:gd name="connsiteX254" fmla="*/ 157822 w 1006958"/>
                <a:gd name="connsiteY254" fmla="*/ 590414 h 1007485"/>
                <a:gd name="connsiteX255" fmla="*/ 156089 w 1006958"/>
                <a:gd name="connsiteY255" fmla="*/ 592471 h 1007485"/>
                <a:gd name="connsiteX256" fmla="*/ 159177 w 1006958"/>
                <a:gd name="connsiteY256" fmla="*/ 627565 h 1007485"/>
                <a:gd name="connsiteX257" fmla="*/ 194269 w 1006958"/>
                <a:gd name="connsiteY257" fmla="*/ 624479 h 1007485"/>
                <a:gd name="connsiteX258" fmla="*/ 196003 w 1006958"/>
                <a:gd name="connsiteY258" fmla="*/ 622420 h 1007485"/>
                <a:gd name="connsiteX259" fmla="*/ 193078 w 1006958"/>
                <a:gd name="connsiteY259" fmla="*/ 589114 h 1007485"/>
                <a:gd name="connsiteX260" fmla="*/ 191291 w 1006958"/>
                <a:gd name="connsiteY260" fmla="*/ 587435 h 1007485"/>
                <a:gd name="connsiteX261" fmla="*/ 896518 w 1006958"/>
                <a:gd name="connsiteY261" fmla="*/ 523801 h 1007485"/>
                <a:gd name="connsiteX262" fmla="*/ 897385 w 1006958"/>
                <a:gd name="connsiteY262" fmla="*/ 524560 h 1007485"/>
                <a:gd name="connsiteX263" fmla="*/ 900363 w 1006958"/>
                <a:gd name="connsiteY263" fmla="*/ 558191 h 1007485"/>
                <a:gd name="connsiteX264" fmla="*/ 897656 w 1006958"/>
                <a:gd name="connsiteY264" fmla="*/ 561440 h 1007485"/>
                <a:gd name="connsiteX265" fmla="*/ 828227 w 1006958"/>
                <a:gd name="connsiteY265" fmla="*/ 567614 h 1007485"/>
                <a:gd name="connsiteX266" fmla="*/ 824490 w 1006958"/>
                <a:gd name="connsiteY266" fmla="*/ 564473 h 1007485"/>
                <a:gd name="connsiteX267" fmla="*/ 821727 w 1006958"/>
                <a:gd name="connsiteY267" fmla="*/ 533441 h 1007485"/>
                <a:gd name="connsiteX268" fmla="*/ 824436 w 1006958"/>
                <a:gd name="connsiteY268" fmla="*/ 530191 h 1007485"/>
                <a:gd name="connsiteX269" fmla="*/ 557119 w 1006958"/>
                <a:gd name="connsiteY269" fmla="*/ 516436 h 1007485"/>
                <a:gd name="connsiteX270" fmla="*/ 560423 w 1006958"/>
                <a:gd name="connsiteY270" fmla="*/ 519197 h 1007485"/>
                <a:gd name="connsiteX271" fmla="*/ 563076 w 1006958"/>
                <a:gd name="connsiteY271" fmla="*/ 549255 h 1007485"/>
                <a:gd name="connsiteX272" fmla="*/ 560369 w 1006958"/>
                <a:gd name="connsiteY272" fmla="*/ 552504 h 1007485"/>
                <a:gd name="connsiteX273" fmla="*/ 529553 w 1006958"/>
                <a:gd name="connsiteY273" fmla="*/ 555212 h 1007485"/>
                <a:gd name="connsiteX274" fmla="*/ 525546 w 1006958"/>
                <a:gd name="connsiteY274" fmla="*/ 551854 h 1007485"/>
                <a:gd name="connsiteX275" fmla="*/ 522947 w 1006958"/>
                <a:gd name="connsiteY275" fmla="*/ 522501 h 1007485"/>
                <a:gd name="connsiteX276" fmla="*/ 525655 w 1006958"/>
                <a:gd name="connsiteY276" fmla="*/ 519252 h 1007485"/>
                <a:gd name="connsiteX277" fmla="*/ 961345 w 1006958"/>
                <a:gd name="connsiteY277" fmla="*/ 443758 h 1007485"/>
                <a:gd name="connsiteX278" fmla="*/ 964649 w 1006958"/>
                <a:gd name="connsiteY278" fmla="*/ 446520 h 1007485"/>
                <a:gd name="connsiteX279" fmla="*/ 973909 w 1006958"/>
                <a:gd name="connsiteY279" fmla="*/ 550826 h 1007485"/>
                <a:gd name="connsiteX280" fmla="*/ 971201 w 1006958"/>
                <a:gd name="connsiteY280" fmla="*/ 554075 h 1007485"/>
                <a:gd name="connsiteX281" fmla="*/ 936702 w 1006958"/>
                <a:gd name="connsiteY281" fmla="*/ 557108 h 1007485"/>
                <a:gd name="connsiteX282" fmla="*/ 933507 w 1006958"/>
                <a:gd name="connsiteY282" fmla="*/ 521040 h 1007485"/>
                <a:gd name="connsiteX283" fmla="*/ 897385 w 1006958"/>
                <a:gd name="connsiteY283" fmla="*/ 524236 h 1007485"/>
                <a:gd name="connsiteX284" fmla="*/ 894352 w 1006958"/>
                <a:gd name="connsiteY284" fmla="*/ 489791 h 1007485"/>
                <a:gd name="connsiteX285" fmla="*/ 897061 w 1006958"/>
                <a:gd name="connsiteY285" fmla="*/ 486542 h 1007485"/>
                <a:gd name="connsiteX286" fmla="*/ 930203 w 1006958"/>
                <a:gd name="connsiteY286" fmla="*/ 483617 h 1007485"/>
                <a:gd name="connsiteX287" fmla="*/ 927225 w 1006958"/>
                <a:gd name="connsiteY287" fmla="*/ 449770 h 1007485"/>
                <a:gd name="connsiteX288" fmla="*/ 929933 w 1006958"/>
                <a:gd name="connsiteY288" fmla="*/ 446520 h 1007485"/>
                <a:gd name="connsiteX289" fmla="*/ 145042 w 1006958"/>
                <a:gd name="connsiteY289" fmla="*/ 477984 h 1007485"/>
                <a:gd name="connsiteX290" fmla="*/ 147100 w 1006958"/>
                <a:gd name="connsiteY290" fmla="*/ 479717 h 1007485"/>
                <a:gd name="connsiteX291" fmla="*/ 150188 w 1006958"/>
                <a:gd name="connsiteY291" fmla="*/ 514487 h 1007485"/>
                <a:gd name="connsiteX292" fmla="*/ 148454 w 1006958"/>
                <a:gd name="connsiteY292" fmla="*/ 516544 h 1007485"/>
                <a:gd name="connsiteX293" fmla="*/ 113685 w 1006958"/>
                <a:gd name="connsiteY293" fmla="*/ 519631 h 1007485"/>
                <a:gd name="connsiteX294" fmla="*/ 111628 w 1006958"/>
                <a:gd name="connsiteY294" fmla="*/ 517898 h 1007485"/>
                <a:gd name="connsiteX295" fmla="*/ 108540 w 1006958"/>
                <a:gd name="connsiteY295" fmla="*/ 483130 h 1007485"/>
                <a:gd name="connsiteX296" fmla="*/ 110273 w 1006958"/>
                <a:gd name="connsiteY296" fmla="*/ 481072 h 1007485"/>
                <a:gd name="connsiteX297" fmla="*/ 477509 w 1006958"/>
                <a:gd name="connsiteY297" fmla="*/ 449825 h 1007485"/>
                <a:gd name="connsiteX298" fmla="*/ 479620 w 1006958"/>
                <a:gd name="connsiteY298" fmla="*/ 451558 h 1007485"/>
                <a:gd name="connsiteX299" fmla="*/ 485795 w 1006958"/>
                <a:gd name="connsiteY299" fmla="*/ 520878 h 1007485"/>
                <a:gd name="connsiteX300" fmla="*/ 484063 w 1006958"/>
                <a:gd name="connsiteY300" fmla="*/ 522935 h 1007485"/>
                <a:gd name="connsiteX301" fmla="*/ 449347 w 1006958"/>
                <a:gd name="connsiteY301" fmla="*/ 526023 h 1007485"/>
                <a:gd name="connsiteX302" fmla="*/ 452759 w 1006958"/>
                <a:gd name="connsiteY302" fmla="*/ 564203 h 1007485"/>
                <a:gd name="connsiteX303" fmla="*/ 452759 w 1006958"/>
                <a:gd name="connsiteY303" fmla="*/ 564258 h 1007485"/>
                <a:gd name="connsiteX304" fmla="*/ 485848 w 1006958"/>
                <a:gd name="connsiteY304" fmla="*/ 561332 h 1007485"/>
                <a:gd name="connsiteX305" fmla="*/ 487907 w 1006958"/>
                <a:gd name="connsiteY305" fmla="*/ 563065 h 1007485"/>
                <a:gd name="connsiteX306" fmla="*/ 490831 w 1006958"/>
                <a:gd name="connsiteY306" fmla="*/ 595939 h 1007485"/>
                <a:gd name="connsiteX307" fmla="*/ 489098 w 1006958"/>
                <a:gd name="connsiteY307" fmla="*/ 598051 h 1007485"/>
                <a:gd name="connsiteX308" fmla="*/ 382627 w 1006958"/>
                <a:gd name="connsiteY308" fmla="*/ 607474 h 1007485"/>
                <a:gd name="connsiteX309" fmla="*/ 380569 w 1006958"/>
                <a:gd name="connsiteY309" fmla="*/ 605741 h 1007485"/>
                <a:gd name="connsiteX310" fmla="*/ 377319 w 1006958"/>
                <a:gd name="connsiteY310" fmla="*/ 570918 h 1007485"/>
                <a:gd name="connsiteX311" fmla="*/ 415175 w 1006958"/>
                <a:gd name="connsiteY311" fmla="*/ 567561 h 1007485"/>
                <a:gd name="connsiteX312" fmla="*/ 411763 w 1006958"/>
                <a:gd name="connsiteY312" fmla="*/ 529164 h 1007485"/>
                <a:gd name="connsiteX313" fmla="*/ 413495 w 1006958"/>
                <a:gd name="connsiteY313" fmla="*/ 527106 h 1007485"/>
                <a:gd name="connsiteX314" fmla="*/ 447181 w 1006958"/>
                <a:gd name="connsiteY314" fmla="*/ 524128 h 1007485"/>
                <a:gd name="connsiteX315" fmla="*/ 448264 w 1006958"/>
                <a:gd name="connsiteY315" fmla="*/ 524398 h 1007485"/>
                <a:gd name="connsiteX316" fmla="*/ 442090 w 1006958"/>
                <a:gd name="connsiteY316" fmla="*/ 454861 h 1007485"/>
                <a:gd name="connsiteX317" fmla="*/ 443824 w 1006958"/>
                <a:gd name="connsiteY317" fmla="*/ 452804 h 1007485"/>
                <a:gd name="connsiteX318" fmla="*/ 695978 w 1006958"/>
                <a:gd name="connsiteY318" fmla="*/ 393772 h 1007485"/>
                <a:gd name="connsiteX319" fmla="*/ 626115 w 1006958"/>
                <a:gd name="connsiteY319" fmla="*/ 399946 h 1007485"/>
                <a:gd name="connsiteX320" fmla="*/ 623407 w 1006958"/>
                <a:gd name="connsiteY320" fmla="*/ 403195 h 1007485"/>
                <a:gd name="connsiteX321" fmla="*/ 626332 w 1006958"/>
                <a:gd name="connsiteY321" fmla="*/ 436177 h 1007485"/>
                <a:gd name="connsiteX322" fmla="*/ 626656 w 1006958"/>
                <a:gd name="connsiteY322" fmla="*/ 436448 h 1007485"/>
                <a:gd name="connsiteX323" fmla="*/ 593296 w 1006958"/>
                <a:gd name="connsiteY323" fmla="*/ 439425 h 1007485"/>
                <a:gd name="connsiteX324" fmla="*/ 590589 w 1006958"/>
                <a:gd name="connsiteY324" fmla="*/ 442675 h 1007485"/>
                <a:gd name="connsiteX325" fmla="*/ 593512 w 1006958"/>
                <a:gd name="connsiteY325" fmla="*/ 475548 h 1007485"/>
                <a:gd name="connsiteX326" fmla="*/ 593784 w 1006958"/>
                <a:gd name="connsiteY326" fmla="*/ 475765 h 1007485"/>
                <a:gd name="connsiteX327" fmla="*/ 665163 w 1006958"/>
                <a:gd name="connsiteY327" fmla="*/ 469428 h 1007485"/>
                <a:gd name="connsiteX328" fmla="*/ 667870 w 1006958"/>
                <a:gd name="connsiteY328" fmla="*/ 466179 h 1007485"/>
                <a:gd name="connsiteX329" fmla="*/ 664946 w 1006958"/>
                <a:gd name="connsiteY329" fmla="*/ 433360 h 1007485"/>
                <a:gd name="connsiteX330" fmla="*/ 664729 w 1006958"/>
                <a:gd name="connsiteY330" fmla="*/ 433143 h 1007485"/>
                <a:gd name="connsiteX331" fmla="*/ 699281 w 1006958"/>
                <a:gd name="connsiteY331" fmla="*/ 430057 h 1007485"/>
                <a:gd name="connsiteX332" fmla="*/ 701988 w 1006958"/>
                <a:gd name="connsiteY332" fmla="*/ 426808 h 1007485"/>
                <a:gd name="connsiteX333" fmla="*/ 699281 w 1006958"/>
                <a:gd name="connsiteY333" fmla="*/ 396534 h 1007485"/>
                <a:gd name="connsiteX334" fmla="*/ 695978 w 1006958"/>
                <a:gd name="connsiteY334" fmla="*/ 393772 h 1007485"/>
                <a:gd name="connsiteX335" fmla="*/ 286227 w 1006958"/>
                <a:gd name="connsiteY335" fmla="*/ 392038 h 1007485"/>
                <a:gd name="connsiteX336" fmla="*/ 250376 w 1006958"/>
                <a:gd name="connsiteY336" fmla="*/ 395234 h 1007485"/>
                <a:gd name="connsiteX337" fmla="*/ 253572 w 1006958"/>
                <a:gd name="connsiteY337" fmla="*/ 431086 h 1007485"/>
                <a:gd name="connsiteX338" fmla="*/ 255629 w 1006958"/>
                <a:gd name="connsiteY338" fmla="*/ 432819 h 1007485"/>
                <a:gd name="connsiteX339" fmla="*/ 289530 w 1006958"/>
                <a:gd name="connsiteY339" fmla="*/ 429786 h 1007485"/>
                <a:gd name="connsiteX340" fmla="*/ 291264 w 1006958"/>
                <a:gd name="connsiteY340" fmla="*/ 427674 h 1007485"/>
                <a:gd name="connsiteX341" fmla="*/ 288285 w 1006958"/>
                <a:gd name="connsiteY341" fmla="*/ 393771 h 1007485"/>
                <a:gd name="connsiteX342" fmla="*/ 286227 w 1006958"/>
                <a:gd name="connsiteY342" fmla="*/ 392038 h 1007485"/>
                <a:gd name="connsiteX343" fmla="*/ 843553 w 1006958"/>
                <a:gd name="connsiteY343" fmla="*/ 343352 h 1007485"/>
                <a:gd name="connsiteX344" fmla="*/ 846749 w 1006958"/>
                <a:gd name="connsiteY344" fmla="*/ 379853 h 1007485"/>
                <a:gd name="connsiteX345" fmla="*/ 884225 w 1006958"/>
                <a:gd name="connsiteY345" fmla="*/ 376550 h 1007485"/>
                <a:gd name="connsiteX346" fmla="*/ 887473 w 1006958"/>
                <a:gd name="connsiteY346" fmla="*/ 412997 h 1007485"/>
                <a:gd name="connsiteX347" fmla="*/ 849998 w 1006958"/>
                <a:gd name="connsiteY347" fmla="*/ 416301 h 1007485"/>
                <a:gd name="connsiteX348" fmla="*/ 852976 w 1006958"/>
                <a:gd name="connsiteY348" fmla="*/ 449715 h 1007485"/>
                <a:gd name="connsiteX349" fmla="*/ 850269 w 1006958"/>
                <a:gd name="connsiteY349" fmla="*/ 452964 h 1007485"/>
                <a:gd name="connsiteX350" fmla="*/ 818857 w 1006958"/>
                <a:gd name="connsiteY350" fmla="*/ 455727 h 1007485"/>
                <a:gd name="connsiteX351" fmla="*/ 815555 w 1006958"/>
                <a:gd name="connsiteY351" fmla="*/ 452964 h 1007485"/>
                <a:gd name="connsiteX352" fmla="*/ 806402 w 1006958"/>
                <a:gd name="connsiteY352" fmla="*/ 349634 h 1007485"/>
                <a:gd name="connsiteX353" fmla="*/ 809110 w 1006958"/>
                <a:gd name="connsiteY353" fmla="*/ 346385 h 1007485"/>
                <a:gd name="connsiteX354" fmla="*/ 60340 w 1006958"/>
                <a:gd name="connsiteY354" fmla="*/ 375088 h 1007485"/>
                <a:gd name="connsiteX355" fmla="*/ 62398 w 1006958"/>
                <a:gd name="connsiteY355" fmla="*/ 376820 h 1007485"/>
                <a:gd name="connsiteX356" fmla="*/ 65322 w 1006958"/>
                <a:gd name="connsiteY356" fmla="*/ 409911 h 1007485"/>
                <a:gd name="connsiteX357" fmla="*/ 63589 w 1006958"/>
                <a:gd name="connsiteY357" fmla="*/ 411968 h 1007485"/>
                <a:gd name="connsiteX358" fmla="*/ 30500 w 1006958"/>
                <a:gd name="connsiteY358" fmla="*/ 414893 h 1007485"/>
                <a:gd name="connsiteX359" fmla="*/ 28442 w 1006958"/>
                <a:gd name="connsiteY359" fmla="*/ 413160 h 1007485"/>
                <a:gd name="connsiteX360" fmla="*/ 25517 w 1006958"/>
                <a:gd name="connsiteY360" fmla="*/ 380070 h 1007485"/>
                <a:gd name="connsiteX361" fmla="*/ 27250 w 1006958"/>
                <a:gd name="connsiteY361" fmla="*/ 378013 h 1007485"/>
                <a:gd name="connsiteX362" fmla="*/ 134102 w 1006958"/>
                <a:gd name="connsiteY362" fmla="*/ 367236 h 1007485"/>
                <a:gd name="connsiteX363" fmla="*/ 137351 w 1006958"/>
                <a:gd name="connsiteY363" fmla="*/ 369944 h 1007485"/>
                <a:gd name="connsiteX364" fmla="*/ 143525 w 1006958"/>
                <a:gd name="connsiteY364" fmla="*/ 439534 h 1007485"/>
                <a:gd name="connsiteX365" fmla="*/ 140818 w 1006958"/>
                <a:gd name="connsiteY365" fmla="*/ 442784 h 1007485"/>
                <a:gd name="connsiteX366" fmla="*/ 108106 w 1006958"/>
                <a:gd name="connsiteY366" fmla="*/ 445708 h 1007485"/>
                <a:gd name="connsiteX367" fmla="*/ 104858 w 1006958"/>
                <a:gd name="connsiteY367" fmla="*/ 443001 h 1007485"/>
                <a:gd name="connsiteX368" fmla="*/ 98683 w 1006958"/>
                <a:gd name="connsiteY368" fmla="*/ 373410 h 1007485"/>
                <a:gd name="connsiteX369" fmla="*/ 101392 w 1006958"/>
                <a:gd name="connsiteY369" fmla="*/ 370160 h 1007485"/>
                <a:gd name="connsiteX370" fmla="*/ 318938 w 1006958"/>
                <a:gd name="connsiteY370" fmla="*/ 351096 h 1007485"/>
                <a:gd name="connsiteX371" fmla="*/ 322188 w 1006958"/>
                <a:gd name="connsiteY371" fmla="*/ 353805 h 1007485"/>
                <a:gd name="connsiteX372" fmla="*/ 328524 w 1006958"/>
                <a:gd name="connsiteY372" fmla="*/ 424912 h 1007485"/>
                <a:gd name="connsiteX373" fmla="*/ 362318 w 1006958"/>
                <a:gd name="connsiteY373" fmla="*/ 421933 h 1007485"/>
                <a:gd name="connsiteX374" fmla="*/ 365567 w 1006958"/>
                <a:gd name="connsiteY374" fmla="*/ 424641 h 1007485"/>
                <a:gd name="connsiteX375" fmla="*/ 378511 w 1006958"/>
                <a:gd name="connsiteY375" fmla="*/ 570430 h 1007485"/>
                <a:gd name="connsiteX376" fmla="*/ 340818 w 1006958"/>
                <a:gd name="connsiteY376" fmla="*/ 573788 h 1007485"/>
                <a:gd name="connsiteX377" fmla="*/ 344066 w 1006958"/>
                <a:gd name="connsiteY377" fmla="*/ 610235 h 1007485"/>
                <a:gd name="connsiteX378" fmla="*/ 270414 w 1006958"/>
                <a:gd name="connsiteY378" fmla="*/ 616788 h 1007485"/>
                <a:gd name="connsiteX379" fmla="*/ 268681 w 1006958"/>
                <a:gd name="connsiteY379" fmla="*/ 618901 h 1007485"/>
                <a:gd name="connsiteX380" fmla="*/ 271768 w 1006958"/>
                <a:gd name="connsiteY380" fmla="*/ 653561 h 1007485"/>
                <a:gd name="connsiteX381" fmla="*/ 273826 w 1006958"/>
                <a:gd name="connsiteY381" fmla="*/ 655293 h 1007485"/>
                <a:gd name="connsiteX382" fmla="*/ 347641 w 1006958"/>
                <a:gd name="connsiteY382" fmla="*/ 648740 h 1007485"/>
                <a:gd name="connsiteX383" fmla="*/ 344283 w 1006958"/>
                <a:gd name="connsiteY383" fmla="*/ 610777 h 1007485"/>
                <a:gd name="connsiteX384" fmla="*/ 381814 w 1006958"/>
                <a:gd name="connsiteY384" fmla="*/ 607473 h 1007485"/>
                <a:gd name="connsiteX385" fmla="*/ 385010 w 1006958"/>
                <a:gd name="connsiteY385" fmla="*/ 643270 h 1007485"/>
                <a:gd name="connsiteX386" fmla="*/ 382301 w 1006958"/>
                <a:gd name="connsiteY386" fmla="*/ 646520 h 1007485"/>
                <a:gd name="connsiteX387" fmla="*/ 347749 w 1006958"/>
                <a:gd name="connsiteY387" fmla="*/ 649607 h 1007485"/>
                <a:gd name="connsiteX388" fmla="*/ 350620 w 1006958"/>
                <a:gd name="connsiteY388" fmla="*/ 682209 h 1007485"/>
                <a:gd name="connsiteX389" fmla="*/ 347911 w 1006958"/>
                <a:gd name="connsiteY389" fmla="*/ 685459 h 1007485"/>
                <a:gd name="connsiteX390" fmla="*/ 168762 w 1006958"/>
                <a:gd name="connsiteY390" fmla="*/ 701164 h 1007485"/>
                <a:gd name="connsiteX391" fmla="*/ 165512 w 1006958"/>
                <a:gd name="connsiteY391" fmla="*/ 698457 h 1007485"/>
                <a:gd name="connsiteX392" fmla="*/ 159392 w 1006958"/>
                <a:gd name="connsiteY392" fmla="*/ 629244 h 1007485"/>
                <a:gd name="connsiteX393" fmla="*/ 125112 w 1006958"/>
                <a:gd name="connsiteY393" fmla="*/ 632277 h 1007485"/>
                <a:gd name="connsiteX394" fmla="*/ 122999 w 1006958"/>
                <a:gd name="connsiteY394" fmla="*/ 631627 h 1007485"/>
                <a:gd name="connsiteX395" fmla="*/ 123271 w 1006958"/>
                <a:gd name="connsiteY395" fmla="*/ 632601 h 1007485"/>
                <a:gd name="connsiteX396" fmla="*/ 126195 w 1006958"/>
                <a:gd name="connsiteY396" fmla="*/ 665313 h 1007485"/>
                <a:gd name="connsiteX397" fmla="*/ 123486 w 1006958"/>
                <a:gd name="connsiteY397" fmla="*/ 668561 h 1007485"/>
                <a:gd name="connsiteX398" fmla="*/ 53897 w 1006958"/>
                <a:gd name="connsiteY398" fmla="*/ 674735 h 1007485"/>
                <a:gd name="connsiteX399" fmla="*/ 50646 w 1006958"/>
                <a:gd name="connsiteY399" fmla="*/ 672027 h 1007485"/>
                <a:gd name="connsiteX400" fmla="*/ 47722 w 1006958"/>
                <a:gd name="connsiteY400" fmla="*/ 639317 h 1007485"/>
                <a:gd name="connsiteX401" fmla="*/ 50430 w 1006958"/>
                <a:gd name="connsiteY401" fmla="*/ 636068 h 1007485"/>
                <a:gd name="connsiteX402" fmla="*/ 120021 w 1006958"/>
                <a:gd name="connsiteY402" fmla="*/ 629894 h 1007485"/>
                <a:gd name="connsiteX403" fmla="*/ 122133 w 1006958"/>
                <a:gd name="connsiteY403" fmla="*/ 630544 h 1007485"/>
                <a:gd name="connsiteX404" fmla="*/ 121863 w 1006958"/>
                <a:gd name="connsiteY404" fmla="*/ 629569 h 1007485"/>
                <a:gd name="connsiteX405" fmla="*/ 118668 w 1006958"/>
                <a:gd name="connsiteY405" fmla="*/ 593772 h 1007485"/>
                <a:gd name="connsiteX406" fmla="*/ 47181 w 1006958"/>
                <a:gd name="connsiteY406" fmla="*/ 600108 h 1007485"/>
                <a:gd name="connsiteX407" fmla="*/ 43931 w 1006958"/>
                <a:gd name="connsiteY407" fmla="*/ 597400 h 1007485"/>
                <a:gd name="connsiteX408" fmla="*/ 41007 w 1006958"/>
                <a:gd name="connsiteY408" fmla="*/ 564690 h 1007485"/>
                <a:gd name="connsiteX409" fmla="*/ 43715 w 1006958"/>
                <a:gd name="connsiteY409" fmla="*/ 561439 h 1007485"/>
                <a:gd name="connsiteX410" fmla="*/ 152461 w 1006958"/>
                <a:gd name="connsiteY410" fmla="*/ 551800 h 1007485"/>
                <a:gd name="connsiteX411" fmla="*/ 149590 w 1006958"/>
                <a:gd name="connsiteY411" fmla="*/ 519306 h 1007485"/>
                <a:gd name="connsiteX412" fmla="*/ 152299 w 1006958"/>
                <a:gd name="connsiteY412" fmla="*/ 516058 h 1007485"/>
                <a:gd name="connsiteX413" fmla="*/ 185116 w 1006958"/>
                <a:gd name="connsiteY413" fmla="*/ 513132 h 1007485"/>
                <a:gd name="connsiteX414" fmla="*/ 181976 w 1006958"/>
                <a:gd name="connsiteY414" fmla="*/ 477606 h 1007485"/>
                <a:gd name="connsiteX415" fmla="*/ 184684 w 1006958"/>
                <a:gd name="connsiteY415" fmla="*/ 474357 h 1007485"/>
                <a:gd name="connsiteX416" fmla="*/ 219394 w 1006958"/>
                <a:gd name="connsiteY416" fmla="*/ 471275 h 1007485"/>
                <a:gd name="connsiteX417" fmla="*/ 219398 w 1006958"/>
                <a:gd name="connsiteY417" fmla="*/ 471324 h 1007485"/>
                <a:gd name="connsiteX418" fmla="*/ 219457 w 1006958"/>
                <a:gd name="connsiteY418" fmla="*/ 471319 h 1007485"/>
                <a:gd name="connsiteX419" fmla="*/ 222702 w 1006958"/>
                <a:gd name="connsiteY419" fmla="*/ 507879 h 1007485"/>
                <a:gd name="connsiteX420" fmla="*/ 224759 w 1006958"/>
                <a:gd name="connsiteY420" fmla="*/ 509612 h 1007485"/>
                <a:gd name="connsiteX421" fmla="*/ 295704 w 1006958"/>
                <a:gd name="connsiteY421" fmla="*/ 503330 h 1007485"/>
                <a:gd name="connsiteX422" fmla="*/ 298900 w 1006958"/>
                <a:gd name="connsiteY422" fmla="*/ 539236 h 1007485"/>
                <a:gd name="connsiteX423" fmla="*/ 263806 w 1006958"/>
                <a:gd name="connsiteY423" fmla="*/ 542323 h 1007485"/>
                <a:gd name="connsiteX424" fmla="*/ 262073 w 1006958"/>
                <a:gd name="connsiteY424" fmla="*/ 544381 h 1007485"/>
                <a:gd name="connsiteX425" fmla="*/ 264999 w 1006958"/>
                <a:gd name="connsiteY425" fmla="*/ 577525 h 1007485"/>
                <a:gd name="connsiteX426" fmla="*/ 267111 w 1006958"/>
                <a:gd name="connsiteY426" fmla="*/ 579258 h 1007485"/>
                <a:gd name="connsiteX427" fmla="*/ 300254 w 1006958"/>
                <a:gd name="connsiteY427" fmla="*/ 576332 h 1007485"/>
                <a:gd name="connsiteX428" fmla="*/ 301988 w 1006958"/>
                <a:gd name="connsiteY428" fmla="*/ 574275 h 1007485"/>
                <a:gd name="connsiteX429" fmla="*/ 298900 w 1006958"/>
                <a:gd name="connsiteY429" fmla="*/ 539453 h 1007485"/>
                <a:gd name="connsiteX430" fmla="*/ 334481 w 1006958"/>
                <a:gd name="connsiteY430" fmla="*/ 536311 h 1007485"/>
                <a:gd name="connsiteX431" fmla="*/ 336214 w 1006958"/>
                <a:gd name="connsiteY431" fmla="*/ 534254 h 1007485"/>
                <a:gd name="connsiteX432" fmla="*/ 332802 w 1006958"/>
                <a:gd name="connsiteY432" fmla="*/ 495965 h 1007485"/>
                <a:gd name="connsiteX433" fmla="*/ 332748 w 1006958"/>
                <a:gd name="connsiteY433" fmla="*/ 495802 h 1007485"/>
                <a:gd name="connsiteX434" fmla="*/ 329877 w 1006958"/>
                <a:gd name="connsiteY434" fmla="*/ 463417 h 1007485"/>
                <a:gd name="connsiteX435" fmla="*/ 327819 w 1006958"/>
                <a:gd name="connsiteY435" fmla="*/ 461684 h 1007485"/>
                <a:gd name="connsiteX436" fmla="*/ 219457 w 1006958"/>
                <a:gd name="connsiteY436" fmla="*/ 471319 h 1007485"/>
                <a:gd name="connsiteX437" fmla="*/ 219453 w 1006958"/>
                <a:gd name="connsiteY437" fmla="*/ 471269 h 1007485"/>
                <a:gd name="connsiteX438" fmla="*/ 219394 w 1006958"/>
                <a:gd name="connsiteY438" fmla="*/ 471275 h 1007485"/>
                <a:gd name="connsiteX439" fmla="*/ 216419 w 1006958"/>
                <a:gd name="connsiteY439" fmla="*/ 437855 h 1007485"/>
                <a:gd name="connsiteX440" fmla="*/ 216637 w 1006958"/>
                <a:gd name="connsiteY440" fmla="*/ 436502 h 1007485"/>
                <a:gd name="connsiteX441" fmla="*/ 181543 w 1006958"/>
                <a:gd name="connsiteY441" fmla="*/ 439643 h 1007485"/>
                <a:gd name="connsiteX442" fmla="*/ 178293 w 1006958"/>
                <a:gd name="connsiteY442" fmla="*/ 436934 h 1007485"/>
                <a:gd name="connsiteX443" fmla="*/ 175369 w 1006958"/>
                <a:gd name="connsiteY443" fmla="*/ 404224 h 1007485"/>
                <a:gd name="connsiteX444" fmla="*/ 178077 w 1006958"/>
                <a:gd name="connsiteY444" fmla="*/ 400974 h 1007485"/>
                <a:gd name="connsiteX445" fmla="*/ 250214 w 1006958"/>
                <a:gd name="connsiteY445" fmla="*/ 394584 h 1007485"/>
                <a:gd name="connsiteX446" fmla="*/ 247180 w 1006958"/>
                <a:gd name="connsiteY446" fmla="*/ 360466 h 1007485"/>
                <a:gd name="connsiteX447" fmla="*/ 249889 w 1006958"/>
                <a:gd name="connsiteY447" fmla="*/ 357216 h 1007485"/>
                <a:gd name="connsiteX448" fmla="*/ 504479 w 1006958"/>
                <a:gd name="connsiteY448" fmla="*/ 335552 h 1007485"/>
                <a:gd name="connsiteX449" fmla="*/ 507783 w 1006958"/>
                <a:gd name="connsiteY449" fmla="*/ 338314 h 1007485"/>
                <a:gd name="connsiteX450" fmla="*/ 510599 w 1006958"/>
                <a:gd name="connsiteY450" fmla="*/ 369942 h 1007485"/>
                <a:gd name="connsiteX451" fmla="*/ 507891 w 1006958"/>
                <a:gd name="connsiteY451" fmla="*/ 373191 h 1007485"/>
                <a:gd name="connsiteX452" fmla="*/ 473230 w 1006958"/>
                <a:gd name="connsiteY452" fmla="*/ 376278 h 1007485"/>
                <a:gd name="connsiteX453" fmla="*/ 476209 w 1006958"/>
                <a:gd name="connsiteY453" fmla="*/ 410017 h 1007485"/>
                <a:gd name="connsiteX454" fmla="*/ 473502 w 1006958"/>
                <a:gd name="connsiteY454" fmla="*/ 413267 h 1007485"/>
                <a:gd name="connsiteX455" fmla="*/ 442525 w 1006958"/>
                <a:gd name="connsiteY455" fmla="*/ 416029 h 1007485"/>
                <a:gd name="connsiteX456" fmla="*/ 438516 w 1006958"/>
                <a:gd name="connsiteY456" fmla="*/ 412671 h 1007485"/>
                <a:gd name="connsiteX457" fmla="*/ 435484 w 1006958"/>
                <a:gd name="connsiteY457" fmla="*/ 378715 h 1007485"/>
                <a:gd name="connsiteX458" fmla="*/ 473122 w 1006958"/>
                <a:gd name="connsiteY458" fmla="*/ 375357 h 1007485"/>
                <a:gd name="connsiteX459" fmla="*/ 470143 w 1006958"/>
                <a:gd name="connsiteY459" fmla="*/ 341617 h 1007485"/>
                <a:gd name="connsiteX460" fmla="*/ 472852 w 1006958"/>
                <a:gd name="connsiteY460" fmla="*/ 338369 h 1007485"/>
                <a:gd name="connsiteX461" fmla="*/ 874098 w 1006958"/>
                <a:gd name="connsiteY461" fmla="*/ 302896 h 1007485"/>
                <a:gd name="connsiteX462" fmla="*/ 877239 w 1006958"/>
                <a:gd name="connsiteY462" fmla="*/ 305659 h 1007485"/>
                <a:gd name="connsiteX463" fmla="*/ 880272 w 1006958"/>
                <a:gd name="connsiteY463" fmla="*/ 339560 h 1007485"/>
                <a:gd name="connsiteX464" fmla="*/ 843446 w 1006958"/>
                <a:gd name="connsiteY464" fmla="*/ 342810 h 1007485"/>
                <a:gd name="connsiteX465" fmla="*/ 840467 w 1006958"/>
                <a:gd name="connsiteY465" fmla="*/ 308963 h 1007485"/>
                <a:gd name="connsiteX466" fmla="*/ 843229 w 1006958"/>
                <a:gd name="connsiteY466" fmla="*/ 305659 h 1007485"/>
                <a:gd name="connsiteX467" fmla="*/ 948238 w 1006958"/>
                <a:gd name="connsiteY467" fmla="*/ 296073 h 1007485"/>
                <a:gd name="connsiteX468" fmla="*/ 951541 w 1006958"/>
                <a:gd name="connsiteY468" fmla="*/ 298835 h 1007485"/>
                <a:gd name="connsiteX469" fmla="*/ 960748 w 1006958"/>
                <a:gd name="connsiteY469" fmla="*/ 403141 h 1007485"/>
                <a:gd name="connsiteX470" fmla="*/ 958040 w 1006958"/>
                <a:gd name="connsiteY470" fmla="*/ 406390 h 1007485"/>
                <a:gd name="connsiteX471" fmla="*/ 923596 w 1006958"/>
                <a:gd name="connsiteY471" fmla="*/ 409423 h 1007485"/>
                <a:gd name="connsiteX472" fmla="*/ 920402 w 1006958"/>
                <a:gd name="connsiteY472" fmla="*/ 373300 h 1007485"/>
                <a:gd name="connsiteX473" fmla="*/ 884279 w 1006958"/>
                <a:gd name="connsiteY473" fmla="*/ 376496 h 1007485"/>
                <a:gd name="connsiteX474" fmla="*/ 881030 w 1006958"/>
                <a:gd name="connsiteY474" fmla="*/ 339669 h 1007485"/>
                <a:gd name="connsiteX475" fmla="*/ 917152 w 1006958"/>
                <a:gd name="connsiteY475" fmla="*/ 336473 h 1007485"/>
                <a:gd name="connsiteX476" fmla="*/ 914119 w 1006958"/>
                <a:gd name="connsiteY476" fmla="*/ 302085 h 1007485"/>
                <a:gd name="connsiteX477" fmla="*/ 916827 w 1006958"/>
                <a:gd name="connsiteY477" fmla="*/ 298835 h 1007485"/>
                <a:gd name="connsiteX478" fmla="*/ 422649 w 1006958"/>
                <a:gd name="connsiteY478" fmla="*/ 268452 h 1007485"/>
                <a:gd name="connsiteX479" fmla="*/ 425952 w 1006958"/>
                <a:gd name="connsiteY479" fmla="*/ 271161 h 1007485"/>
                <a:gd name="connsiteX480" fmla="*/ 435484 w 1006958"/>
                <a:gd name="connsiteY480" fmla="*/ 378715 h 1007485"/>
                <a:gd name="connsiteX481" fmla="*/ 435267 w 1006958"/>
                <a:gd name="connsiteY481" fmla="*/ 378986 h 1007485"/>
                <a:gd name="connsiteX482" fmla="*/ 401960 w 1006958"/>
                <a:gd name="connsiteY482" fmla="*/ 381964 h 1007485"/>
                <a:gd name="connsiteX483" fmla="*/ 397952 w 1006958"/>
                <a:gd name="connsiteY483" fmla="*/ 378606 h 1007485"/>
                <a:gd name="connsiteX484" fmla="*/ 388692 w 1006958"/>
                <a:gd name="connsiteY484" fmla="*/ 274464 h 1007485"/>
                <a:gd name="connsiteX485" fmla="*/ 391400 w 1006958"/>
                <a:gd name="connsiteY485" fmla="*/ 271214 h 1007485"/>
                <a:gd name="connsiteX486" fmla="*/ 644583 w 1006958"/>
                <a:gd name="connsiteY486" fmla="*/ 246357 h 1007485"/>
                <a:gd name="connsiteX487" fmla="*/ 648590 w 1006958"/>
                <a:gd name="connsiteY487" fmla="*/ 249715 h 1007485"/>
                <a:gd name="connsiteX488" fmla="*/ 651461 w 1006958"/>
                <a:gd name="connsiteY488" fmla="*/ 281993 h 1007485"/>
                <a:gd name="connsiteX489" fmla="*/ 648752 w 1006958"/>
                <a:gd name="connsiteY489" fmla="*/ 285241 h 1007485"/>
                <a:gd name="connsiteX490" fmla="*/ 614634 w 1006958"/>
                <a:gd name="connsiteY490" fmla="*/ 288275 h 1007485"/>
                <a:gd name="connsiteX491" fmla="*/ 617937 w 1006958"/>
                <a:gd name="connsiteY491" fmla="*/ 325589 h 1007485"/>
                <a:gd name="connsiteX492" fmla="*/ 652002 w 1006958"/>
                <a:gd name="connsiteY492" fmla="*/ 322557 h 1007485"/>
                <a:gd name="connsiteX493" fmla="*/ 655306 w 1006958"/>
                <a:gd name="connsiteY493" fmla="*/ 325318 h 1007485"/>
                <a:gd name="connsiteX494" fmla="*/ 658392 w 1006958"/>
                <a:gd name="connsiteY494" fmla="*/ 359816 h 1007485"/>
                <a:gd name="connsiteX495" fmla="*/ 731612 w 1006958"/>
                <a:gd name="connsiteY495" fmla="*/ 353317 h 1007485"/>
                <a:gd name="connsiteX496" fmla="*/ 728525 w 1006958"/>
                <a:gd name="connsiteY496" fmla="*/ 318548 h 1007485"/>
                <a:gd name="connsiteX497" fmla="*/ 731233 w 1006958"/>
                <a:gd name="connsiteY497" fmla="*/ 315299 h 1007485"/>
                <a:gd name="connsiteX498" fmla="*/ 762698 w 1006958"/>
                <a:gd name="connsiteY498" fmla="*/ 312483 h 1007485"/>
                <a:gd name="connsiteX499" fmla="*/ 766002 w 1006958"/>
                <a:gd name="connsiteY499" fmla="*/ 315245 h 1007485"/>
                <a:gd name="connsiteX500" fmla="*/ 772067 w 1006958"/>
                <a:gd name="connsiteY500" fmla="*/ 383428 h 1007485"/>
                <a:gd name="connsiteX501" fmla="*/ 769359 w 1006958"/>
                <a:gd name="connsiteY501" fmla="*/ 386678 h 1007485"/>
                <a:gd name="connsiteX502" fmla="*/ 735999 w 1006958"/>
                <a:gd name="connsiteY502" fmla="*/ 389656 h 1007485"/>
                <a:gd name="connsiteX503" fmla="*/ 739248 w 1006958"/>
                <a:gd name="connsiteY503" fmla="*/ 426429 h 1007485"/>
                <a:gd name="connsiteX504" fmla="*/ 773692 w 1006958"/>
                <a:gd name="connsiteY504" fmla="*/ 423396 h 1007485"/>
                <a:gd name="connsiteX505" fmla="*/ 776995 w 1006958"/>
                <a:gd name="connsiteY505" fmla="*/ 426157 h 1007485"/>
                <a:gd name="connsiteX506" fmla="*/ 779650 w 1006958"/>
                <a:gd name="connsiteY506" fmla="*/ 456215 h 1007485"/>
                <a:gd name="connsiteX507" fmla="*/ 776941 w 1006958"/>
                <a:gd name="connsiteY507" fmla="*/ 459464 h 1007485"/>
                <a:gd name="connsiteX508" fmla="*/ 742443 w 1006958"/>
                <a:gd name="connsiteY508" fmla="*/ 462551 h 1007485"/>
                <a:gd name="connsiteX509" fmla="*/ 745748 w 1006958"/>
                <a:gd name="connsiteY509" fmla="*/ 499756 h 1007485"/>
                <a:gd name="connsiteX510" fmla="*/ 780190 w 1006958"/>
                <a:gd name="connsiteY510" fmla="*/ 496724 h 1007485"/>
                <a:gd name="connsiteX511" fmla="*/ 783494 w 1006958"/>
                <a:gd name="connsiteY511" fmla="*/ 499486 h 1007485"/>
                <a:gd name="connsiteX512" fmla="*/ 786256 w 1006958"/>
                <a:gd name="connsiteY512" fmla="*/ 530463 h 1007485"/>
                <a:gd name="connsiteX513" fmla="*/ 783549 w 1006958"/>
                <a:gd name="connsiteY513" fmla="*/ 533712 h 1007485"/>
                <a:gd name="connsiteX514" fmla="*/ 715745 w 1006958"/>
                <a:gd name="connsiteY514" fmla="*/ 539724 h 1007485"/>
                <a:gd name="connsiteX515" fmla="*/ 711737 w 1006958"/>
                <a:gd name="connsiteY515" fmla="*/ 536366 h 1007485"/>
                <a:gd name="connsiteX516" fmla="*/ 708812 w 1006958"/>
                <a:gd name="connsiteY516" fmla="*/ 503656 h 1007485"/>
                <a:gd name="connsiteX517" fmla="*/ 709353 w 1006958"/>
                <a:gd name="connsiteY517" fmla="*/ 503006 h 1007485"/>
                <a:gd name="connsiteX518" fmla="*/ 671390 w 1006958"/>
                <a:gd name="connsiteY518" fmla="*/ 506363 h 1007485"/>
                <a:gd name="connsiteX519" fmla="*/ 677077 w 1006958"/>
                <a:gd name="connsiteY519" fmla="*/ 570377 h 1007485"/>
                <a:gd name="connsiteX520" fmla="*/ 667490 w 1006958"/>
                <a:gd name="connsiteY520" fmla="*/ 581804 h 1007485"/>
                <a:gd name="connsiteX521" fmla="*/ 607106 w 1006958"/>
                <a:gd name="connsiteY521" fmla="*/ 587165 h 1007485"/>
                <a:gd name="connsiteX522" fmla="*/ 603098 w 1006958"/>
                <a:gd name="connsiteY522" fmla="*/ 583807 h 1007485"/>
                <a:gd name="connsiteX523" fmla="*/ 593567 w 1006958"/>
                <a:gd name="connsiteY523" fmla="*/ 476686 h 1007485"/>
                <a:gd name="connsiteX524" fmla="*/ 559339 w 1006958"/>
                <a:gd name="connsiteY524" fmla="*/ 479719 h 1007485"/>
                <a:gd name="connsiteX525" fmla="*/ 555331 w 1006958"/>
                <a:gd name="connsiteY525" fmla="*/ 476361 h 1007485"/>
                <a:gd name="connsiteX526" fmla="*/ 549429 w 1006958"/>
                <a:gd name="connsiteY526" fmla="*/ 409314 h 1007485"/>
                <a:gd name="connsiteX527" fmla="*/ 552138 w 1006958"/>
                <a:gd name="connsiteY527" fmla="*/ 406066 h 1007485"/>
                <a:gd name="connsiteX528" fmla="*/ 587068 w 1006958"/>
                <a:gd name="connsiteY528" fmla="*/ 402979 h 1007485"/>
                <a:gd name="connsiteX529" fmla="*/ 582628 w 1006958"/>
                <a:gd name="connsiteY529" fmla="*/ 353209 h 1007485"/>
                <a:gd name="connsiteX530" fmla="*/ 580731 w 1006958"/>
                <a:gd name="connsiteY530" fmla="*/ 331925 h 1007485"/>
                <a:gd name="connsiteX531" fmla="*/ 577049 w 1006958"/>
                <a:gd name="connsiteY531" fmla="*/ 290496 h 1007485"/>
                <a:gd name="connsiteX532" fmla="*/ 614146 w 1006958"/>
                <a:gd name="connsiteY532" fmla="*/ 287191 h 1007485"/>
                <a:gd name="connsiteX533" fmla="*/ 611059 w 1006958"/>
                <a:gd name="connsiteY533" fmla="*/ 252314 h 1007485"/>
                <a:gd name="connsiteX534" fmla="*/ 613768 w 1006958"/>
                <a:gd name="connsiteY534" fmla="*/ 249065 h 1007485"/>
                <a:gd name="connsiteX535" fmla="*/ 345908 w 1006958"/>
                <a:gd name="connsiteY535" fmla="*/ 237260 h 1007485"/>
                <a:gd name="connsiteX536" fmla="*/ 349212 w 1006958"/>
                <a:gd name="connsiteY536" fmla="*/ 239967 h 1007485"/>
                <a:gd name="connsiteX537" fmla="*/ 355223 w 1006958"/>
                <a:gd name="connsiteY537" fmla="*/ 307718 h 1007485"/>
                <a:gd name="connsiteX538" fmla="*/ 352515 w 1006958"/>
                <a:gd name="connsiteY538" fmla="*/ 310967 h 1007485"/>
                <a:gd name="connsiteX539" fmla="*/ 321538 w 1006958"/>
                <a:gd name="connsiteY539" fmla="*/ 313729 h 1007485"/>
                <a:gd name="connsiteX540" fmla="*/ 317530 w 1006958"/>
                <a:gd name="connsiteY540" fmla="*/ 310371 h 1007485"/>
                <a:gd name="connsiteX541" fmla="*/ 311572 w 1006958"/>
                <a:gd name="connsiteY541" fmla="*/ 243325 h 1007485"/>
                <a:gd name="connsiteX542" fmla="*/ 314281 w 1006958"/>
                <a:gd name="connsiteY542" fmla="*/ 240076 h 1007485"/>
                <a:gd name="connsiteX543" fmla="*/ 565025 w 1006958"/>
                <a:gd name="connsiteY543" fmla="*/ 179528 h 1007485"/>
                <a:gd name="connsiteX544" fmla="*/ 567138 w 1006958"/>
                <a:gd name="connsiteY544" fmla="*/ 181261 h 1007485"/>
                <a:gd name="connsiteX545" fmla="*/ 576832 w 1006958"/>
                <a:gd name="connsiteY545" fmla="*/ 290549 h 1007485"/>
                <a:gd name="connsiteX546" fmla="*/ 542117 w 1006958"/>
                <a:gd name="connsiteY546" fmla="*/ 293635 h 1007485"/>
                <a:gd name="connsiteX547" fmla="*/ 540005 w 1006958"/>
                <a:gd name="connsiteY547" fmla="*/ 291902 h 1007485"/>
                <a:gd name="connsiteX548" fmla="*/ 530419 w 1006958"/>
                <a:gd name="connsiteY548" fmla="*/ 184077 h 1007485"/>
                <a:gd name="connsiteX549" fmla="*/ 531719 w 1006958"/>
                <a:gd name="connsiteY549" fmla="*/ 182507 h 1007485"/>
                <a:gd name="connsiteX550" fmla="*/ 186147 w 1006958"/>
                <a:gd name="connsiteY550" fmla="*/ 139887 h 1007485"/>
                <a:gd name="connsiteX551" fmla="*/ 189450 w 1006958"/>
                <a:gd name="connsiteY551" fmla="*/ 142594 h 1007485"/>
                <a:gd name="connsiteX552" fmla="*/ 198765 w 1006958"/>
                <a:gd name="connsiteY552" fmla="*/ 247875 h 1007485"/>
                <a:gd name="connsiteX553" fmla="*/ 196165 w 1006958"/>
                <a:gd name="connsiteY553" fmla="*/ 250908 h 1007485"/>
                <a:gd name="connsiteX554" fmla="*/ 143363 w 1006958"/>
                <a:gd name="connsiteY554" fmla="*/ 255565 h 1007485"/>
                <a:gd name="connsiteX555" fmla="*/ 91536 w 1006958"/>
                <a:gd name="connsiteY555" fmla="*/ 260223 h 1007485"/>
                <a:gd name="connsiteX556" fmla="*/ 87690 w 1006958"/>
                <a:gd name="connsiteY556" fmla="*/ 257082 h 1007485"/>
                <a:gd name="connsiteX557" fmla="*/ 78429 w 1006958"/>
                <a:gd name="connsiteY557" fmla="*/ 152451 h 1007485"/>
                <a:gd name="connsiteX558" fmla="*/ 81191 w 1006958"/>
                <a:gd name="connsiteY558" fmla="*/ 149201 h 1007485"/>
                <a:gd name="connsiteX559" fmla="*/ 186147 w 1006958"/>
                <a:gd name="connsiteY559" fmla="*/ 139887 h 1007485"/>
                <a:gd name="connsiteX560" fmla="*/ 519750 w 1006958"/>
                <a:gd name="connsiteY560" fmla="*/ 108638 h 1007485"/>
                <a:gd name="connsiteX561" fmla="*/ 523054 w 1006958"/>
                <a:gd name="connsiteY561" fmla="*/ 111400 h 1007485"/>
                <a:gd name="connsiteX562" fmla="*/ 529445 w 1006958"/>
                <a:gd name="connsiteY562" fmla="*/ 183320 h 1007485"/>
                <a:gd name="connsiteX563" fmla="*/ 494351 w 1006958"/>
                <a:gd name="connsiteY563" fmla="*/ 186461 h 1007485"/>
                <a:gd name="connsiteX564" fmla="*/ 503991 w 1006958"/>
                <a:gd name="connsiteY564" fmla="*/ 295099 h 1007485"/>
                <a:gd name="connsiteX565" fmla="*/ 502258 w 1006958"/>
                <a:gd name="connsiteY565" fmla="*/ 297157 h 1007485"/>
                <a:gd name="connsiteX566" fmla="*/ 469439 w 1006958"/>
                <a:gd name="connsiteY566" fmla="*/ 300081 h 1007485"/>
                <a:gd name="connsiteX567" fmla="*/ 467327 w 1006958"/>
                <a:gd name="connsiteY567" fmla="*/ 298295 h 1007485"/>
                <a:gd name="connsiteX568" fmla="*/ 464133 w 1006958"/>
                <a:gd name="connsiteY568" fmla="*/ 262389 h 1007485"/>
                <a:gd name="connsiteX569" fmla="*/ 425735 w 1006958"/>
                <a:gd name="connsiteY569" fmla="*/ 265801 h 1007485"/>
                <a:gd name="connsiteX570" fmla="*/ 423676 w 1006958"/>
                <a:gd name="connsiteY570" fmla="*/ 264068 h 1007485"/>
                <a:gd name="connsiteX571" fmla="*/ 420698 w 1006958"/>
                <a:gd name="connsiteY571" fmla="*/ 230382 h 1007485"/>
                <a:gd name="connsiteX572" fmla="*/ 422432 w 1006958"/>
                <a:gd name="connsiteY572" fmla="*/ 228270 h 1007485"/>
                <a:gd name="connsiteX573" fmla="*/ 460774 w 1006958"/>
                <a:gd name="connsiteY573" fmla="*/ 224858 h 1007485"/>
                <a:gd name="connsiteX574" fmla="*/ 457633 w 1006958"/>
                <a:gd name="connsiteY574" fmla="*/ 189657 h 1007485"/>
                <a:gd name="connsiteX575" fmla="*/ 422377 w 1006958"/>
                <a:gd name="connsiteY575" fmla="*/ 192798 h 1007485"/>
                <a:gd name="connsiteX576" fmla="*/ 418370 w 1006958"/>
                <a:gd name="connsiteY576" fmla="*/ 189440 h 1007485"/>
                <a:gd name="connsiteX577" fmla="*/ 412034 w 1006958"/>
                <a:gd name="connsiteY577" fmla="*/ 118170 h 1007485"/>
                <a:gd name="connsiteX578" fmla="*/ 852435 w 1006958"/>
                <a:gd name="connsiteY578" fmla="*/ 80747 h 1007485"/>
                <a:gd name="connsiteX579" fmla="*/ 855738 w 1006958"/>
                <a:gd name="connsiteY579" fmla="*/ 83454 h 1007485"/>
                <a:gd name="connsiteX580" fmla="*/ 865054 w 1006958"/>
                <a:gd name="connsiteY580" fmla="*/ 188735 h 1007485"/>
                <a:gd name="connsiteX581" fmla="*/ 862454 w 1006958"/>
                <a:gd name="connsiteY581" fmla="*/ 191768 h 1007485"/>
                <a:gd name="connsiteX582" fmla="*/ 809651 w 1006958"/>
                <a:gd name="connsiteY582" fmla="*/ 196425 h 1007485"/>
                <a:gd name="connsiteX583" fmla="*/ 757824 w 1006958"/>
                <a:gd name="connsiteY583" fmla="*/ 201083 h 1007485"/>
                <a:gd name="connsiteX584" fmla="*/ 753979 w 1006958"/>
                <a:gd name="connsiteY584" fmla="*/ 197942 h 1007485"/>
                <a:gd name="connsiteX585" fmla="*/ 744717 w 1006958"/>
                <a:gd name="connsiteY585" fmla="*/ 93311 h 1007485"/>
                <a:gd name="connsiteX586" fmla="*/ 747479 w 1006958"/>
                <a:gd name="connsiteY586" fmla="*/ 90061 h 1007485"/>
                <a:gd name="connsiteX587" fmla="*/ 852435 w 1006958"/>
                <a:gd name="connsiteY587" fmla="*/ 80747 h 1007485"/>
                <a:gd name="connsiteX588" fmla="*/ 219344 w 1006958"/>
                <a:gd name="connsiteY588" fmla="*/ 99215 h 1007485"/>
                <a:gd name="connsiteX589" fmla="*/ 40898 w 1006958"/>
                <a:gd name="connsiteY589" fmla="*/ 115082 h 1007485"/>
                <a:gd name="connsiteX590" fmla="*/ 37811 w 1006958"/>
                <a:gd name="connsiteY590" fmla="*/ 119035 h 1007485"/>
                <a:gd name="connsiteX591" fmla="*/ 53625 w 1006958"/>
                <a:gd name="connsiteY591" fmla="*/ 297536 h 1007485"/>
                <a:gd name="connsiteX592" fmla="*/ 57579 w 1006958"/>
                <a:gd name="connsiteY592" fmla="*/ 300893 h 1007485"/>
                <a:gd name="connsiteX593" fmla="*/ 236024 w 1006958"/>
                <a:gd name="connsiteY593" fmla="*/ 285025 h 1007485"/>
                <a:gd name="connsiteX594" fmla="*/ 239437 w 1006958"/>
                <a:gd name="connsiteY594" fmla="*/ 281125 h 1007485"/>
                <a:gd name="connsiteX595" fmla="*/ 231475 w 1006958"/>
                <a:gd name="connsiteY595" fmla="*/ 192038 h 1007485"/>
                <a:gd name="connsiteX596" fmla="*/ 223623 w 1006958"/>
                <a:gd name="connsiteY596" fmla="*/ 102950 h 1007485"/>
                <a:gd name="connsiteX597" fmla="*/ 219344 w 1006958"/>
                <a:gd name="connsiteY597" fmla="*/ 99215 h 1007485"/>
                <a:gd name="connsiteX598" fmla="*/ 632288 w 1006958"/>
                <a:gd name="connsiteY598" fmla="*/ 63688 h 1007485"/>
                <a:gd name="connsiteX599" fmla="*/ 634401 w 1006958"/>
                <a:gd name="connsiteY599" fmla="*/ 65420 h 1007485"/>
                <a:gd name="connsiteX600" fmla="*/ 640467 w 1006958"/>
                <a:gd name="connsiteY600" fmla="*/ 133819 h 1007485"/>
                <a:gd name="connsiteX601" fmla="*/ 638734 w 1006958"/>
                <a:gd name="connsiteY601" fmla="*/ 135878 h 1007485"/>
                <a:gd name="connsiteX602" fmla="*/ 611710 w 1006958"/>
                <a:gd name="connsiteY602" fmla="*/ 138260 h 1007485"/>
                <a:gd name="connsiteX603" fmla="*/ 605915 w 1006958"/>
                <a:gd name="connsiteY603" fmla="*/ 138802 h 1007485"/>
                <a:gd name="connsiteX604" fmla="*/ 565569 w 1006958"/>
                <a:gd name="connsiteY604" fmla="*/ 142377 h 1007485"/>
                <a:gd name="connsiteX605" fmla="*/ 563510 w 1006958"/>
                <a:gd name="connsiteY605" fmla="*/ 140697 h 1007485"/>
                <a:gd name="connsiteX606" fmla="*/ 560532 w 1006958"/>
                <a:gd name="connsiteY606" fmla="*/ 107012 h 1007485"/>
                <a:gd name="connsiteX607" fmla="*/ 562265 w 1006958"/>
                <a:gd name="connsiteY607" fmla="*/ 104900 h 1007485"/>
                <a:gd name="connsiteX608" fmla="*/ 600607 w 1006958"/>
                <a:gd name="connsiteY608" fmla="*/ 101489 h 1007485"/>
                <a:gd name="connsiteX609" fmla="*/ 597683 w 1006958"/>
                <a:gd name="connsiteY609" fmla="*/ 68669 h 1007485"/>
                <a:gd name="connsiteX610" fmla="*/ 599417 w 1006958"/>
                <a:gd name="connsiteY610" fmla="*/ 66612 h 1007485"/>
                <a:gd name="connsiteX611" fmla="*/ 885578 w 1006958"/>
                <a:gd name="connsiteY611" fmla="*/ 40076 h 1007485"/>
                <a:gd name="connsiteX612" fmla="*/ 707132 w 1006958"/>
                <a:gd name="connsiteY612" fmla="*/ 55944 h 1007485"/>
                <a:gd name="connsiteX613" fmla="*/ 704045 w 1006958"/>
                <a:gd name="connsiteY613" fmla="*/ 59897 h 1007485"/>
                <a:gd name="connsiteX614" fmla="*/ 719860 w 1006958"/>
                <a:gd name="connsiteY614" fmla="*/ 238397 h 1007485"/>
                <a:gd name="connsiteX615" fmla="*/ 723813 w 1006958"/>
                <a:gd name="connsiteY615" fmla="*/ 241754 h 1007485"/>
                <a:gd name="connsiteX616" fmla="*/ 902258 w 1006958"/>
                <a:gd name="connsiteY616" fmla="*/ 225887 h 1007485"/>
                <a:gd name="connsiteX617" fmla="*/ 905670 w 1006958"/>
                <a:gd name="connsiteY617" fmla="*/ 221987 h 1007485"/>
                <a:gd name="connsiteX618" fmla="*/ 897709 w 1006958"/>
                <a:gd name="connsiteY618" fmla="*/ 132900 h 1007485"/>
                <a:gd name="connsiteX619" fmla="*/ 889856 w 1006958"/>
                <a:gd name="connsiteY619" fmla="*/ 43813 h 1007485"/>
                <a:gd name="connsiteX620" fmla="*/ 885578 w 1006958"/>
                <a:gd name="connsiteY620" fmla="*/ 40076 h 1007485"/>
                <a:gd name="connsiteX621" fmla="*/ 257199 w 1006958"/>
                <a:gd name="connsiteY621" fmla="*/ 59138 h 1007485"/>
                <a:gd name="connsiteX622" fmla="*/ 259095 w 1006958"/>
                <a:gd name="connsiteY622" fmla="*/ 60708 h 1007485"/>
                <a:gd name="connsiteX623" fmla="*/ 281787 w 1006958"/>
                <a:gd name="connsiteY623" fmla="*/ 316327 h 1007485"/>
                <a:gd name="connsiteX624" fmla="*/ 280217 w 1006958"/>
                <a:gd name="connsiteY624" fmla="*/ 318223 h 1007485"/>
                <a:gd name="connsiteX625" fmla="*/ 24598 w 1006958"/>
                <a:gd name="connsiteY625" fmla="*/ 340914 h 1007485"/>
                <a:gd name="connsiteX626" fmla="*/ 22702 w 1006958"/>
                <a:gd name="connsiteY626" fmla="*/ 339344 h 1007485"/>
                <a:gd name="connsiteX627" fmla="*/ 10 w 1006958"/>
                <a:gd name="connsiteY627" fmla="*/ 83725 h 1007485"/>
                <a:gd name="connsiteX628" fmla="*/ 1580 w 1006958"/>
                <a:gd name="connsiteY628" fmla="*/ 81830 h 1007485"/>
                <a:gd name="connsiteX629" fmla="*/ 402557 w 1006958"/>
                <a:gd name="connsiteY629" fmla="*/ 46302 h 1007485"/>
                <a:gd name="connsiteX630" fmla="*/ 405860 w 1006958"/>
                <a:gd name="connsiteY630" fmla="*/ 49064 h 1007485"/>
                <a:gd name="connsiteX631" fmla="*/ 411979 w 1006958"/>
                <a:gd name="connsiteY631" fmla="*/ 117844 h 1007485"/>
                <a:gd name="connsiteX632" fmla="*/ 375207 w 1006958"/>
                <a:gd name="connsiteY632" fmla="*/ 121093 h 1007485"/>
                <a:gd name="connsiteX633" fmla="*/ 381761 w 1006958"/>
                <a:gd name="connsiteY633" fmla="*/ 194963 h 1007485"/>
                <a:gd name="connsiteX634" fmla="*/ 380027 w 1006958"/>
                <a:gd name="connsiteY634" fmla="*/ 197021 h 1007485"/>
                <a:gd name="connsiteX635" fmla="*/ 347209 w 1006958"/>
                <a:gd name="connsiteY635" fmla="*/ 199945 h 1007485"/>
                <a:gd name="connsiteX636" fmla="*/ 345097 w 1006958"/>
                <a:gd name="connsiteY636" fmla="*/ 198158 h 1007485"/>
                <a:gd name="connsiteX637" fmla="*/ 341901 w 1006958"/>
                <a:gd name="connsiteY637" fmla="*/ 162252 h 1007485"/>
                <a:gd name="connsiteX638" fmla="*/ 306320 w 1006958"/>
                <a:gd name="connsiteY638" fmla="*/ 165393 h 1007485"/>
                <a:gd name="connsiteX639" fmla="*/ 304263 w 1006958"/>
                <a:gd name="connsiteY639" fmla="*/ 163769 h 1007485"/>
                <a:gd name="connsiteX640" fmla="*/ 301284 w 1006958"/>
                <a:gd name="connsiteY640" fmla="*/ 130083 h 1007485"/>
                <a:gd name="connsiteX641" fmla="*/ 303016 w 1006958"/>
                <a:gd name="connsiteY641" fmla="*/ 127971 h 1007485"/>
                <a:gd name="connsiteX642" fmla="*/ 338543 w 1006958"/>
                <a:gd name="connsiteY642" fmla="*/ 124830 h 1007485"/>
                <a:gd name="connsiteX643" fmla="*/ 335457 w 1006958"/>
                <a:gd name="connsiteY643" fmla="*/ 90115 h 1007485"/>
                <a:gd name="connsiteX644" fmla="*/ 299876 w 1006958"/>
                <a:gd name="connsiteY644" fmla="*/ 93256 h 1007485"/>
                <a:gd name="connsiteX645" fmla="*/ 297818 w 1006958"/>
                <a:gd name="connsiteY645" fmla="*/ 91523 h 1007485"/>
                <a:gd name="connsiteX646" fmla="*/ 294840 w 1006958"/>
                <a:gd name="connsiteY646" fmla="*/ 57838 h 1007485"/>
                <a:gd name="connsiteX647" fmla="*/ 296573 w 1006958"/>
                <a:gd name="connsiteY647" fmla="*/ 55726 h 1007485"/>
                <a:gd name="connsiteX648" fmla="*/ 356199 w 1006958"/>
                <a:gd name="connsiteY648" fmla="*/ 50419 h 1007485"/>
                <a:gd name="connsiteX649" fmla="*/ 372933 w 1006958"/>
                <a:gd name="connsiteY649" fmla="*/ 48956 h 1007485"/>
                <a:gd name="connsiteX650" fmla="*/ 476643 w 1006958"/>
                <a:gd name="connsiteY650" fmla="*/ 38613 h 1007485"/>
                <a:gd name="connsiteX651" fmla="*/ 481354 w 1006958"/>
                <a:gd name="connsiteY651" fmla="*/ 42566 h 1007485"/>
                <a:gd name="connsiteX652" fmla="*/ 483953 w 1006958"/>
                <a:gd name="connsiteY652" fmla="*/ 71811 h 1007485"/>
                <a:gd name="connsiteX653" fmla="*/ 480380 w 1006958"/>
                <a:gd name="connsiteY653" fmla="*/ 76089 h 1007485"/>
                <a:gd name="connsiteX654" fmla="*/ 451136 w 1006958"/>
                <a:gd name="connsiteY654" fmla="*/ 78688 h 1007485"/>
                <a:gd name="connsiteX655" fmla="*/ 446424 w 1006958"/>
                <a:gd name="connsiteY655" fmla="*/ 74735 h 1007485"/>
                <a:gd name="connsiteX656" fmla="*/ 443878 w 1006958"/>
                <a:gd name="connsiteY656" fmla="*/ 45923 h 1007485"/>
                <a:gd name="connsiteX657" fmla="*/ 447832 w 1006958"/>
                <a:gd name="connsiteY657" fmla="*/ 41157 h 1007485"/>
                <a:gd name="connsiteX658" fmla="*/ 923489 w 1006958"/>
                <a:gd name="connsiteY658" fmla="*/ 0 h 1007485"/>
                <a:gd name="connsiteX659" fmla="*/ 924301 w 1006958"/>
                <a:gd name="connsiteY659" fmla="*/ 163 h 1007485"/>
                <a:gd name="connsiteX660" fmla="*/ 925167 w 1006958"/>
                <a:gd name="connsiteY660" fmla="*/ 867 h 1007485"/>
                <a:gd name="connsiteX661" fmla="*/ 925166 w 1006958"/>
                <a:gd name="connsiteY661" fmla="*/ 921 h 1007485"/>
                <a:gd name="connsiteX662" fmla="*/ 925384 w 1006958"/>
                <a:gd name="connsiteY662" fmla="*/ 1625 h 1007485"/>
                <a:gd name="connsiteX663" fmla="*/ 948075 w 1006958"/>
                <a:gd name="connsiteY663" fmla="*/ 257244 h 1007485"/>
                <a:gd name="connsiteX664" fmla="*/ 946504 w 1006958"/>
                <a:gd name="connsiteY664" fmla="*/ 259139 h 1007485"/>
                <a:gd name="connsiteX665" fmla="*/ 690885 w 1006958"/>
                <a:gd name="connsiteY665" fmla="*/ 281830 h 1007485"/>
                <a:gd name="connsiteX666" fmla="*/ 689477 w 1006958"/>
                <a:gd name="connsiteY666" fmla="*/ 281290 h 1007485"/>
                <a:gd name="connsiteX667" fmla="*/ 689423 w 1006958"/>
                <a:gd name="connsiteY667" fmla="*/ 281180 h 1007485"/>
                <a:gd name="connsiteX668" fmla="*/ 688990 w 1006958"/>
                <a:gd name="connsiteY668" fmla="*/ 280206 h 1007485"/>
                <a:gd name="connsiteX669" fmla="*/ 666298 w 1006958"/>
                <a:gd name="connsiteY669" fmla="*/ 24588 h 1007485"/>
                <a:gd name="connsiteX670" fmla="*/ 667869 w 1006958"/>
                <a:gd name="connsiteY670" fmla="*/ 22692 h 1007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</a:cxnLst>
              <a:rect l="l" t="t" r="r" b="b"/>
              <a:pathLst>
                <a:path w="1006958" h="1007485">
                  <a:moveTo>
                    <a:pt x="410625" y="941944"/>
                  </a:moveTo>
                  <a:cubicBezTo>
                    <a:pt x="411113" y="941890"/>
                    <a:pt x="411546" y="942270"/>
                    <a:pt x="411546" y="942648"/>
                  </a:cubicBezTo>
                  <a:lnTo>
                    <a:pt x="414417" y="974872"/>
                  </a:lnTo>
                  <a:cubicBezTo>
                    <a:pt x="414579" y="976496"/>
                    <a:pt x="413334" y="977958"/>
                    <a:pt x="411708" y="978121"/>
                  </a:cubicBezTo>
                  <a:lnTo>
                    <a:pt x="380135" y="980937"/>
                  </a:lnTo>
                  <a:cubicBezTo>
                    <a:pt x="378132" y="981154"/>
                    <a:pt x="376290" y="979637"/>
                    <a:pt x="376127" y="977579"/>
                  </a:cubicBezTo>
                  <a:lnTo>
                    <a:pt x="373528" y="948227"/>
                  </a:lnTo>
                  <a:cubicBezTo>
                    <a:pt x="373366" y="946602"/>
                    <a:pt x="374611" y="945139"/>
                    <a:pt x="376237" y="944977"/>
                  </a:cubicBezTo>
                  <a:close/>
                  <a:moveTo>
                    <a:pt x="891483" y="896887"/>
                  </a:moveTo>
                  <a:cubicBezTo>
                    <a:pt x="893161" y="896724"/>
                    <a:pt x="894624" y="897970"/>
                    <a:pt x="894839" y="899648"/>
                  </a:cubicBezTo>
                  <a:lnTo>
                    <a:pt x="897602" y="931059"/>
                  </a:lnTo>
                  <a:cubicBezTo>
                    <a:pt x="897765" y="932684"/>
                    <a:pt x="896519" y="934145"/>
                    <a:pt x="894894" y="934308"/>
                  </a:cubicBezTo>
                  <a:lnTo>
                    <a:pt x="864133" y="937016"/>
                  </a:lnTo>
                  <a:cubicBezTo>
                    <a:pt x="862129" y="937233"/>
                    <a:pt x="860288" y="935716"/>
                    <a:pt x="860125" y="933658"/>
                  </a:cubicBezTo>
                  <a:lnTo>
                    <a:pt x="857418" y="903278"/>
                  </a:lnTo>
                  <a:cubicBezTo>
                    <a:pt x="857255" y="901436"/>
                    <a:pt x="858608" y="899811"/>
                    <a:pt x="860451" y="899648"/>
                  </a:cubicBezTo>
                  <a:close/>
                  <a:moveTo>
                    <a:pt x="1000878" y="887192"/>
                  </a:moveTo>
                  <a:cubicBezTo>
                    <a:pt x="1002558" y="887030"/>
                    <a:pt x="1004019" y="888275"/>
                    <a:pt x="1004182" y="889954"/>
                  </a:cubicBezTo>
                  <a:lnTo>
                    <a:pt x="1006944" y="921364"/>
                  </a:lnTo>
                  <a:cubicBezTo>
                    <a:pt x="1007108" y="922989"/>
                    <a:pt x="1005861" y="924451"/>
                    <a:pt x="1004237" y="924613"/>
                  </a:cubicBezTo>
                  <a:lnTo>
                    <a:pt x="973476" y="927322"/>
                  </a:lnTo>
                  <a:cubicBezTo>
                    <a:pt x="971471" y="927539"/>
                    <a:pt x="969631" y="926021"/>
                    <a:pt x="969469" y="923964"/>
                  </a:cubicBezTo>
                  <a:lnTo>
                    <a:pt x="966760" y="893204"/>
                  </a:lnTo>
                  <a:cubicBezTo>
                    <a:pt x="966597" y="891579"/>
                    <a:pt x="967843" y="890116"/>
                    <a:pt x="969469" y="889954"/>
                  </a:cubicBezTo>
                  <a:close/>
                  <a:moveTo>
                    <a:pt x="590480" y="888979"/>
                  </a:moveTo>
                  <a:cubicBezTo>
                    <a:pt x="592158" y="888870"/>
                    <a:pt x="593621" y="890062"/>
                    <a:pt x="593784" y="891686"/>
                  </a:cubicBezTo>
                  <a:lnTo>
                    <a:pt x="597033" y="928568"/>
                  </a:lnTo>
                  <a:lnTo>
                    <a:pt x="597304" y="931599"/>
                  </a:lnTo>
                  <a:lnTo>
                    <a:pt x="599687" y="958408"/>
                  </a:lnTo>
                  <a:cubicBezTo>
                    <a:pt x="599850" y="960032"/>
                    <a:pt x="598604" y="961495"/>
                    <a:pt x="596979" y="961657"/>
                  </a:cubicBezTo>
                  <a:lnTo>
                    <a:pt x="492564" y="970918"/>
                  </a:lnTo>
                  <a:cubicBezTo>
                    <a:pt x="490562" y="971134"/>
                    <a:pt x="488720" y="969619"/>
                    <a:pt x="488557" y="967560"/>
                  </a:cubicBezTo>
                  <a:lnTo>
                    <a:pt x="485741" y="935770"/>
                  </a:lnTo>
                  <a:cubicBezTo>
                    <a:pt x="485686" y="935608"/>
                    <a:pt x="485849" y="935444"/>
                    <a:pt x="486011" y="935444"/>
                  </a:cubicBezTo>
                  <a:lnTo>
                    <a:pt x="559016" y="928947"/>
                  </a:lnTo>
                  <a:lnTo>
                    <a:pt x="555982" y="895044"/>
                  </a:lnTo>
                  <a:cubicBezTo>
                    <a:pt x="555820" y="893419"/>
                    <a:pt x="557066" y="891957"/>
                    <a:pt x="558691" y="891795"/>
                  </a:cubicBezTo>
                  <a:close/>
                  <a:moveTo>
                    <a:pt x="471012" y="824154"/>
                  </a:moveTo>
                  <a:cubicBezTo>
                    <a:pt x="473664" y="823937"/>
                    <a:pt x="476048" y="825887"/>
                    <a:pt x="476264" y="828540"/>
                  </a:cubicBezTo>
                  <a:lnTo>
                    <a:pt x="479079" y="860439"/>
                  </a:lnTo>
                  <a:lnTo>
                    <a:pt x="513091" y="857405"/>
                  </a:lnTo>
                  <a:cubicBezTo>
                    <a:pt x="514770" y="857243"/>
                    <a:pt x="516233" y="858489"/>
                    <a:pt x="516394" y="860167"/>
                  </a:cubicBezTo>
                  <a:lnTo>
                    <a:pt x="519048" y="890008"/>
                  </a:lnTo>
                  <a:cubicBezTo>
                    <a:pt x="519211" y="891633"/>
                    <a:pt x="517965" y="893094"/>
                    <a:pt x="516340" y="893258"/>
                  </a:cubicBezTo>
                  <a:lnTo>
                    <a:pt x="482275" y="896290"/>
                  </a:lnTo>
                  <a:lnTo>
                    <a:pt x="485525" y="932792"/>
                  </a:lnTo>
                  <a:cubicBezTo>
                    <a:pt x="485633" y="933766"/>
                    <a:pt x="484874" y="934633"/>
                    <a:pt x="483900" y="934742"/>
                  </a:cubicBezTo>
                  <a:lnTo>
                    <a:pt x="413334" y="941024"/>
                  </a:lnTo>
                  <a:cubicBezTo>
                    <a:pt x="412306" y="941131"/>
                    <a:pt x="411384" y="940374"/>
                    <a:pt x="411277" y="939291"/>
                  </a:cubicBezTo>
                  <a:lnTo>
                    <a:pt x="408027" y="902843"/>
                  </a:lnTo>
                  <a:lnTo>
                    <a:pt x="373475" y="905930"/>
                  </a:lnTo>
                  <a:cubicBezTo>
                    <a:pt x="371471" y="906147"/>
                    <a:pt x="369629" y="904631"/>
                    <a:pt x="369467" y="902572"/>
                  </a:cubicBezTo>
                  <a:lnTo>
                    <a:pt x="366868" y="873436"/>
                  </a:lnTo>
                  <a:cubicBezTo>
                    <a:pt x="366705" y="871811"/>
                    <a:pt x="367951" y="870349"/>
                    <a:pt x="369576" y="870186"/>
                  </a:cubicBezTo>
                  <a:lnTo>
                    <a:pt x="404831" y="867045"/>
                  </a:lnTo>
                  <a:lnTo>
                    <a:pt x="402015" y="835092"/>
                  </a:lnTo>
                  <a:cubicBezTo>
                    <a:pt x="401799" y="832440"/>
                    <a:pt x="403695" y="830111"/>
                    <a:pt x="406349" y="829894"/>
                  </a:cubicBezTo>
                  <a:close/>
                  <a:moveTo>
                    <a:pt x="246964" y="806281"/>
                  </a:moveTo>
                  <a:cubicBezTo>
                    <a:pt x="247886" y="806228"/>
                    <a:pt x="248752" y="806932"/>
                    <a:pt x="248861" y="807852"/>
                  </a:cubicBezTo>
                  <a:lnTo>
                    <a:pt x="258392" y="915408"/>
                  </a:lnTo>
                  <a:cubicBezTo>
                    <a:pt x="258499" y="916382"/>
                    <a:pt x="257796" y="917194"/>
                    <a:pt x="256821" y="917303"/>
                  </a:cubicBezTo>
                  <a:lnTo>
                    <a:pt x="149266" y="926834"/>
                  </a:lnTo>
                  <a:cubicBezTo>
                    <a:pt x="148292" y="926943"/>
                    <a:pt x="147479" y="926239"/>
                    <a:pt x="147371" y="925264"/>
                  </a:cubicBezTo>
                  <a:lnTo>
                    <a:pt x="137839" y="817709"/>
                  </a:lnTo>
                  <a:cubicBezTo>
                    <a:pt x="137731" y="816734"/>
                    <a:pt x="138435" y="815921"/>
                    <a:pt x="139409" y="815813"/>
                  </a:cubicBezTo>
                  <a:close/>
                  <a:moveTo>
                    <a:pt x="280920" y="765664"/>
                  </a:moveTo>
                  <a:lnTo>
                    <a:pt x="98683" y="781857"/>
                  </a:lnTo>
                  <a:cubicBezTo>
                    <a:pt x="97708" y="781965"/>
                    <a:pt x="97005" y="782779"/>
                    <a:pt x="97112" y="783753"/>
                  </a:cubicBezTo>
                  <a:lnTo>
                    <a:pt x="113306" y="965990"/>
                  </a:lnTo>
                  <a:cubicBezTo>
                    <a:pt x="113414" y="966964"/>
                    <a:pt x="114227" y="967668"/>
                    <a:pt x="115201" y="967560"/>
                  </a:cubicBezTo>
                  <a:lnTo>
                    <a:pt x="297438" y="951367"/>
                  </a:lnTo>
                  <a:cubicBezTo>
                    <a:pt x="298413" y="951259"/>
                    <a:pt x="299118" y="950447"/>
                    <a:pt x="299008" y="949472"/>
                  </a:cubicBezTo>
                  <a:lnTo>
                    <a:pt x="282815" y="767235"/>
                  </a:lnTo>
                  <a:cubicBezTo>
                    <a:pt x="282707" y="766260"/>
                    <a:pt x="281896" y="765556"/>
                    <a:pt x="280920" y="765664"/>
                  </a:cubicBezTo>
                  <a:close/>
                  <a:moveTo>
                    <a:pt x="314388" y="725697"/>
                  </a:moveTo>
                  <a:cubicBezTo>
                    <a:pt x="315364" y="725643"/>
                    <a:pt x="316230" y="726347"/>
                    <a:pt x="316284" y="727268"/>
                  </a:cubicBezTo>
                  <a:lnTo>
                    <a:pt x="338976" y="982887"/>
                  </a:lnTo>
                  <a:cubicBezTo>
                    <a:pt x="339083" y="983861"/>
                    <a:pt x="338380" y="984673"/>
                    <a:pt x="337406" y="984783"/>
                  </a:cubicBezTo>
                  <a:lnTo>
                    <a:pt x="81787" y="1007474"/>
                  </a:lnTo>
                  <a:cubicBezTo>
                    <a:pt x="80812" y="1007583"/>
                    <a:pt x="79999" y="1006878"/>
                    <a:pt x="79891" y="1005903"/>
                  </a:cubicBezTo>
                  <a:lnTo>
                    <a:pt x="57199" y="750284"/>
                  </a:lnTo>
                  <a:cubicBezTo>
                    <a:pt x="57092" y="749310"/>
                    <a:pt x="57795" y="748497"/>
                    <a:pt x="58769" y="748389"/>
                  </a:cubicBezTo>
                  <a:close/>
                  <a:moveTo>
                    <a:pt x="757878" y="686272"/>
                  </a:moveTo>
                  <a:cubicBezTo>
                    <a:pt x="759990" y="686055"/>
                    <a:pt x="760370" y="686867"/>
                    <a:pt x="760477" y="688654"/>
                  </a:cubicBezTo>
                  <a:cubicBezTo>
                    <a:pt x="760856" y="694017"/>
                    <a:pt x="762697" y="715409"/>
                    <a:pt x="763348" y="720715"/>
                  </a:cubicBezTo>
                  <a:cubicBezTo>
                    <a:pt x="763563" y="722719"/>
                    <a:pt x="762914" y="723261"/>
                    <a:pt x="761019" y="723424"/>
                  </a:cubicBezTo>
                  <a:cubicBezTo>
                    <a:pt x="750350" y="724235"/>
                    <a:pt x="739626" y="725211"/>
                    <a:pt x="728958" y="726240"/>
                  </a:cubicBezTo>
                  <a:cubicBezTo>
                    <a:pt x="727117" y="726402"/>
                    <a:pt x="726359" y="726077"/>
                    <a:pt x="726196" y="724019"/>
                  </a:cubicBezTo>
                  <a:cubicBezTo>
                    <a:pt x="725329" y="713242"/>
                    <a:pt x="724354" y="702411"/>
                    <a:pt x="723326" y="691633"/>
                  </a:cubicBezTo>
                  <a:cubicBezTo>
                    <a:pt x="723163" y="689792"/>
                    <a:pt x="723705" y="689305"/>
                    <a:pt x="725492" y="689142"/>
                  </a:cubicBezTo>
                  <a:cubicBezTo>
                    <a:pt x="736268" y="688275"/>
                    <a:pt x="747100" y="687355"/>
                    <a:pt x="757878" y="686272"/>
                  </a:cubicBezTo>
                  <a:close/>
                  <a:moveTo>
                    <a:pt x="385334" y="681668"/>
                  </a:moveTo>
                  <a:cubicBezTo>
                    <a:pt x="387012" y="681559"/>
                    <a:pt x="388475" y="682751"/>
                    <a:pt x="388529" y="684375"/>
                  </a:cubicBezTo>
                  <a:lnTo>
                    <a:pt x="394595" y="752504"/>
                  </a:lnTo>
                  <a:cubicBezTo>
                    <a:pt x="394758" y="754129"/>
                    <a:pt x="393511" y="755592"/>
                    <a:pt x="391887" y="755754"/>
                  </a:cubicBezTo>
                  <a:lnTo>
                    <a:pt x="361072" y="758516"/>
                  </a:lnTo>
                  <a:cubicBezTo>
                    <a:pt x="359068" y="758733"/>
                    <a:pt x="357226" y="757217"/>
                    <a:pt x="357065" y="755158"/>
                  </a:cubicBezTo>
                  <a:lnTo>
                    <a:pt x="350837" y="684755"/>
                  </a:lnTo>
                  <a:close/>
                  <a:moveTo>
                    <a:pt x="460666" y="675006"/>
                  </a:moveTo>
                  <a:cubicBezTo>
                    <a:pt x="460991" y="674952"/>
                    <a:pt x="461208" y="675169"/>
                    <a:pt x="461263" y="675493"/>
                  </a:cubicBezTo>
                  <a:lnTo>
                    <a:pt x="464132" y="707988"/>
                  </a:lnTo>
                  <a:cubicBezTo>
                    <a:pt x="464294" y="709613"/>
                    <a:pt x="463050" y="711074"/>
                    <a:pt x="461425" y="711237"/>
                  </a:cubicBezTo>
                  <a:lnTo>
                    <a:pt x="432071" y="713836"/>
                  </a:lnTo>
                  <a:cubicBezTo>
                    <a:pt x="430069" y="714053"/>
                    <a:pt x="428227" y="712537"/>
                    <a:pt x="428064" y="710479"/>
                  </a:cubicBezTo>
                  <a:lnTo>
                    <a:pt x="425464" y="681126"/>
                  </a:lnTo>
                  <a:cubicBezTo>
                    <a:pt x="425302" y="679501"/>
                    <a:pt x="426548" y="678039"/>
                    <a:pt x="428173" y="677877"/>
                  </a:cubicBezTo>
                  <a:close/>
                  <a:moveTo>
                    <a:pt x="791129" y="645600"/>
                  </a:moveTo>
                  <a:cubicBezTo>
                    <a:pt x="755928" y="648795"/>
                    <a:pt x="720726" y="651936"/>
                    <a:pt x="685525" y="654969"/>
                  </a:cubicBezTo>
                  <a:cubicBezTo>
                    <a:pt x="682978" y="655186"/>
                    <a:pt x="682437" y="655944"/>
                    <a:pt x="682654" y="658435"/>
                  </a:cubicBezTo>
                  <a:cubicBezTo>
                    <a:pt x="684332" y="676036"/>
                    <a:pt x="690560" y="746223"/>
                    <a:pt x="691969" y="763715"/>
                  </a:cubicBezTo>
                  <a:cubicBezTo>
                    <a:pt x="692239" y="766586"/>
                    <a:pt x="693052" y="767182"/>
                    <a:pt x="695813" y="766911"/>
                  </a:cubicBezTo>
                  <a:cubicBezTo>
                    <a:pt x="730908" y="763662"/>
                    <a:pt x="766000" y="760574"/>
                    <a:pt x="801094" y="757542"/>
                  </a:cubicBezTo>
                  <a:cubicBezTo>
                    <a:pt x="803640" y="757325"/>
                    <a:pt x="804180" y="756567"/>
                    <a:pt x="803964" y="754075"/>
                  </a:cubicBezTo>
                  <a:cubicBezTo>
                    <a:pt x="800714" y="718874"/>
                    <a:pt x="797629" y="683672"/>
                    <a:pt x="794595" y="648470"/>
                  </a:cubicBezTo>
                  <a:cubicBezTo>
                    <a:pt x="794379" y="645924"/>
                    <a:pt x="793621" y="645384"/>
                    <a:pt x="791129" y="645600"/>
                  </a:cubicBezTo>
                  <a:close/>
                  <a:moveTo>
                    <a:pt x="530312" y="632764"/>
                  </a:moveTo>
                  <a:cubicBezTo>
                    <a:pt x="530365" y="632764"/>
                    <a:pt x="530365" y="632819"/>
                    <a:pt x="530365" y="632819"/>
                  </a:cubicBezTo>
                  <a:lnTo>
                    <a:pt x="530799" y="632764"/>
                  </a:lnTo>
                  <a:cubicBezTo>
                    <a:pt x="532478" y="632602"/>
                    <a:pt x="533940" y="633848"/>
                    <a:pt x="534102" y="635526"/>
                  </a:cubicBezTo>
                  <a:lnTo>
                    <a:pt x="537027" y="668183"/>
                  </a:lnTo>
                  <a:lnTo>
                    <a:pt x="570605" y="665204"/>
                  </a:lnTo>
                  <a:cubicBezTo>
                    <a:pt x="572282" y="665042"/>
                    <a:pt x="573745" y="666288"/>
                    <a:pt x="573908" y="667966"/>
                  </a:cubicBezTo>
                  <a:lnTo>
                    <a:pt x="579973" y="736095"/>
                  </a:lnTo>
                  <a:cubicBezTo>
                    <a:pt x="580135" y="737774"/>
                    <a:pt x="578890" y="739236"/>
                    <a:pt x="577157" y="739400"/>
                  </a:cubicBezTo>
                  <a:lnTo>
                    <a:pt x="541413" y="742594"/>
                  </a:lnTo>
                  <a:cubicBezTo>
                    <a:pt x="541847" y="742594"/>
                    <a:pt x="542172" y="742865"/>
                    <a:pt x="542227" y="743298"/>
                  </a:cubicBezTo>
                  <a:lnTo>
                    <a:pt x="545150" y="775955"/>
                  </a:lnTo>
                  <a:cubicBezTo>
                    <a:pt x="545313" y="777580"/>
                    <a:pt x="544067" y="779041"/>
                    <a:pt x="542442" y="779204"/>
                  </a:cubicBezTo>
                  <a:lnTo>
                    <a:pt x="438625" y="788411"/>
                  </a:lnTo>
                  <a:cubicBezTo>
                    <a:pt x="436621" y="788628"/>
                    <a:pt x="434780" y="787111"/>
                    <a:pt x="434617" y="785053"/>
                  </a:cubicBezTo>
                  <a:lnTo>
                    <a:pt x="431963" y="755321"/>
                  </a:lnTo>
                  <a:cubicBezTo>
                    <a:pt x="431801" y="753696"/>
                    <a:pt x="433046" y="752234"/>
                    <a:pt x="434672" y="752071"/>
                  </a:cubicBezTo>
                  <a:lnTo>
                    <a:pt x="506049" y="745735"/>
                  </a:lnTo>
                  <a:lnTo>
                    <a:pt x="499605" y="673165"/>
                  </a:lnTo>
                  <a:cubicBezTo>
                    <a:pt x="499605" y="672624"/>
                    <a:pt x="499822" y="672190"/>
                    <a:pt x="500147" y="671865"/>
                  </a:cubicBezTo>
                  <a:lnTo>
                    <a:pt x="462019" y="675224"/>
                  </a:lnTo>
                  <a:cubicBezTo>
                    <a:pt x="461749" y="675224"/>
                    <a:pt x="461478" y="675007"/>
                    <a:pt x="461478" y="674736"/>
                  </a:cubicBezTo>
                  <a:lnTo>
                    <a:pt x="458608" y="642187"/>
                  </a:lnTo>
                  <a:cubicBezTo>
                    <a:pt x="458446" y="640564"/>
                    <a:pt x="459691" y="639101"/>
                    <a:pt x="461316" y="638938"/>
                  </a:cubicBezTo>
                  <a:lnTo>
                    <a:pt x="529066" y="632927"/>
                  </a:lnTo>
                  <a:cubicBezTo>
                    <a:pt x="529336" y="632657"/>
                    <a:pt x="529716" y="632602"/>
                    <a:pt x="530312" y="632764"/>
                  </a:cubicBezTo>
                  <a:close/>
                  <a:moveTo>
                    <a:pt x="602880" y="586786"/>
                  </a:moveTo>
                  <a:cubicBezTo>
                    <a:pt x="602934" y="586786"/>
                    <a:pt x="602989" y="586786"/>
                    <a:pt x="602988" y="586841"/>
                  </a:cubicBezTo>
                  <a:lnTo>
                    <a:pt x="606238" y="623666"/>
                  </a:lnTo>
                  <a:cubicBezTo>
                    <a:pt x="606400" y="625291"/>
                    <a:pt x="605155" y="626753"/>
                    <a:pt x="603529" y="626916"/>
                  </a:cubicBezTo>
                  <a:lnTo>
                    <a:pt x="572661" y="629624"/>
                  </a:lnTo>
                  <a:cubicBezTo>
                    <a:pt x="570657" y="629840"/>
                    <a:pt x="568815" y="628324"/>
                    <a:pt x="568653" y="626266"/>
                  </a:cubicBezTo>
                  <a:lnTo>
                    <a:pt x="565729" y="593068"/>
                  </a:lnTo>
                  <a:cubicBezTo>
                    <a:pt x="565566" y="591443"/>
                    <a:pt x="566812" y="589982"/>
                    <a:pt x="568437" y="589819"/>
                  </a:cubicBezTo>
                  <a:close/>
                  <a:moveTo>
                    <a:pt x="786688" y="570322"/>
                  </a:moveTo>
                  <a:cubicBezTo>
                    <a:pt x="788367" y="570160"/>
                    <a:pt x="789829" y="571405"/>
                    <a:pt x="789992" y="573084"/>
                  </a:cubicBezTo>
                  <a:lnTo>
                    <a:pt x="793187" y="608827"/>
                  </a:lnTo>
                  <a:lnTo>
                    <a:pt x="826439" y="605903"/>
                  </a:lnTo>
                  <a:cubicBezTo>
                    <a:pt x="828118" y="605741"/>
                    <a:pt x="829580" y="606987"/>
                    <a:pt x="829742" y="608665"/>
                  </a:cubicBezTo>
                  <a:lnTo>
                    <a:pt x="835971" y="679068"/>
                  </a:lnTo>
                  <a:lnTo>
                    <a:pt x="871228" y="675927"/>
                  </a:lnTo>
                  <a:lnTo>
                    <a:pt x="868248" y="642296"/>
                  </a:lnTo>
                  <a:cubicBezTo>
                    <a:pt x="868086" y="640671"/>
                    <a:pt x="869332" y="639210"/>
                    <a:pt x="870956" y="639047"/>
                  </a:cubicBezTo>
                  <a:lnTo>
                    <a:pt x="907188" y="635852"/>
                  </a:lnTo>
                  <a:lnTo>
                    <a:pt x="904100" y="601083"/>
                  </a:lnTo>
                  <a:cubicBezTo>
                    <a:pt x="903937" y="599459"/>
                    <a:pt x="905183" y="597996"/>
                    <a:pt x="906808" y="597834"/>
                  </a:cubicBezTo>
                  <a:lnTo>
                    <a:pt x="937027" y="595180"/>
                  </a:lnTo>
                  <a:cubicBezTo>
                    <a:pt x="938706" y="595018"/>
                    <a:pt x="940168" y="596263"/>
                    <a:pt x="940331" y="597942"/>
                  </a:cubicBezTo>
                  <a:lnTo>
                    <a:pt x="943418" y="632548"/>
                  </a:lnTo>
                  <a:cubicBezTo>
                    <a:pt x="943418" y="632494"/>
                    <a:pt x="943471" y="632441"/>
                    <a:pt x="943526" y="632440"/>
                  </a:cubicBezTo>
                  <a:lnTo>
                    <a:pt x="978024" y="629407"/>
                  </a:lnTo>
                  <a:cubicBezTo>
                    <a:pt x="979703" y="629245"/>
                    <a:pt x="981165" y="630491"/>
                    <a:pt x="981327" y="632169"/>
                  </a:cubicBezTo>
                  <a:lnTo>
                    <a:pt x="993946" y="774655"/>
                  </a:lnTo>
                  <a:cubicBezTo>
                    <a:pt x="994108" y="776280"/>
                    <a:pt x="992863" y="777742"/>
                    <a:pt x="991238" y="777904"/>
                  </a:cubicBezTo>
                  <a:lnTo>
                    <a:pt x="960314" y="780667"/>
                  </a:lnTo>
                  <a:cubicBezTo>
                    <a:pt x="958256" y="780829"/>
                    <a:pt x="956469" y="779312"/>
                    <a:pt x="956145" y="777147"/>
                  </a:cubicBezTo>
                  <a:lnTo>
                    <a:pt x="953166" y="743299"/>
                  </a:lnTo>
                  <a:lnTo>
                    <a:pt x="920673" y="746168"/>
                  </a:lnTo>
                  <a:cubicBezTo>
                    <a:pt x="918668" y="746385"/>
                    <a:pt x="916826" y="744869"/>
                    <a:pt x="916665" y="742811"/>
                  </a:cubicBezTo>
                  <a:lnTo>
                    <a:pt x="910491" y="673220"/>
                  </a:lnTo>
                  <a:lnTo>
                    <a:pt x="872581" y="676578"/>
                  </a:lnTo>
                  <a:lnTo>
                    <a:pt x="875776" y="712429"/>
                  </a:lnTo>
                  <a:cubicBezTo>
                    <a:pt x="875829" y="712808"/>
                    <a:pt x="875505" y="713188"/>
                    <a:pt x="875073" y="713241"/>
                  </a:cubicBezTo>
                  <a:lnTo>
                    <a:pt x="839274" y="716437"/>
                  </a:lnTo>
                  <a:lnTo>
                    <a:pt x="842470" y="752342"/>
                  </a:lnTo>
                  <a:lnTo>
                    <a:pt x="876751" y="749309"/>
                  </a:lnTo>
                  <a:cubicBezTo>
                    <a:pt x="878430" y="749147"/>
                    <a:pt x="879892" y="750393"/>
                    <a:pt x="880054" y="752072"/>
                  </a:cubicBezTo>
                  <a:lnTo>
                    <a:pt x="883087" y="786461"/>
                  </a:lnTo>
                  <a:lnTo>
                    <a:pt x="953437" y="780341"/>
                  </a:lnTo>
                  <a:cubicBezTo>
                    <a:pt x="955115" y="780179"/>
                    <a:pt x="956578" y="781424"/>
                    <a:pt x="956741" y="783104"/>
                  </a:cubicBezTo>
                  <a:lnTo>
                    <a:pt x="959719" y="816898"/>
                  </a:lnTo>
                  <a:lnTo>
                    <a:pt x="994270" y="813810"/>
                  </a:lnTo>
                  <a:cubicBezTo>
                    <a:pt x="995949" y="813647"/>
                    <a:pt x="997412" y="814893"/>
                    <a:pt x="997575" y="816573"/>
                  </a:cubicBezTo>
                  <a:lnTo>
                    <a:pt x="1000336" y="847983"/>
                  </a:lnTo>
                  <a:cubicBezTo>
                    <a:pt x="1000499" y="849608"/>
                    <a:pt x="999253" y="851070"/>
                    <a:pt x="997629" y="851233"/>
                  </a:cubicBezTo>
                  <a:lnTo>
                    <a:pt x="929120" y="857298"/>
                  </a:lnTo>
                  <a:cubicBezTo>
                    <a:pt x="927117" y="857515"/>
                    <a:pt x="925275" y="855999"/>
                    <a:pt x="925112" y="853940"/>
                  </a:cubicBezTo>
                  <a:lnTo>
                    <a:pt x="922188" y="820851"/>
                  </a:lnTo>
                  <a:lnTo>
                    <a:pt x="849077" y="827349"/>
                  </a:lnTo>
                  <a:lnTo>
                    <a:pt x="855685" y="901815"/>
                  </a:lnTo>
                  <a:lnTo>
                    <a:pt x="781814" y="908368"/>
                  </a:lnTo>
                  <a:cubicBezTo>
                    <a:pt x="781381" y="908421"/>
                    <a:pt x="781002" y="908801"/>
                    <a:pt x="781056" y="909288"/>
                  </a:cubicBezTo>
                  <a:lnTo>
                    <a:pt x="784252" y="944978"/>
                  </a:lnTo>
                  <a:lnTo>
                    <a:pt x="675885" y="954618"/>
                  </a:lnTo>
                  <a:cubicBezTo>
                    <a:pt x="673880" y="954833"/>
                    <a:pt x="672039" y="953318"/>
                    <a:pt x="671877" y="951260"/>
                  </a:cubicBezTo>
                  <a:lnTo>
                    <a:pt x="665648" y="880910"/>
                  </a:lnTo>
                  <a:lnTo>
                    <a:pt x="702096" y="877661"/>
                  </a:lnTo>
                  <a:lnTo>
                    <a:pt x="705182" y="912484"/>
                  </a:lnTo>
                  <a:cubicBezTo>
                    <a:pt x="705346" y="914488"/>
                    <a:pt x="707132" y="916004"/>
                    <a:pt x="709191" y="915841"/>
                  </a:cubicBezTo>
                  <a:lnTo>
                    <a:pt x="777048" y="909829"/>
                  </a:lnTo>
                  <a:cubicBezTo>
                    <a:pt x="778674" y="909667"/>
                    <a:pt x="779919" y="908206"/>
                    <a:pt x="779757" y="906581"/>
                  </a:cubicBezTo>
                  <a:lnTo>
                    <a:pt x="776723" y="872516"/>
                  </a:lnTo>
                  <a:lnTo>
                    <a:pt x="811384" y="869429"/>
                  </a:lnTo>
                  <a:cubicBezTo>
                    <a:pt x="813009" y="869267"/>
                    <a:pt x="814254" y="867804"/>
                    <a:pt x="814092" y="866179"/>
                  </a:cubicBezTo>
                  <a:lnTo>
                    <a:pt x="811275" y="834715"/>
                  </a:lnTo>
                  <a:cubicBezTo>
                    <a:pt x="811114" y="833036"/>
                    <a:pt x="809651" y="831791"/>
                    <a:pt x="807972" y="831953"/>
                  </a:cubicBezTo>
                  <a:lnTo>
                    <a:pt x="773529" y="834985"/>
                  </a:lnTo>
                  <a:lnTo>
                    <a:pt x="770387" y="799459"/>
                  </a:lnTo>
                  <a:cubicBezTo>
                    <a:pt x="770224" y="797780"/>
                    <a:pt x="768763" y="796534"/>
                    <a:pt x="767084" y="796697"/>
                  </a:cubicBezTo>
                  <a:lnTo>
                    <a:pt x="735619" y="799513"/>
                  </a:lnTo>
                  <a:cubicBezTo>
                    <a:pt x="733995" y="799675"/>
                    <a:pt x="732748" y="801138"/>
                    <a:pt x="732910" y="802762"/>
                  </a:cubicBezTo>
                  <a:lnTo>
                    <a:pt x="736052" y="838343"/>
                  </a:lnTo>
                  <a:lnTo>
                    <a:pt x="699767" y="841538"/>
                  </a:lnTo>
                  <a:lnTo>
                    <a:pt x="696626" y="806012"/>
                  </a:lnTo>
                  <a:cubicBezTo>
                    <a:pt x="696463" y="804332"/>
                    <a:pt x="695002" y="803088"/>
                    <a:pt x="693322" y="803250"/>
                  </a:cubicBezTo>
                  <a:lnTo>
                    <a:pt x="661858" y="806066"/>
                  </a:lnTo>
                  <a:cubicBezTo>
                    <a:pt x="660233" y="806229"/>
                    <a:pt x="658987" y="807690"/>
                    <a:pt x="659150" y="809315"/>
                  </a:cubicBezTo>
                  <a:lnTo>
                    <a:pt x="665486" y="880802"/>
                  </a:lnTo>
                  <a:lnTo>
                    <a:pt x="633046" y="883673"/>
                  </a:lnTo>
                  <a:cubicBezTo>
                    <a:pt x="631042" y="883889"/>
                    <a:pt x="629201" y="882373"/>
                    <a:pt x="629039" y="880315"/>
                  </a:cubicBezTo>
                  <a:lnTo>
                    <a:pt x="622864" y="810561"/>
                  </a:lnTo>
                  <a:lnTo>
                    <a:pt x="587283" y="813702"/>
                  </a:lnTo>
                  <a:cubicBezTo>
                    <a:pt x="587066" y="813702"/>
                    <a:pt x="586797" y="813540"/>
                    <a:pt x="586797" y="813268"/>
                  </a:cubicBezTo>
                  <a:lnTo>
                    <a:pt x="589830" y="847441"/>
                  </a:lnTo>
                  <a:cubicBezTo>
                    <a:pt x="589992" y="849066"/>
                    <a:pt x="588746" y="850529"/>
                    <a:pt x="587121" y="850691"/>
                  </a:cubicBezTo>
                  <a:lnTo>
                    <a:pt x="555819" y="853453"/>
                  </a:lnTo>
                  <a:cubicBezTo>
                    <a:pt x="553815" y="853670"/>
                    <a:pt x="551974" y="852154"/>
                    <a:pt x="551811" y="850095"/>
                  </a:cubicBezTo>
                  <a:lnTo>
                    <a:pt x="545800" y="782562"/>
                  </a:lnTo>
                  <a:cubicBezTo>
                    <a:pt x="545638" y="780937"/>
                    <a:pt x="546883" y="779475"/>
                    <a:pt x="548509" y="779312"/>
                  </a:cubicBezTo>
                  <a:lnTo>
                    <a:pt x="583493" y="776226"/>
                  </a:lnTo>
                  <a:lnTo>
                    <a:pt x="580352" y="740645"/>
                  </a:lnTo>
                  <a:cubicBezTo>
                    <a:pt x="580298" y="739886"/>
                    <a:pt x="580839" y="739237"/>
                    <a:pt x="581598" y="739182"/>
                  </a:cubicBezTo>
                  <a:lnTo>
                    <a:pt x="652543" y="732900"/>
                  </a:lnTo>
                  <a:lnTo>
                    <a:pt x="649239" y="695858"/>
                  </a:lnTo>
                  <a:lnTo>
                    <a:pt x="617017" y="698727"/>
                  </a:lnTo>
                  <a:cubicBezTo>
                    <a:pt x="615012" y="698944"/>
                    <a:pt x="613171" y="697428"/>
                    <a:pt x="613009" y="695369"/>
                  </a:cubicBezTo>
                  <a:lnTo>
                    <a:pt x="610300" y="664609"/>
                  </a:lnTo>
                  <a:cubicBezTo>
                    <a:pt x="610138" y="662984"/>
                    <a:pt x="611384" y="661523"/>
                    <a:pt x="613009" y="661359"/>
                  </a:cubicBezTo>
                  <a:lnTo>
                    <a:pt x="645936" y="658435"/>
                  </a:lnTo>
                  <a:lnTo>
                    <a:pt x="642957" y="625128"/>
                  </a:lnTo>
                  <a:cubicBezTo>
                    <a:pt x="642795" y="623505"/>
                    <a:pt x="644039" y="622042"/>
                    <a:pt x="645665" y="621880"/>
                  </a:cubicBezTo>
                  <a:lnTo>
                    <a:pt x="716502" y="615598"/>
                  </a:lnTo>
                  <a:lnTo>
                    <a:pt x="713307" y="579854"/>
                  </a:lnTo>
                  <a:cubicBezTo>
                    <a:pt x="713143" y="578229"/>
                    <a:pt x="714390" y="576767"/>
                    <a:pt x="716015" y="576604"/>
                  </a:cubicBezTo>
                  <a:close/>
                  <a:moveTo>
                    <a:pt x="191291" y="587435"/>
                  </a:moveTo>
                  <a:cubicBezTo>
                    <a:pt x="191725" y="587869"/>
                    <a:pt x="191562" y="588518"/>
                    <a:pt x="191615" y="589060"/>
                  </a:cubicBezTo>
                  <a:cubicBezTo>
                    <a:pt x="192591" y="600108"/>
                    <a:pt x="193565" y="611102"/>
                    <a:pt x="194541" y="622095"/>
                  </a:cubicBezTo>
                  <a:cubicBezTo>
                    <a:pt x="194594" y="622799"/>
                    <a:pt x="195028" y="623612"/>
                    <a:pt x="194107" y="624099"/>
                  </a:cubicBezTo>
                  <a:cubicBezTo>
                    <a:pt x="193024" y="611913"/>
                    <a:pt x="191942" y="599674"/>
                    <a:pt x="190858" y="587490"/>
                  </a:cubicBezTo>
                  <a:lnTo>
                    <a:pt x="157822" y="590414"/>
                  </a:lnTo>
                  <a:cubicBezTo>
                    <a:pt x="156740" y="590523"/>
                    <a:pt x="155981" y="591442"/>
                    <a:pt x="156089" y="592471"/>
                  </a:cubicBezTo>
                  <a:lnTo>
                    <a:pt x="159177" y="627565"/>
                  </a:lnTo>
                  <a:lnTo>
                    <a:pt x="194269" y="624479"/>
                  </a:lnTo>
                  <a:cubicBezTo>
                    <a:pt x="195353" y="624370"/>
                    <a:pt x="196112" y="623450"/>
                    <a:pt x="196003" y="622420"/>
                  </a:cubicBezTo>
                  <a:lnTo>
                    <a:pt x="193078" y="589114"/>
                  </a:lnTo>
                  <a:cubicBezTo>
                    <a:pt x="193023" y="588194"/>
                    <a:pt x="192211" y="587490"/>
                    <a:pt x="191291" y="587435"/>
                  </a:cubicBezTo>
                  <a:close/>
                  <a:moveTo>
                    <a:pt x="896518" y="523801"/>
                  </a:moveTo>
                  <a:cubicBezTo>
                    <a:pt x="896952" y="523801"/>
                    <a:pt x="897331" y="524126"/>
                    <a:pt x="897385" y="524560"/>
                  </a:cubicBezTo>
                  <a:lnTo>
                    <a:pt x="900363" y="558191"/>
                  </a:lnTo>
                  <a:cubicBezTo>
                    <a:pt x="900526" y="559815"/>
                    <a:pt x="899280" y="561278"/>
                    <a:pt x="897656" y="561440"/>
                  </a:cubicBezTo>
                  <a:lnTo>
                    <a:pt x="828227" y="567614"/>
                  </a:lnTo>
                  <a:cubicBezTo>
                    <a:pt x="826331" y="567777"/>
                    <a:pt x="824652" y="566369"/>
                    <a:pt x="824490" y="564473"/>
                  </a:cubicBezTo>
                  <a:lnTo>
                    <a:pt x="821727" y="533441"/>
                  </a:lnTo>
                  <a:cubicBezTo>
                    <a:pt x="821565" y="531816"/>
                    <a:pt x="822811" y="530355"/>
                    <a:pt x="824436" y="530191"/>
                  </a:cubicBezTo>
                  <a:close/>
                  <a:moveTo>
                    <a:pt x="557119" y="516436"/>
                  </a:moveTo>
                  <a:cubicBezTo>
                    <a:pt x="558798" y="516273"/>
                    <a:pt x="560260" y="517519"/>
                    <a:pt x="560423" y="519197"/>
                  </a:cubicBezTo>
                  <a:lnTo>
                    <a:pt x="563076" y="549255"/>
                  </a:lnTo>
                  <a:cubicBezTo>
                    <a:pt x="563239" y="550880"/>
                    <a:pt x="561993" y="552342"/>
                    <a:pt x="560369" y="552504"/>
                  </a:cubicBezTo>
                  <a:lnTo>
                    <a:pt x="529553" y="555212"/>
                  </a:lnTo>
                  <a:cubicBezTo>
                    <a:pt x="527550" y="555429"/>
                    <a:pt x="525709" y="553912"/>
                    <a:pt x="525546" y="551854"/>
                  </a:cubicBezTo>
                  <a:lnTo>
                    <a:pt x="522947" y="522501"/>
                  </a:lnTo>
                  <a:cubicBezTo>
                    <a:pt x="522784" y="520877"/>
                    <a:pt x="524030" y="519415"/>
                    <a:pt x="525655" y="519252"/>
                  </a:cubicBezTo>
                  <a:close/>
                  <a:moveTo>
                    <a:pt x="961345" y="443758"/>
                  </a:moveTo>
                  <a:cubicBezTo>
                    <a:pt x="963023" y="443596"/>
                    <a:pt x="964486" y="444842"/>
                    <a:pt x="964649" y="446520"/>
                  </a:cubicBezTo>
                  <a:lnTo>
                    <a:pt x="973909" y="550826"/>
                  </a:lnTo>
                  <a:cubicBezTo>
                    <a:pt x="974072" y="552451"/>
                    <a:pt x="972825" y="553913"/>
                    <a:pt x="971201" y="554075"/>
                  </a:cubicBezTo>
                  <a:lnTo>
                    <a:pt x="936702" y="557108"/>
                  </a:lnTo>
                  <a:lnTo>
                    <a:pt x="933507" y="521040"/>
                  </a:lnTo>
                  <a:lnTo>
                    <a:pt x="897385" y="524236"/>
                  </a:lnTo>
                  <a:lnTo>
                    <a:pt x="894352" y="489791"/>
                  </a:lnTo>
                  <a:cubicBezTo>
                    <a:pt x="894190" y="488166"/>
                    <a:pt x="895435" y="486705"/>
                    <a:pt x="897061" y="486542"/>
                  </a:cubicBezTo>
                  <a:lnTo>
                    <a:pt x="930203" y="483617"/>
                  </a:lnTo>
                  <a:lnTo>
                    <a:pt x="927225" y="449770"/>
                  </a:lnTo>
                  <a:cubicBezTo>
                    <a:pt x="927063" y="448145"/>
                    <a:pt x="928309" y="446683"/>
                    <a:pt x="929933" y="446520"/>
                  </a:cubicBezTo>
                  <a:close/>
                  <a:moveTo>
                    <a:pt x="145042" y="477984"/>
                  </a:moveTo>
                  <a:cubicBezTo>
                    <a:pt x="146071" y="477931"/>
                    <a:pt x="146993" y="478688"/>
                    <a:pt x="147100" y="479717"/>
                  </a:cubicBezTo>
                  <a:lnTo>
                    <a:pt x="150188" y="514487"/>
                  </a:lnTo>
                  <a:cubicBezTo>
                    <a:pt x="150241" y="515515"/>
                    <a:pt x="149484" y="516436"/>
                    <a:pt x="148454" y="516544"/>
                  </a:cubicBezTo>
                  <a:lnTo>
                    <a:pt x="113685" y="519631"/>
                  </a:lnTo>
                  <a:cubicBezTo>
                    <a:pt x="112657" y="519685"/>
                    <a:pt x="111736" y="518928"/>
                    <a:pt x="111628" y="517898"/>
                  </a:cubicBezTo>
                  <a:lnTo>
                    <a:pt x="108540" y="483130"/>
                  </a:lnTo>
                  <a:cubicBezTo>
                    <a:pt x="108487" y="482101"/>
                    <a:pt x="109244" y="481180"/>
                    <a:pt x="110273" y="481072"/>
                  </a:cubicBezTo>
                  <a:close/>
                  <a:moveTo>
                    <a:pt x="477509" y="449825"/>
                  </a:moveTo>
                  <a:cubicBezTo>
                    <a:pt x="478592" y="449716"/>
                    <a:pt x="479513" y="450474"/>
                    <a:pt x="479620" y="451558"/>
                  </a:cubicBezTo>
                  <a:lnTo>
                    <a:pt x="485795" y="520878"/>
                  </a:lnTo>
                  <a:cubicBezTo>
                    <a:pt x="485849" y="521906"/>
                    <a:pt x="485091" y="522827"/>
                    <a:pt x="484063" y="522935"/>
                  </a:cubicBezTo>
                  <a:lnTo>
                    <a:pt x="449347" y="526023"/>
                  </a:lnTo>
                  <a:lnTo>
                    <a:pt x="452759" y="564203"/>
                  </a:lnTo>
                  <a:cubicBezTo>
                    <a:pt x="452759" y="564203"/>
                    <a:pt x="452759" y="564258"/>
                    <a:pt x="452759" y="564258"/>
                  </a:cubicBezTo>
                  <a:lnTo>
                    <a:pt x="485848" y="561332"/>
                  </a:lnTo>
                  <a:cubicBezTo>
                    <a:pt x="486879" y="561279"/>
                    <a:pt x="487799" y="562036"/>
                    <a:pt x="487907" y="563065"/>
                  </a:cubicBezTo>
                  <a:lnTo>
                    <a:pt x="490831" y="595939"/>
                  </a:lnTo>
                  <a:cubicBezTo>
                    <a:pt x="490939" y="597022"/>
                    <a:pt x="490181" y="597942"/>
                    <a:pt x="489098" y="598051"/>
                  </a:cubicBezTo>
                  <a:lnTo>
                    <a:pt x="382627" y="607474"/>
                  </a:lnTo>
                  <a:cubicBezTo>
                    <a:pt x="381598" y="607528"/>
                    <a:pt x="380677" y="606770"/>
                    <a:pt x="380569" y="605741"/>
                  </a:cubicBezTo>
                  <a:lnTo>
                    <a:pt x="377319" y="570918"/>
                  </a:lnTo>
                  <a:lnTo>
                    <a:pt x="415175" y="567561"/>
                  </a:lnTo>
                  <a:lnTo>
                    <a:pt x="411763" y="529164"/>
                  </a:lnTo>
                  <a:cubicBezTo>
                    <a:pt x="411709" y="528135"/>
                    <a:pt x="412467" y="527214"/>
                    <a:pt x="413495" y="527106"/>
                  </a:cubicBezTo>
                  <a:lnTo>
                    <a:pt x="447181" y="524128"/>
                  </a:lnTo>
                  <a:cubicBezTo>
                    <a:pt x="447561" y="524128"/>
                    <a:pt x="447940" y="524236"/>
                    <a:pt x="448264" y="524398"/>
                  </a:cubicBezTo>
                  <a:lnTo>
                    <a:pt x="442090" y="454861"/>
                  </a:lnTo>
                  <a:cubicBezTo>
                    <a:pt x="442037" y="453832"/>
                    <a:pt x="442794" y="452911"/>
                    <a:pt x="443824" y="452804"/>
                  </a:cubicBezTo>
                  <a:close/>
                  <a:moveTo>
                    <a:pt x="695978" y="393772"/>
                  </a:moveTo>
                  <a:lnTo>
                    <a:pt x="626115" y="399946"/>
                  </a:lnTo>
                  <a:cubicBezTo>
                    <a:pt x="624491" y="400108"/>
                    <a:pt x="623245" y="401571"/>
                    <a:pt x="623407" y="403195"/>
                  </a:cubicBezTo>
                  <a:lnTo>
                    <a:pt x="626332" y="436177"/>
                  </a:lnTo>
                  <a:cubicBezTo>
                    <a:pt x="626332" y="436339"/>
                    <a:pt x="626494" y="436448"/>
                    <a:pt x="626656" y="436448"/>
                  </a:cubicBezTo>
                  <a:lnTo>
                    <a:pt x="593296" y="439425"/>
                  </a:lnTo>
                  <a:cubicBezTo>
                    <a:pt x="591672" y="439589"/>
                    <a:pt x="590425" y="441050"/>
                    <a:pt x="590589" y="442675"/>
                  </a:cubicBezTo>
                  <a:lnTo>
                    <a:pt x="593512" y="475548"/>
                  </a:lnTo>
                  <a:cubicBezTo>
                    <a:pt x="593567" y="475657"/>
                    <a:pt x="593675" y="475765"/>
                    <a:pt x="593784" y="475765"/>
                  </a:cubicBezTo>
                  <a:lnTo>
                    <a:pt x="665163" y="469428"/>
                  </a:lnTo>
                  <a:cubicBezTo>
                    <a:pt x="666786" y="469266"/>
                    <a:pt x="668032" y="467805"/>
                    <a:pt x="667870" y="466179"/>
                  </a:cubicBezTo>
                  <a:lnTo>
                    <a:pt x="664946" y="433360"/>
                  </a:lnTo>
                  <a:cubicBezTo>
                    <a:pt x="664945" y="433198"/>
                    <a:pt x="664837" y="433143"/>
                    <a:pt x="664729" y="433143"/>
                  </a:cubicBezTo>
                  <a:lnTo>
                    <a:pt x="699281" y="430057"/>
                  </a:lnTo>
                  <a:cubicBezTo>
                    <a:pt x="700905" y="429895"/>
                    <a:pt x="702151" y="428432"/>
                    <a:pt x="701988" y="426808"/>
                  </a:cubicBezTo>
                  <a:lnTo>
                    <a:pt x="699281" y="396534"/>
                  </a:lnTo>
                  <a:cubicBezTo>
                    <a:pt x="699119" y="394855"/>
                    <a:pt x="697656" y="393609"/>
                    <a:pt x="695978" y="393772"/>
                  </a:cubicBezTo>
                  <a:close/>
                  <a:moveTo>
                    <a:pt x="286227" y="392038"/>
                  </a:moveTo>
                  <a:lnTo>
                    <a:pt x="250376" y="395234"/>
                  </a:lnTo>
                  <a:lnTo>
                    <a:pt x="253572" y="431086"/>
                  </a:lnTo>
                  <a:cubicBezTo>
                    <a:pt x="253679" y="432168"/>
                    <a:pt x="254600" y="432927"/>
                    <a:pt x="255629" y="432819"/>
                  </a:cubicBezTo>
                  <a:lnTo>
                    <a:pt x="289530" y="429786"/>
                  </a:lnTo>
                  <a:cubicBezTo>
                    <a:pt x="290561" y="429678"/>
                    <a:pt x="291373" y="428757"/>
                    <a:pt x="291264" y="427674"/>
                  </a:cubicBezTo>
                  <a:lnTo>
                    <a:pt x="288285" y="393771"/>
                  </a:lnTo>
                  <a:cubicBezTo>
                    <a:pt x="288177" y="392689"/>
                    <a:pt x="287256" y="391930"/>
                    <a:pt x="286227" y="392038"/>
                  </a:cubicBezTo>
                  <a:close/>
                  <a:moveTo>
                    <a:pt x="843553" y="343352"/>
                  </a:moveTo>
                  <a:lnTo>
                    <a:pt x="846749" y="379853"/>
                  </a:lnTo>
                  <a:lnTo>
                    <a:pt x="884225" y="376550"/>
                  </a:lnTo>
                  <a:lnTo>
                    <a:pt x="887473" y="412997"/>
                  </a:lnTo>
                  <a:lnTo>
                    <a:pt x="849998" y="416301"/>
                  </a:lnTo>
                  <a:lnTo>
                    <a:pt x="852976" y="449715"/>
                  </a:lnTo>
                  <a:cubicBezTo>
                    <a:pt x="853139" y="451340"/>
                    <a:pt x="851893" y="452801"/>
                    <a:pt x="850269" y="452964"/>
                  </a:cubicBezTo>
                  <a:lnTo>
                    <a:pt x="818857" y="455727"/>
                  </a:lnTo>
                  <a:cubicBezTo>
                    <a:pt x="817180" y="455889"/>
                    <a:pt x="815717" y="454643"/>
                    <a:pt x="815555" y="452964"/>
                  </a:cubicBezTo>
                  <a:lnTo>
                    <a:pt x="806402" y="349634"/>
                  </a:lnTo>
                  <a:cubicBezTo>
                    <a:pt x="806239" y="348009"/>
                    <a:pt x="807485" y="346547"/>
                    <a:pt x="809110" y="346385"/>
                  </a:cubicBezTo>
                  <a:close/>
                  <a:moveTo>
                    <a:pt x="60340" y="375088"/>
                  </a:moveTo>
                  <a:cubicBezTo>
                    <a:pt x="61370" y="375034"/>
                    <a:pt x="62290" y="375791"/>
                    <a:pt x="62398" y="376820"/>
                  </a:cubicBezTo>
                  <a:lnTo>
                    <a:pt x="65322" y="409911"/>
                  </a:lnTo>
                  <a:cubicBezTo>
                    <a:pt x="65377" y="410940"/>
                    <a:pt x="64618" y="411859"/>
                    <a:pt x="63589" y="411968"/>
                  </a:cubicBezTo>
                  <a:lnTo>
                    <a:pt x="30500" y="414893"/>
                  </a:lnTo>
                  <a:cubicBezTo>
                    <a:pt x="29470" y="415002"/>
                    <a:pt x="28550" y="414243"/>
                    <a:pt x="28442" y="413160"/>
                  </a:cubicBezTo>
                  <a:lnTo>
                    <a:pt x="25517" y="380070"/>
                  </a:lnTo>
                  <a:cubicBezTo>
                    <a:pt x="25463" y="379042"/>
                    <a:pt x="26221" y="378121"/>
                    <a:pt x="27250" y="378013"/>
                  </a:cubicBezTo>
                  <a:close/>
                  <a:moveTo>
                    <a:pt x="134102" y="367236"/>
                  </a:moveTo>
                  <a:cubicBezTo>
                    <a:pt x="135727" y="367074"/>
                    <a:pt x="137188" y="368319"/>
                    <a:pt x="137351" y="369944"/>
                  </a:cubicBezTo>
                  <a:lnTo>
                    <a:pt x="143525" y="439534"/>
                  </a:lnTo>
                  <a:cubicBezTo>
                    <a:pt x="143687" y="441159"/>
                    <a:pt x="142442" y="442622"/>
                    <a:pt x="140818" y="442784"/>
                  </a:cubicBezTo>
                  <a:lnTo>
                    <a:pt x="108106" y="445708"/>
                  </a:lnTo>
                  <a:cubicBezTo>
                    <a:pt x="106483" y="445871"/>
                    <a:pt x="105020" y="444625"/>
                    <a:pt x="104858" y="443001"/>
                  </a:cubicBezTo>
                  <a:lnTo>
                    <a:pt x="98683" y="373410"/>
                  </a:lnTo>
                  <a:cubicBezTo>
                    <a:pt x="98521" y="371785"/>
                    <a:pt x="99766" y="370322"/>
                    <a:pt x="101392" y="370160"/>
                  </a:cubicBezTo>
                  <a:close/>
                  <a:moveTo>
                    <a:pt x="318938" y="351096"/>
                  </a:moveTo>
                  <a:cubicBezTo>
                    <a:pt x="320563" y="350934"/>
                    <a:pt x="322025" y="352180"/>
                    <a:pt x="322188" y="353805"/>
                  </a:cubicBezTo>
                  <a:lnTo>
                    <a:pt x="328524" y="424912"/>
                  </a:lnTo>
                  <a:lnTo>
                    <a:pt x="362318" y="421933"/>
                  </a:lnTo>
                  <a:cubicBezTo>
                    <a:pt x="363942" y="421771"/>
                    <a:pt x="365404" y="423015"/>
                    <a:pt x="365567" y="424641"/>
                  </a:cubicBezTo>
                  <a:lnTo>
                    <a:pt x="378511" y="570430"/>
                  </a:lnTo>
                  <a:lnTo>
                    <a:pt x="340818" y="573788"/>
                  </a:lnTo>
                  <a:lnTo>
                    <a:pt x="344066" y="610235"/>
                  </a:lnTo>
                  <a:lnTo>
                    <a:pt x="270414" y="616788"/>
                  </a:lnTo>
                  <a:cubicBezTo>
                    <a:pt x="269385" y="616896"/>
                    <a:pt x="268572" y="617817"/>
                    <a:pt x="268681" y="618901"/>
                  </a:cubicBezTo>
                  <a:lnTo>
                    <a:pt x="271768" y="653561"/>
                  </a:lnTo>
                  <a:cubicBezTo>
                    <a:pt x="271875" y="654644"/>
                    <a:pt x="272797" y="655401"/>
                    <a:pt x="273826" y="655293"/>
                  </a:cubicBezTo>
                  <a:lnTo>
                    <a:pt x="347641" y="648740"/>
                  </a:lnTo>
                  <a:lnTo>
                    <a:pt x="344283" y="610777"/>
                  </a:lnTo>
                  <a:lnTo>
                    <a:pt x="381814" y="607473"/>
                  </a:lnTo>
                  <a:lnTo>
                    <a:pt x="385010" y="643270"/>
                  </a:lnTo>
                  <a:cubicBezTo>
                    <a:pt x="385172" y="644895"/>
                    <a:pt x="383926" y="646358"/>
                    <a:pt x="382301" y="646520"/>
                  </a:cubicBezTo>
                  <a:lnTo>
                    <a:pt x="347749" y="649607"/>
                  </a:lnTo>
                  <a:lnTo>
                    <a:pt x="350620" y="682209"/>
                  </a:lnTo>
                  <a:cubicBezTo>
                    <a:pt x="350782" y="683834"/>
                    <a:pt x="349536" y="685296"/>
                    <a:pt x="347911" y="685459"/>
                  </a:cubicBezTo>
                  <a:lnTo>
                    <a:pt x="168762" y="701164"/>
                  </a:lnTo>
                  <a:cubicBezTo>
                    <a:pt x="167137" y="701326"/>
                    <a:pt x="165674" y="700081"/>
                    <a:pt x="165512" y="698457"/>
                  </a:cubicBezTo>
                  <a:lnTo>
                    <a:pt x="159392" y="629244"/>
                  </a:lnTo>
                  <a:lnTo>
                    <a:pt x="125112" y="632277"/>
                  </a:lnTo>
                  <a:cubicBezTo>
                    <a:pt x="124353" y="632331"/>
                    <a:pt x="123596" y="632114"/>
                    <a:pt x="122999" y="631627"/>
                  </a:cubicBezTo>
                  <a:cubicBezTo>
                    <a:pt x="123162" y="631897"/>
                    <a:pt x="123216" y="632276"/>
                    <a:pt x="123271" y="632601"/>
                  </a:cubicBezTo>
                  <a:lnTo>
                    <a:pt x="126195" y="665313"/>
                  </a:lnTo>
                  <a:cubicBezTo>
                    <a:pt x="126357" y="666937"/>
                    <a:pt x="125112" y="668399"/>
                    <a:pt x="123486" y="668561"/>
                  </a:cubicBezTo>
                  <a:lnTo>
                    <a:pt x="53897" y="674735"/>
                  </a:lnTo>
                  <a:cubicBezTo>
                    <a:pt x="52271" y="674898"/>
                    <a:pt x="50809" y="673652"/>
                    <a:pt x="50646" y="672027"/>
                  </a:cubicBezTo>
                  <a:lnTo>
                    <a:pt x="47722" y="639317"/>
                  </a:lnTo>
                  <a:cubicBezTo>
                    <a:pt x="47559" y="637692"/>
                    <a:pt x="48806" y="636231"/>
                    <a:pt x="50430" y="636068"/>
                  </a:cubicBezTo>
                  <a:lnTo>
                    <a:pt x="120021" y="629894"/>
                  </a:lnTo>
                  <a:cubicBezTo>
                    <a:pt x="120780" y="629840"/>
                    <a:pt x="121537" y="630057"/>
                    <a:pt x="122133" y="630544"/>
                  </a:cubicBezTo>
                  <a:cubicBezTo>
                    <a:pt x="121971" y="630219"/>
                    <a:pt x="121916" y="629894"/>
                    <a:pt x="121863" y="629569"/>
                  </a:cubicBezTo>
                  <a:lnTo>
                    <a:pt x="118668" y="593772"/>
                  </a:lnTo>
                  <a:lnTo>
                    <a:pt x="47181" y="600108"/>
                  </a:lnTo>
                  <a:cubicBezTo>
                    <a:pt x="45556" y="600270"/>
                    <a:pt x="44093" y="599025"/>
                    <a:pt x="43931" y="597400"/>
                  </a:cubicBezTo>
                  <a:lnTo>
                    <a:pt x="41007" y="564690"/>
                  </a:lnTo>
                  <a:cubicBezTo>
                    <a:pt x="40845" y="563065"/>
                    <a:pt x="42090" y="561603"/>
                    <a:pt x="43715" y="561439"/>
                  </a:cubicBezTo>
                  <a:lnTo>
                    <a:pt x="152461" y="551800"/>
                  </a:lnTo>
                  <a:lnTo>
                    <a:pt x="149590" y="519306"/>
                  </a:lnTo>
                  <a:cubicBezTo>
                    <a:pt x="149428" y="517681"/>
                    <a:pt x="150673" y="516220"/>
                    <a:pt x="152299" y="516058"/>
                  </a:cubicBezTo>
                  <a:lnTo>
                    <a:pt x="185116" y="513132"/>
                  </a:lnTo>
                  <a:lnTo>
                    <a:pt x="181976" y="477606"/>
                  </a:lnTo>
                  <a:cubicBezTo>
                    <a:pt x="181813" y="475981"/>
                    <a:pt x="183059" y="474519"/>
                    <a:pt x="184684" y="474357"/>
                  </a:cubicBezTo>
                  <a:lnTo>
                    <a:pt x="219394" y="471275"/>
                  </a:lnTo>
                  <a:lnTo>
                    <a:pt x="219398" y="471324"/>
                  </a:lnTo>
                  <a:lnTo>
                    <a:pt x="219457" y="471319"/>
                  </a:lnTo>
                  <a:lnTo>
                    <a:pt x="222702" y="507879"/>
                  </a:lnTo>
                  <a:cubicBezTo>
                    <a:pt x="222809" y="508962"/>
                    <a:pt x="223731" y="509721"/>
                    <a:pt x="224759" y="509612"/>
                  </a:cubicBezTo>
                  <a:lnTo>
                    <a:pt x="295704" y="503330"/>
                  </a:lnTo>
                  <a:lnTo>
                    <a:pt x="298900" y="539236"/>
                  </a:lnTo>
                  <a:lnTo>
                    <a:pt x="263806" y="542323"/>
                  </a:lnTo>
                  <a:cubicBezTo>
                    <a:pt x="262724" y="542431"/>
                    <a:pt x="261966" y="543352"/>
                    <a:pt x="262073" y="544381"/>
                  </a:cubicBezTo>
                  <a:lnTo>
                    <a:pt x="264999" y="577525"/>
                  </a:lnTo>
                  <a:cubicBezTo>
                    <a:pt x="265107" y="578554"/>
                    <a:pt x="266028" y="579366"/>
                    <a:pt x="267111" y="579258"/>
                  </a:cubicBezTo>
                  <a:lnTo>
                    <a:pt x="300254" y="576332"/>
                  </a:lnTo>
                  <a:cubicBezTo>
                    <a:pt x="301337" y="576225"/>
                    <a:pt x="302096" y="575304"/>
                    <a:pt x="301988" y="574275"/>
                  </a:cubicBezTo>
                  <a:lnTo>
                    <a:pt x="298900" y="539453"/>
                  </a:lnTo>
                  <a:lnTo>
                    <a:pt x="334481" y="536311"/>
                  </a:lnTo>
                  <a:cubicBezTo>
                    <a:pt x="335564" y="536204"/>
                    <a:pt x="336322" y="535283"/>
                    <a:pt x="336214" y="534254"/>
                  </a:cubicBezTo>
                  <a:lnTo>
                    <a:pt x="332802" y="495965"/>
                  </a:lnTo>
                  <a:cubicBezTo>
                    <a:pt x="332803" y="495911"/>
                    <a:pt x="332748" y="495857"/>
                    <a:pt x="332748" y="495802"/>
                  </a:cubicBezTo>
                  <a:lnTo>
                    <a:pt x="329877" y="463417"/>
                  </a:lnTo>
                  <a:cubicBezTo>
                    <a:pt x="329769" y="462333"/>
                    <a:pt x="328848" y="461575"/>
                    <a:pt x="327819" y="461684"/>
                  </a:cubicBezTo>
                  <a:lnTo>
                    <a:pt x="219457" y="471319"/>
                  </a:lnTo>
                  <a:lnTo>
                    <a:pt x="219453" y="471269"/>
                  </a:lnTo>
                  <a:lnTo>
                    <a:pt x="219394" y="471275"/>
                  </a:lnTo>
                  <a:lnTo>
                    <a:pt x="216419" y="437855"/>
                  </a:lnTo>
                  <a:cubicBezTo>
                    <a:pt x="216420" y="437368"/>
                    <a:pt x="216474" y="436934"/>
                    <a:pt x="216637" y="436502"/>
                  </a:cubicBezTo>
                  <a:lnTo>
                    <a:pt x="181543" y="439643"/>
                  </a:lnTo>
                  <a:cubicBezTo>
                    <a:pt x="179918" y="439805"/>
                    <a:pt x="178456" y="438559"/>
                    <a:pt x="178293" y="436934"/>
                  </a:cubicBezTo>
                  <a:lnTo>
                    <a:pt x="175369" y="404224"/>
                  </a:lnTo>
                  <a:cubicBezTo>
                    <a:pt x="175207" y="402599"/>
                    <a:pt x="176452" y="401136"/>
                    <a:pt x="178077" y="400974"/>
                  </a:cubicBezTo>
                  <a:lnTo>
                    <a:pt x="250214" y="394584"/>
                  </a:lnTo>
                  <a:lnTo>
                    <a:pt x="247180" y="360466"/>
                  </a:lnTo>
                  <a:cubicBezTo>
                    <a:pt x="247018" y="358841"/>
                    <a:pt x="248263" y="357378"/>
                    <a:pt x="249889" y="357216"/>
                  </a:cubicBezTo>
                  <a:close/>
                  <a:moveTo>
                    <a:pt x="504479" y="335552"/>
                  </a:moveTo>
                  <a:cubicBezTo>
                    <a:pt x="506158" y="335390"/>
                    <a:pt x="507620" y="336636"/>
                    <a:pt x="507783" y="338314"/>
                  </a:cubicBezTo>
                  <a:lnTo>
                    <a:pt x="510599" y="369942"/>
                  </a:lnTo>
                  <a:cubicBezTo>
                    <a:pt x="510761" y="371567"/>
                    <a:pt x="509516" y="373028"/>
                    <a:pt x="507891" y="373191"/>
                  </a:cubicBezTo>
                  <a:lnTo>
                    <a:pt x="473230" y="376278"/>
                  </a:lnTo>
                  <a:lnTo>
                    <a:pt x="476209" y="410017"/>
                  </a:lnTo>
                  <a:cubicBezTo>
                    <a:pt x="476371" y="411642"/>
                    <a:pt x="475127" y="413104"/>
                    <a:pt x="473502" y="413267"/>
                  </a:cubicBezTo>
                  <a:lnTo>
                    <a:pt x="442525" y="416029"/>
                  </a:lnTo>
                  <a:cubicBezTo>
                    <a:pt x="440520" y="416245"/>
                    <a:pt x="438679" y="414729"/>
                    <a:pt x="438516" y="412671"/>
                  </a:cubicBezTo>
                  <a:lnTo>
                    <a:pt x="435484" y="378715"/>
                  </a:lnTo>
                  <a:lnTo>
                    <a:pt x="473122" y="375357"/>
                  </a:lnTo>
                  <a:lnTo>
                    <a:pt x="470143" y="341617"/>
                  </a:lnTo>
                  <a:cubicBezTo>
                    <a:pt x="469981" y="339994"/>
                    <a:pt x="471228" y="338531"/>
                    <a:pt x="472852" y="338369"/>
                  </a:cubicBezTo>
                  <a:close/>
                  <a:moveTo>
                    <a:pt x="874098" y="302896"/>
                  </a:moveTo>
                  <a:cubicBezTo>
                    <a:pt x="875723" y="302734"/>
                    <a:pt x="877184" y="303926"/>
                    <a:pt x="877239" y="305659"/>
                  </a:cubicBezTo>
                  <a:lnTo>
                    <a:pt x="880272" y="339560"/>
                  </a:lnTo>
                  <a:lnTo>
                    <a:pt x="843446" y="342810"/>
                  </a:lnTo>
                  <a:lnTo>
                    <a:pt x="840467" y="308963"/>
                  </a:lnTo>
                  <a:cubicBezTo>
                    <a:pt x="840305" y="307283"/>
                    <a:pt x="841550" y="305822"/>
                    <a:pt x="843229" y="305659"/>
                  </a:cubicBezTo>
                  <a:close/>
                  <a:moveTo>
                    <a:pt x="948238" y="296073"/>
                  </a:moveTo>
                  <a:cubicBezTo>
                    <a:pt x="949917" y="295911"/>
                    <a:pt x="951378" y="297157"/>
                    <a:pt x="951541" y="298835"/>
                  </a:cubicBezTo>
                  <a:lnTo>
                    <a:pt x="960748" y="403141"/>
                  </a:lnTo>
                  <a:cubicBezTo>
                    <a:pt x="960910" y="404766"/>
                    <a:pt x="959664" y="406227"/>
                    <a:pt x="958040" y="406390"/>
                  </a:cubicBezTo>
                  <a:lnTo>
                    <a:pt x="923596" y="409423"/>
                  </a:lnTo>
                  <a:lnTo>
                    <a:pt x="920402" y="373300"/>
                  </a:lnTo>
                  <a:lnTo>
                    <a:pt x="884279" y="376496"/>
                  </a:lnTo>
                  <a:lnTo>
                    <a:pt x="881030" y="339669"/>
                  </a:lnTo>
                  <a:lnTo>
                    <a:pt x="917152" y="336473"/>
                  </a:lnTo>
                  <a:lnTo>
                    <a:pt x="914119" y="302085"/>
                  </a:lnTo>
                  <a:cubicBezTo>
                    <a:pt x="913956" y="300460"/>
                    <a:pt x="915203" y="298997"/>
                    <a:pt x="916827" y="298835"/>
                  </a:cubicBezTo>
                  <a:close/>
                  <a:moveTo>
                    <a:pt x="422649" y="268452"/>
                  </a:moveTo>
                  <a:cubicBezTo>
                    <a:pt x="424327" y="268290"/>
                    <a:pt x="425790" y="269536"/>
                    <a:pt x="425952" y="271161"/>
                  </a:cubicBezTo>
                  <a:lnTo>
                    <a:pt x="435484" y="378715"/>
                  </a:lnTo>
                  <a:cubicBezTo>
                    <a:pt x="435483" y="378878"/>
                    <a:pt x="435376" y="378985"/>
                    <a:pt x="435267" y="378986"/>
                  </a:cubicBezTo>
                  <a:lnTo>
                    <a:pt x="401960" y="381964"/>
                  </a:lnTo>
                  <a:cubicBezTo>
                    <a:pt x="399957" y="382181"/>
                    <a:pt x="398115" y="380665"/>
                    <a:pt x="397952" y="378606"/>
                  </a:cubicBezTo>
                  <a:lnTo>
                    <a:pt x="388692" y="274464"/>
                  </a:lnTo>
                  <a:cubicBezTo>
                    <a:pt x="388530" y="272839"/>
                    <a:pt x="389776" y="271377"/>
                    <a:pt x="391400" y="271214"/>
                  </a:cubicBezTo>
                  <a:close/>
                  <a:moveTo>
                    <a:pt x="644583" y="246357"/>
                  </a:moveTo>
                  <a:cubicBezTo>
                    <a:pt x="646587" y="246142"/>
                    <a:pt x="648427" y="247657"/>
                    <a:pt x="648590" y="249715"/>
                  </a:cubicBezTo>
                  <a:lnTo>
                    <a:pt x="651461" y="281993"/>
                  </a:lnTo>
                  <a:cubicBezTo>
                    <a:pt x="651623" y="283618"/>
                    <a:pt x="650378" y="285079"/>
                    <a:pt x="648752" y="285241"/>
                  </a:cubicBezTo>
                  <a:lnTo>
                    <a:pt x="614634" y="288275"/>
                  </a:lnTo>
                  <a:lnTo>
                    <a:pt x="617937" y="325589"/>
                  </a:lnTo>
                  <a:lnTo>
                    <a:pt x="652002" y="322557"/>
                  </a:lnTo>
                  <a:cubicBezTo>
                    <a:pt x="653680" y="322393"/>
                    <a:pt x="655143" y="323639"/>
                    <a:pt x="655306" y="325318"/>
                  </a:cubicBezTo>
                  <a:lnTo>
                    <a:pt x="658392" y="359816"/>
                  </a:lnTo>
                  <a:lnTo>
                    <a:pt x="731612" y="353317"/>
                  </a:lnTo>
                  <a:lnTo>
                    <a:pt x="728525" y="318548"/>
                  </a:lnTo>
                  <a:cubicBezTo>
                    <a:pt x="728363" y="316924"/>
                    <a:pt x="729609" y="315461"/>
                    <a:pt x="731233" y="315299"/>
                  </a:cubicBezTo>
                  <a:lnTo>
                    <a:pt x="762698" y="312483"/>
                  </a:lnTo>
                  <a:cubicBezTo>
                    <a:pt x="764376" y="312321"/>
                    <a:pt x="765839" y="313566"/>
                    <a:pt x="766002" y="315245"/>
                  </a:cubicBezTo>
                  <a:lnTo>
                    <a:pt x="772067" y="383428"/>
                  </a:lnTo>
                  <a:cubicBezTo>
                    <a:pt x="772229" y="385053"/>
                    <a:pt x="770984" y="386514"/>
                    <a:pt x="769359" y="386678"/>
                  </a:cubicBezTo>
                  <a:lnTo>
                    <a:pt x="735999" y="389656"/>
                  </a:lnTo>
                  <a:lnTo>
                    <a:pt x="739248" y="426429"/>
                  </a:lnTo>
                  <a:lnTo>
                    <a:pt x="773692" y="423396"/>
                  </a:lnTo>
                  <a:cubicBezTo>
                    <a:pt x="775370" y="423233"/>
                    <a:pt x="776833" y="424479"/>
                    <a:pt x="776995" y="426157"/>
                  </a:cubicBezTo>
                  <a:lnTo>
                    <a:pt x="779650" y="456215"/>
                  </a:lnTo>
                  <a:cubicBezTo>
                    <a:pt x="779812" y="457839"/>
                    <a:pt x="778565" y="459301"/>
                    <a:pt x="776941" y="459464"/>
                  </a:cubicBezTo>
                  <a:lnTo>
                    <a:pt x="742443" y="462551"/>
                  </a:lnTo>
                  <a:lnTo>
                    <a:pt x="745748" y="499756"/>
                  </a:lnTo>
                  <a:lnTo>
                    <a:pt x="780190" y="496724"/>
                  </a:lnTo>
                  <a:cubicBezTo>
                    <a:pt x="781869" y="496561"/>
                    <a:pt x="783331" y="497806"/>
                    <a:pt x="783494" y="499486"/>
                  </a:cubicBezTo>
                  <a:lnTo>
                    <a:pt x="786256" y="530463"/>
                  </a:lnTo>
                  <a:cubicBezTo>
                    <a:pt x="786418" y="532088"/>
                    <a:pt x="785172" y="533550"/>
                    <a:pt x="783549" y="533712"/>
                  </a:cubicBezTo>
                  <a:lnTo>
                    <a:pt x="715745" y="539724"/>
                  </a:lnTo>
                  <a:cubicBezTo>
                    <a:pt x="713740" y="539941"/>
                    <a:pt x="711899" y="538424"/>
                    <a:pt x="711737" y="536366"/>
                  </a:cubicBezTo>
                  <a:lnTo>
                    <a:pt x="708812" y="503656"/>
                  </a:lnTo>
                  <a:cubicBezTo>
                    <a:pt x="708758" y="503331"/>
                    <a:pt x="709028" y="503060"/>
                    <a:pt x="709353" y="503006"/>
                  </a:cubicBezTo>
                  <a:lnTo>
                    <a:pt x="671390" y="506363"/>
                  </a:lnTo>
                  <a:lnTo>
                    <a:pt x="677077" y="570377"/>
                  </a:lnTo>
                  <a:cubicBezTo>
                    <a:pt x="677564" y="576171"/>
                    <a:pt x="673286" y="581262"/>
                    <a:pt x="667490" y="581804"/>
                  </a:cubicBezTo>
                  <a:lnTo>
                    <a:pt x="607106" y="587165"/>
                  </a:lnTo>
                  <a:cubicBezTo>
                    <a:pt x="605102" y="587382"/>
                    <a:pt x="603261" y="585866"/>
                    <a:pt x="603098" y="583807"/>
                  </a:cubicBezTo>
                  <a:lnTo>
                    <a:pt x="593567" y="476686"/>
                  </a:lnTo>
                  <a:lnTo>
                    <a:pt x="559339" y="479719"/>
                  </a:lnTo>
                  <a:cubicBezTo>
                    <a:pt x="557336" y="479935"/>
                    <a:pt x="555494" y="478419"/>
                    <a:pt x="555331" y="476361"/>
                  </a:cubicBezTo>
                  <a:lnTo>
                    <a:pt x="549429" y="409314"/>
                  </a:lnTo>
                  <a:cubicBezTo>
                    <a:pt x="549267" y="407691"/>
                    <a:pt x="550512" y="406228"/>
                    <a:pt x="552138" y="406066"/>
                  </a:cubicBezTo>
                  <a:lnTo>
                    <a:pt x="587068" y="402979"/>
                  </a:lnTo>
                  <a:lnTo>
                    <a:pt x="582628" y="353209"/>
                  </a:lnTo>
                  <a:lnTo>
                    <a:pt x="580731" y="331925"/>
                  </a:lnTo>
                  <a:lnTo>
                    <a:pt x="577049" y="290496"/>
                  </a:lnTo>
                  <a:lnTo>
                    <a:pt x="614146" y="287191"/>
                  </a:lnTo>
                  <a:lnTo>
                    <a:pt x="611059" y="252314"/>
                  </a:lnTo>
                  <a:cubicBezTo>
                    <a:pt x="610897" y="250690"/>
                    <a:pt x="612142" y="249228"/>
                    <a:pt x="613768" y="249065"/>
                  </a:cubicBezTo>
                  <a:close/>
                  <a:moveTo>
                    <a:pt x="345908" y="237260"/>
                  </a:moveTo>
                  <a:cubicBezTo>
                    <a:pt x="347588" y="237151"/>
                    <a:pt x="349049" y="238343"/>
                    <a:pt x="349212" y="239967"/>
                  </a:cubicBezTo>
                  <a:lnTo>
                    <a:pt x="355223" y="307718"/>
                  </a:lnTo>
                  <a:cubicBezTo>
                    <a:pt x="355386" y="309342"/>
                    <a:pt x="354140" y="310805"/>
                    <a:pt x="352515" y="310967"/>
                  </a:cubicBezTo>
                  <a:lnTo>
                    <a:pt x="321538" y="313729"/>
                  </a:lnTo>
                  <a:cubicBezTo>
                    <a:pt x="319535" y="313946"/>
                    <a:pt x="317692" y="312430"/>
                    <a:pt x="317530" y="310371"/>
                  </a:cubicBezTo>
                  <a:lnTo>
                    <a:pt x="311572" y="243325"/>
                  </a:lnTo>
                  <a:cubicBezTo>
                    <a:pt x="311410" y="241700"/>
                    <a:pt x="312656" y="240239"/>
                    <a:pt x="314281" y="240076"/>
                  </a:cubicBezTo>
                  <a:close/>
                  <a:moveTo>
                    <a:pt x="565025" y="179528"/>
                  </a:moveTo>
                  <a:cubicBezTo>
                    <a:pt x="566109" y="179419"/>
                    <a:pt x="567029" y="180177"/>
                    <a:pt x="567138" y="181261"/>
                  </a:cubicBezTo>
                  <a:lnTo>
                    <a:pt x="576832" y="290549"/>
                  </a:lnTo>
                  <a:lnTo>
                    <a:pt x="542117" y="293635"/>
                  </a:lnTo>
                  <a:cubicBezTo>
                    <a:pt x="541034" y="293689"/>
                    <a:pt x="540059" y="292931"/>
                    <a:pt x="540005" y="291902"/>
                  </a:cubicBezTo>
                  <a:lnTo>
                    <a:pt x="530419" y="184077"/>
                  </a:lnTo>
                  <a:cubicBezTo>
                    <a:pt x="530310" y="183264"/>
                    <a:pt x="530907" y="182560"/>
                    <a:pt x="531719" y="182507"/>
                  </a:cubicBezTo>
                  <a:close/>
                  <a:moveTo>
                    <a:pt x="186147" y="139887"/>
                  </a:moveTo>
                  <a:cubicBezTo>
                    <a:pt x="188421" y="139724"/>
                    <a:pt x="189233" y="140157"/>
                    <a:pt x="189450" y="142594"/>
                  </a:cubicBezTo>
                  <a:cubicBezTo>
                    <a:pt x="192483" y="177688"/>
                    <a:pt x="195569" y="212782"/>
                    <a:pt x="198765" y="247875"/>
                  </a:cubicBezTo>
                  <a:cubicBezTo>
                    <a:pt x="198981" y="250149"/>
                    <a:pt x="198332" y="250745"/>
                    <a:pt x="196165" y="250908"/>
                  </a:cubicBezTo>
                  <a:cubicBezTo>
                    <a:pt x="178564" y="252424"/>
                    <a:pt x="160964" y="253994"/>
                    <a:pt x="143363" y="255565"/>
                  </a:cubicBezTo>
                  <a:cubicBezTo>
                    <a:pt x="126087" y="257082"/>
                    <a:pt x="108810" y="258598"/>
                    <a:pt x="91536" y="260223"/>
                  </a:cubicBezTo>
                  <a:cubicBezTo>
                    <a:pt x="88936" y="260440"/>
                    <a:pt x="87907" y="260114"/>
                    <a:pt x="87690" y="257082"/>
                  </a:cubicBezTo>
                  <a:cubicBezTo>
                    <a:pt x="84711" y="222205"/>
                    <a:pt x="81625" y="187328"/>
                    <a:pt x="78429" y="152451"/>
                  </a:cubicBezTo>
                  <a:cubicBezTo>
                    <a:pt x="78212" y="150068"/>
                    <a:pt x="78809" y="149418"/>
                    <a:pt x="81191" y="149201"/>
                  </a:cubicBezTo>
                  <a:cubicBezTo>
                    <a:pt x="116176" y="146169"/>
                    <a:pt x="151162" y="143081"/>
                    <a:pt x="186147" y="139887"/>
                  </a:cubicBezTo>
                  <a:close/>
                  <a:moveTo>
                    <a:pt x="519750" y="108638"/>
                  </a:moveTo>
                  <a:cubicBezTo>
                    <a:pt x="521428" y="108476"/>
                    <a:pt x="522891" y="109721"/>
                    <a:pt x="523054" y="111400"/>
                  </a:cubicBezTo>
                  <a:lnTo>
                    <a:pt x="529445" y="183320"/>
                  </a:lnTo>
                  <a:lnTo>
                    <a:pt x="494351" y="186461"/>
                  </a:lnTo>
                  <a:lnTo>
                    <a:pt x="503991" y="295099"/>
                  </a:lnTo>
                  <a:cubicBezTo>
                    <a:pt x="504046" y="296128"/>
                    <a:pt x="503287" y="297049"/>
                    <a:pt x="502258" y="297157"/>
                  </a:cubicBezTo>
                  <a:lnTo>
                    <a:pt x="469439" y="300081"/>
                  </a:lnTo>
                  <a:cubicBezTo>
                    <a:pt x="468356" y="300190"/>
                    <a:pt x="467436" y="299377"/>
                    <a:pt x="467327" y="298295"/>
                  </a:cubicBezTo>
                  <a:lnTo>
                    <a:pt x="464133" y="262389"/>
                  </a:lnTo>
                  <a:lnTo>
                    <a:pt x="425735" y="265801"/>
                  </a:lnTo>
                  <a:cubicBezTo>
                    <a:pt x="424706" y="265855"/>
                    <a:pt x="423785" y="265096"/>
                    <a:pt x="423676" y="264068"/>
                  </a:cubicBezTo>
                  <a:lnTo>
                    <a:pt x="420698" y="230382"/>
                  </a:lnTo>
                  <a:cubicBezTo>
                    <a:pt x="420590" y="229298"/>
                    <a:pt x="421348" y="228379"/>
                    <a:pt x="422432" y="228270"/>
                  </a:cubicBezTo>
                  <a:lnTo>
                    <a:pt x="460774" y="224858"/>
                  </a:lnTo>
                  <a:lnTo>
                    <a:pt x="457633" y="189657"/>
                  </a:lnTo>
                  <a:lnTo>
                    <a:pt x="422377" y="192798"/>
                  </a:lnTo>
                  <a:cubicBezTo>
                    <a:pt x="420372" y="193013"/>
                    <a:pt x="418532" y="191497"/>
                    <a:pt x="418370" y="189440"/>
                  </a:cubicBezTo>
                  <a:lnTo>
                    <a:pt x="412034" y="118170"/>
                  </a:lnTo>
                  <a:close/>
                  <a:moveTo>
                    <a:pt x="852435" y="80747"/>
                  </a:moveTo>
                  <a:cubicBezTo>
                    <a:pt x="854709" y="80585"/>
                    <a:pt x="855521" y="81017"/>
                    <a:pt x="855738" y="83454"/>
                  </a:cubicBezTo>
                  <a:cubicBezTo>
                    <a:pt x="858771" y="118548"/>
                    <a:pt x="861857" y="153642"/>
                    <a:pt x="865054" y="188735"/>
                  </a:cubicBezTo>
                  <a:cubicBezTo>
                    <a:pt x="865270" y="191009"/>
                    <a:pt x="864619" y="191606"/>
                    <a:pt x="862454" y="191768"/>
                  </a:cubicBezTo>
                  <a:cubicBezTo>
                    <a:pt x="844852" y="193284"/>
                    <a:pt x="827252" y="194854"/>
                    <a:pt x="809651" y="196425"/>
                  </a:cubicBezTo>
                  <a:cubicBezTo>
                    <a:pt x="792375" y="197942"/>
                    <a:pt x="775099" y="199458"/>
                    <a:pt x="757824" y="201083"/>
                  </a:cubicBezTo>
                  <a:cubicBezTo>
                    <a:pt x="755224" y="201300"/>
                    <a:pt x="754195" y="200974"/>
                    <a:pt x="753979" y="197942"/>
                  </a:cubicBezTo>
                  <a:cubicBezTo>
                    <a:pt x="750999" y="163065"/>
                    <a:pt x="747912" y="128188"/>
                    <a:pt x="744717" y="93311"/>
                  </a:cubicBezTo>
                  <a:cubicBezTo>
                    <a:pt x="744500" y="90928"/>
                    <a:pt x="745097" y="90278"/>
                    <a:pt x="747479" y="90061"/>
                  </a:cubicBezTo>
                  <a:cubicBezTo>
                    <a:pt x="782464" y="87029"/>
                    <a:pt x="817450" y="83941"/>
                    <a:pt x="852435" y="80747"/>
                  </a:cubicBezTo>
                  <a:close/>
                  <a:moveTo>
                    <a:pt x="219344" y="99215"/>
                  </a:moveTo>
                  <a:cubicBezTo>
                    <a:pt x="159881" y="104630"/>
                    <a:pt x="100362" y="109883"/>
                    <a:pt x="40898" y="115082"/>
                  </a:cubicBezTo>
                  <a:cubicBezTo>
                    <a:pt x="37865" y="115352"/>
                    <a:pt x="37595" y="116435"/>
                    <a:pt x="37811" y="119035"/>
                  </a:cubicBezTo>
                  <a:cubicBezTo>
                    <a:pt x="43118" y="178554"/>
                    <a:pt x="48427" y="238017"/>
                    <a:pt x="53625" y="297536"/>
                  </a:cubicBezTo>
                  <a:cubicBezTo>
                    <a:pt x="53897" y="300352"/>
                    <a:pt x="54601" y="301164"/>
                    <a:pt x="57579" y="300893"/>
                  </a:cubicBezTo>
                  <a:cubicBezTo>
                    <a:pt x="117043" y="295477"/>
                    <a:pt x="176561" y="290223"/>
                    <a:pt x="236024" y="285025"/>
                  </a:cubicBezTo>
                  <a:cubicBezTo>
                    <a:pt x="238840" y="284808"/>
                    <a:pt x="239707" y="284158"/>
                    <a:pt x="239437" y="281125"/>
                  </a:cubicBezTo>
                  <a:cubicBezTo>
                    <a:pt x="236675" y="251448"/>
                    <a:pt x="234128" y="221715"/>
                    <a:pt x="231475" y="192038"/>
                  </a:cubicBezTo>
                  <a:cubicBezTo>
                    <a:pt x="228821" y="162360"/>
                    <a:pt x="226168" y="132629"/>
                    <a:pt x="223623" y="102950"/>
                  </a:cubicBezTo>
                  <a:cubicBezTo>
                    <a:pt x="223353" y="99864"/>
                    <a:pt x="222702" y="98888"/>
                    <a:pt x="219344" y="99215"/>
                  </a:cubicBezTo>
                  <a:close/>
                  <a:moveTo>
                    <a:pt x="632288" y="63688"/>
                  </a:moveTo>
                  <a:cubicBezTo>
                    <a:pt x="633373" y="63579"/>
                    <a:pt x="634293" y="64337"/>
                    <a:pt x="634401" y="65420"/>
                  </a:cubicBezTo>
                  <a:lnTo>
                    <a:pt x="640467" y="133819"/>
                  </a:lnTo>
                  <a:cubicBezTo>
                    <a:pt x="640521" y="134849"/>
                    <a:pt x="639763" y="135769"/>
                    <a:pt x="638734" y="135878"/>
                  </a:cubicBezTo>
                  <a:lnTo>
                    <a:pt x="611710" y="138260"/>
                  </a:lnTo>
                  <a:lnTo>
                    <a:pt x="605915" y="138802"/>
                  </a:lnTo>
                  <a:lnTo>
                    <a:pt x="565569" y="142377"/>
                  </a:lnTo>
                  <a:cubicBezTo>
                    <a:pt x="564539" y="142430"/>
                    <a:pt x="563619" y="141673"/>
                    <a:pt x="563510" y="140697"/>
                  </a:cubicBezTo>
                  <a:lnTo>
                    <a:pt x="560532" y="107012"/>
                  </a:lnTo>
                  <a:cubicBezTo>
                    <a:pt x="560423" y="105930"/>
                    <a:pt x="561182" y="105009"/>
                    <a:pt x="562265" y="104900"/>
                  </a:cubicBezTo>
                  <a:lnTo>
                    <a:pt x="600607" y="101489"/>
                  </a:lnTo>
                  <a:lnTo>
                    <a:pt x="597683" y="68669"/>
                  </a:lnTo>
                  <a:cubicBezTo>
                    <a:pt x="597629" y="67641"/>
                    <a:pt x="598388" y="66720"/>
                    <a:pt x="599417" y="66612"/>
                  </a:cubicBezTo>
                  <a:close/>
                  <a:moveTo>
                    <a:pt x="885578" y="40076"/>
                  </a:moveTo>
                  <a:cubicBezTo>
                    <a:pt x="826114" y="45491"/>
                    <a:pt x="766596" y="50745"/>
                    <a:pt x="707132" y="55944"/>
                  </a:cubicBezTo>
                  <a:cubicBezTo>
                    <a:pt x="704100" y="56214"/>
                    <a:pt x="703828" y="57298"/>
                    <a:pt x="704045" y="59897"/>
                  </a:cubicBezTo>
                  <a:cubicBezTo>
                    <a:pt x="709407" y="119415"/>
                    <a:pt x="714714" y="178879"/>
                    <a:pt x="719860" y="238397"/>
                  </a:cubicBezTo>
                  <a:cubicBezTo>
                    <a:pt x="720130" y="241213"/>
                    <a:pt x="720834" y="242026"/>
                    <a:pt x="723813" y="241754"/>
                  </a:cubicBezTo>
                  <a:cubicBezTo>
                    <a:pt x="783277" y="236339"/>
                    <a:pt x="842795" y="231086"/>
                    <a:pt x="902258" y="225887"/>
                  </a:cubicBezTo>
                  <a:cubicBezTo>
                    <a:pt x="905075" y="225670"/>
                    <a:pt x="905942" y="225021"/>
                    <a:pt x="905670" y="221987"/>
                  </a:cubicBezTo>
                  <a:cubicBezTo>
                    <a:pt x="902908" y="192309"/>
                    <a:pt x="900362" y="162578"/>
                    <a:pt x="897709" y="132900"/>
                  </a:cubicBezTo>
                  <a:cubicBezTo>
                    <a:pt x="895055" y="103223"/>
                    <a:pt x="892402" y="73491"/>
                    <a:pt x="889856" y="43813"/>
                  </a:cubicBezTo>
                  <a:cubicBezTo>
                    <a:pt x="889586" y="40726"/>
                    <a:pt x="888936" y="39751"/>
                    <a:pt x="885578" y="40076"/>
                  </a:cubicBezTo>
                  <a:close/>
                  <a:moveTo>
                    <a:pt x="257199" y="59138"/>
                  </a:moveTo>
                  <a:cubicBezTo>
                    <a:pt x="258174" y="59030"/>
                    <a:pt x="258986" y="59734"/>
                    <a:pt x="259095" y="60708"/>
                  </a:cubicBezTo>
                  <a:lnTo>
                    <a:pt x="281787" y="316327"/>
                  </a:lnTo>
                  <a:cubicBezTo>
                    <a:pt x="281894" y="317302"/>
                    <a:pt x="281191" y="318114"/>
                    <a:pt x="280217" y="318223"/>
                  </a:cubicBezTo>
                  <a:lnTo>
                    <a:pt x="24598" y="340914"/>
                  </a:lnTo>
                  <a:cubicBezTo>
                    <a:pt x="23622" y="341022"/>
                    <a:pt x="22756" y="340318"/>
                    <a:pt x="22702" y="339344"/>
                  </a:cubicBezTo>
                  <a:lnTo>
                    <a:pt x="10" y="83725"/>
                  </a:lnTo>
                  <a:cubicBezTo>
                    <a:pt x="-97" y="82751"/>
                    <a:pt x="606" y="81938"/>
                    <a:pt x="1580" y="81830"/>
                  </a:cubicBezTo>
                  <a:close/>
                  <a:moveTo>
                    <a:pt x="402557" y="46302"/>
                  </a:moveTo>
                  <a:cubicBezTo>
                    <a:pt x="404235" y="46140"/>
                    <a:pt x="405698" y="47386"/>
                    <a:pt x="405860" y="49064"/>
                  </a:cubicBezTo>
                  <a:lnTo>
                    <a:pt x="411979" y="117844"/>
                  </a:lnTo>
                  <a:lnTo>
                    <a:pt x="375207" y="121093"/>
                  </a:lnTo>
                  <a:lnTo>
                    <a:pt x="381761" y="194963"/>
                  </a:lnTo>
                  <a:cubicBezTo>
                    <a:pt x="381815" y="195992"/>
                    <a:pt x="381057" y="196913"/>
                    <a:pt x="380027" y="197021"/>
                  </a:cubicBezTo>
                  <a:lnTo>
                    <a:pt x="347209" y="199945"/>
                  </a:lnTo>
                  <a:cubicBezTo>
                    <a:pt x="346126" y="200054"/>
                    <a:pt x="345205" y="199241"/>
                    <a:pt x="345097" y="198158"/>
                  </a:cubicBezTo>
                  <a:lnTo>
                    <a:pt x="341901" y="162252"/>
                  </a:lnTo>
                  <a:lnTo>
                    <a:pt x="306320" y="165393"/>
                  </a:lnTo>
                  <a:cubicBezTo>
                    <a:pt x="305291" y="165447"/>
                    <a:pt x="304371" y="164689"/>
                    <a:pt x="304263" y="163769"/>
                  </a:cubicBezTo>
                  <a:lnTo>
                    <a:pt x="301284" y="130083"/>
                  </a:lnTo>
                  <a:cubicBezTo>
                    <a:pt x="301175" y="129000"/>
                    <a:pt x="301933" y="128079"/>
                    <a:pt x="303016" y="127971"/>
                  </a:cubicBezTo>
                  <a:lnTo>
                    <a:pt x="338543" y="124830"/>
                  </a:lnTo>
                  <a:lnTo>
                    <a:pt x="335457" y="90115"/>
                  </a:lnTo>
                  <a:lnTo>
                    <a:pt x="299876" y="93256"/>
                  </a:lnTo>
                  <a:cubicBezTo>
                    <a:pt x="298846" y="93311"/>
                    <a:pt x="297926" y="92552"/>
                    <a:pt x="297818" y="91523"/>
                  </a:cubicBezTo>
                  <a:lnTo>
                    <a:pt x="294840" y="57838"/>
                  </a:lnTo>
                  <a:cubicBezTo>
                    <a:pt x="294730" y="56754"/>
                    <a:pt x="295488" y="55835"/>
                    <a:pt x="296573" y="55726"/>
                  </a:cubicBezTo>
                  <a:lnTo>
                    <a:pt x="356199" y="50419"/>
                  </a:lnTo>
                  <a:lnTo>
                    <a:pt x="372933" y="48956"/>
                  </a:lnTo>
                  <a:close/>
                  <a:moveTo>
                    <a:pt x="476643" y="38613"/>
                  </a:moveTo>
                  <a:cubicBezTo>
                    <a:pt x="479026" y="38396"/>
                    <a:pt x="481137" y="40183"/>
                    <a:pt x="481354" y="42566"/>
                  </a:cubicBezTo>
                  <a:lnTo>
                    <a:pt x="483953" y="71811"/>
                  </a:lnTo>
                  <a:cubicBezTo>
                    <a:pt x="484170" y="73977"/>
                    <a:pt x="482546" y="75872"/>
                    <a:pt x="480380" y="76089"/>
                  </a:cubicBezTo>
                  <a:lnTo>
                    <a:pt x="451136" y="78688"/>
                  </a:lnTo>
                  <a:cubicBezTo>
                    <a:pt x="448752" y="78905"/>
                    <a:pt x="446695" y="77118"/>
                    <a:pt x="446424" y="74735"/>
                  </a:cubicBezTo>
                  <a:lnTo>
                    <a:pt x="443878" y="45923"/>
                  </a:lnTo>
                  <a:cubicBezTo>
                    <a:pt x="443661" y="43487"/>
                    <a:pt x="445449" y="41374"/>
                    <a:pt x="447832" y="41157"/>
                  </a:cubicBezTo>
                  <a:close/>
                  <a:moveTo>
                    <a:pt x="923489" y="0"/>
                  </a:moveTo>
                  <a:cubicBezTo>
                    <a:pt x="923813" y="0"/>
                    <a:pt x="924029" y="55"/>
                    <a:pt x="924301" y="163"/>
                  </a:cubicBezTo>
                  <a:cubicBezTo>
                    <a:pt x="924733" y="108"/>
                    <a:pt x="925059" y="270"/>
                    <a:pt x="925167" y="867"/>
                  </a:cubicBezTo>
                  <a:cubicBezTo>
                    <a:pt x="925166" y="921"/>
                    <a:pt x="925166" y="921"/>
                    <a:pt x="925166" y="921"/>
                  </a:cubicBezTo>
                  <a:cubicBezTo>
                    <a:pt x="925275" y="1137"/>
                    <a:pt x="925384" y="1354"/>
                    <a:pt x="925384" y="1625"/>
                  </a:cubicBezTo>
                  <a:lnTo>
                    <a:pt x="948075" y="257244"/>
                  </a:lnTo>
                  <a:cubicBezTo>
                    <a:pt x="948183" y="258218"/>
                    <a:pt x="947479" y="259031"/>
                    <a:pt x="946504" y="259139"/>
                  </a:cubicBezTo>
                  <a:lnTo>
                    <a:pt x="690885" y="281830"/>
                  </a:lnTo>
                  <a:cubicBezTo>
                    <a:pt x="690343" y="281884"/>
                    <a:pt x="689856" y="281668"/>
                    <a:pt x="689477" y="281290"/>
                  </a:cubicBezTo>
                  <a:cubicBezTo>
                    <a:pt x="689422" y="281235"/>
                    <a:pt x="689422" y="281235"/>
                    <a:pt x="689423" y="281180"/>
                  </a:cubicBezTo>
                  <a:cubicBezTo>
                    <a:pt x="689207" y="280910"/>
                    <a:pt x="689043" y="280585"/>
                    <a:pt x="688990" y="280206"/>
                  </a:cubicBezTo>
                  <a:lnTo>
                    <a:pt x="666298" y="24588"/>
                  </a:lnTo>
                  <a:cubicBezTo>
                    <a:pt x="666190" y="23612"/>
                    <a:pt x="666894" y="22800"/>
                    <a:pt x="667869" y="22692"/>
                  </a:cubicBezTo>
                  <a:close/>
                </a:path>
              </a:pathLst>
            </a:custGeom>
            <a:solidFill>
              <a:srgbClr val="000000"/>
            </a:solidFill>
            <a:ln w="4567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xmlns="" id="{0E27F493-DD2D-4C2E-86A7-6B6883CBE69A}"/>
                </a:ext>
              </a:extLst>
            </p:cNvPr>
            <p:cNvSpPr/>
            <p:nvPr/>
          </p:nvSpPr>
          <p:spPr>
            <a:xfrm rot="21088515">
              <a:off x="7299247" y="2262337"/>
              <a:ext cx="1107063" cy="259829"/>
            </a:xfrm>
            <a:custGeom>
              <a:avLst/>
              <a:gdLst/>
              <a:ahLst/>
              <a:cxnLst/>
              <a:rect l="l" t="t" r="r" b="b"/>
              <a:pathLst>
                <a:path w="2127312" h="499281">
                  <a:moveTo>
                    <a:pt x="1993032" y="198909"/>
                  </a:moveTo>
                  <a:cubicBezTo>
                    <a:pt x="1976735" y="198909"/>
                    <a:pt x="1963006" y="206194"/>
                    <a:pt x="1951844" y="220764"/>
                  </a:cubicBezTo>
                  <a:cubicBezTo>
                    <a:pt x="1940458" y="235557"/>
                    <a:pt x="1934877" y="256177"/>
                    <a:pt x="1935100" y="282625"/>
                  </a:cubicBezTo>
                  <a:lnTo>
                    <a:pt x="2050628" y="282625"/>
                  </a:lnTo>
                  <a:cubicBezTo>
                    <a:pt x="2049959" y="254831"/>
                    <a:pt x="2044043" y="233930"/>
                    <a:pt x="2032880" y="219921"/>
                  </a:cubicBezTo>
                  <a:cubicBezTo>
                    <a:pt x="2021718" y="205913"/>
                    <a:pt x="2008435" y="198909"/>
                    <a:pt x="1993032" y="198909"/>
                  </a:cubicBezTo>
                  <a:close/>
                  <a:moveTo>
                    <a:pt x="1014338" y="198909"/>
                  </a:moveTo>
                  <a:cubicBezTo>
                    <a:pt x="996479" y="198909"/>
                    <a:pt x="981298" y="207641"/>
                    <a:pt x="968797" y="225107"/>
                  </a:cubicBezTo>
                  <a:cubicBezTo>
                    <a:pt x="956295" y="242572"/>
                    <a:pt x="950044" y="269328"/>
                    <a:pt x="950044" y="305374"/>
                  </a:cubicBezTo>
                  <a:cubicBezTo>
                    <a:pt x="950044" y="336049"/>
                    <a:pt x="952947" y="359448"/>
                    <a:pt x="958751" y="375570"/>
                  </a:cubicBezTo>
                  <a:cubicBezTo>
                    <a:pt x="964555" y="391692"/>
                    <a:pt x="972815" y="403952"/>
                    <a:pt x="983531" y="412348"/>
                  </a:cubicBezTo>
                  <a:cubicBezTo>
                    <a:pt x="994246" y="420744"/>
                    <a:pt x="1005520" y="424942"/>
                    <a:pt x="1017352" y="424942"/>
                  </a:cubicBezTo>
                  <a:cubicBezTo>
                    <a:pt x="1034318" y="424942"/>
                    <a:pt x="1048829" y="416041"/>
                    <a:pt x="1060884" y="398241"/>
                  </a:cubicBezTo>
                  <a:cubicBezTo>
                    <a:pt x="1072939" y="380441"/>
                    <a:pt x="1078967" y="352285"/>
                    <a:pt x="1078967" y="313772"/>
                  </a:cubicBezTo>
                  <a:cubicBezTo>
                    <a:pt x="1078967" y="273247"/>
                    <a:pt x="1072883" y="243971"/>
                    <a:pt x="1060717" y="225946"/>
                  </a:cubicBezTo>
                  <a:cubicBezTo>
                    <a:pt x="1048550" y="207921"/>
                    <a:pt x="1033090" y="198909"/>
                    <a:pt x="1014338" y="198909"/>
                  </a:cubicBezTo>
                  <a:close/>
                  <a:moveTo>
                    <a:pt x="678582" y="198909"/>
                  </a:moveTo>
                  <a:cubicBezTo>
                    <a:pt x="662285" y="198909"/>
                    <a:pt x="648556" y="206194"/>
                    <a:pt x="637394" y="220764"/>
                  </a:cubicBezTo>
                  <a:cubicBezTo>
                    <a:pt x="626008" y="235557"/>
                    <a:pt x="620427" y="256177"/>
                    <a:pt x="620650" y="282625"/>
                  </a:cubicBezTo>
                  <a:lnTo>
                    <a:pt x="736178" y="282625"/>
                  </a:lnTo>
                  <a:cubicBezTo>
                    <a:pt x="735509" y="254831"/>
                    <a:pt x="729593" y="233930"/>
                    <a:pt x="718431" y="219921"/>
                  </a:cubicBezTo>
                  <a:cubicBezTo>
                    <a:pt x="707268" y="205913"/>
                    <a:pt x="693986" y="198909"/>
                    <a:pt x="678582" y="198909"/>
                  </a:cubicBezTo>
                  <a:close/>
                  <a:moveTo>
                    <a:pt x="1534269" y="135285"/>
                  </a:moveTo>
                  <a:lnTo>
                    <a:pt x="1611622" y="135285"/>
                  </a:lnTo>
                  <a:lnTo>
                    <a:pt x="1611622" y="490910"/>
                  </a:lnTo>
                  <a:lnTo>
                    <a:pt x="1534269" y="490910"/>
                  </a:lnTo>
                  <a:close/>
                  <a:moveTo>
                    <a:pt x="1988344" y="126913"/>
                  </a:moveTo>
                  <a:cubicBezTo>
                    <a:pt x="2030090" y="126913"/>
                    <a:pt x="2062795" y="142341"/>
                    <a:pt x="2086459" y="173198"/>
                  </a:cubicBezTo>
                  <a:cubicBezTo>
                    <a:pt x="2113694" y="208526"/>
                    <a:pt x="2127312" y="260623"/>
                    <a:pt x="2127312" y="329490"/>
                  </a:cubicBezTo>
                  <a:lnTo>
                    <a:pt x="2126977" y="340221"/>
                  </a:lnTo>
                  <a:lnTo>
                    <a:pt x="1933761" y="340221"/>
                  </a:lnTo>
                  <a:cubicBezTo>
                    <a:pt x="1934207" y="368458"/>
                    <a:pt x="1940532" y="390307"/>
                    <a:pt x="1952736" y="405768"/>
                  </a:cubicBezTo>
                  <a:cubicBezTo>
                    <a:pt x="1964939" y="421229"/>
                    <a:pt x="1979662" y="428960"/>
                    <a:pt x="1996904" y="428960"/>
                  </a:cubicBezTo>
                  <a:cubicBezTo>
                    <a:pt x="2021757" y="428960"/>
                    <a:pt x="2038326" y="411993"/>
                    <a:pt x="2046610" y="378061"/>
                  </a:cubicBezTo>
                  <a:lnTo>
                    <a:pt x="2123294" y="393799"/>
                  </a:lnTo>
                  <a:cubicBezTo>
                    <a:pt x="2113010" y="429518"/>
                    <a:pt x="2097029" y="456028"/>
                    <a:pt x="2075348" y="473329"/>
                  </a:cubicBezTo>
                  <a:cubicBezTo>
                    <a:pt x="2053667" y="490631"/>
                    <a:pt x="2027292" y="499281"/>
                    <a:pt x="1996223" y="499281"/>
                  </a:cubicBezTo>
                  <a:cubicBezTo>
                    <a:pt x="1953082" y="499281"/>
                    <a:pt x="1919777" y="484856"/>
                    <a:pt x="1896309" y="456005"/>
                  </a:cubicBezTo>
                  <a:cubicBezTo>
                    <a:pt x="1868592" y="422460"/>
                    <a:pt x="1854733" y="375495"/>
                    <a:pt x="1854733" y="315112"/>
                  </a:cubicBezTo>
                  <a:cubicBezTo>
                    <a:pt x="1854733" y="255621"/>
                    <a:pt x="1868686" y="207985"/>
                    <a:pt x="1896591" y="172203"/>
                  </a:cubicBezTo>
                  <a:cubicBezTo>
                    <a:pt x="1920255" y="142010"/>
                    <a:pt x="1950839" y="126913"/>
                    <a:pt x="1988344" y="126913"/>
                  </a:cubicBezTo>
                  <a:close/>
                  <a:moveTo>
                    <a:pt x="1326431" y="126913"/>
                  </a:moveTo>
                  <a:cubicBezTo>
                    <a:pt x="1364605" y="126913"/>
                    <a:pt x="1393627" y="134336"/>
                    <a:pt x="1413495" y="149182"/>
                  </a:cubicBezTo>
                  <a:cubicBezTo>
                    <a:pt x="1433364" y="164027"/>
                    <a:pt x="1447316" y="187970"/>
                    <a:pt x="1455353" y="221010"/>
                  </a:cubicBezTo>
                  <a:lnTo>
                    <a:pt x="1382688" y="237418"/>
                  </a:lnTo>
                  <a:cubicBezTo>
                    <a:pt x="1376214" y="208843"/>
                    <a:pt x="1357908" y="194556"/>
                    <a:pt x="1327770" y="194556"/>
                  </a:cubicBezTo>
                  <a:cubicBezTo>
                    <a:pt x="1308795" y="194556"/>
                    <a:pt x="1295288" y="197296"/>
                    <a:pt x="1287252" y="202778"/>
                  </a:cubicBezTo>
                  <a:cubicBezTo>
                    <a:pt x="1279215" y="208260"/>
                    <a:pt x="1275197" y="215362"/>
                    <a:pt x="1275197" y="224086"/>
                  </a:cubicBezTo>
                  <a:cubicBezTo>
                    <a:pt x="1275197" y="231917"/>
                    <a:pt x="1278878" y="238407"/>
                    <a:pt x="1286242" y="243555"/>
                  </a:cubicBezTo>
                  <a:cubicBezTo>
                    <a:pt x="1293602" y="248924"/>
                    <a:pt x="1316470" y="257032"/>
                    <a:pt x="1354847" y="267880"/>
                  </a:cubicBezTo>
                  <a:cubicBezTo>
                    <a:pt x="1397908" y="280082"/>
                    <a:pt x="1427155" y="294783"/>
                    <a:pt x="1442586" y="311983"/>
                  </a:cubicBezTo>
                  <a:cubicBezTo>
                    <a:pt x="1457795" y="329183"/>
                    <a:pt x="1465399" y="352079"/>
                    <a:pt x="1465399" y="380672"/>
                  </a:cubicBezTo>
                  <a:cubicBezTo>
                    <a:pt x="1465399" y="415068"/>
                    <a:pt x="1453623" y="443436"/>
                    <a:pt x="1430071" y="465774"/>
                  </a:cubicBezTo>
                  <a:cubicBezTo>
                    <a:pt x="1406519" y="488112"/>
                    <a:pt x="1373981" y="499281"/>
                    <a:pt x="1332458" y="499281"/>
                  </a:cubicBezTo>
                  <a:cubicBezTo>
                    <a:pt x="1294730" y="499281"/>
                    <a:pt x="1263923" y="489961"/>
                    <a:pt x="1240036" y="471320"/>
                  </a:cubicBezTo>
                  <a:cubicBezTo>
                    <a:pt x="1216149" y="452679"/>
                    <a:pt x="1200410" y="425500"/>
                    <a:pt x="1192820" y="389781"/>
                  </a:cubicBezTo>
                  <a:lnTo>
                    <a:pt x="1270174" y="375382"/>
                  </a:lnTo>
                  <a:cubicBezTo>
                    <a:pt x="1276871" y="412663"/>
                    <a:pt x="1297632" y="431304"/>
                    <a:pt x="1332458" y="431304"/>
                  </a:cubicBezTo>
                  <a:cubicBezTo>
                    <a:pt x="1350987" y="431304"/>
                    <a:pt x="1364828" y="427730"/>
                    <a:pt x="1373981" y="420583"/>
                  </a:cubicBezTo>
                  <a:cubicBezTo>
                    <a:pt x="1383134" y="413436"/>
                    <a:pt x="1387711" y="404166"/>
                    <a:pt x="1387711" y="392774"/>
                  </a:cubicBezTo>
                  <a:cubicBezTo>
                    <a:pt x="1387711" y="384953"/>
                    <a:pt x="1385701" y="378811"/>
                    <a:pt x="1381683" y="374346"/>
                  </a:cubicBezTo>
                  <a:cubicBezTo>
                    <a:pt x="1377441" y="369877"/>
                    <a:pt x="1369042" y="365974"/>
                    <a:pt x="1356485" y="362636"/>
                  </a:cubicBezTo>
                  <a:cubicBezTo>
                    <a:pt x="1293140" y="345785"/>
                    <a:pt x="1252872" y="329751"/>
                    <a:pt x="1235683" y="314536"/>
                  </a:cubicBezTo>
                  <a:cubicBezTo>
                    <a:pt x="1214251" y="295515"/>
                    <a:pt x="1203536" y="269446"/>
                    <a:pt x="1203536" y="236330"/>
                  </a:cubicBezTo>
                  <a:cubicBezTo>
                    <a:pt x="1203536" y="203213"/>
                    <a:pt x="1214028" y="176698"/>
                    <a:pt x="1235013" y="156784"/>
                  </a:cubicBezTo>
                  <a:cubicBezTo>
                    <a:pt x="1255998" y="136870"/>
                    <a:pt x="1286470" y="126913"/>
                    <a:pt x="1326431" y="126913"/>
                  </a:cubicBezTo>
                  <a:close/>
                  <a:moveTo>
                    <a:pt x="673894" y="126913"/>
                  </a:moveTo>
                  <a:cubicBezTo>
                    <a:pt x="715640" y="126913"/>
                    <a:pt x="748345" y="142341"/>
                    <a:pt x="772009" y="173198"/>
                  </a:cubicBezTo>
                  <a:cubicBezTo>
                    <a:pt x="799244" y="208526"/>
                    <a:pt x="812862" y="260623"/>
                    <a:pt x="812862" y="329490"/>
                  </a:cubicBezTo>
                  <a:lnTo>
                    <a:pt x="812527" y="340221"/>
                  </a:lnTo>
                  <a:lnTo>
                    <a:pt x="619311" y="340221"/>
                  </a:lnTo>
                  <a:cubicBezTo>
                    <a:pt x="619758" y="368458"/>
                    <a:pt x="626082" y="390307"/>
                    <a:pt x="638286" y="405768"/>
                  </a:cubicBezTo>
                  <a:cubicBezTo>
                    <a:pt x="650489" y="421229"/>
                    <a:pt x="665212" y="428960"/>
                    <a:pt x="682454" y="428960"/>
                  </a:cubicBezTo>
                  <a:cubicBezTo>
                    <a:pt x="707307" y="428960"/>
                    <a:pt x="723876" y="411993"/>
                    <a:pt x="732160" y="378061"/>
                  </a:cubicBezTo>
                  <a:lnTo>
                    <a:pt x="808844" y="393799"/>
                  </a:lnTo>
                  <a:cubicBezTo>
                    <a:pt x="798561" y="429518"/>
                    <a:pt x="782579" y="456028"/>
                    <a:pt x="760898" y="473329"/>
                  </a:cubicBezTo>
                  <a:cubicBezTo>
                    <a:pt x="739217" y="490631"/>
                    <a:pt x="712843" y="499281"/>
                    <a:pt x="681773" y="499281"/>
                  </a:cubicBezTo>
                  <a:cubicBezTo>
                    <a:pt x="638632" y="499281"/>
                    <a:pt x="605327" y="484856"/>
                    <a:pt x="581859" y="456005"/>
                  </a:cubicBezTo>
                  <a:cubicBezTo>
                    <a:pt x="554142" y="422460"/>
                    <a:pt x="540283" y="375495"/>
                    <a:pt x="540283" y="315112"/>
                  </a:cubicBezTo>
                  <a:cubicBezTo>
                    <a:pt x="540283" y="255621"/>
                    <a:pt x="554236" y="207985"/>
                    <a:pt x="582141" y="172203"/>
                  </a:cubicBezTo>
                  <a:cubicBezTo>
                    <a:pt x="605805" y="142010"/>
                    <a:pt x="636389" y="126913"/>
                    <a:pt x="673894" y="126913"/>
                  </a:cubicBezTo>
                  <a:close/>
                  <a:moveTo>
                    <a:pt x="1767371" y="9711"/>
                  </a:moveTo>
                  <a:lnTo>
                    <a:pt x="1767371" y="135285"/>
                  </a:lnTo>
                  <a:lnTo>
                    <a:pt x="1819945" y="135285"/>
                  </a:lnTo>
                  <a:lnTo>
                    <a:pt x="1819945" y="210294"/>
                  </a:lnTo>
                  <a:lnTo>
                    <a:pt x="1767371" y="210294"/>
                  </a:lnTo>
                  <a:lnTo>
                    <a:pt x="1767371" y="353846"/>
                  </a:lnTo>
                  <a:cubicBezTo>
                    <a:pt x="1767371" y="384925"/>
                    <a:pt x="1768152" y="402924"/>
                    <a:pt x="1769715" y="407843"/>
                  </a:cubicBezTo>
                  <a:cubicBezTo>
                    <a:pt x="1772841" y="416786"/>
                    <a:pt x="1779203" y="421258"/>
                    <a:pt x="1788802" y="421258"/>
                  </a:cubicBezTo>
                  <a:cubicBezTo>
                    <a:pt x="1795946" y="421258"/>
                    <a:pt x="1806215" y="418244"/>
                    <a:pt x="1819610" y="412217"/>
                  </a:cubicBezTo>
                  <a:lnTo>
                    <a:pt x="1826307" y="485217"/>
                  </a:lnTo>
                  <a:cubicBezTo>
                    <a:pt x="1808448" y="494593"/>
                    <a:pt x="1788244" y="499281"/>
                    <a:pt x="1765697" y="499281"/>
                  </a:cubicBezTo>
                  <a:cubicBezTo>
                    <a:pt x="1746051" y="499281"/>
                    <a:pt x="1730313" y="494588"/>
                    <a:pt x="1718481" y="485201"/>
                  </a:cubicBezTo>
                  <a:cubicBezTo>
                    <a:pt x="1706649" y="475815"/>
                    <a:pt x="1698724" y="462293"/>
                    <a:pt x="1694706" y="444636"/>
                  </a:cubicBezTo>
                  <a:cubicBezTo>
                    <a:pt x="1691580" y="431674"/>
                    <a:pt x="1690018" y="405300"/>
                    <a:pt x="1690018" y="365514"/>
                  </a:cubicBezTo>
                  <a:lnTo>
                    <a:pt x="1690018" y="210294"/>
                  </a:lnTo>
                  <a:lnTo>
                    <a:pt x="1654522" y="210294"/>
                  </a:lnTo>
                  <a:lnTo>
                    <a:pt x="1654522" y="135285"/>
                  </a:lnTo>
                  <a:lnTo>
                    <a:pt x="1690018" y="135285"/>
                  </a:lnTo>
                  <a:lnTo>
                    <a:pt x="1690018" y="64629"/>
                  </a:lnTo>
                  <a:close/>
                  <a:moveTo>
                    <a:pt x="1534269" y="0"/>
                  </a:moveTo>
                  <a:lnTo>
                    <a:pt x="1611622" y="0"/>
                  </a:lnTo>
                  <a:lnTo>
                    <a:pt x="1611622" y="87064"/>
                  </a:lnTo>
                  <a:lnTo>
                    <a:pt x="1534269" y="87064"/>
                  </a:lnTo>
                  <a:close/>
                  <a:moveTo>
                    <a:pt x="873361" y="0"/>
                  </a:moveTo>
                  <a:lnTo>
                    <a:pt x="950714" y="0"/>
                  </a:lnTo>
                  <a:lnTo>
                    <a:pt x="950714" y="176473"/>
                  </a:lnTo>
                  <a:cubicBezTo>
                    <a:pt x="962529" y="159953"/>
                    <a:pt x="975511" y="147563"/>
                    <a:pt x="989663" y="139303"/>
                  </a:cubicBezTo>
                  <a:cubicBezTo>
                    <a:pt x="1003814" y="131043"/>
                    <a:pt x="1019026" y="126913"/>
                    <a:pt x="1035299" y="126913"/>
                  </a:cubicBezTo>
                  <a:cubicBezTo>
                    <a:pt x="1069622" y="126913"/>
                    <a:pt x="1098652" y="142456"/>
                    <a:pt x="1122389" y="173543"/>
                  </a:cubicBezTo>
                  <a:cubicBezTo>
                    <a:pt x="1146126" y="204629"/>
                    <a:pt x="1157994" y="250476"/>
                    <a:pt x="1157994" y="311083"/>
                  </a:cubicBezTo>
                  <a:cubicBezTo>
                    <a:pt x="1157994" y="371466"/>
                    <a:pt x="1145847" y="417929"/>
                    <a:pt x="1121552" y="450470"/>
                  </a:cubicBezTo>
                  <a:cubicBezTo>
                    <a:pt x="1097257" y="483011"/>
                    <a:pt x="1068727" y="499281"/>
                    <a:pt x="1035963" y="499281"/>
                  </a:cubicBezTo>
                  <a:cubicBezTo>
                    <a:pt x="1019244" y="499281"/>
                    <a:pt x="1002750" y="494091"/>
                    <a:pt x="986479" y="483710"/>
                  </a:cubicBezTo>
                  <a:cubicBezTo>
                    <a:pt x="970208" y="473329"/>
                    <a:pt x="956389" y="458316"/>
                    <a:pt x="945021" y="438671"/>
                  </a:cubicBezTo>
                  <a:lnTo>
                    <a:pt x="945021" y="490910"/>
                  </a:lnTo>
                  <a:lnTo>
                    <a:pt x="873361" y="490910"/>
                  </a:lnTo>
                  <a:close/>
                  <a:moveTo>
                    <a:pt x="0" y="0"/>
                  </a:moveTo>
                  <a:lnTo>
                    <a:pt x="83386" y="0"/>
                  </a:lnTo>
                  <a:lnTo>
                    <a:pt x="143824" y="337375"/>
                  </a:lnTo>
                  <a:lnTo>
                    <a:pt x="217400" y="0"/>
                  </a:lnTo>
                  <a:lnTo>
                    <a:pt x="314269" y="0"/>
                  </a:lnTo>
                  <a:lnTo>
                    <a:pt x="384925" y="343067"/>
                  </a:lnTo>
                  <a:lnTo>
                    <a:pt x="447037" y="0"/>
                  </a:lnTo>
                  <a:lnTo>
                    <a:pt x="528749" y="0"/>
                  </a:lnTo>
                  <a:lnTo>
                    <a:pt x="430985" y="490910"/>
                  </a:lnTo>
                  <a:lnTo>
                    <a:pt x="344459" y="490910"/>
                  </a:lnTo>
                  <a:lnTo>
                    <a:pt x="264040" y="123732"/>
                  </a:lnTo>
                  <a:lnTo>
                    <a:pt x="184342" y="490910"/>
                  </a:lnTo>
                  <a:lnTo>
                    <a:pt x="96477" y="4909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D788C53D-6F86-4632-BD71-E6FCF3B7C521}"/>
              </a:ext>
            </a:extLst>
          </p:cNvPr>
          <p:cNvGrpSpPr/>
          <p:nvPr/>
        </p:nvGrpSpPr>
        <p:grpSpPr>
          <a:xfrm>
            <a:off x="434043" y="3889641"/>
            <a:ext cx="3476685" cy="2808983"/>
            <a:chOff x="459985" y="1447350"/>
            <a:chExt cx="6075827" cy="4908957"/>
          </a:xfrm>
        </p:grpSpPr>
        <p:grpSp>
          <p:nvGrpSpPr>
            <p:cNvPr id="22" name="Graphic 24">
              <a:extLst>
                <a:ext uri="{FF2B5EF4-FFF2-40B4-BE49-F238E27FC236}">
                  <a16:creationId xmlns:a16="http://schemas.microsoft.com/office/drawing/2014/main" xmlns="" id="{0C53F4A5-ABE7-43CB-B715-32BB221716A2}"/>
                </a:ext>
              </a:extLst>
            </p:cNvPr>
            <p:cNvGrpSpPr/>
            <p:nvPr/>
          </p:nvGrpSpPr>
          <p:grpSpPr>
            <a:xfrm flipH="1">
              <a:off x="628647" y="3543064"/>
              <a:ext cx="5907165" cy="2813243"/>
              <a:chOff x="4966619" y="312234"/>
              <a:chExt cx="6950927" cy="3310327"/>
            </a:xfrm>
          </p:grpSpPr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xmlns="" id="{AF3999E0-1B26-477B-BBF8-B7A137CC62D7}"/>
                  </a:ext>
                </a:extLst>
              </p:cNvPr>
              <p:cNvSpPr/>
              <p:nvPr/>
            </p:nvSpPr>
            <p:spPr>
              <a:xfrm>
                <a:off x="4966669" y="312276"/>
                <a:ext cx="6949363" cy="3311583"/>
              </a:xfrm>
              <a:custGeom>
                <a:avLst/>
                <a:gdLst>
                  <a:gd name="connsiteX0" fmla="*/ 6872066 w 6949363"/>
                  <a:gd name="connsiteY0" fmla="*/ 876815 h 3311583"/>
                  <a:gd name="connsiteX1" fmla="*/ 6809542 w 6949363"/>
                  <a:gd name="connsiteY1" fmla="*/ 811595 h 3311583"/>
                  <a:gd name="connsiteX2" fmla="*/ 6709625 w 6949363"/>
                  <a:gd name="connsiteY2" fmla="*/ 758068 h 3311583"/>
                  <a:gd name="connsiteX3" fmla="*/ 5001959 w 6949363"/>
                  <a:gd name="connsiteY3" fmla="*/ 65519 h 3311583"/>
                  <a:gd name="connsiteX4" fmla="*/ 4744574 w 6949363"/>
                  <a:gd name="connsiteY4" fmla="*/ 451 h 3311583"/>
                  <a:gd name="connsiteX5" fmla="*/ 4297756 w 6949363"/>
                  <a:gd name="connsiteY5" fmla="*/ 87271 h 3311583"/>
                  <a:gd name="connsiteX6" fmla="*/ 3256787 w 6949363"/>
                  <a:gd name="connsiteY6" fmla="*/ 543087 h 3311583"/>
                  <a:gd name="connsiteX7" fmla="*/ 1595056 w 6949363"/>
                  <a:gd name="connsiteY7" fmla="*/ 1271814 h 3311583"/>
                  <a:gd name="connsiteX8" fmla="*/ 386103 w 6949363"/>
                  <a:gd name="connsiteY8" fmla="*/ 1802264 h 3311583"/>
                  <a:gd name="connsiteX9" fmla="*/ 159581 w 6949363"/>
                  <a:gd name="connsiteY9" fmla="*/ 1915923 h 3311583"/>
                  <a:gd name="connsiteX10" fmla="*/ 77582 w 6949363"/>
                  <a:gd name="connsiteY10" fmla="*/ 1998719 h 3311583"/>
                  <a:gd name="connsiteX11" fmla="*/ 30813 w 6949363"/>
                  <a:gd name="connsiteY11" fmla="*/ 2073657 h 3311583"/>
                  <a:gd name="connsiteX12" fmla="*/ 93299 w 6949363"/>
                  <a:gd name="connsiteY12" fmla="*/ 2390606 h 3311583"/>
                  <a:gd name="connsiteX13" fmla="*/ 240213 w 6949363"/>
                  <a:gd name="connsiteY13" fmla="*/ 2479552 h 3311583"/>
                  <a:gd name="connsiteX14" fmla="*/ 467495 w 6949363"/>
                  <a:gd name="connsiteY14" fmla="*/ 2578938 h 3311583"/>
                  <a:gd name="connsiteX15" fmla="*/ 1224922 w 6949363"/>
                  <a:gd name="connsiteY15" fmla="*/ 2912400 h 3311583"/>
                  <a:gd name="connsiteX16" fmla="*/ 1877800 w 6949363"/>
                  <a:gd name="connsiteY16" fmla="*/ 3201370 h 3311583"/>
                  <a:gd name="connsiteX17" fmla="*/ 2044987 w 6949363"/>
                  <a:gd name="connsiteY17" fmla="*/ 3272398 h 3311583"/>
                  <a:gd name="connsiteX18" fmla="*/ 2381524 w 6949363"/>
                  <a:gd name="connsiteY18" fmla="*/ 3306754 h 3311583"/>
                  <a:gd name="connsiteX19" fmla="*/ 2600264 w 6949363"/>
                  <a:gd name="connsiteY19" fmla="*/ 3249886 h 3311583"/>
                  <a:gd name="connsiteX20" fmla="*/ 2765287 w 6949363"/>
                  <a:gd name="connsiteY20" fmla="*/ 3174569 h 3311583"/>
                  <a:gd name="connsiteX21" fmla="*/ 2765287 w 6949363"/>
                  <a:gd name="connsiteY21" fmla="*/ 3174569 h 3311583"/>
                  <a:gd name="connsiteX22" fmla="*/ 2821585 w 6949363"/>
                  <a:gd name="connsiteY22" fmla="*/ 3147046 h 3311583"/>
                  <a:gd name="connsiteX23" fmla="*/ 2837340 w 6949363"/>
                  <a:gd name="connsiteY23" fmla="*/ 3140592 h 3311583"/>
                  <a:gd name="connsiteX24" fmla="*/ 3673994 w 6949363"/>
                  <a:gd name="connsiteY24" fmla="*/ 2756336 h 3311583"/>
                  <a:gd name="connsiteX25" fmla="*/ 4670585 w 6949363"/>
                  <a:gd name="connsiteY25" fmla="*/ 2298205 h 3311583"/>
                  <a:gd name="connsiteX26" fmla="*/ 5766979 w 6949363"/>
                  <a:gd name="connsiteY26" fmla="*/ 1794178 h 3311583"/>
                  <a:gd name="connsiteX27" fmla="*/ 6640875 w 6949363"/>
                  <a:gd name="connsiteY27" fmla="*/ 1392269 h 3311583"/>
                  <a:gd name="connsiteX28" fmla="*/ 6702260 w 6949363"/>
                  <a:gd name="connsiteY28" fmla="*/ 1362393 h 3311583"/>
                  <a:gd name="connsiteX29" fmla="*/ 6702260 w 6949363"/>
                  <a:gd name="connsiteY29" fmla="*/ 1362393 h 3311583"/>
                  <a:gd name="connsiteX30" fmla="*/ 6721507 w 6949363"/>
                  <a:gd name="connsiteY30" fmla="*/ 1355028 h 3311583"/>
                  <a:gd name="connsiteX31" fmla="*/ 6882885 w 6949363"/>
                  <a:gd name="connsiteY31" fmla="*/ 1232447 h 3311583"/>
                  <a:gd name="connsiteX32" fmla="*/ 6872066 w 6949363"/>
                  <a:gd name="connsiteY32" fmla="*/ 876815 h 3311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6949363" h="3311583">
                    <a:moveTo>
                      <a:pt x="6872066" y="876815"/>
                    </a:moveTo>
                    <a:cubicBezTo>
                      <a:pt x="6856122" y="850393"/>
                      <a:pt x="6834407" y="829437"/>
                      <a:pt x="6809542" y="811595"/>
                    </a:cubicBezTo>
                    <a:cubicBezTo>
                      <a:pt x="6778603" y="789387"/>
                      <a:pt x="6744892" y="772342"/>
                      <a:pt x="6709625" y="758068"/>
                    </a:cubicBezTo>
                    <a:cubicBezTo>
                      <a:pt x="6140302" y="527408"/>
                      <a:pt x="5570941" y="296976"/>
                      <a:pt x="5001959" y="65519"/>
                    </a:cubicBezTo>
                    <a:cubicBezTo>
                      <a:pt x="4918859" y="31732"/>
                      <a:pt x="4835304" y="3070"/>
                      <a:pt x="4744574" y="451"/>
                    </a:cubicBezTo>
                    <a:cubicBezTo>
                      <a:pt x="4589042" y="-4105"/>
                      <a:pt x="4439621" y="25924"/>
                      <a:pt x="4297756" y="87271"/>
                    </a:cubicBezTo>
                    <a:cubicBezTo>
                      <a:pt x="3950057" y="237603"/>
                      <a:pt x="3603688" y="390971"/>
                      <a:pt x="3256787" y="543087"/>
                    </a:cubicBezTo>
                    <a:cubicBezTo>
                      <a:pt x="2702877" y="786008"/>
                      <a:pt x="2148966" y="1028892"/>
                      <a:pt x="1595056" y="1271814"/>
                    </a:cubicBezTo>
                    <a:cubicBezTo>
                      <a:pt x="1192046" y="1448567"/>
                      <a:pt x="789037" y="1625320"/>
                      <a:pt x="386103" y="1802264"/>
                    </a:cubicBezTo>
                    <a:cubicBezTo>
                      <a:pt x="308660" y="1836278"/>
                      <a:pt x="229698" y="1867293"/>
                      <a:pt x="159581" y="1915923"/>
                    </a:cubicBezTo>
                    <a:cubicBezTo>
                      <a:pt x="127123" y="1938435"/>
                      <a:pt x="97702" y="1963984"/>
                      <a:pt x="77582" y="1998719"/>
                    </a:cubicBezTo>
                    <a:cubicBezTo>
                      <a:pt x="56285" y="2020130"/>
                      <a:pt x="43416" y="2046932"/>
                      <a:pt x="30813" y="2073657"/>
                    </a:cubicBezTo>
                    <a:cubicBezTo>
                      <a:pt x="-25865" y="2193657"/>
                      <a:pt x="-3961" y="2305190"/>
                      <a:pt x="93299" y="2390606"/>
                    </a:cubicBezTo>
                    <a:cubicBezTo>
                      <a:pt x="136880" y="2428910"/>
                      <a:pt x="187370" y="2456357"/>
                      <a:pt x="240213" y="2479552"/>
                    </a:cubicBezTo>
                    <a:cubicBezTo>
                      <a:pt x="315911" y="2512807"/>
                      <a:pt x="391798" y="2545645"/>
                      <a:pt x="467495" y="2578938"/>
                    </a:cubicBezTo>
                    <a:cubicBezTo>
                      <a:pt x="720021" y="2690016"/>
                      <a:pt x="972547" y="2801018"/>
                      <a:pt x="1224922" y="2912400"/>
                    </a:cubicBezTo>
                    <a:cubicBezTo>
                      <a:pt x="1442637" y="3008483"/>
                      <a:pt x="1660124" y="3105211"/>
                      <a:pt x="1877800" y="3201370"/>
                    </a:cubicBezTo>
                    <a:cubicBezTo>
                      <a:pt x="1933188" y="3225856"/>
                      <a:pt x="1986942" y="3254290"/>
                      <a:pt x="2044987" y="3272398"/>
                    </a:cubicBezTo>
                    <a:cubicBezTo>
                      <a:pt x="2154812" y="3306640"/>
                      <a:pt x="2267068" y="3319509"/>
                      <a:pt x="2381524" y="3306754"/>
                    </a:cubicBezTo>
                    <a:cubicBezTo>
                      <a:pt x="2456956" y="3298364"/>
                      <a:pt x="2530831" y="3282572"/>
                      <a:pt x="2600264" y="3249886"/>
                    </a:cubicBezTo>
                    <a:cubicBezTo>
                      <a:pt x="2654968" y="3224148"/>
                      <a:pt x="2710279" y="3199624"/>
                      <a:pt x="2765287" y="3174569"/>
                    </a:cubicBezTo>
                    <a:lnTo>
                      <a:pt x="2765287" y="3174569"/>
                    </a:lnTo>
                    <a:cubicBezTo>
                      <a:pt x="2784382" y="3166103"/>
                      <a:pt x="2803895" y="3158435"/>
                      <a:pt x="2821585" y="3147046"/>
                    </a:cubicBezTo>
                    <a:cubicBezTo>
                      <a:pt x="2826824" y="3144920"/>
                      <a:pt x="2832177" y="3142984"/>
                      <a:pt x="2837340" y="3140592"/>
                    </a:cubicBezTo>
                    <a:cubicBezTo>
                      <a:pt x="3116250" y="3012545"/>
                      <a:pt x="3395122" y="2884460"/>
                      <a:pt x="3673994" y="2756336"/>
                    </a:cubicBezTo>
                    <a:cubicBezTo>
                      <a:pt x="4006204" y="2603651"/>
                      <a:pt x="4338375" y="2450928"/>
                      <a:pt x="4670585" y="2298205"/>
                    </a:cubicBezTo>
                    <a:cubicBezTo>
                      <a:pt x="5036050" y="2130183"/>
                      <a:pt x="5401514" y="1962199"/>
                      <a:pt x="5766979" y="1794178"/>
                    </a:cubicBezTo>
                    <a:cubicBezTo>
                      <a:pt x="6058303" y="1660246"/>
                      <a:pt x="6349589" y="1526238"/>
                      <a:pt x="6640875" y="1392269"/>
                    </a:cubicBezTo>
                    <a:cubicBezTo>
                      <a:pt x="6661830" y="1383348"/>
                      <a:pt x="6682975" y="1374768"/>
                      <a:pt x="6702260" y="1362393"/>
                    </a:cubicBezTo>
                    <a:lnTo>
                      <a:pt x="6702260" y="1362393"/>
                    </a:lnTo>
                    <a:cubicBezTo>
                      <a:pt x="6708714" y="1359963"/>
                      <a:pt x="6715433" y="1358103"/>
                      <a:pt x="6721507" y="1355028"/>
                    </a:cubicBezTo>
                    <a:cubicBezTo>
                      <a:pt x="6782740" y="1323974"/>
                      <a:pt x="6837444" y="1284493"/>
                      <a:pt x="6882885" y="1232447"/>
                    </a:cubicBezTo>
                    <a:cubicBezTo>
                      <a:pt x="6980867" y="1120306"/>
                      <a:pt x="6964847" y="983261"/>
                      <a:pt x="6872066" y="876815"/>
                    </a:cubicBezTo>
                    <a:close/>
                  </a:path>
                </a:pathLst>
              </a:custGeom>
              <a:solidFill>
                <a:srgbClr val="B6B6B7"/>
              </a:solidFill>
              <a:ln w="37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xmlns="" id="{7A7E524F-F1FD-4471-845B-C31870B16D51}"/>
                  </a:ext>
                </a:extLst>
              </p:cNvPr>
              <p:cNvSpPr/>
              <p:nvPr/>
            </p:nvSpPr>
            <p:spPr>
              <a:xfrm>
                <a:off x="5036237" y="312245"/>
                <a:ext cx="6820879" cy="3019920"/>
              </a:xfrm>
              <a:custGeom>
                <a:avLst/>
                <a:gdLst>
                  <a:gd name="connsiteX0" fmla="*/ 12760 w 6820879"/>
                  <a:gd name="connsiteY0" fmla="*/ 1998712 h 3019920"/>
                  <a:gd name="connsiteX1" fmla="*/ 94759 w 6820879"/>
                  <a:gd name="connsiteY1" fmla="*/ 1915916 h 3019920"/>
                  <a:gd name="connsiteX2" fmla="*/ 321281 w 6820879"/>
                  <a:gd name="connsiteY2" fmla="*/ 1802257 h 3019920"/>
                  <a:gd name="connsiteX3" fmla="*/ 1530234 w 6820879"/>
                  <a:gd name="connsiteY3" fmla="*/ 1271807 h 3019920"/>
                  <a:gd name="connsiteX4" fmla="*/ 3191964 w 6820879"/>
                  <a:gd name="connsiteY4" fmla="*/ 543079 h 3019920"/>
                  <a:gd name="connsiteX5" fmla="*/ 4232933 w 6820879"/>
                  <a:gd name="connsiteY5" fmla="*/ 87264 h 3019920"/>
                  <a:gd name="connsiteX6" fmla="*/ 4679751 w 6820879"/>
                  <a:gd name="connsiteY6" fmla="*/ 444 h 3019920"/>
                  <a:gd name="connsiteX7" fmla="*/ 4937137 w 6820879"/>
                  <a:gd name="connsiteY7" fmla="*/ 65512 h 3019920"/>
                  <a:gd name="connsiteX8" fmla="*/ 6644802 w 6820879"/>
                  <a:gd name="connsiteY8" fmla="*/ 758061 h 3019920"/>
                  <a:gd name="connsiteX9" fmla="*/ 6744720 w 6820879"/>
                  <a:gd name="connsiteY9" fmla="*/ 811588 h 3019920"/>
                  <a:gd name="connsiteX10" fmla="*/ 6807244 w 6820879"/>
                  <a:gd name="connsiteY10" fmla="*/ 876808 h 3019920"/>
                  <a:gd name="connsiteX11" fmla="*/ 6803106 w 6820879"/>
                  <a:gd name="connsiteY11" fmla="*/ 968563 h 3019920"/>
                  <a:gd name="connsiteX12" fmla="*/ 6697115 w 6820879"/>
                  <a:gd name="connsiteY12" fmla="*/ 1052498 h 3019920"/>
                  <a:gd name="connsiteX13" fmla="*/ 6616293 w 6820879"/>
                  <a:gd name="connsiteY13" fmla="*/ 1090081 h 3019920"/>
                  <a:gd name="connsiteX14" fmla="*/ 6552781 w 6820879"/>
                  <a:gd name="connsiteY14" fmla="*/ 1119046 h 3019920"/>
                  <a:gd name="connsiteX15" fmla="*/ 6217080 w 6820879"/>
                  <a:gd name="connsiteY15" fmla="*/ 1273971 h 3019920"/>
                  <a:gd name="connsiteX16" fmla="*/ 5995075 w 6820879"/>
                  <a:gd name="connsiteY16" fmla="*/ 1376697 h 3019920"/>
                  <a:gd name="connsiteX17" fmla="*/ 5716089 w 6820879"/>
                  <a:gd name="connsiteY17" fmla="*/ 1505238 h 3019920"/>
                  <a:gd name="connsiteX18" fmla="*/ 5494084 w 6820879"/>
                  <a:gd name="connsiteY18" fmla="*/ 1607927 h 3019920"/>
                  <a:gd name="connsiteX19" fmla="*/ 5215098 w 6820879"/>
                  <a:gd name="connsiteY19" fmla="*/ 1736392 h 3019920"/>
                  <a:gd name="connsiteX20" fmla="*/ 4993132 w 6820879"/>
                  <a:gd name="connsiteY20" fmla="*/ 1839156 h 3019920"/>
                  <a:gd name="connsiteX21" fmla="*/ 4714146 w 6820879"/>
                  <a:gd name="connsiteY21" fmla="*/ 1967697 h 3019920"/>
                  <a:gd name="connsiteX22" fmla="*/ 4492141 w 6820879"/>
                  <a:gd name="connsiteY22" fmla="*/ 2070423 h 3019920"/>
                  <a:gd name="connsiteX23" fmla="*/ 4163272 w 6820879"/>
                  <a:gd name="connsiteY23" fmla="*/ 2222121 h 3019920"/>
                  <a:gd name="connsiteX24" fmla="*/ 3893017 w 6820879"/>
                  <a:gd name="connsiteY24" fmla="*/ 2347018 h 3019920"/>
                  <a:gd name="connsiteX25" fmla="*/ 3555607 w 6820879"/>
                  <a:gd name="connsiteY25" fmla="*/ 2502854 h 3019920"/>
                  <a:gd name="connsiteX26" fmla="*/ 3288769 w 6820879"/>
                  <a:gd name="connsiteY26" fmla="*/ 2626042 h 3019920"/>
                  <a:gd name="connsiteX27" fmla="*/ 2956521 w 6820879"/>
                  <a:gd name="connsiteY27" fmla="*/ 2779448 h 3019920"/>
                  <a:gd name="connsiteX28" fmla="*/ 2736225 w 6820879"/>
                  <a:gd name="connsiteY28" fmla="*/ 2881302 h 3019920"/>
                  <a:gd name="connsiteX29" fmla="*/ 2677080 w 6820879"/>
                  <a:gd name="connsiteY29" fmla="*/ 2910950 h 3019920"/>
                  <a:gd name="connsiteX30" fmla="*/ 2564711 w 6820879"/>
                  <a:gd name="connsiteY30" fmla="*/ 2956771 h 3019920"/>
                  <a:gd name="connsiteX31" fmla="*/ 2323080 w 6820879"/>
                  <a:gd name="connsiteY31" fmla="*/ 3012348 h 3019920"/>
                  <a:gd name="connsiteX32" fmla="*/ 2200271 w 6820879"/>
                  <a:gd name="connsiteY32" fmla="*/ 3019751 h 3019920"/>
                  <a:gd name="connsiteX33" fmla="*/ 1813092 w 6820879"/>
                  <a:gd name="connsiteY33" fmla="*/ 2930463 h 3019920"/>
                  <a:gd name="connsiteX34" fmla="*/ 1395163 w 6820879"/>
                  <a:gd name="connsiteY34" fmla="*/ 2745320 h 3019920"/>
                  <a:gd name="connsiteX35" fmla="*/ 947624 w 6820879"/>
                  <a:gd name="connsiteY35" fmla="*/ 2547384 h 3019920"/>
                  <a:gd name="connsiteX36" fmla="*/ 574567 w 6820879"/>
                  <a:gd name="connsiteY36" fmla="*/ 2382665 h 3019920"/>
                  <a:gd name="connsiteX37" fmla="*/ 168634 w 6820879"/>
                  <a:gd name="connsiteY37" fmla="*/ 2203140 h 3019920"/>
                  <a:gd name="connsiteX38" fmla="*/ 44193 w 6820879"/>
                  <a:gd name="connsiteY38" fmla="*/ 2124140 h 3019920"/>
                  <a:gd name="connsiteX39" fmla="*/ 5 w 6820879"/>
                  <a:gd name="connsiteY39" fmla="*/ 2035422 h 3019920"/>
                  <a:gd name="connsiteX40" fmla="*/ 12760 w 6820879"/>
                  <a:gd name="connsiteY40" fmla="*/ 1998712 h 3019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6820879" h="3019920">
                    <a:moveTo>
                      <a:pt x="12760" y="1998712"/>
                    </a:moveTo>
                    <a:cubicBezTo>
                      <a:pt x="32880" y="1963977"/>
                      <a:pt x="62301" y="1938428"/>
                      <a:pt x="94759" y="1915916"/>
                    </a:cubicBezTo>
                    <a:cubicBezTo>
                      <a:pt x="164876" y="1867324"/>
                      <a:pt x="243838" y="1836271"/>
                      <a:pt x="321281" y="1802257"/>
                    </a:cubicBezTo>
                    <a:cubicBezTo>
                      <a:pt x="724215" y="1625276"/>
                      <a:pt x="1127224" y="1448560"/>
                      <a:pt x="1530234" y="1271807"/>
                    </a:cubicBezTo>
                    <a:cubicBezTo>
                      <a:pt x="2084144" y="1028885"/>
                      <a:pt x="2638054" y="786001"/>
                      <a:pt x="3191964" y="543079"/>
                    </a:cubicBezTo>
                    <a:cubicBezTo>
                      <a:pt x="3538865" y="390964"/>
                      <a:pt x="3885235" y="237558"/>
                      <a:pt x="4232933" y="87264"/>
                    </a:cubicBezTo>
                    <a:cubicBezTo>
                      <a:pt x="4374799" y="25955"/>
                      <a:pt x="4524219" y="-4074"/>
                      <a:pt x="4679751" y="444"/>
                    </a:cubicBezTo>
                    <a:cubicBezTo>
                      <a:pt x="4770482" y="3101"/>
                      <a:pt x="4854037" y="31725"/>
                      <a:pt x="4937137" y="65512"/>
                    </a:cubicBezTo>
                    <a:cubicBezTo>
                      <a:pt x="5506118" y="296969"/>
                      <a:pt x="6075479" y="527439"/>
                      <a:pt x="6644802" y="758061"/>
                    </a:cubicBezTo>
                    <a:cubicBezTo>
                      <a:pt x="6680108" y="772373"/>
                      <a:pt x="6713780" y="789380"/>
                      <a:pt x="6744720" y="811588"/>
                    </a:cubicBezTo>
                    <a:cubicBezTo>
                      <a:pt x="6769585" y="829430"/>
                      <a:pt x="6791300" y="850424"/>
                      <a:pt x="6807244" y="876808"/>
                    </a:cubicBezTo>
                    <a:cubicBezTo>
                      <a:pt x="6828807" y="908430"/>
                      <a:pt x="6822808" y="939104"/>
                      <a:pt x="6803106" y="968563"/>
                    </a:cubicBezTo>
                    <a:cubicBezTo>
                      <a:pt x="6776874" y="1007778"/>
                      <a:pt x="6737089" y="1030442"/>
                      <a:pt x="6697115" y="1052498"/>
                    </a:cubicBezTo>
                    <a:cubicBezTo>
                      <a:pt x="6671073" y="1066886"/>
                      <a:pt x="6643360" y="1077819"/>
                      <a:pt x="6616293" y="1090081"/>
                    </a:cubicBezTo>
                    <a:cubicBezTo>
                      <a:pt x="6593364" y="1095851"/>
                      <a:pt x="6573737" y="1108910"/>
                      <a:pt x="6552781" y="1119046"/>
                    </a:cubicBezTo>
                    <a:cubicBezTo>
                      <a:pt x="6441096" y="1171169"/>
                      <a:pt x="6328993" y="1222380"/>
                      <a:pt x="6217080" y="1273971"/>
                    </a:cubicBezTo>
                    <a:cubicBezTo>
                      <a:pt x="6143015" y="1308099"/>
                      <a:pt x="6069102" y="1342455"/>
                      <a:pt x="5995075" y="1376697"/>
                    </a:cubicBezTo>
                    <a:cubicBezTo>
                      <a:pt x="5902143" y="1419671"/>
                      <a:pt x="5809135" y="1462530"/>
                      <a:pt x="5716089" y="1505238"/>
                    </a:cubicBezTo>
                    <a:cubicBezTo>
                      <a:pt x="5641986" y="1539253"/>
                      <a:pt x="5568187" y="1573912"/>
                      <a:pt x="5494084" y="1607927"/>
                    </a:cubicBezTo>
                    <a:cubicBezTo>
                      <a:pt x="5401038" y="1650634"/>
                      <a:pt x="5308144" y="1693684"/>
                      <a:pt x="5215098" y="1736392"/>
                    </a:cubicBezTo>
                    <a:cubicBezTo>
                      <a:pt x="5140995" y="1770406"/>
                      <a:pt x="5067197" y="1805028"/>
                      <a:pt x="4993132" y="1839156"/>
                    </a:cubicBezTo>
                    <a:cubicBezTo>
                      <a:pt x="4900124" y="1881978"/>
                      <a:pt x="4807192" y="1924951"/>
                      <a:pt x="4714146" y="1967697"/>
                    </a:cubicBezTo>
                    <a:cubicBezTo>
                      <a:pt x="4640043" y="2001711"/>
                      <a:pt x="4566130" y="2036181"/>
                      <a:pt x="4492141" y="2070423"/>
                    </a:cubicBezTo>
                    <a:cubicBezTo>
                      <a:pt x="4382582" y="2121103"/>
                      <a:pt x="4272832" y="2171404"/>
                      <a:pt x="4163272" y="2222121"/>
                    </a:cubicBezTo>
                    <a:cubicBezTo>
                      <a:pt x="4073225" y="2263804"/>
                      <a:pt x="3983140" y="2305487"/>
                      <a:pt x="3893017" y="2347018"/>
                    </a:cubicBezTo>
                    <a:cubicBezTo>
                      <a:pt x="3780497" y="2398875"/>
                      <a:pt x="3668090" y="2450921"/>
                      <a:pt x="3555607" y="2502854"/>
                    </a:cubicBezTo>
                    <a:cubicBezTo>
                      <a:pt x="3466661" y="2543929"/>
                      <a:pt x="3377753" y="2585118"/>
                      <a:pt x="3288769" y="2626042"/>
                    </a:cubicBezTo>
                    <a:cubicBezTo>
                      <a:pt x="3177956" y="2677026"/>
                      <a:pt x="3067410" y="2728579"/>
                      <a:pt x="2956521" y="2779448"/>
                    </a:cubicBezTo>
                    <a:cubicBezTo>
                      <a:pt x="2882988" y="2813159"/>
                      <a:pt x="2809493" y="2846984"/>
                      <a:pt x="2736225" y="2881302"/>
                    </a:cubicBezTo>
                    <a:cubicBezTo>
                      <a:pt x="2715612" y="2889388"/>
                      <a:pt x="2695226" y="2897891"/>
                      <a:pt x="2677080" y="2910950"/>
                    </a:cubicBezTo>
                    <a:cubicBezTo>
                      <a:pt x="2639535" y="2926022"/>
                      <a:pt x="2602977" y="2943332"/>
                      <a:pt x="2564711" y="2956771"/>
                    </a:cubicBezTo>
                    <a:cubicBezTo>
                      <a:pt x="2486166" y="2984332"/>
                      <a:pt x="2405686" y="3002858"/>
                      <a:pt x="2323080" y="3012348"/>
                    </a:cubicBezTo>
                    <a:cubicBezTo>
                      <a:pt x="2282270" y="3017018"/>
                      <a:pt x="2241233" y="3020776"/>
                      <a:pt x="2200271" y="3019751"/>
                    </a:cubicBezTo>
                    <a:cubicBezTo>
                      <a:pt x="2065277" y="3016296"/>
                      <a:pt x="1936394" y="2986572"/>
                      <a:pt x="1813092" y="2930463"/>
                    </a:cubicBezTo>
                    <a:cubicBezTo>
                      <a:pt x="1674415" y="2867370"/>
                      <a:pt x="1534447" y="2807047"/>
                      <a:pt x="1395163" y="2745320"/>
                    </a:cubicBezTo>
                    <a:cubicBezTo>
                      <a:pt x="1246047" y="2679190"/>
                      <a:pt x="1096740" y="2613515"/>
                      <a:pt x="947624" y="2547384"/>
                    </a:cubicBezTo>
                    <a:cubicBezTo>
                      <a:pt x="823372" y="2492262"/>
                      <a:pt x="698932" y="2437558"/>
                      <a:pt x="574567" y="2382665"/>
                    </a:cubicBezTo>
                    <a:cubicBezTo>
                      <a:pt x="439230" y="2322950"/>
                      <a:pt x="303780" y="2263425"/>
                      <a:pt x="168634" y="2203140"/>
                    </a:cubicBezTo>
                    <a:cubicBezTo>
                      <a:pt x="123497" y="2183020"/>
                      <a:pt x="80903" y="2157889"/>
                      <a:pt x="44193" y="2124140"/>
                    </a:cubicBezTo>
                    <a:cubicBezTo>
                      <a:pt x="18303" y="2100338"/>
                      <a:pt x="-337" y="2072853"/>
                      <a:pt x="5" y="2035422"/>
                    </a:cubicBezTo>
                    <a:cubicBezTo>
                      <a:pt x="270" y="2021300"/>
                      <a:pt x="5130" y="2009797"/>
                      <a:pt x="12760" y="1998712"/>
                    </a:cubicBezTo>
                    <a:close/>
                  </a:path>
                </a:pathLst>
              </a:custGeom>
              <a:solidFill>
                <a:srgbClr val="5C5C5C"/>
              </a:solidFill>
              <a:ln w="37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xmlns="" id="{71650876-E83C-4CA2-ACCB-8F5680925E38}"/>
                  </a:ext>
                </a:extLst>
              </p:cNvPr>
              <p:cNvSpPr/>
              <p:nvPr/>
            </p:nvSpPr>
            <p:spPr>
              <a:xfrm>
                <a:off x="11584387" y="1401149"/>
                <a:ext cx="115283" cy="303396"/>
              </a:xfrm>
              <a:custGeom>
                <a:avLst/>
                <a:gdLst>
                  <a:gd name="connsiteX0" fmla="*/ 60740 w 115283"/>
                  <a:gd name="connsiteY0" fmla="*/ 0 h 303396"/>
                  <a:gd name="connsiteX1" fmla="*/ 90616 w 115283"/>
                  <a:gd name="connsiteY1" fmla="*/ 259815 h 303396"/>
                  <a:gd name="connsiteX2" fmla="*/ 84504 w 115283"/>
                  <a:gd name="connsiteY2" fmla="*/ 273520 h 303396"/>
                  <a:gd name="connsiteX3" fmla="*/ 23119 w 115283"/>
                  <a:gd name="connsiteY3" fmla="*/ 303396 h 303396"/>
                  <a:gd name="connsiteX4" fmla="*/ 49845 w 115283"/>
                  <a:gd name="connsiteY4" fmla="*/ 221169 h 303396"/>
                  <a:gd name="connsiteX5" fmla="*/ 0 w 115283"/>
                  <a:gd name="connsiteY5" fmla="*/ 26877 h 303396"/>
                  <a:gd name="connsiteX6" fmla="*/ 60740 w 115283"/>
                  <a:gd name="connsiteY6" fmla="*/ 0 h 3033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5283" h="303396">
                    <a:moveTo>
                      <a:pt x="60740" y="0"/>
                    </a:moveTo>
                    <a:cubicBezTo>
                      <a:pt x="121404" y="80784"/>
                      <a:pt x="131616" y="167377"/>
                      <a:pt x="90616" y="259815"/>
                    </a:cubicBezTo>
                    <a:cubicBezTo>
                      <a:pt x="88604" y="264371"/>
                      <a:pt x="86555" y="268926"/>
                      <a:pt x="84504" y="273520"/>
                    </a:cubicBezTo>
                    <a:cubicBezTo>
                      <a:pt x="65220" y="285895"/>
                      <a:pt x="44074" y="294437"/>
                      <a:pt x="23119" y="303396"/>
                    </a:cubicBezTo>
                    <a:cubicBezTo>
                      <a:pt x="32724" y="276215"/>
                      <a:pt x="45327" y="250135"/>
                      <a:pt x="49845" y="221169"/>
                    </a:cubicBezTo>
                    <a:cubicBezTo>
                      <a:pt x="61119" y="149117"/>
                      <a:pt x="40924" y="85416"/>
                      <a:pt x="0" y="26877"/>
                    </a:cubicBezTo>
                    <a:cubicBezTo>
                      <a:pt x="19361" y="15868"/>
                      <a:pt x="36861" y="721"/>
                      <a:pt x="60740" y="0"/>
                    </a:cubicBezTo>
                    <a:close/>
                  </a:path>
                </a:pathLst>
              </a:custGeom>
              <a:solidFill>
                <a:srgbClr val="444444"/>
              </a:solidFill>
              <a:ln w="37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xmlns="" id="{C300DD93-2F8F-4EA9-A8BE-8AE9E9DBBC87}"/>
                  </a:ext>
                </a:extLst>
              </p:cNvPr>
              <p:cNvSpPr/>
              <p:nvPr/>
            </p:nvSpPr>
            <p:spPr>
              <a:xfrm>
                <a:off x="7709027" y="3191117"/>
                <a:ext cx="110007" cy="295727"/>
              </a:xfrm>
              <a:custGeom>
                <a:avLst/>
                <a:gdLst>
                  <a:gd name="connsiteX0" fmla="*/ 22891 w 110007"/>
                  <a:gd name="connsiteY0" fmla="*/ 295728 h 295727"/>
                  <a:gd name="connsiteX1" fmla="*/ 26004 w 110007"/>
                  <a:gd name="connsiteY1" fmla="*/ 283162 h 295727"/>
                  <a:gd name="connsiteX2" fmla="*/ 0 w 110007"/>
                  <a:gd name="connsiteY2" fmla="*/ 30294 h 295727"/>
                  <a:gd name="connsiteX3" fmla="*/ 56450 w 110007"/>
                  <a:gd name="connsiteY3" fmla="*/ 0 h 295727"/>
                  <a:gd name="connsiteX4" fmla="*/ 83897 w 110007"/>
                  <a:gd name="connsiteY4" fmla="*/ 255981 h 295727"/>
                  <a:gd name="connsiteX5" fmla="*/ 79152 w 110007"/>
                  <a:gd name="connsiteY5" fmla="*/ 268205 h 295727"/>
                  <a:gd name="connsiteX6" fmla="*/ 22891 w 110007"/>
                  <a:gd name="connsiteY6" fmla="*/ 295728 h 295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007" h="295727">
                    <a:moveTo>
                      <a:pt x="22891" y="295728"/>
                    </a:moveTo>
                    <a:cubicBezTo>
                      <a:pt x="21866" y="291020"/>
                      <a:pt x="24144" y="287186"/>
                      <a:pt x="26004" y="283162"/>
                    </a:cubicBezTo>
                    <a:cubicBezTo>
                      <a:pt x="68180" y="193647"/>
                      <a:pt x="57589" y="109560"/>
                      <a:pt x="0" y="30294"/>
                    </a:cubicBezTo>
                    <a:cubicBezTo>
                      <a:pt x="14312" y="11769"/>
                      <a:pt x="35912" y="6909"/>
                      <a:pt x="56450" y="0"/>
                    </a:cubicBezTo>
                    <a:cubicBezTo>
                      <a:pt x="117152" y="79797"/>
                      <a:pt x="126187" y="165137"/>
                      <a:pt x="83897" y="255981"/>
                    </a:cubicBezTo>
                    <a:cubicBezTo>
                      <a:pt x="82075" y="259929"/>
                      <a:pt x="80746" y="264105"/>
                      <a:pt x="79152" y="268205"/>
                    </a:cubicBezTo>
                    <a:cubicBezTo>
                      <a:pt x="61499" y="279594"/>
                      <a:pt x="42024" y="287262"/>
                      <a:pt x="22891" y="295728"/>
                    </a:cubicBezTo>
                    <a:close/>
                  </a:path>
                </a:pathLst>
              </a:custGeom>
              <a:solidFill>
                <a:srgbClr val="444444"/>
              </a:solidFill>
              <a:ln w="37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xmlns="" id="{20040900-BDC5-495F-8859-BAD5ADB11DFD}"/>
                  </a:ext>
                </a:extLst>
              </p:cNvPr>
              <p:cNvSpPr/>
              <p:nvPr/>
            </p:nvSpPr>
            <p:spPr>
              <a:xfrm>
                <a:off x="5199435" y="347305"/>
                <a:ext cx="6491764" cy="2858199"/>
              </a:xfrm>
              <a:custGeom>
                <a:avLst/>
                <a:gdLst>
                  <a:gd name="connsiteX0" fmla="*/ 2039958 w 6491764"/>
                  <a:gd name="connsiteY0" fmla="*/ 2858200 h 2858199"/>
                  <a:gd name="connsiteX1" fmla="*/ 1742864 w 6491764"/>
                  <a:gd name="connsiteY1" fmla="*/ 2796207 h 2858199"/>
                  <a:gd name="connsiteX2" fmla="*/ 172356 w 6491764"/>
                  <a:gd name="connsiteY2" fmla="*/ 2096786 h 2858199"/>
                  <a:gd name="connsiteX3" fmla="*/ 63670 w 6491764"/>
                  <a:gd name="connsiteY3" fmla="*/ 2043601 h 2858199"/>
                  <a:gd name="connsiteX4" fmla="*/ 16824 w 6491764"/>
                  <a:gd name="connsiteY4" fmla="*/ 2005525 h 2858199"/>
                  <a:gd name="connsiteX5" fmla="*/ 13673 w 6491764"/>
                  <a:gd name="connsiteY5" fmla="*/ 1925727 h 2858199"/>
                  <a:gd name="connsiteX6" fmla="*/ 81398 w 6491764"/>
                  <a:gd name="connsiteY6" fmla="*/ 1868822 h 2858199"/>
                  <a:gd name="connsiteX7" fmla="*/ 274931 w 6491764"/>
                  <a:gd name="connsiteY7" fmla="*/ 1778471 h 2858199"/>
                  <a:gd name="connsiteX8" fmla="*/ 2417874 w 6491764"/>
                  <a:gd name="connsiteY8" fmla="*/ 830358 h 2858199"/>
                  <a:gd name="connsiteX9" fmla="*/ 4076948 w 6491764"/>
                  <a:gd name="connsiteY9" fmla="*/ 97379 h 2858199"/>
                  <a:gd name="connsiteX10" fmla="*/ 4464507 w 6491764"/>
                  <a:gd name="connsiteY10" fmla="*/ 1106 h 2858199"/>
                  <a:gd name="connsiteX11" fmla="*/ 4653332 w 6491764"/>
                  <a:gd name="connsiteY11" fmla="*/ 31552 h 2858199"/>
                  <a:gd name="connsiteX12" fmla="*/ 4833198 w 6491764"/>
                  <a:gd name="connsiteY12" fmla="*/ 106300 h 2858199"/>
                  <a:gd name="connsiteX13" fmla="*/ 4888965 w 6491764"/>
                  <a:gd name="connsiteY13" fmla="*/ 137885 h 2858199"/>
                  <a:gd name="connsiteX14" fmla="*/ 4883574 w 6491764"/>
                  <a:gd name="connsiteY14" fmla="*/ 176151 h 2858199"/>
                  <a:gd name="connsiteX15" fmla="*/ 4851990 w 6491764"/>
                  <a:gd name="connsiteY15" fmla="*/ 192893 h 2858199"/>
                  <a:gd name="connsiteX16" fmla="*/ 4848801 w 6491764"/>
                  <a:gd name="connsiteY16" fmla="*/ 233740 h 2858199"/>
                  <a:gd name="connsiteX17" fmla="*/ 4882891 w 6491764"/>
                  <a:gd name="connsiteY17" fmla="*/ 257087 h 2858199"/>
                  <a:gd name="connsiteX18" fmla="*/ 5489797 w 6491764"/>
                  <a:gd name="connsiteY18" fmla="*/ 511588 h 2858199"/>
                  <a:gd name="connsiteX19" fmla="*/ 5817944 w 6491764"/>
                  <a:gd name="connsiteY19" fmla="*/ 649695 h 2858199"/>
                  <a:gd name="connsiteX20" fmla="*/ 5975641 w 6491764"/>
                  <a:gd name="connsiteY20" fmla="*/ 678812 h 2858199"/>
                  <a:gd name="connsiteX21" fmla="*/ 6031142 w 6491764"/>
                  <a:gd name="connsiteY21" fmla="*/ 660666 h 2858199"/>
                  <a:gd name="connsiteX22" fmla="*/ 6188458 w 6491764"/>
                  <a:gd name="connsiteY22" fmla="*/ 657363 h 2858199"/>
                  <a:gd name="connsiteX23" fmla="*/ 6403591 w 6491764"/>
                  <a:gd name="connsiteY23" fmla="*/ 750751 h 2858199"/>
                  <a:gd name="connsiteX24" fmla="*/ 6470367 w 6491764"/>
                  <a:gd name="connsiteY24" fmla="*/ 796420 h 2858199"/>
                  <a:gd name="connsiteX25" fmla="*/ 6468583 w 6491764"/>
                  <a:gd name="connsiteY25" fmla="*/ 889770 h 2858199"/>
                  <a:gd name="connsiteX26" fmla="*/ 6388900 w 6491764"/>
                  <a:gd name="connsiteY26" fmla="*/ 939956 h 2858199"/>
                  <a:gd name="connsiteX27" fmla="*/ 5420705 w 6491764"/>
                  <a:gd name="connsiteY27" fmla="*/ 1383244 h 2858199"/>
                  <a:gd name="connsiteX28" fmla="*/ 3571857 w 6491764"/>
                  <a:gd name="connsiteY28" fmla="*/ 2229389 h 2858199"/>
                  <a:gd name="connsiteX29" fmla="*/ 2383784 w 6491764"/>
                  <a:gd name="connsiteY29" fmla="*/ 2774113 h 2858199"/>
                  <a:gd name="connsiteX30" fmla="*/ 2039958 w 6491764"/>
                  <a:gd name="connsiteY30" fmla="*/ 2858200 h 28581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491764" h="2858199">
                    <a:moveTo>
                      <a:pt x="2039958" y="2858200"/>
                    </a:moveTo>
                    <a:cubicBezTo>
                      <a:pt x="1932220" y="2857478"/>
                      <a:pt x="1835340" y="2837396"/>
                      <a:pt x="1742864" y="2796207"/>
                    </a:cubicBezTo>
                    <a:cubicBezTo>
                      <a:pt x="1219361" y="2563079"/>
                      <a:pt x="695783" y="2330104"/>
                      <a:pt x="172356" y="2096786"/>
                    </a:cubicBezTo>
                    <a:cubicBezTo>
                      <a:pt x="135533" y="2080387"/>
                      <a:pt x="98330" y="2064518"/>
                      <a:pt x="63670" y="2043601"/>
                    </a:cubicBezTo>
                    <a:cubicBezTo>
                      <a:pt x="46283" y="2033123"/>
                      <a:pt x="29959" y="2021241"/>
                      <a:pt x="16824" y="2005525"/>
                    </a:cubicBezTo>
                    <a:cubicBezTo>
                      <a:pt x="-4397" y="1980128"/>
                      <a:pt x="-5650" y="1952605"/>
                      <a:pt x="13673" y="1925727"/>
                    </a:cubicBezTo>
                    <a:cubicBezTo>
                      <a:pt x="31402" y="1901090"/>
                      <a:pt x="55812" y="1884197"/>
                      <a:pt x="81398" y="1868822"/>
                    </a:cubicBezTo>
                    <a:cubicBezTo>
                      <a:pt x="142746" y="1831998"/>
                      <a:pt x="209863" y="1807285"/>
                      <a:pt x="274931" y="1778471"/>
                    </a:cubicBezTo>
                    <a:cubicBezTo>
                      <a:pt x="989119" y="1462168"/>
                      <a:pt x="1703497" y="1146320"/>
                      <a:pt x="2417874" y="830358"/>
                    </a:cubicBezTo>
                    <a:cubicBezTo>
                      <a:pt x="2970836" y="585842"/>
                      <a:pt x="3523455" y="340605"/>
                      <a:pt x="4076948" y="97379"/>
                    </a:cubicBezTo>
                    <a:cubicBezTo>
                      <a:pt x="4199984" y="43283"/>
                      <a:pt x="4329626" y="9952"/>
                      <a:pt x="4464507" y="1106"/>
                    </a:cubicBezTo>
                    <a:cubicBezTo>
                      <a:pt x="4529536" y="-3183"/>
                      <a:pt x="4592744" y="4599"/>
                      <a:pt x="4653332" y="31552"/>
                    </a:cubicBezTo>
                    <a:cubicBezTo>
                      <a:pt x="4712629" y="57936"/>
                      <a:pt x="4773255" y="81359"/>
                      <a:pt x="4833198" y="106300"/>
                    </a:cubicBezTo>
                    <a:cubicBezTo>
                      <a:pt x="4853014" y="114538"/>
                      <a:pt x="4872527" y="123725"/>
                      <a:pt x="4888965" y="137885"/>
                    </a:cubicBezTo>
                    <a:cubicBezTo>
                      <a:pt x="4907301" y="153715"/>
                      <a:pt x="4905517" y="166433"/>
                      <a:pt x="4883574" y="176151"/>
                    </a:cubicBezTo>
                    <a:cubicBezTo>
                      <a:pt x="4872603" y="181010"/>
                      <a:pt x="4861252" y="184921"/>
                      <a:pt x="4851990" y="192893"/>
                    </a:cubicBezTo>
                    <a:cubicBezTo>
                      <a:pt x="4836994" y="205800"/>
                      <a:pt x="4835818" y="219125"/>
                      <a:pt x="4848801" y="233740"/>
                    </a:cubicBezTo>
                    <a:cubicBezTo>
                      <a:pt x="4858178" y="244332"/>
                      <a:pt x="4869946" y="251659"/>
                      <a:pt x="4882891" y="257087"/>
                    </a:cubicBezTo>
                    <a:cubicBezTo>
                      <a:pt x="5085193" y="341895"/>
                      <a:pt x="5287533" y="426666"/>
                      <a:pt x="5489797" y="511588"/>
                    </a:cubicBezTo>
                    <a:cubicBezTo>
                      <a:pt x="5599243" y="557522"/>
                      <a:pt x="5708574" y="603647"/>
                      <a:pt x="5817944" y="649695"/>
                    </a:cubicBezTo>
                    <a:cubicBezTo>
                      <a:pt x="5868359" y="670916"/>
                      <a:pt x="5919342" y="688796"/>
                      <a:pt x="5975641" y="678812"/>
                    </a:cubicBezTo>
                    <a:cubicBezTo>
                      <a:pt x="5995077" y="675358"/>
                      <a:pt x="6013375" y="669132"/>
                      <a:pt x="6031142" y="660666"/>
                    </a:cubicBezTo>
                    <a:cubicBezTo>
                      <a:pt x="6083036" y="635953"/>
                      <a:pt x="6135197" y="633789"/>
                      <a:pt x="6188458" y="657363"/>
                    </a:cubicBezTo>
                    <a:cubicBezTo>
                      <a:pt x="6259942" y="689024"/>
                      <a:pt x="6331918" y="719508"/>
                      <a:pt x="6403591" y="750751"/>
                    </a:cubicBezTo>
                    <a:cubicBezTo>
                      <a:pt x="6428723" y="761684"/>
                      <a:pt x="6451652" y="776186"/>
                      <a:pt x="6470367" y="796420"/>
                    </a:cubicBezTo>
                    <a:cubicBezTo>
                      <a:pt x="6499561" y="827967"/>
                      <a:pt x="6498801" y="859400"/>
                      <a:pt x="6468583" y="889770"/>
                    </a:cubicBezTo>
                    <a:cubicBezTo>
                      <a:pt x="6445882" y="912585"/>
                      <a:pt x="6417675" y="926745"/>
                      <a:pt x="6388900" y="939956"/>
                    </a:cubicBezTo>
                    <a:cubicBezTo>
                      <a:pt x="6066181" y="1087744"/>
                      <a:pt x="5743462" y="1235532"/>
                      <a:pt x="5420705" y="1383244"/>
                    </a:cubicBezTo>
                    <a:cubicBezTo>
                      <a:pt x="4804423" y="1665305"/>
                      <a:pt x="4188140" y="1947328"/>
                      <a:pt x="3571857" y="2229389"/>
                    </a:cubicBezTo>
                    <a:cubicBezTo>
                      <a:pt x="3175719" y="2410698"/>
                      <a:pt x="2779125" y="2591058"/>
                      <a:pt x="2383784" y="2774113"/>
                    </a:cubicBezTo>
                    <a:cubicBezTo>
                      <a:pt x="2271795" y="2825931"/>
                      <a:pt x="2156389" y="2856149"/>
                      <a:pt x="2039958" y="2858200"/>
                    </a:cubicBezTo>
                    <a:close/>
                  </a:path>
                </a:pathLst>
              </a:custGeom>
              <a:solidFill>
                <a:srgbClr val="F3F3F3"/>
              </a:solidFill>
              <a:ln w="37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xmlns="" id="{8A5F22CB-83E8-49EE-BA0C-6F307E2FED36}"/>
                  </a:ext>
                </a:extLst>
              </p:cNvPr>
              <p:cNvSpPr/>
              <p:nvPr/>
            </p:nvSpPr>
            <p:spPr>
              <a:xfrm>
                <a:off x="10515625" y="691440"/>
                <a:ext cx="295112" cy="140882"/>
              </a:xfrm>
              <a:custGeom>
                <a:avLst/>
                <a:gdLst>
                  <a:gd name="connsiteX0" fmla="*/ 33715 w 295112"/>
                  <a:gd name="connsiteY0" fmla="*/ 39 h 140882"/>
                  <a:gd name="connsiteX1" fmla="*/ 107856 w 295112"/>
                  <a:gd name="connsiteY1" fmla="*/ 26878 h 140882"/>
                  <a:gd name="connsiteX2" fmla="*/ 269273 w 295112"/>
                  <a:gd name="connsiteY2" fmla="*/ 91301 h 140882"/>
                  <a:gd name="connsiteX3" fmla="*/ 293607 w 295112"/>
                  <a:gd name="connsiteY3" fmla="*/ 123265 h 140882"/>
                  <a:gd name="connsiteX4" fmla="*/ 247672 w 295112"/>
                  <a:gd name="connsiteY4" fmla="*/ 138033 h 140882"/>
                  <a:gd name="connsiteX5" fmla="*/ 125129 w 295112"/>
                  <a:gd name="connsiteY5" fmla="*/ 88340 h 140882"/>
                  <a:gd name="connsiteX6" fmla="*/ 23504 w 295112"/>
                  <a:gd name="connsiteY6" fmla="*/ 47340 h 140882"/>
                  <a:gd name="connsiteX7" fmla="*/ 309 w 295112"/>
                  <a:gd name="connsiteY7" fmla="*/ 22133 h 140882"/>
                  <a:gd name="connsiteX8" fmla="*/ 33715 w 295112"/>
                  <a:gd name="connsiteY8" fmla="*/ 39 h 1408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5112" h="140882">
                    <a:moveTo>
                      <a:pt x="33715" y="39"/>
                    </a:moveTo>
                    <a:cubicBezTo>
                      <a:pt x="59909" y="4822"/>
                      <a:pt x="83370" y="17350"/>
                      <a:pt x="107856" y="26878"/>
                    </a:cubicBezTo>
                    <a:cubicBezTo>
                      <a:pt x="161839" y="47872"/>
                      <a:pt x="215442" y="69890"/>
                      <a:pt x="269273" y="91301"/>
                    </a:cubicBezTo>
                    <a:cubicBezTo>
                      <a:pt x="290341" y="99652"/>
                      <a:pt x="298845" y="110358"/>
                      <a:pt x="293607" y="123265"/>
                    </a:cubicBezTo>
                    <a:cubicBezTo>
                      <a:pt x="287646" y="137995"/>
                      <a:pt x="265780" y="145321"/>
                      <a:pt x="247672" y="138033"/>
                    </a:cubicBezTo>
                    <a:cubicBezTo>
                      <a:pt x="206748" y="121633"/>
                      <a:pt x="165977" y="104891"/>
                      <a:pt x="125129" y="88340"/>
                    </a:cubicBezTo>
                    <a:cubicBezTo>
                      <a:pt x="91266" y="74635"/>
                      <a:pt x="57442" y="60855"/>
                      <a:pt x="23504" y="47340"/>
                    </a:cubicBezTo>
                    <a:cubicBezTo>
                      <a:pt x="11431" y="42557"/>
                      <a:pt x="-2235" y="36749"/>
                      <a:pt x="309" y="22133"/>
                    </a:cubicBezTo>
                    <a:cubicBezTo>
                      <a:pt x="3118" y="5885"/>
                      <a:pt x="16974" y="-568"/>
                      <a:pt x="33715" y="39"/>
                    </a:cubicBezTo>
                    <a:close/>
                  </a:path>
                </a:pathLst>
              </a:custGeom>
              <a:solidFill>
                <a:srgbClr val="4E4D4E"/>
              </a:solidFill>
              <a:ln w="37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xmlns="" id="{4B4436CF-C072-4D71-9319-E2BDC8CCEC0B}"/>
                  </a:ext>
                </a:extLst>
              </p:cNvPr>
              <p:cNvSpPr/>
              <p:nvPr/>
            </p:nvSpPr>
            <p:spPr>
              <a:xfrm>
                <a:off x="10552066" y="1793530"/>
                <a:ext cx="554389" cy="328434"/>
              </a:xfrm>
              <a:custGeom>
                <a:avLst/>
                <a:gdLst>
                  <a:gd name="connsiteX0" fmla="*/ 48068 w 554389"/>
                  <a:gd name="connsiteY0" fmla="*/ 328298 h 328434"/>
                  <a:gd name="connsiteX1" fmla="*/ 729 w 554389"/>
                  <a:gd name="connsiteY1" fmla="*/ 267217 h 328434"/>
                  <a:gd name="connsiteX2" fmla="*/ 49548 w 554389"/>
                  <a:gd name="connsiteY2" fmla="*/ 197404 h 328434"/>
                  <a:gd name="connsiteX3" fmla="*/ 485775 w 554389"/>
                  <a:gd name="connsiteY3" fmla="*/ 4858 h 328434"/>
                  <a:gd name="connsiteX4" fmla="*/ 553614 w 554389"/>
                  <a:gd name="connsiteY4" fmla="*/ 61270 h 328434"/>
                  <a:gd name="connsiteX5" fmla="*/ 501492 w 554389"/>
                  <a:gd name="connsiteY5" fmla="*/ 133095 h 328434"/>
                  <a:gd name="connsiteX6" fmla="*/ 70580 w 554389"/>
                  <a:gd name="connsiteY6" fmla="*/ 323667 h 328434"/>
                  <a:gd name="connsiteX7" fmla="*/ 48068 w 554389"/>
                  <a:gd name="connsiteY7" fmla="*/ 328298 h 328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54389" h="328434">
                    <a:moveTo>
                      <a:pt x="48068" y="328298"/>
                    </a:moveTo>
                    <a:cubicBezTo>
                      <a:pt x="17091" y="328033"/>
                      <a:pt x="-4282" y="300586"/>
                      <a:pt x="729" y="267217"/>
                    </a:cubicBezTo>
                    <a:cubicBezTo>
                      <a:pt x="5360" y="236239"/>
                      <a:pt x="19938" y="210577"/>
                      <a:pt x="49548" y="197404"/>
                    </a:cubicBezTo>
                    <a:cubicBezTo>
                      <a:pt x="194755" y="132792"/>
                      <a:pt x="340075" y="68407"/>
                      <a:pt x="485775" y="4858"/>
                    </a:cubicBezTo>
                    <a:cubicBezTo>
                      <a:pt x="524839" y="-12187"/>
                      <a:pt x="560106" y="17765"/>
                      <a:pt x="553614" y="61270"/>
                    </a:cubicBezTo>
                    <a:cubicBezTo>
                      <a:pt x="548755" y="93842"/>
                      <a:pt x="532393" y="119391"/>
                      <a:pt x="501492" y="133095"/>
                    </a:cubicBezTo>
                    <a:cubicBezTo>
                      <a:pt x="357956" y="196796"/>
                      <a:pt x="214230" y="260156"/>
                      <a:pt x="70580" y="323667"/>
                    </a:cubicBezTo>
                    <a:cubicBezTo>
                      <a:pt x="62949" y="327046"/>
                      <a:pt x="55129" y="328982"/>
                      <a:pt x="48068" y="328298"/>
                    </a:cubicBezTo>
                    <a:close/>
                  </a:path>
                </a:pathLst>
              </a:custGeom>
              <a:solidFill>
                <a:srgbClr val="4B4B4B"/>
              </a:solidFill>
              <a:ln w="37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xmlns="" id="{4D7ACFA9-E39C-4E86-83C9-6623C177CBCF}"/>
                  </a:ext>
                </a:extLst>
              </p:cNvPr>
              <p:cNvSpPr/>
              <p:nvPr/>
            </p:nvSpPr>
            <p:spPr>
              <a:xfrm>
                <a:off x="8278539" y="2831288"/>
                <a:ext cx="548785" cy="337114"/>
              </a:xfrm>
              <a:custGeom>
                <a:avLst/>
                <a:gdLst>
                  <a:gd name="connsiteX0" fmla="*/ 0 w 548785"/>
                  <a:gd name="connsiteY0" fmla="*/ 275439 h 337114"/>
                  <a:gd name="connsiteX1" fmla="*/ 50149 w 548785"/>
                  <a:gd name="connsiteY1" fmla="*/ 204525 h 337114"/>
                  <a:gd name="connsiteX2" fmla="*/ 475784 w 548785"/>
                  <a:gd name="connsiteY2" fmla="*/ 7196 h 337114"/>
                  <a:gd name="connsiteX3" fmla="*/ 529045 w 548785"/>
                  <a:gd name="connsiteY3" fmla="*/ 9777 h 337114"/>
                  <a:gd name="connsiteX4" fmla="*/ 547609 w 548785"/>
                  <a:gd name="connsiteY4" fmla="*/ 66000 h 337114"/>
                  <a:gd name="connsiteX5" fmla="*/ 496853 w 548785"/>
                  <a:gd name="connsiteY5" fmla="*/ 134370 h 337114"/>
                  <a:gd name="connsiteX6" fmla="*/ 72812 w 548785"/>
                  <a:gd name="connsiteY6" fmla="*/ 330636 h 337114"/>
                  <a:gd name="connsiteX7" fmla="*/ 0 w 548785"/>
                  <a:gd name="connsiteY7" fmla="*/ 275439 h 337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785" h="337114">
                    <a:moveTo>
                      <a:pt x="0" y="275439"/>
                    </a:moveTo>
                    <a:cubicBezTo>
                      <a:pt x="2164" y="247650"/>
                      <a:pt x="17501" y="219748"/>
                      <a:pt x="50149" y="204525"/>
                    </a:cubicBezTo>
                    <a:cubicBezTo>
                      <a:pt x="191825" y="138356"/>
                      <a:pt x="333842" y="72871"/>
                      <a:pt x="475784" y="7196"/>
                    </a:cubicBezTo>
                    <a:cubicBezTo>
                      <a:pt x="493892" y="-1194"/>
                      <a:pt x="512152" y="-4459"/>
                      <a:pt x="529045" y="9777"/>
                    </a:cubicBezTo>
                    <a:cubicBezTo>
                      <a:pt x="546660" y="24583"/>
                      <a:pt x="551291" y="44057"/>
                      <a:pt x="547609" y="66000"/>
                    </a:cubicBezTo>
                    <a:cubicBezTo>
                      <a:pt x="542370" y="97394"/>
                      <a:pt x="525970" y="120855"/>
                      <a:pt x="496853" y="134370"/>
                    </a:cubicBezTo>
                    <a:cubicBezTo>
                      <a:pt x="355595" y="199931"/>
                      <a:pt x="214260" y="265454"/>
                      <a:pt x="72812" y="330636"/>
                    </a:cubicBezTo>
                    <a:cubicBezTo>
                      <a:pt x="32800" y="349124"/>
                      <a:pt x="-113" y="327219"/>
                      <a:pt x="0" y="275439"/>
                    </a:cubicBezTo>
                    <a:close/>
                  </a:path>
                </a:pathLst>
              </a:custGeom>
              <a:solidFill>
                <a:srgbClr val="4B4B4B"/>
              </a:solidFill>
              <a:ln w="37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xmlns="" id="{8AB30725-B6E9-4351-B51C-5AB03D3E314B}"/>
                  </a:ext>
                </a:extLst>
              </p:cNvPr>
              <p:cNvSpPr/>
              <p:nvPr/>
            </p:nvSpPr>
            <p:spPr>
              <a:xfrm>
                <a:off x="5814558" y="2917484"/>
                <a:ext cx="326786" cy="201894"/>
              </a:xfrm>
              <a:custGeom>
                <a:avLst/>
                <a:gdLst>
                  <a:gd name="connsiteX0" fmla="*/ 286151 w 326786"/>
                  <a:gd name="connsiteY0" fmla="*/ 201846 h 201894"/>
                  <a:gd name="connsiteX1" fmla="*/ 265461 w 326786"/>
                  <a:gd name="connsiteY1" fmla="*/ 197328 h 201894"/>
                  <a:gd name="connsiteX2" fmla="*/ 53175 w 326786"/>
                  <a:gd name="connsiteY2" fmla="*/ 106750 h 201894"/>
                  <a:gd name="connsiteX3" fmla="*/ 2078 w 326786"/>
                  <a:gd name="connsiteY3" fmla="*/ 52198 h 201894"/>
                  <a:gd name="connsiteX4" fmla="*/ 12024 w 326786"/>
                  <a:gd name="connsiteY4" fmla="*/ 10249 h 201894"/>
                  <a:gd name="connsiteX5" fmla="*/ 52644 w 326786"/>
                  <a:gd name="connsiteY5" fmla="*/ 3264 h 201894"/>
                  <a:gd name="connsiteX6" fmla="*/ 239191 w 326786"/>
                  <a:gd name="connsiteY6" fmla="*/ 81619 h 201894"/>
                  <a:gd name="connsiteX7" fmla="*/ 280874 w 326786"/>
                  <a:gd name="connsiteY7" fmla="*/ 99613 h 201894"/>
                  <a:gd name="connsiteX8" fmla="*/ 326657 w 326786"/>
                  <a:gd name="connsiteY8" fmla="*/ 162061 h 201894"/>
                  <a:gd name="connsiteX9" fmla="*/ 286151 w 326786"/>
                  <a:gd name="connsiteY9" fmla="*/ 201846 h 201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26786" h="201894">
                    <a:moveTo>
                      <a:pt x="286151" y="201846"/>
                    </a:moveTo>
                    <a:cubicBezTo>
                      <a:pt x="279773" y="202225"/>
                      <a:pt x="272560" y="200365"/>
                      <a:pt x="265461" y="197328"/>
                    </a:cubicBezTo>
                    <a:cubicBezTo>
                      <a:pt x="194737" y="167034"/>
                      <a:pt x="124013" y="136778"/>
                      <a:pt x="53175" y="106750"/>
                    </a:cubicBezTo>
                    <a:cubicBezTo>
                      <a:pt x="27930" y="96044"/>
                      <a:pt x="9480" y="79151"/>
                      <a:pt x="2078" y="52198"/>
                    </a:cubicBezTo>
                    <a:cubicBezTo>
                      <a:pt x="-2174" y="36747"/>
                      <a:pt x="-390" y="21524"/>
                      <a:pt x="12024" y="10249"/>
                    </a:cubicBezTo>
                    <a:cubicBezTo>
                      <a:pt x="23602" y="-228"/>
                      <a:pt x="37876" y="-2886"/>
                      <a:pt x="52644" y="3264"/>
                    </a:cubicBezTo>
                    <a:cubicBezTo>
                      <a:pt x="114902" y="29230"/>
                      <a:pt x="177047" y="55462"/>
                      <a:pt x="239191" y="81619"/>
                    </a:cubicBezTo>
                    <a:cubicBezTo>
                      <a:pt x="253123" y="87503"/>
                      <a:pt x="267359" y="92855"/>
                      <a:pt x="280874" y="99613"/>
                    </a:cubicBezTo>
                    <a:cubicBezTo>
                      <a:pt x="306613" y="112520"/>
                      <a:pt x="324645" y="132033"/>
                      <a:pt x="326657" y="162061"/>
                    </a:cubicBezTo>
                    <a:cubicBezTo>
                      <a:pt x="328365" y="187458"/>
                      <a:pt x="313066" y="202187"/>
                      <a:pt x="286151" y="201846"/>
                    </a:cubicBezTo>
                    <a:close/>
                  </a:path>
                </a:pathLst>
              </a:custGeom>
              <a:solidFill>
                <a:srgbClr val="4B4B4B"/>
              </a:solidFill>
              <a:ln w="37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xmlns="" id="{9191742F-95F2-4064-9CFD-B91813F5E3AB}"/>
                  </a:ext>
                </a:extLst>
              </p:cNvPr>
              <p:cNvSpPr/>
              <p:nvPr/>
            </p:nvSpPr>
            <p:spPr>
              <a:xfrm>
                <a:off x="5189061" y="2645438"/>
                <a:ext cx="48762" cy="79240"/>
              </a:xfrm>
              <a:custGeom>
                <a:avLst/>
                <a:gdLst>
                  <a:gd name="connsiteX0" fmla="*/ 48762 w 48762"/>
                  <a:gd name="connsiteY0" fmla="*/ 41196 h 79240"/>
                  <a:gd name="connsiteX1" fmla="*/ 25339 w 48762"/>
                  <a:gd name="connsiteY1" fmla="*/ 79234 h 79240"/>
                  <a:gd name="connsiteX2" fmla="*/ 94 w 48762"/>
                  <a:gd name="connsiteY2" fmla="*/ 42486 h 79240"/>
                  <a:gd name="connsiteX3" fmla="*/ 23365 w 48762"/>
                  <a:gd name="connsiteY3" fmla="*/ 6 h 79240"/>
                  <a:gd name="connsiteX4" fmla="*/ 48762 w 48762"/>
                  <a:gd name="connsiteY4" fmla="*/ 41196 h 79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762" h="79240">
                    <a:moveTo>
                      <a:pt x="48762" y="41196"/>
                    </a:moveTo>
                    <a:cubicBezTo>
                      <a:pt x="48686" y="62037"/>
                      <a:pt x="38360" y="78854"/>
                      <a:pt x="25339" y="79234"/>
                    </a:cubicBezTo>
                    <a:cubicBezTo>
                      <a:pt x="12166" y="79614"/>
                      <a:pt x="1347" y="63859"/>
                      <a:pt x="94" y="42486"/>
                    </a:cubicBezTo>
                    <a:cubicBezTo>
                      <a:pt x="-1159" y="21303"/>
                      <a:pt x="10306" y="386"/>
                      <a:pt x="23365" y="6"/>
                    </a:cubicBezTo>
                    <a:cubicBezTo>
                      <a:pt x="36348" y="-411"/>
                      <a:pt x="48838" y="19861"/>
                      <a:pt x="48762" y="41196"/>
                    </a:cubicBezTo>
                    <a:close/>
                  </a:path>
                </a:pathLst>
              </a:custGeom>
              <a:solidFill>
                <a:srgbClr val="4B4B4B"/>
              </a:solidFill>
              <a:ln w="37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xmlns="" id="{2B7E02D6-3DFA-42D0-BE8F-0BA260C5BADB}"/>
                  </a:ext>
                </a:extLst>
              </p:cNvPr>
              <p:cNvSpPr/>
              <p:nvPr/>
            </p:nvSpPr>
            <p:spPr>
              <a:xfrm>
                <a:off x="5488927" y="2785280"/>
                <a:ext cx="48837" cy="79385"/>
              </a:xfrm>
              <a:custGeom>
                <a:avLst/>
                <a:gdLst>
                  <a:gd name="connsiteX0" fmla="*/ 48837 w 48837"/>
                  <a:gd name="connsiteY0" fmla="*/ 40221 h 79385"/>
                  <a:gd name="connsiteX1" fmla="*/ 26212 w 48837"/>
                  <a:gd name="connsiteY1" fmla="*/ 79360 h 79385"/>
                  <a:gd name="connsiteX2" fmla="*/ 207 w 48837"/>
                  <a:gd name="connsiteY2" fmla="*/ 42764 h 79385"/>
                  <a:gd name="connsiteX3" fmla="*/ 22833 w 48837"/>
                  <a:gd name="connsiteY3" fmla="*/ 18 h 79385"/>
                  <a:gd name="connsiteX4" fmla="*/ 48837 w 48837"/>
                  <a:gd name="connsiteY4" fmla="*/ 40221 h 79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837" h="79385">
                    <a:moveTo>
                      <a:pt x="48837" y="40221"/>
                    </a:moveTo>
                    <a:cubicBezTo>
                      <a:pt x="48799" y="60986"/>
                      <a:pt x="38625" y="78601"/>
                      <a:pt x="26212" y="79360"/>
                    </a:cubicBezTo>
                    <a:cubicBezTo>
                      <a:pt x="13608" y="80119"/>
                      <a:pt x="2219" y="64099"/>
                      <a:pt x="207" y="42764"/>
                    </a:cubicBezTo>
                    <a:cubicBezTo>
                      <a:pt x="-1691" y="22264"/>
                      <a:pt x="9736" y="626"/>
                      <a:pt x="22833" y="18"/>
                    </a:cubicBezTo>
                    <a:cubicBezTo>
                      <a:pt x="36993" y="-665"/>
                      <a:pt x="48875" y="17747"/>
                      <a:pt x="48837" y="40221"/>
                    </a:cubicBezTo>
                    <a:close/>
                  </a:path>
                </a:pathLst>
              </a:custGeom>
              <a:solidFill>
                <a:srgbClr val="4B4B4B"/>
              </a:solidFill>
              <a:ln w="37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xmlns="" id="{160C3045-4570-4599-BF1C-639B9C8E22CD}"/>
                  </a:ext>
                </a:extLst>
              </p:cNvPr>
              <p:cNvSpPr/>
              <p:nvPr/>
            </p:nvSpPr>
            <p:spPr>
              <a:xfrm>
                <a:off x="5264927" y="2678881"/>
                <a:ext cx="48730" cy="79205"/>
              </a:xfrm>
              <a:custGeom>
                <a:avLst/>
                <a:gdLst>
                  <a:gd name="connsiteX0" fmla="*/ 0 w 48730"/>
                  <a:gd name="connsiteY0" fmla="*/ 38047 h 79205"/>
                  <a:gd name="connsiteX1" fmla="*/ 23423 w 48730"/>
                  <a:gd name="connsiteY1" fmla="*/ 8 h 79205"/>
                  <a:gd name="connsiteX2" fmla="*/ 48630 w 48730"/>
                  <a:gd name="connsiteY2" fmla="*/ 36718 h 79205"/>
                  <a:gd name="connsiteX3" fmla="*/ 25435 w 48730"/>
                  <a:gd name="connsiteY3" fmla="*/ 79198 h 79205"/>
                  <a:gd name="connsiteX4" fmla="*/ 0 w 48730"/>
                  <a:gd name="connsiteY4" fmla="*/ 38047 h 7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730" h="79205">
                    <a:moveTo>
                      <a:pt x="0" y="38047"/>
                    </a:moveTo>
                    <a:cubicBezTo>
                      <a:pt x="76" y="17129"/>
                      <a:pt x="10364" y="426"/>
                      <a:pt x="23423" y="8"/>
                    </a:cubicBezTo>
                    <a:cubicBezTo>
                      <a:pt x="36596" y="-409"/>
                      <a:pt x="47340" y="15269"/>
                      <a:pt x="48630" y="36718"/>
                    </a:cubicBezTo>
                    <a:cubicBezTo>
                      <a:pt x="49921" y="57977"/>
                      <a:pt x="38570" y="78704"/>
                      <a:pt x="25435" y="79198"/>
                    </a:cubicBezTo>
                    <a:cubicBezTo>
                      <a:pt x="12680" y="79654"/>
                      <a:pt x="-76" y="59040"/>
                      <a:pt x="0" y="38047"/>
                    </a:cubicBezTo>
                    <a:close/>
                  </a:path>
                </a:pathLst>
              </a:custGeom>
              <a:solidFill>
                <a:srgbClr val="4B4B4B"/>
              </a:solidFill>
              <a:ln w="37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xmlns="" id="{23435AD9-A14E-4543-A302-99B4E0D021C8}"/>
                  </a:ext>
                </a:extLst>
              </p:cNvPr>
              <p:cNvSpPr/>
              <p:nvPr/>
            </p:nvSpPr>
            <p:spPr>
              <a:xfrm>
                <a:off x="5337423" y="2716239"/>
                <a:ext cx="48608" cy="79006"/>
              </a:xfrm>
              <a:custGeom>
                <a:avLst/>
                <a:gdLst>
                  <a:gd name="connsiteX0" fmla="*/ 48605 w 48608"/>
                  <a:gd name="connsiteY0" fmla="*/ 38461 h 79006"/>
                  <a:gd name="connsiteX1" fmla="*/ 25676 w 48608"/>
                  <a:gd name="connsiteY1" fmla="*/ 79005 h 79006"/>
                  <a:gd name="connsiteX2" fmla="*/ 241 w 48608"/>
                  <a:gd name="connsiteY2" fmla="*/ 41650 h 79006"/>
                  <a:gd name="connsiteX3" fmla="*/ 23588 w 48608"/>
                  <a:gd name="connsiteY3" fmla="*/ 5 h 79006"/>
                  <a:gd name="connsiteX4" fmla="*/ 48605 w 48608"/>
                  <a:gd name="connsiteY4" fmla="*/ 38461 h 79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608" h="79006">
                    <a:moveTo>
                      <a:pt x="48605" y="38461"/>
                    </a:moveTo>
                    <a:cubicBezTo>
                      <a:pt x="48833" y="60214"/>
                      <a:pt x="38355" y="78777"/>
                      <a:pt x="25676" y="79005"/>
                    </a:cubicBezTo>
                    <a:cubicBezTo>
                      <a:pt x="13452" y="79195"/>
                      <a:pt x="2443" y="63023"/>
                      <a:pt x="241" y="41650"/>
                    </a:cubicBezTo>
                    <a:cubicBezTo>
                      <a:pt x="-1847" y="21378"/>
                      <a:pt x="9959" y="309"/>
                      <a:pt x="23588" y="5"/>
                    </a:cubicBezTo>
                    <a:cubicBezTo>
                      <a:pt x="37520" y="-337"/>
                      <a:pt x="48377" y="16367"/>
                      <a:pt x="48605" y="38461"/>
                    </a:cubicBezTo>
                    <a:close/>
                  </a:path>
                </a:pathLst>
              </a:custGeom>
              <a:solidFill>
                <a:srgbClr val="4B4B4B"/>
              </a:solidFill>
              <a:ln w="37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xmlns="" id="{F11A9748-B553-406F-AC6F-E17456039C7B}"/>
                  </a:ext>
                </a:extLst>
              </p:cNvPr>
              <p:cNvSpPr/>
              <p:nvPr/>
            </p:nvSpPr>
            <p:spPr>
              <a:xfrm>
                <a:off x="5413116" y="2747118"/>
                <a:ext cx="48836" cy="79213"/>
              </a:xfrm>
              <a:custGeom>
                <a:avLst/>
                <a:gdLst>
                  <a:gd name="connsiteX0" fmla="*/ 48836 w 48836"/>
                  <a:gd name="connsiteY0" fmla="*/ 39927 h 79213"/>
                  <a:gd name="connsiteX1" fmla="*/ 26249 w 48836"/>
                  <a:gd name="connsiteY1" fmla="*/ 79180 h 79213"/>
                  <a:gd name="connsiteX2" fmla="*/ 207 w 48836"/>
                  <a:gd name="connsiteY2" fmla="*/ 42356 h 79213"/>
                  <a:gd name="connsiteX3" fmla="*/ 23060 w 48836"/>
                  <a:gd name="connsiteY3" fmla="*/ 28 h 79213"/>
                  <a:gd name="connsiteX4" fmla="*/ 48836 w 48836"/>
                  <a:gd name="connsiteY4" fmla="*/ 39927 h 79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836" h="79213">
                    <a:moveTo>
                      <a:pt x="48836" y="39927"/>
                    </a:moveTo>
                    <a:cubicBezTo>
                      <a:pt x="48836" y="60275"/>
                      <a:pt x="38511" y="78231"/>
                      <a:pt x="26249" y="79180"/>
                    </a:cubicBezTo>
                    <a:cubicBezTo>
                      <a:pt x="14442" y="80091"/>
                      <a:pt x="2105" y="62628"/>
                      <a:pt x="207" y="42356"/>
                    </a:cubicBezTo>
                    <a:cubicBezTo>
                      <a:pt x="-1692" y="22046"/>
                      <a:pt x="9773" y="825"/>
                      <a:pt x="23060" y="28"/>
                    </a:cubicBezTo>
                    <a:cubicBezTo>
                      <a:pt x="37296" y="-807"/>
                      <a:pt x="48836" y="17035"/>
                      <a:pt x="48836" y="39927"/>
                    </a:cubicBezTo>
                    <a:close/>
                  </a:path>
                </a:pathLst>
              </a:custGeom>
              <a:solidFill>
                <a:srgbClr val="4B4B4B"/>
              </a:solidFill>
              <a:ln w="37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xmlns="" id="{BAB7B131-471C-4C21-B453-502002C924E1}"/>
                  </a:ext>
                </a:extLst>
              </p:cNvPr>
              <p:cNvSpPr/>
              <p:nvPr/>
            </p:nvSpPr>
            <p:spPr>
              <a:xfrm>
                <a:off x="5731524" y="2884226"/>
                <a:ext cx="48758" cy="79230"/>
              </a:xfrm>
              <a:custGeom>
                <a:avLst/>
                <a:gdLst>
                  <a:gd name="connsiteX0" fmla="*/ 0 w 48758"/>
                  <a:gd name="connsiteY0" fmla="*/ 38382 h 79230"/>
                  <a:gd name="connsiteX1" fmla="*/ 23347 w 48758"/>
                  <a:gd name="connsiteY1" fmla="*/ 2 h 79230"/>
                  <a:gd name="connsiteX2" fmla="*/ 48478 w 48758"/>
                  <a:gd name="connsiteY2" fmla="*/ 35839 h 79230"/>
                  <a:gd name="connsiteX3" fmla="*/ 24790 w 48758"/>
                  <a:gd name="connsiteY3" fmla="*/ 79230 h 79230"/>
                  <a:gd name="connsiteX4" fmla="*/ 0 w 48758"/>
                  <a:gd name="connsiteY4" fmla="*/ 38382 h 79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758" h="79230">
                    <a:moveTo>
                      <a:pt x="0" y="38382"/>
                    </a:moveTo>
                    <a:cubicBezTo>
                      <a:pt x="38" y="17845"/>
                      <a:pt x="10743" y="268"/>
                      <a:pt x="23347" y="2"/>
                    </a:cubicBezTo>
                    <a:cubicBezTo>
                      <a:pt x="34584" y="-225"/>
                      <a:pt x="46428" y="16706"/>
                      <a:pt x="48478" y="35839"/>
                    </a:cubicBezTo>
                    <a:cubicBezTo>
                      <a:pt x="50756" y="57250"/>
                      <a:pt x="38836" y="79078"/>
                      <a:pt x="24790" y="79230"/>
                    </a:cubicBezTo>
                    <a:cubicBezTo>
                      <a:pt x="10630" y="79382"/>
                      <a:pt x="-38" y="61729"/>
                      <a:pt x="0" y="38382"/>
                    </a:cubicBezTo>
                    <a:close/>
                  </a:path>
                </a:pathLst>
              </a:custGeom>
              <a:solidFill>
                <a:srgbClr val="4B4B4B"/>
              </a:solidFill>
              <a:ln w="37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xmlns="" id="{2A39A6D9-7EF7-49E1-9C88-84348DA6628E}"/>
                  </a:ext>
                </a:extLst>
              </p:cNvPr>
              <p:cNvSpPr/>
              <p:nvPr/>
            </p:nvSpPr>
            <p:spPr>
              <a:xfrm>
                <a:off x="6408256" y="3179663"/>
                <a:ext cx="48237" cy="79371"/>
              </a:xfrm>
              <a:custGeom>
                <a:avLst/>
                <a:gdLst>
                  <a:gd name="connsiteX0" fmla="*/ 48238 w 48237"/>
                  <a:gd name="connsiteY0" fmla="*/ 40077 h 79371"/>
                  <a:gd name="connsiteX1" fmla="*/ 26295 w 48237"/>
                  <a:gd name="connsiteY1" fmla="*/ 79330 h 79371"/>
                  <a:gd name="connsiteX2" fmla="*/ 291 w 48237"/>
                  <a:gd name="connsiteY2" fmla="*/ 42849 h 79371"/>
                  <a:gd name="connsiteX3" fmla="*/ 22841 w 48237"/>
                  <a:gd name="connsiteY3" fmla="*/ 65 h 79371"/>
                  <a:gd name="connsiteX4" fmla="*/ 48238 w 48237"/>
                  <a:gd name="connsiteY4" fmla="*/ 40077 h 79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237" h="79371">
                    <a:moveTo>
                      <a:pt x="48238" y="40077"/>
                    </a:moveTo>
                    <a:cubicBezTo>
                      <a:pt x="48276" y="61336"/>
                      <a:pt x="38747" y="78381"/>
                      <a:pt x="26295" y="79330"/>
                    </a:cubicBezTo>
                    <a:cubicBezTo>
                      <a:pt x="13996" y="80280"/>
                      <a:pt x="2797" y="64601"/>
                      <a:pt x="291" y="42849"/>
                    </a:cubicBezTo>
                    <a:cubicBezTo>
                      <a:pt x="-1987" y="22994"/>
                      <a:pt x="9440" y="1280"/>
                      <a:pt x="22841" y="65"/>
                    </a:cubicBezTo>
                    <a:cubicBezTo>
                      <a:pt x="36659" y="-1226"/>
                      <a:pt x="48200" y="16920"/>
                      <a:pt x="48238" y="40077"/>
                    </a:cubicBezTo>
                    <a:close/>
                  </a:path>
                </a:pathLst>
              </a:custGeom>
              <a:solidFill>
                <a:srgbClr val="4B4B4B"/>
              </a:solidFill>
              <a:ln w="37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xmlns="" id="{1EAF0B21-623C-4C17-99B6-7A1242E9C26F}"/>
                  </a:ext>
                </a:extLst>
              </p:cNvPr>
              <p:cNvSpPr/>
              <p:nvPr/>
            </p:nvSpPr>
            <p:spPr>
              <a:xfrm>
                <a:off x="6482421" y="3217265"/>
                <a:ext cx="46391" cy="79354"/>
              </a:xfrm>
              <a:custGeom>
                <a:avLst/>
                <a:gdLst>
                  <a:gd name="connsiteX0" fmla="*/ 46391 w 46391"/>
                  <a:gd name="connsiteY0" fmla="*/ 39603 h 79354"/>
                  <a:gd name="connsiteX1" fmla="*/ 23158 w 46391"/>
                  <a:gd name="connsiteY1" fmla="*/ 79350 h 79354"/>
                  <a:gd name="connsiteX2" fmla="*/ 1 w 46391"/>
                  <a:gd name="connsiteY2" fmla="*/ 39186 h 79354"/>
                  <a:gd name="connsiteX3" fmla="*/ 22930 w 46391"/>
                  <a:gd name="connsiteY3" fmla="*/ 8 h 79354"/>
                  <a:gd name="connsiteX4" fmla="*/ 46391 w 46391"/>
                  <a:gd name="connsiteY4" fmla="*/ 39603 h 79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391" h="79354">
                    <a:moveTo>
                      <a:pt x="46391" y="39603"/>
                    </a:moveTo>
                    <a:cubicBezTo>
                      <a:pt x="46467" y="62343"/>
                      <a:pt x="36331" y="79691"/>
                      <a:pt x="23158" y="79350"/>
                    </a:cubicBezTo>
                    <a:cubicBezTo>
                      <a:pt x="10251" y="79046"/>
                      <a:pt x="115" y="61470"/>
                      <a:pt x="1" y="39186"/>
                    </a:cubicBezTo>
                    <a:cubicBezTo>
                      <a:pt x="-113" y="15003"/>
                      <a:pt x="8922" y="-409"/>
                      <a:pt x="22930" y="8"/>
                    </a:cubicBezTo>
                    <a:cubicBezTo>
                      <a:pt x="36483" y="388"/>
                      <a:pt x="46315" y="17015"/>
                      <a:pt x="46391" y="39603"/>
                    </a:cubicBezTo>
                    <a:close/>
                  </a:path>
                </a:pathLst>
              </a:custGeom>
              <a:solidFill>
                <a:srgbClr val="4B4B4B"/>
              </a:solidFill>
              <a:ln w="37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xmlns="" id="{B02C09B1-BCC2-42F9-8488-650EECBEB533}"/>
                  </a:ext>
                </a:extLst>
              </p:cNvPr>
              <p:cNvSpPr/>
              <p:nvPr/>
            </p:nvSpPr>
            <p:spPr>
              <a:xfrm>
                <a:off x="6710517" y="3313428"/>
                <a:ext cx="46676" cy="78633"/>
              </a:xfrm>
              <a:custGeom>
                <a:avLst/>
                <a:gdLst>
                  <a:gd name="connsiteX0" fmla="*/ 46677 w 46676"/>
                  <a:gd name="connsiteY0" fmla="*/ 39637 h 78633"/>
                  <a:gd name="connsiteX1" fmla="*/ 24886 w 46676"/>
                  <a:gd name="connsiteY1" fmla="*/ 78625 h 78633"/>
                  <a:gd name="connsiteX2" fmla="*/ 248 w 46676"/>
                  <a:gd name="connsiteY2" fmla="*/ 42067 h 78633"/>
                  <a:gd name="connsiteX3" fmla="*/ 476 w 46676"/>
                  <a:gd name="connsiteY3" fmla="*/ 28932 h 78633"/>
                  <a:gd name="connsiteX4" fmla="*/ 22267 w 46676"/>
                  <a:gd name="connsiteY4" fmla="*/ 5 h 78633"/>
                  <a:gd name="connsiteX5" fmla="*/ 45993 w 46676"/>
                  <a:gd name="connsiteY5" fmla="*/ 28894 h 78633"/>
                  <a:gd name="connsiteX6" fmla="*/ 46677 w 46676"/>
                  <a:gd name="connsiteY6" fmla="*/ 39637 h 78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6676" h="78633">
                    <a:moveTo>
                      <a:pt x="46677" y="39637"/>
                    </a:moveTo>
                    <a:cubicBezTo>
                      <a:pt x="46297" y="63705"/>
                      <a:pt x="37642" y="78245"/>
                      <a:pt x="24886" y="78625"/>
                    </a:cubicBezTo>
                    <a:cubicBezTo>
                      <a:pt x="11409" y="79042"/>
                      <a:pt x="818" y="63326"/>
                      <a:pt x="248" y="42067"/>
                    </a:cubicBezTo>
                    <a:cubicBezTo>
                      <a:pt x="135" y="37701"/>
                      <a:pt x="-359" y="33146"/>
                      <a:pt x="476" y="28932"/>
                    </a:cubicBezTo>
                    <a:cubicBezTo>
                      <a:pt x="3096" y="15797"/>
                      <a:pt x="6588" y="308"/>
                      <a:pt x="22267" y="5"/>
                    </a:cubicBezTo>
                    <a:cubicBezTo>
                      <a:pt x="38704" y="-299"/>
                      <a:pt x="43791" y="14506"/>
                      <a:pt x="45993" y="28894"/>
                    </a:cubicBezTo>
                    <a:cubicBezTo>
                      <a:pt x="46677" y="33222"/>
                      <a:pt x="46563" y="37625"/>
                      <a:pt x="46677" y="39637"/>
                    </a:cubicBezTo>
                    <a:close/>
                  </a:path>
                </a:pathLst>
              </a:custGeom>
              <a:solidFill>
                <a:srgbClr val="4B4B4B"/>
              </a:solidFill>
              <a:ln w="37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xmlns="" id="{05B0F802-B4D4-4F8C-A4FF-DD1B6A08FD0D}"/>
                  </a:ext>
                </a:extLst>
              </p:cNvPr>
              <p:cNvSpPr/>
              <p:nvPr/>
            </p:nvSpPr>
            <p:spPr>
              <a:xfrm>
                <a:off x="5567645" y="2812101"/>
                <a:ext cx="46384" cy="79077"/>
              </a:xfrm>
              <a:custGeom>
                <a:avLst/>
                <a:gdLst>
                  <a:gd name="connsiteX0" fmla="*/ 46385 w 46384"/>
                  <a:gd name="connsiteY0" fmla="*/ 40353 h 79077"/>
                  <a:gd name="connsiteX1" fmla="*/ 23911 w 46384"/>
                  <a:gd name="connsiteY1" fmla="*/ 79075 h 79077"/>
                  <a:gd name="connsiteX2" fmla="*/ 71 w 46384"/>
                  <a:gd name="connsiteY2" fmla="*/ 41302 h 79077"/>
                  <a:gd name="connsiteX3" fmla="*/ 1361 w 46384"/>
                  <a:gd name="connsiteY3" fmla="*/ 22473 h 79077"/>
                  <a:gd name="connsiteX4" fmla="*/ 21482 w 46384"/>
                  <a:gd name="connsiteY4" fmla="*/ 75 h 79077"/>
                  <a:gd name="connsiteX5" fmla="*/ 43538 w 46384"/>
                  <a:gd name="connsiteY5" fmla="*/ 19853 h 79077"/>
                  <a:gd name="connsiteX6" fmla="*/ 46385 w 46384"/>
                  <a:gd name="connsiteY6" fmla="*/ 40353 h 790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6384" h="79077">
                    <a:moveTo>
                      <a:pt x="46385" y="40353"/>
                    </a:moveTo>
                    <a:cubicBezTo>
                      <a:pt x="46385" y="62295"/>
                      <a:pt x="36780" y="78809"/>
                      <a:pt x="23911" y="79075"/>
                    </a:cubicBezTo>
                    <a:cubicBezTo>
                      <a:pt x="10890" y="79340"/>
                      <a:pt x="336" y="62903"/>
                      <a:pt x="71" y="41302"/>
                    </a:cubicBezTo>
                    <a:cubicBezTo>
                      <a:pt x="-5" y="35000"/>
                      <a:pt x="-309" y="28433"/>
                      <a:pt x="1361" y="22473"/>
                    </a:cubicBezTo>
                    <a:cubicBezTo>
                      <a:pt x="4285" y="11957"/>
                      <a:pt x="9106" y="1100"/>
                      <a:pt x="21482" y="75"/>
                    </a:cubicBezTo>
                    <a:cubicBezTo>
                      <a:pt x="34351" y="-988"/>
                      <a:pt x="39324" y="9451"/>
                      <a:pt x="43538" y="19853"/>
                    </a:cubicBezTo>
                    <a:cubicBezTo>
                      <a:pt x="46271" y="26611"/>
                      <a:pt x="46233" y="33444"/>
                      <a:pt x="46385" y="40353"/>
                    </a:cubicBezTo>
                    <a:close/>
                  </a:path>
                </a:pathLst>
              </a:custGeom>
              <a:solidFill>
                <a:srgbClr val="4B4B4B"/>
              </a:solidFill>
              <a:ln w="37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xmlns="" id="{E22515BE-2E69-4AC6-9B0C-A57D0767F611}"/>
                  </a:ext>
                </a:extLst>
              </p:cNvPr>
              <p:cNvSpPr/>
              <p:nvPr/>
            </p:nvSpPr>
            <p:spPr>
              <a:xfrm>
                <a:off x="6160035" y="3069143"/>
                <a:ext cx="46362" cy="78976"/>
              </a:xfrm>
              <a:custGeom>
                <a:avLst/>
                <a:gdLst>
                  <a:gd name="connsiteX0" fmla="*/ 46362 w 46362"/>
                  <a:gd name="connsiteY0" fmla="*/ 39330 h 78976"/>
                  <a:gd name="connsiteX1" fmla="*/ 22863 w 46362"/>
                  <a:gd name="connsiteY1" fmla="*/ 78962 h 78976"/>
                  <a:gd name="connsiteX2" fmla="*/ 9 w 46362"/>
                  <a:gd name="connsiteY2" fmla="*/ 39937 h 78976"/>
                  <a:gd name="connsiteX3" fmla="*/ 22445 w 46362"/>
                  <a:gd name="connsiteY3" fmla="*/ 0 h 78976"/>
                  <a:gd name="connsiteX4" fmla="*/ 46362 w 46362"/>
                  <a:gd name="connsiteY4" fmla="*/ 39330 h 78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362" h="78976">
                    <a:moveTo>
                      <a:pt x="46362" y="39330"/>
                    </a:moveTo>
                    <a:cubicBezTo>
                      <a:pt x="46438" y="62601"/>
                      <a:pt x="36378" y="79532"/>
                      <a:pt x="22863" y="78962"/>
                    </a:cubicBezTo>
                    <a:cubicBezTo>
                      <a:pt x="10411" y="78393"/>
                      <a:pt x="313" y="61120"/>
                      <a:pt x="9" y="39937"/>
                    </a:cubicBezTo>
                    <a:cubicBezTo>
                      <a:pt x="-332" y="15755"/>
                      <a:pt x="8589" y="-75"/>
                      <a:pt x="22445" y="0"/>
                    </a:cubicBezTo>
                    <a:cubicBezTo>
                      <a:pt x="36605" y="76"/>
                      <a:pt x="46324" y="16059"/>
                      <a:pt x="46362" y="39330"/>
                    </a:cubicBezTo>
                    <a:close/>
                  </a:path>
                </a:pathLst>
              </a:custGeom>
              <a:solidFill>
                <a:srgbClr val="4B4B4B"/>
              </a:solidFill>
              <a:ln w="37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xmlns="" id="{8BD34DAE-DDF9-45EA-96CF-15267094DE87}"/>
                  </a:ext>
                </a:extLst>
              </p:cNvPr>
              <p:cNvSpPr/>
              <p:nvPr/>
            </p:nvSpPr>
            <p:spPr>
              <a:xfrm>
                <a:off x="6558207" y="3248011"/>
                <a:ext cx="46803" cy="79286"/>
              </a:xfrm>
              <a:custGeom>
                <a:avLst/>
                <a:gdLst>
                  <a:gd name="connsiteX0" fmla="*/ 46416 w 46803"/>
                  <a:gd name="connsiteY0" fmla="*/ 38506 h 79286"/>
                  <a:gd name="connsiteX1" fmla="*/ 23107 w 46803"/>
                  <a:gd name="connsiteY1" fmla="*/ 79278 h 79286"/>
                  <a:gd name="connsiteX2" fmla="*/ 26 w 46803"/>
                  <a:gd name="connsiteY2" fmla="*/ 40670 h 79286"/>
                  <a:gd name="connsiteX3" fmla="*/ 4240 w 46803"/>
                  <a:gd name="connsiteY3" fmla="*/ 14780 h 79286"/>
                  <a:gd name="connsiteX4" fmla="*/ 22196 w 46803"/>
                  <a:gd name="connsiteY4" fmla="*/ 12 h 79286"/>
                  <a:gd name="connsiteX5" fmla="*/ 40684 w 46803"/>
                  <a:gd name="connsiteY5" fmla="*/ 13945 h 79286"/>
                  <a:gd name="connsiteX6" fmla="*/ 46416 w 46803"/>
                  <a:gd name="connsiteY6" fmla="*/ 38506 h 79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6803" h="79286">
                    <a:moveTo>
                      <a:pt x="46416" y="38506"/>
                    </a:moveTo>
                    <a:cubicBezTo>
                      <a:pt x="46188" y="63106"/>
                      <a:pt x="36014" y="79734"/>
                      <a:pt x="23107" y="79278"/>
                    </a:cubicBezTo>
                    <a:cubicBezTo>
                      <a:pt x="10428" y="78822"/>
                      <a:pt x="292" y="62005"/>
                      <a:pt x="26" y="40670"/>
                    </a:cubicBezTo>
                    <a:cubicBezTo>
                      <a:pt x="-88" y="31825"/>
                      <a:pt x="-12" y="23018"/>
                      <a:pt x="4240" y="14780"/>
                    </a:cubicBezTo>
                    <a:cubicBezTo>
                      <a:pt x="8150" y="7187"/>
                      <a:pt x="12705" y="354"/>
                      <a:pt x="22196" y="12"/>
                    </a:cubicBezTo>
                    <a:cubicBezTo>
                      <a:pt x="31839" y="-329"/>
                      <a:pt x="36736" y="6466"/>
                      <a:pt x="40684" y="13945"/>
                    </a:cubicBezTo>
                    <a:cubicBezTo>
                      <a:pt x="45125" y="22448"/>
                      <a:pt x="47859" y="31445"/>
                      <a:pt x="46416" y="38506"/>
                    </a:cubicBezTo>
                    <a:close/>
                  </a:path>
                </a:pathLst>
              </a:custGeom>
              <a:solidFill>
                <a:srgbClr val="4B4B4B"/>
              </a:solidFill>
              <a:ln w="37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xmlns="" id="{3D405816-901F-4AE4-B9E3-3B5F993F6245}"/>
                  </a:ext>
                </a:extLst>
              </p:cNvPr>
              <p:cNvSpPr/>
              <p:nvPr/>
            </p:nvSpPr>
            <p:spPr>
              <a:xfrm>
                <a:off x="6334025" y="3146701"/>
                <a:ext cx="46607" cy="78947"/>
              </a:xfrm>
              <a:custGeom>
                <a:avLst/>
                <a:gdLst>
                  <a:gd name="connsiteX0" fmla="*/ 2 w 46607"/>
                  <a:gd name="connsiteY0" fmla="*/ 38570 h 78947"/>
                  <a:gd name="connsiteX1" fmla="*/ 22741 w 46607"/>
                  <a:gd name="connsiteY1" fmla="*/ 0 h 78947"/>
                  <a:gd name="connsiteX2" fmla="*/ 46582 w 46607"/>
                  <a:gd name="connsiteY2" fmla="*/ 38570 h 78947"/>
                  <a:gd name="connsiteX3" fmla="*/ 24412 w 46607"/>
                  <a:gd name="connsiteY3" fmla="*/ 78924 h 78947"/>
                  <a:gd name="connsiteX4" fmla="*/ 2 w 46607"/>
                  <a:gd name="connsiteY4" fmla="*/ 38570 h 78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607" h="78947">
                    <a:moveTo>
                      <a:pt x="2" y="38570"/>
                    </a:moveTo>
                    <a:cubicBezTo>
                      <a:pt x="116" y="16703"/>
                      <a:pt x="9986" y="0"/>
                      <a:pt x="22741" y="0"/>
                    </a:cubicBezTo>
                    <a:cubicBezTo>
                      <a:pt x="34586" y="38"/>
                      <a:pt x="46088" y="18677"/>
                      <a:pt x="46582" y="38570"/>
                    </a:cubicBezTo>
                    <a:cubicBezTo>
                      <a:pt x="47151" y="62258"/>
                      <a:pt x="38344" y="78279"/>
                      <a:pt x="24412" y="78924"/>
                    </a:cubicBezTo>
                    <a:cubicBezTo>
                      <a:pt x="9530" y="79645"/>
                      <a:pt x="-150" y="63663"/>
                      <a:pt x="2" y="38570"/>
                    </a:cubicBezTo>
                    <a:close/>
                  </a:path>
                </a:pathLst>
              </a:custGeom>
              <a:solidFill>
                <a:srgbClr val="4B4B4B"/>
              </a:solidFill>
              <a:ln w="37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xmlns="" id="{3E09515D-FEFC-4541-89D0-7F22AD8D78EA}"/>
                  </a:ext>
                </a:extLst>
              </p:cNvPr>
              <p:cNvSpPr/>
              <p:nvPr/>
            </p:nvSpPr>
            <p:spPr>
              <a:xfrm>
                <a:off x="6633968" y="3286013"/>
                <a:ext cx="46505" cy="79391"/>
              </a:xfrm>
              <a:custGeom>
                <a:avLst/>
                <a:gdLst>
                  <a:gd name="connsiteX0" fmla="*/ 0 w 46505"/>
                  <a:gd name="connsiteY0" fmla="*/ 39377 h 79391"/>
                  <a:gd name="connsiteX1" fmla="*/ 21980 w 46505"/>
                  <a:gd name="connsiteY1" fmla="*/ 10 h 79391"/>
                  <a:gd name="connsiteX2" fmla="*/ 46504 w 46505"/>
                  <a:gd name="connsiteY2" fmla="*/ 39529 h 79391"/>
                  <a:gd name="connsiteX3" fmla="*/ 23347 w 46505"/>
                  <a:gd name="connsiteY3" fmla="*/ 79390 h 79391"/>
                  <a:gd name="connsiteX4" fmla="*/ 0 w 46505"/>
                  <a:gd name="connsiteY4" fmla="*/ 39377 h 79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505" h="79391">
                    <a:moveTo>
                      <a:pt x="0" y="39377"/>
                    </a:moveTo>
                    <a:cubicBezTo>
                      <a:pt x="-38" y="17928"/>
                      <a:pt x="9718" y="465"/>
                      <a:pt x="21980" y="10"/>
                    </a:cubicBezTo>
                    <a:cubicBezTo>
                      <a:pt x="35153" y="-484"/>
                      <a:pt x="46352" y="17587"/>
                      <a:pt x="46504" y="39529"/>
                    </a:cubicBezTo>
                    <a:cubicBezTo>
                      <a:pt x="46656" y="62572"/>
                      <a:pt x="36748" y="79617"/>
                      <a:pt x="23347" y="79390"/>
                    </a:cubicBezTo>
                    <a:cubicBezTo>
                      <a:pt x="9567" y="79124"/>
                      <a:pt x="38" y="62762"/>
                      <a:pt x="0" y="39377"/>
                    </a:cubicBezTo>
                    <a:close/>
                  </a:path>
                </a:pathLst>
              </a:custGeom>
              <a:solidFill>
                <a:srgbClr val="4B4B4B"/>
              </a:solidFill>
              <a:ln w="37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xmlns="" id="{780682C3-1239-4517-AA3A-7E2B0C8343EC}"/>
                  </a:ext>
                </a:extLst>
              </p:cNvPr>
              <p:cNvSpPr/>
              <p:nvPr/>
            </p:nvSpPr>
            <p:spPr>
              <a:xfrm>
                <a:off x="8314148" y="3057741"/>
                <a:ext cx="67498" cy="76290"/>
              </a:xfrm>
              <a:custGeom>
                <a:avLst/>
                <a:gdLst>
                  <a:gd name="connsiteX0" fmla="*/ 67498 w 67498"/>
                  <a:gd name="connsiteY0" fmla="*/ 29397 h 76290"/>
                  <a:gd name="connsiteX1" fmla="*/ 27144 w 67498"/>
                  <a:gd name="connsiteY1" fmla="*/ 76281 h 76290"/>
                  <a:gd name="connsiteX2" fmla="*/ 0 w 67498"/>
                  <a:gd name="connsiteY2" fmla="*/ 46556 h 76290"/>
                  <a:gd name="connsiteX3" fmla="*/ 41038 w 67498"/>
                  <a:gd name="connsiteY3" fmla="*/ 14 h 76290"/>
                  <a:gd name="connsiteX4" fmla="*/ 67498 w 67498"/>
                  <a:gd name="connsiteY4" fmla="*/ 29397 h 76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98" h="76290">
                    <a:moveTo>
                      <a:pt x="67498" y="29397"/>
                    </a:moveTo>
                    <a:cubicBezTo>
                      <a:pt x="67612" y="53389"/>
                      <a:pt x="48403" y="75711"/>
                      <a:pt x="27144" y="76281"/>
                    </a:cubicBezTo>
                    <a:cubicBezTo>
                      <a:pt x="11427" y="76698"/>
                      <a:pt x="-75" y="64095"/>
                      <a:pt x="0" y="46556"/>
                    </a:cubicBezTo>
                    <a:cubicBezTo>
                      <a:pt x="114" y="22943"/>
                      <a:pt x="19855" y="546"/>
                      <a:pt x="41038" y="14"/>
                    </a:cubicBezTo>
                    <a:cubicBezTo>
                      <a:pt x="57779" y="-442"/>
                      <a:pt x="67422" y="10226"/>
                      <a:pt x="67498" y="29397"/>
                    </a:cubicBezTo>
                    <a:close/>
                  </a:path>
                </a:pathLst>
              </a:custGeom>
              <a:solidFill>
                <a:srgbClr val="B6B6B7"/>
              </a:solidFill>
              <a:ln w="37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xmlns="" id="{90E6DF3E-0714-4278-B36D-DF182BA2675E}"/>
                </a:ext>
              </a:extLst>
            </p:cNvPr>
            <p:cNvSpPr/>
            <p:nvPr/>
          </p:nvSpPr>
          <p:spPr>
            <a:xfrm>
              <a:off x="2556587" y="3753958"/>
              <a:ext cx="2004863" cy="2003147"/>
            </a:xfrm>
            <a:custGeom>
              <a:avLst/>
              <a:gdLst>
                <a:gd name="connsiteX0" fmla="*/ 553778 w 1715332"/>
                <a:gd name="connsiteY0" fmla="*/ 1647181 h 1713864"/>
                <a:gd name="connsiteX1" fmla="*/ 617428 w 1715332"/>
                <a:gd name="connsiteY1" fmla="*/ 1647181 h 1713864"/>
                <a:gd name="connsiteX2" fmla="*/ 619026 w 1715332"/>
                <a:gd name="connsiteY2" fmla="*/ 1648779 h 1713864"/>
                <a:gd name="connsiteX3" fmla="*/ 619026 w 1715332"/>
                <a:gd name="connsiteY3" fmla="*/ 1708354 h 1713864"/>
                <a:gd name="connsiteX4" fmla="*/ 613515 w 1715332"/>
                <a:gd name="connsiteY4" fmla="*/ 1713864 h 1713864"/>
                <a:gd name="connsiteX5" fmla="*/ 555115 w 1715332"/>
                <a:gd name="connsiteY5" fmla="*/ 1713864 h 1713864"/>
                <a:gd name="connsiteX6" fmla="*/ 548267 w 1715332"/>
                <a:gd name="connsiteY6" fmla="*/ 1707017 h 1713864"/>
                <a:gd name="connsiteX7" fmla="*/ 548267 w 1715332"/>
                <a:gd name="connsiteY7" fmla="*/ 1652725 h 1713864"/>
                <a:gd name="connsiteX8" fmla="*/ 553778 w 1715332"/>
                <a:gd name="connsiteY8" fmla="*/ 1647181 h 1713864"/>
                <a:gd name="connsiteX9" fmla="*/ 1651617 w 1715332"/>
                <a:gd name="connsiteY9" fmla="*/ 1642779 h 1713864"/>
                <a:gd name="connsiteX10" fmla="*/ 1709724 w 1715332"/>
                <a:gd name="connsiteY10" fmla="*/ 1642779 h 1713864"/>
                <a:gd name="connsiteX11" fmla="*/ 1715332 w 1715332"/>
                <a:gd name="connsiteY11" fmla="*/ 1648388 h 1713864"/>
                <a:gd name="connsiteX12" fmla="*/ 1715332 w 1715332"/>
                <a:gd name="connsiteY12" fmla="*/ 1706495 h 1713864"/>
                <a:gd name="connsiteX13" fmla="*/ 1709821 w 1715332"/>
                <a:gd name="connsiteY13" fmla="*/ 1712005 h 1713864"/>
                <a:gd name="connsiteX14" fmla="*/ 1652954 w 1715332"/>
                <a:gd name="connsiteY14" fmla="*/ 1712005 h 1713864"/>
                <a:gd name="connsiteX15" fmla="*/ 1646106 w 1715332"/>
                <a:gd name="connsiteY15" fmla="*/ 1705157 h 1713864"/>
                <a:gd name="connsiteX16" fmla="*/ 1646106 w 1715332"/>
                <a:gd name="connsiteY16" fmla="*/ 1648290 h 1713864"/>
                <a:gd name="connsiteX17" fmla="*/ 1651617 w 1715332"/>
                <a:gd name="connsiteY17" fmla="*/ 1642779 h 1713864"/>
                <a:gd name="connsiteX18" fmla="*/ 1449904 w 1715332"/>
                <a:gd name="connsiteY18" fmla="*/ 1642779 h 1713864"/>
                <a:gd name="connsiteX19" fmla="*/ 1507327 w 1715332"/>
                <a:gd name="connsiteY19" fmla="*/ 1642779 h 1713864"/>
                <a:gd name="connsiteX20" fmla="*/ 1512935 w 1715332"/>
                <a:gd name="connsiteY20" fmla="*/ 1648388 h 1713864"/>
                <a:gd name="connsiteX21" fmla="*/ 1512935 w 1715332"/>
                <a:gd name="connsiteY21" fmla="*/ 1706495 h 1713864"/>
                <a:gd name="connsiteX22" fmla="*/ 1507425 w 1715332"/>
                <a:gd name="connsiteY22" fmla="*/ 1712005 h 1713864"/>
                <a:gd name="connsiteX23" fmla="*/ 1450557 w 1715332"/>
                <a:gd name="connsiteY23" fmla="*/ 1712005 h 1713864"/>
                <a:gd name="connsiteX24" fmla="*/ 1443709 w 1715332"/>
                <a:gd name="connsiteY24" fmla="*/ 1705157 h 1713864"/>
                <a:gd name="connsiteX25" fmla="*/ 1443709 w 1715332"/>
                <a:gd name="connsiteY25" fmla="*/ 1648975 h 1713864"/>
                <a:gd name="connsiteX26" fmla="*/ 1449904 w 1715332"/>
                <a:gd name="connsiteY26" fmla="*/ 1642779 h 1713864"/>
                <a:gd name="connsiteX27" fmla="*/ 897399 w 1715332"/>
                <a:gd name="connsiteY27" fmla="*/ 1579292 h 1713864"/>
                <a:gd name="connsiteX28" fmla="*/ 956158 w 1715332"/>
                <a:gd name="connsiteY28" fmla="*/ 1579292 h 1713864"/>
                <a:gd name="connsiteX29" fmla="*/ 961766 w 1715332"/>
                <a:gd name="connsiteY29" fmla="*/ 1584901 h 1713864"/>
                <a:gd name="connsiteX30" fmla="*/ 961766 w 1715332"/>
                <a:gd name="connsiteY30" fmla="*/ 1658725 h 1713864"/>
                <a:gd name="connsiteX31" fmla="*/ 961765 w 1715332"/>
                <a:gd name="connsiteY31" fmla="*/ 1658726 h 1713864"/>
                <a:gd name="connsiteX32" fmla="*/ 961765 w 1715332"/>
                <a:gd name="connsiteY32" fmla="*/ 1708354 h 1713864"/>
                <a:gd name="connsiteX33" fmla="*/ 956255 w 1715332"/>
                <a:gd name="connsiteY33" fmla="*/ 1713864 h 1713864"/>
                <a:gd name="connsiteX34" fmla="*/ 763087 w 1715332"/>
                <a:gd name="connsiteY34" fmla="*/ 1713864 h 1713864"/>
                <a:gd name="connsiteX35" fmla="*/ 756239 w 1715332"/>
                <a:gd name="connsiteY35" fmla="*/ 1707017 h 1713864"/>
                <a:gd name="connsiteX36" fmla="*/ 756239 w 1715332"/>
                <a:gd name="connsiteY36" fmla="*/ 1648159 h 1713864"/>
                <a:gd name="connsiteX37" fmla="*/ 756793 w 1715332"/>
                <a:gd name="connsiteY37" fmla="*/ 1647572 h 1713864"/>
                <a:gd name="connsiteX38" fmla="*/ 891888 w 1715332"/>
                <a:gd name="connsiteY38" fmla="*/ 1647572 h 1713864"/>
                <a:gd name="connsiteX39" fmla="*/ 891888 w 1715332"/>
                <a:gd name="connsiteY39" fmla="*/ 1584803 h 1713864"/>
                <a:gd name="connsiteX40" fmla="*/ 897399 w 1715332"/>
                <a:gd name="connsiteY40" fmla="*/ 1579292 h 1713864"/>
                <a:gd name="connsiteX41" fmla="*/ 627830 w 1715332"/>
                <a:gd name="connsiteY41" fmla="*/ 1440905 h 1713864"/>
                <a:gd name="connsiteX42" fmla="*/ 747500 w 1715332"/>
                <a:gd name="connsiteY42" fmla="*/ 1440905 h 1713864"/>
                <a:gd name="connsiteX43" fmla="*/ 756402 w 1715332"/>
                <a:gd name="connsiteY43" fmla="*/ 1449807 h 1713864"/>
                <a:gd name="connsiteX44" fmla="*/ 756402 w 1715332"/>
                <a:gd name="connsiteY44" fmla="*/ 1508761 h 1713864"/>
                <a:gd name="connsiteX45" fmla="*/ 819303 w 1715332"/>
                <a:gd name="connsiteY45" fmla="*/ 1508761 h 1713864"/>
                <a:gd name="connsiteX46" fmla="*/ 824911 w 1715332"/>
                <a:gd name="connsiteY46" fmla="*/ 1514370 h 1713864"/>
                <a:gd name="connsiteX47" fmla="*/ 824911 w 1715332"/>
                <a:gd name="connsiteY47" fmla="*/ 1569543 h 1713864"/>
                <a:gd name="connsiteX48" fmla="*/ 819400 w 1715332"/>
                <a:gd name="connsiteY48" fmla="*/ 1575053 h 1713864"/>
                <a:gd name="connsiteX49" fmla="*/ 756402 w 1715332"/>
                <a:gd name="connsiteY49" fmla="*/ 1575053 h 1713864"/>
                <a:gd name="connsiteX50" fmla="*/ 756402 w 1715332"/>
                <a:gd name="connsiteY50" fmla="*/ 1642715 h 1713864"/>
                <a:gd name="connsiteX51" fmla="*/ 753109 w 1715332"/>
                <a:gd name="connsiteY51" fmla="*/ 1646008 h 1713864"/>
                <a:gd name="connsiteX52" fmla="*/ 622580 w 1715332"/>
                <a:gd name="connsiteY52" fmla="*/ 1646008 h 1713864"/>
                <a:gd name="connsiteX53" fmla="*/ 619026 w 1715332"/>
                <a:gd name="connsiteY53" fmla="*/ 1642454 h 1713864"/>
                <a:gd name="connsiteX54" fmla="*/ 619026 w 1715332"/>
                <a:gd name="connsiteY54" fmla="*/ 1575053 h 1713864"/>
                <a:gd name="connsiteX55" fmla="*/ 555147 w 1715332"/>
                <a:gd name="connsiteY55" fmla="*/ 1575053 h 1713864"/>
                <a:gd name="connsiteX56" fmla="*/ 548299 w 1715332"/>
                <a:gd name="connsiteY56" fmla="*/ 1568206 h 1713864"/>
                <a:gd name="connsiteX57" fmla="*/ 548299 w 1715332"/>
                <a:gd name="connsiteY57" fmla="*/ 1514304 h 1713864"/>
                <a:gd name="connsiteX58" fmla="*/ 553777 w 1715332"/>
                <a:gd name="connsiteY58" fmla="*/ 1508761 h 1713864"/>
                <a:gd name="connsiteX59" fmla="*/ 619026 w 1715332"/>
                <a:gd name="connsiteY59" fmla="*/ 1508761 h 1713864"/>
                <a:gd name="connsiteX60" fmla="*/ 619026 w 1715332"/>
                <a:gd name="connsiteY60" fmla="*/ 1449709 h 1713864"/>
                <a:gd name="connsiteX61" fmla="*/ 627830 w 1715332"/>
                <a:gd name="connsiteY61" fmla="*/ 1440905 h 1713864"/>
                <a:gd name="connsiteX62" fmla="*/ 140148 w 1715332"/>
                <a:gd name="connsiteY62" fmla="*/ 1371580 h 1713864"/>
                <a:gd name="connsiteX63" fmla="*/ 339088 w 1715332"/>
                <a:gd name="connsiteY63" fmla="*/ 1371580 h 1713864"/>
                <a:gd name="connsiteX64" fmla="*/ 342284 w 1715332"/>
                <a:gd name="connsiteY64" fmla="*/ 1374776 h 1713864"/>
                <a:gd name="connsiteX65" fmla="*/ 342284 w 1715332"/>
                <a:gd name="connsiteY65" fmla="*/ 1573716 h 1713864"/>
                <a:gd name="connsiteX66" fmla="*/ 339088 w 1715332"/>
                <a:gd name="connsiteY66" fmla="*/ 1576911 h 1713864"/>
                <a:gd name="connsiteX67" fmla="*/ 140148 w 1715332"/>
                <a:gd name="connsiteY67" fmla="*/ 1576911 h 1713864"/>
                <a:gd name="connsiteX68" fmla="*/ 136953 w 1715332"/>
                <a:gd name="connsiteY68" fmla="*/ 1573716 h 1713864"/>
                <a:gd name="connsiteX69" fmla="*/ 136953 w 1715332"/>
                <a:gd name="connsiteY69" fmla="*/ 1374776 h 1713864"/>
                <a:gd name="connsiteX70" fmla="*/ 140148 w 1715332"/>
                <a:gd name="connsiteY70" fmla="*/ 1371580 h 1713864"/>
                <a:gd name="connsiteX71" fmla="*/ 71085 w 1715332"/>
                <a:gd name="connsiteY71" fmla="*/ 1302485 h 1713864"/>
                <a:gd name="connsiteX72" fmla="*/ 67890 w 1715332"/>
                <a:gd name="connsiteY72" fmla="*/ 1305680 h 1713864"/>
                <a:gd name="connsiteX73" fmla="*/ 67890 w 1715332"/>
                <a:gd name="connsiteY73" fmla="*/ 1642779 h 1713864"/>
                <a:gd name="connsiteX74" fmla="*/ 71085 w 1715332"/>
                <a:gd name="connsiteY74" fmla="*/ 1645975 h 1713864"/>
                <a:gd name="connsiteX75" fmla="*/ 408185 w 1715332"/>
                <a:gd name="connsiteY75" fmla="*/ 1645975 h 1713864"/>
                <a:gd name="connsiteX76" fmla="*/ 411380 w 1715332"/>
                <a:gd name="connsiteY76" fmla="*/ 1642779 h 1713864"/>
                <a:gd name="connsiteX77" fmla="*/ 411380 w 1715332"/>
                <a:gd name="connsiteY77" fmla="*/ 1305680 h 1713864"/>
                <a:gd name="connsiteX78" fmla="*/ 408185 w 1715332"/>
                <a:gd name="connsiteY78" fmla="*/ 1302485 h 1713864"/>
                <a:gd name="connsiteX79" fmla="*/ 3196 w 1715332"/>
                <a:gd name="connsiteY79" fmla="*/ 1234595 h 1713864"/>
                <a:gd name="connsiteX80" fmla="*/ 476041 w 1715332"/>
                <a:gd name="connsiteY80" fmla="*/ 1234595 h 1713864"/>
                <a:gd name="connsiteX81" fmla="*/ 479237 w 1715332"/>
                <a:gd name="connsiteY81" fmla="*/ 1237824 h 1713864"/>
                <a:gd name="connsiteX82" fmla="*/ 479237 w 1715332"/>
                <a:gd name="connsiteY82" fmla="*/ 1710636 h 1713864"/>
                <a:gd name="connsiteX83" fmla="*/ 476041 w 1715332"/>
                <a:gd name="connsiteY83" fmla="*/ 1713832 h 1713864"/>
                <a:gd name="connsiteX84" fmla="*/ 3196 w 1715332"/>
                <a:gd name="connsiteY84" fmla="*/ 1713832 h 1713864"/>
                <a:gd name="connsiteX85" fmla="*/ 0 w 1715332"/>
                <a:gd name="connsiteY85" fmla="*/ 1710636 h 1713864"/>
                <a:gd name="connsiteX86" fmla="*/ 0 w 1715332"/>
                <a:gd name="connsiteY86" fmla="*/ 1237791 h 1713864"/>
                <a:gd name="connsiteX87" fmla="*/ 3196 w 1715332"/>
                <a:gd name="connsiteY87" fmla="*/ 1234595 h 1713864"/>
                <a:gd name="connsiteX88" fmla="*/ 1296388 w 1715332"/>
                <a:gd name="connsiteY88" fmla="*/ 1234400 h 1713864"/>
                <a:gd name="connsiteX89" fmla="*/ 1300790 w 1715332"/>
                <a:gd name="connsiteY89" fmla="*/ 1239226 h 1713864"/>
                <a:gd name="connsiteX90" fmla="*/ 1300790 w 1715332"/>
                <a:gd name="connsiteY90" fmla="*/ 1298572 h 1713864"/>
                <a:gd name="connsiteX91" fmla="*/ 1296127 w 1715332"/>
                <a:gd name="connsiteY91" fmla="*/ 1303138 h 1713864"/>
                <a:gd name="connsiteX92" fmla="*/ 1236781 w 1715332"/>
                <a:gd name="connsiteY92" fmla="*/ 1303138 h 1713864"/>
                <a:gd name="connsiteX93" fmla="*/ 1232053 w 1715332"/>
                <a:gd name="connsiteY93" fmla="*/ 1298637 h 1713864"/>
                <a:gd name="connsiteX94" fmla="*/ 1232085 w 1715332"/>
                <a:gd name="connsiteY94" fmla="*/ 1238704 h 1713864"/>
                <a:gd name="connsiteX95" fmla="*/ 1236455 w 1715332"/>
                <a:gd name="connsiteY95" fmla="*/ 1234432 h 1713864"/>
                <a:gd name="connsiteX96" fmla="*/ 1296388 w 1715332"/>
                <a:gd name="connsiteY96" fmla="*/ 1234400 h 1713864"/>
                <a:gd name="connsiteX97" fmla="*/ 1645943 w 1715332"/>
                <a:gd name="connsiteY97" fmla="*/ 1166021 h 1713864"/>
                <a:gd name="connsiteX98" fmla="*/ 1709723 w 1715332"/>
                <a:gd name="connsiteY98" fmla="*/ 1166021 h 1713864"/>
                <a:gd name="connsiteX99" fmla="*/ 1715332 w 1715332"/>
                <a:gd name="connsiteY99" fmla="*/ 1171630 h 1713864"/>
                <a:gd name="connsiteX100" fmla="*/ 1715332 w 1715332"/>
                <a:gd name="connsiteY100" fmla="*/ 1435166 h 1713864"/>
                <a:gd name="connsiteX101" fmla="*/ 1709821 w 1715332"/>
                <a:gd name="connsiteY101" fmla="*/ 1440677 h 1713864"/>
                <a:gd name="connsiteX102" fmla="*/ 1652628 w 1715332"/>
                <a:gd name="connsiteY102" fmla="*/ 1440677 h 1713864"/>
                <a:gd name="connsiteX103" fmla="*/ 1645780 w 1715332"/>
                <a:gd name="connsiteY103" fmla="*/ 1433829 h 1713864"/>
                <a:gd name="connsiteX104" fmla="*/ 1645780 w 1715332"/>
                <a:gd name="connsiteY104" fmla="*/ 1166217 h 1713864"/>
                <a:gd name="connsiteX105" fmla="*/ 1645943 w 1715332"/>
                <a:gd name="connsiteY105" fmla="*/ 1166021 h 1713864"/>
                <a:gd name="connsiteX106" fmla="*/ 692622 w 1715332"/>
                <a:gd name="connsiteY106" fmla="*/ 1165369 h 1713864"/>
                <a:gd name="connsiteX107" fmla="*/ 752750 w 1715332"/>
                <a:gd name="connsiteY107" fmla="*/ 1165369 h 1713864"/>
                <a:gd name="connsiteX108" fmla="*/ 753761 w 1715332"/>
                <a:gd name="connsiteY108" fmla="*/ 1166380 h 1713864"/>
                <a:gd name="connsiteX109" fmla="*/ 753761 w 1715332"/>
                <a:gd name="connsiteY109" fmla="*/ 1226509 h 1713864"/>
                <a:gd name="connsiteX110" fmla="*/ 748250 w 1715332"/>
                <a:gd name="connsiteY110" fmla="*/ 1232020 h 1713864"/>
                <a:gd name="connsiteX111" fmla="*/ 693959 w 1715332"/>
                <a:gd name="connsiteY111" fmla="*/ 1232020 h 1713864"/>
                <a:gd name="connsiteX112" fmla="*/ 687111 w 1715332"/>
                <a:gd name="connsiteY112" fmla="*/ 1225172 h 1713864"/>
                <a:gd name="connsiteX113" fmla="*/ 687111 w 1715332"/>
                <a:gd name="connsiteY113" fmla="*/ 1170880 h 1713864"/>
                <a:gd name="connsiteX114" fmla="*/ 692622 w 1715332"/>
                <a:gd name="connsiteY114" fmla="*/ 1165369 h 1713864"/>
                <a:gd name="connsiteX115" fmla="*/ 549669 w 1715332"/>
                <a:gd name="connsiteY115" fmla="*/ 1165369 h 1713864"/>
                <a:gd name="connsiteX116" fmla="*/ 613449 w 1715332"/>
                <a:gd name="connsiteY116" fmla="*/ 1165369 h 1713864"/>
                <a:gd name="connsiteX117" fmla="*/ 619058 w 1715332"/>
                <a:gd name="connsiteY117" fmla="*/ 1170978 h 1713864"/>
                <a:gd name="connsiteX118" fmla="*/ 619058 w 1715332"/>
                <a:gd name="connsiteY118" fmla="*/ 1296975 h 1713864"/>
                <a:gd name="connsiteX119" fmla="*/ 613547 w 1715332"/>
                <a:gd name="connsiteY119" fmla="*/ 1302485 h 1713864"/>
                <a:gd name="connsiteX120" fmla="*/ 556516 w 1715332"/>
                <a:gd name="connsiteY120" fmla="*/ 1302485 h 1713864"/>
                <a:gd name="connsiteX121" fmla="*/ 549669 w 1715332"/>
                <a:gd name="connsiteY121" fmla="*/ 1295638 h 1713864"/>
                <a:gd name="connsiteX122" fmla="*/ 1168761 w 1715332"/>
                <a:gd name="connsiteY122" fmla="*/ 1165206 h 1713864"/>
                <a:gd name="connsiteX123" fmla="*/ 1162924 w 1715332"/>
                <a:gd name="connsiteY123" fmla="*/ 1171076 h 1713864"/>
                <a:gd name="connsiteX124" fmla="*/ 1162891 w 1715332"/>
                <a:gd name="connsiteY124" fmla="*/ 1365809 h 1713864"/>
                <a:gd name="connsiteX125" fmla="*/ 1169380 w 1715332"/>
                <a:gd name="connsiteY125" fmla="*/ 1372265 h 1713864"/>
                <a:gd name="connsiteX126" fmla="*/ 1364114 w 1715332"/>
                <a:gd name="connsiteY126" fmla="*/ 1372265 h 1713864"/>
                <a:gd name="connsiteX127" fmla="*/ 1369950 w 1715332"/>
                <a:gd name="connsiteY127" fmla="*/ 1366396 h 1713864"/>
                <a:gd name="connsiteX128" fmla="*/ 1369950 w 1715332"/>
                <a:gd name="connsiteY128" fmla="*/ 1171043 h 1713864"/>
                <a:gd name="connsiteX129" fmla="*/ 1364081 w 1715332"/>
                <a:gd name="connsiteY129" fmla="*/ 1165206 h 1713864"/>
                <a:gd name="connsiteX130" fmla="*/ 1168761 w 1715332"/>
                <a:gd name="connsiteY130" fmla="*/ 1165206 h 1713864"/>
                <a:gd name="connsiteX131" fmla="*/ 887616 w 1715332"/>
                <a:gd name="connsiteY131" fmla="*/ 1099273 h 1713864"/>
                <a:gd name="connsiteX132" fmla="*/ 887634 w 1715332"/>
                <a:gd name="connsiteY132" fmla="*/ 1099338 h 1713864"/>
                <a:gd name="connsiteX133" fmla="*/ 888432 w 1715332"/>
                <a:gd name="connsiteY133" fmla="*/ 1099338 h 1713864"/>
                <a:gd name="connsiteX134" fmla="*/ 894040 w 1715332"/>
                <a:gd name="connsiteY134" fmla="*/ 1104947 h 1713864"/>
                <a:gd name="connsiteX135" fmla="*/ 894040 w 1715332"/>
                <a:gd name="connsiteY135" fmla="*/ 1165369 h 1713864"/>
                <a:gd name="connsiteX136" fmla="*/ 956157 w 1715332"/>
                <a:gd name="connsiteY136" fmla="*/ 1165369 h 1713864"/>
                <a:gd name="connsiteX137" fmla="*/ 961766 w 1715332"/>
                <a:gd name="connsiteY137" fmla="*/ 1170978 h 1713864"/>
                <a:gd name="connsiteX138" fmla="*/ 961766 w 1715332"/>
                <a:gd name="connsiteY138" fmla="*/ 1296975 h 1713864"/>
                <a:gd name="connsiteX139" fmla="*/ 956255 w 1715332"/>
                <a:gd name="connsiteY139" fmla="*/ 1302485 h 1713864"/>
                <a:gd name="connsiteX140" fmla="*/ 890094 w 1715332"/>
                <a:gd name="connsiteY140" fmla="*/ 1302485 h 1713864"/>
                <a:gd name="connsiteX141" fmla="*/ 891496 w 1715332"/>
                <a:gd name="connsiteY141" fmla="*/ 1303887 h 1713864"/>
                <a:gd name="connsiteX142" fmla="*/ 891496 w 1715332"/>
                <a:gd name="connsiteY142" fmla="*/ 1364310 h 1713864"/>
                <a:gd name="connsiteX143" fmla="*/ 885986 w 1715332"/>
                <a:gd name="connsiteY143" fmla="*/ 1369820 h 1713864"/>
                <a:gd name="connsiteX144" fmla="*/ 693959 w 1715332"/>
                <a:gd name="connsiteY144" fmla="*/ 1369820 h 1713864"/>
                <a:gd name="connsiteX145" fmla="*/ 687111 w 1715332"/>
                <a:gd name="connsiteY145" fmla="*/ 1362973 h 1713864"/>
                <a:gd name="connsiteX146" fmla="*/ 687111 w 1715332"/>
                <a:gd name="connsiteY146" fmla="*/ 1308029 h 1713864"/>
                <a:gd name="connsiteX147" fmla="*/ 692622 w 1715332"/>
                <a:gd name="connsiteY147" fmla="*/ 1302485 h 1713864"/>
                <a:gd name="connsiteX148" fmla="*/ 824650 w 1715332"/>
                <a:gd name="connsiteY148" fmla="*/ 1302485 h 1713864"/>
                <a:gd name="connsiteX149" fmla="*/ 824650 w 1715332"/>
                <a:gd name="connsiteY149" fmla="*/ 1168304 h 1713864"/>
                <a:gd name="connsiteX150" fmla="*/ 826907 w 1715332"/>
                <a:gd name="connsiteY150" fmla="*/ 1166021 h 1713864"/>
                <a:gd name="connsiteX151" fmla="*/ 755327 w 1715332"/>
                <a:gd name="connsiteY151" fmla="*/ 1166021 h 1713864"/>
                <a:gd name="connsiteX152" fmla="*/ 754381 w 1715332"/>
                <a:gd name="connsiteY152" fmla="*/ 1165076 h 1713864"/>
                <a:gd name="connsiteX153" fmla="*/ 754381 w 1715332"/>
                <a:gd name="connsiteY153" fmla="*/ 1104881 h 1713864"/>
                <a:gd name="connsiteX154" fmla="*/ 756698 w 1715332"/>
                <a:gd name="connsiteY154" fmla="*/ 1102550 h 1713864"/>
                <a:gd name="connsiteX155" fmla="*/ 756500 w 1715332"/>
                <a:gd name="connsiteY155" fmla="*/ 1102599 h 1713864"/>
                <a:gd name="connsiteX156" fmla="*/ 756337 w 1715332"/>
                <a:gd name="connsiteY156" fmla="*/ 1101132 h 1713864"/>
                <a:gd name="connsiteX157" fmla="*/ 757969 w 1715332"/>
                <a:gd name="connsiteY157" fmla="*/ 1101273 h 1713864"/>
                <a:gd name="connsiteX158" fmla="*/ 759892 w 1715332"/>
                <a:gd name="connsiteY158" fmla="*/ 1099338 h 1713864"/>
                <a:gd name="connsiteX159" fmla="*/ 887496 w 1715332"/>
                <a:gd name="connsiteY159" fmla="*/ 1099338 h 1713864"/>
                <a:gd name="connsiteX160" fmla="*/ 5967 w 1715332"/>
                <a:gd name="connsiteY160" fmla="*/ 1027373 h 1713864"/>
                <a:gd name="connsiteX161" fmla="*/ 134735 w 1715332"/>
                <a:gd name="connsiteY161" fmla="*/ 1027373 h 1713864"/>
                <a:gd name="connsiteX162" fmla="*/ 140245 w 1715332"/>
                <a:gd name="connsiteY162" fmla="*/ 1032884 h 1713864"/>
                <a:gd name="connsiteX163" fmla="*/ 140245 w 1715332"/>
                <a:gd name="connsiteY163" fmla="*/ 1093372 h 1713864"/>
                <a:gd name="connsiteX164" fmla="*/ 134735 w 1715332"/>
                <a:gd name="connsiteY164" fmla="*/ 1098882 h 1713864"/>
                <a:gd name="connsiteX165" fmla="*/ 5967 w 1715332"/>
                <a:gd name="connsiteY165" fmla="*/ 1098882 h 1713864"/>
                <a:gd name="connsiteX166" fmla="*/ 456 w 1715332"/>
                <a:gd name="connsiteY166" fmla="*/ 1093372 h 1713864"/>
                <a:gd name="connsiteX167" fmla="*/ 456 w 1715332"/>
                <a:gd name="connsiteY167" fmla="*/ 1032884 h 1713864"/>
                <a:gd name="connsiteX168" fmla="*/ 5967 w 1715332"/>
                <a:gd name="connsiteY168" fmla="*/ 1027373 h 1713864"/>
                <a:gd name="connsiteX169" fmla="*/ 964538 w 1715332"/>
                <a:gd name="connsiteY169" fmla="*/ 1026590 h 1713864"/>
                <a:gd name="connsiteX170" fmla="*/ 1028221 w 1715332"/>
                <a:gd name="connsiteY170" fmla="*/ 1026590 h 1713864"/>
                <a:gd name="connsiteX171" fmla="*/ 1028351 w 1715332"/>
                <a:gd name="connsiteY171" fmla="*/ 1026721 h 1713864"/>
                <a:gd name="connsiteX172" fmla="*/ 1028351 w 1715332"/>
                <a:gd name="connsiteY172" fmla="*/ 1094839 h 1713864"/>
                <a:gd name="connsiteX173" fmla="*/ 1022840 w 1715332"/>
                <a:gd name="connsiteY173" fmla="*/ 1100350 h 1713864"/>
                <a:gd name="connsiteX174" fmla="*/ 965875 w 1715332"/>
                <a:gd name="connsiteY174" fmla="*/ 1100350 h 1713864"/>
                <a:gd name="connsiteX175" fmla="*/ 959027 w 1715332"/>
                <a:gd name="connsiteY175" fmla="*/ 1093502 h 1713864"/>
                <a:gd name="connsiteX176" fmla="*/ 959027 w 1715332"/>
                <a:gd name="connsiteY176" fmla="*/ 1032101 h 1713864"/>
                <a:gd name="connsiteX177" fmla="*/ 964538 w 1715332"/>
                <a:gd name="connsiteY177" fmla="*/ 1026590 h 1713864"/>
                <a:gd name="connsiteX178" fmla="*/ 1237530 w 1715332"/>
                <a:gd name="connsiteY178" fmla="*/ 1026558 h 1713864"/>
                <a:gd name="connsiteX179" fmla="*/ 1368255 w 1715332"/>
                <a:gd name="connsiteY179" fmla="*/ 1026558 h 1713864"/>
                <a:gd name="connsiteX180" fmla="*/ 1373863 w 1715332"/>
                <a:gd name="connsiteY180" fmla="*/ 1032167 h 1713864"/>
                <a:gd name="connsiteX181" fmla="*/ 1373863 w 1715332"/>
                <a:gd name="connsiteY181" fmla="*/ 1098230 h 1713864"/>
                <a:gd name="connsiteX182" fmla="*/ 1435362 w 1715332"/>
                <a:gd name="connsiteY182" fmla="*/ 1098230 h 1713864"/>
                <a:gd name="connsiteX183" fmla="*/ 1440970 w 1715332"/>
                <a:gd name="connsiteY183" fmla="*/ 1103838 h 1713864"/>
                <a:gd name="connsiteX184" fmla="*/ 1440970 w 1715332"/>
                <a:gd name="connsiteY184" fmla="*/ 1234139 h 1713864"/>
                <a:gd name="connsiteX185" fmla="*/ 1506251 w 1715332"/>
                <a:gd name="connsiteY185" fmla="*/ 1234139 h 1713864"/>
                <a:gd name="connsiteX186" fmla="*/ 1506251 w 1715332"/>
                <a:gd name="connsiteY186" fmla="*/ 1171923 h 1713864"/>
                <a:gd name="connsiteX187" fmla="*/ 1511762 w 1715332"/>
                <a:gd name="connsiteY187" fmla="*/ 1166412 h 1713864"/>
                <a:gd name="connsiteX188" fmla="*/ 1578803 w 1715332"/>
                <a:gd name="connsiteY188" fmla="*/ 1166412 h 1713864"/>
                <a:gd name="connsiteX189" fmla="*/ 1578803 w 1715332"/>
                <a:gd name="connsiteY189" fmla="*/ 1102143 h 1713864"/>
                <a:gd name="connsiteX190" fmla="*/ 1584314 w 1715332"/>
                <a:gd name="connsiteY190" fmla="*/ 1096599 h 1713864"/>
                <a:gd name="connsiteX191" fmla="*/ 1640171 w 1715332"/>
                <a:gd name="connsiteY191" fmla="*/ 1096599 h 1713864"/>
                <a:gd name="connsiteX192" fmla="*/ 1645779 w 1715332"/>
                <a:gd name="connsiteY192" fmla="*/ 1102208 h 1713864"/>
                <a:gd name="connsiteX193" fmla="*/ 1645779 w 1715332"/>
                <a:gd name="connsiteY193" fmla="*/ 1371255 h 1713864"/>
                <a:gd name="connsiteX194" fmla="*/ 1585651 w 1715332"/>
                <a:gd name="connsiteY194" fmla="*/ 1371255 h 1713864"/>
                <a:gd name="connsiteX195" fmla="*/ 1578803 w 1715332"/>
                <a:gd name="connsiteY195" fmla="*/ 1364407 h 1713864"/>
                <a:gd name="connsiteX196" fmla="*/ 1578803 w 1715332"/>
                <a:gd name="connsiteY196" fmla="*/ 1235639 h 1713864"/>
                <a:gd name="connsiteX197" fmla="*/ 1508631 w 1715332"/>
                <a:gd name="connsiteY197" fmla="*/ 1235639 h 1713864"/>
                <a:gd name="connsiteX198" fmla="*/ 1508632 w 1715332"/>
                <a:gd name="connsiteY198" fmla="*/ 1235639 h 1713864"/>
                <a:gd name="connsiteX199" fmla="*/ 1508632 w 1715332"/>
                <a:gd name="connsiteY199" fmla="*/ 1301963 h 1713864"/>
                <a:gd name="connsiteX200" fmla="*/ 1507229 w 1715332"/>
                <a:gd name="connsiteY200" fmla="*/ 1303365 h 1713864"/>
                <a:gd name="connsiteX201" fmla="*/ 1441003 w 1715332"/>
                <a:gd name="connsiteY201" fmla="*/ 1303365 h 1713864"/>
                <a:gd name="connsiteX202" fmla="*/ 1441003 w 1715332"/>
                <a:gd name="connsiteY202" fmla="*/ 1369787 h 1713864"/>
                <a:gd name="connsiteX203" fmla="*/ 1504425 w 1715332"/>
                <a:gd name="connsiteY203" fmla="*/ 1369787 h 1713864"/>
                <a:gd name="connsiteX204" fmla="*/ 1510033 w 1715332"/>
                <a:gd name="connsiteY204" fmla="*/ 1375396 h 1713864"/>
                <a:gd name="connsiteX205" fmla="*/ 1510033 w 1715332"/>
                <a:gd name="connsiteY205" fmla="*/ 1439014 h 1713864"/>
                <a:gd name="connsiteX206" fmla="*/ 1640171 w 1715332"/>
                <a:gd name="connsiteY206" fmla="*/ 1439209 h 1713864"/>
                <a:gd name="connsiteX207" fmla="*/ 1645780 w 1715332"/>
                <a:gd name="connsiteY207" fmla="*/ 1444818 h 1713864"/>
                <a:gd name="connsiteX208" fmla="*/ 1645780 w 1715332"/>
                <a:gd name="connsiteY208" fmla="*/ 1507294 h 1713864"/>
                <a:gd name="connsiteX209" fmla="*/ 1709724 w 1715332"/>
                <a:gd name="connsiteY209" fmla="*/ 1507294 h 1713864"/>
                <a:gd name="connsiteX210" fmla="*/ 1715332 w 1715332"/>
                <a:gd name="connsiteY210" fmla="*/ 1512935 h 1713864"/>
                <a:gd name="connsiteX211" fmla="*/ 1715332 w 1715332"/>
                <a:gd name="connsiteY211" fmla="*/ 1571042 h 1713864"/>
                <a:gd name="connsiteX212" fmla="*/ 1709821 w 1715332"/>
                <a:gd name="connsiteY212" fmla="*/ 1576553 h 1713864"/>
                <a:gd name="connsiteX213" fmla="*/ 1583108 w 1715332"/>
                <a:gd name="connsiteY213" fmla="*/ 1576553 h 1713864"/>
                <a:gd name="connsiteX214" fmla="*/ 1576260 w 1715332"/>
                <a:gd name="connsiteY214" fmla="*/ 1569705 h 1713864"/>
                <a:gd name="connsiteX215" fmla="*/ 1576260 w 1715332"/>
                <a:gd name="connsiteY215" fmla="*/ 1508468 h 1713864"/>
                <a:gd name="connsiteX216" fmla="*/ 1441035 w 1715332"/>
                <a:gd name="connsiteY216" fmla="*/ 1508468 h 1713864"/>
                <a:gd name="connsiteX217" fmla="*/ 1441035 w 1715332"/>
                <a:gd name="connsiteY217" fmla="*/ 1646236 h 1713864"/>
                <a:gd name="connsiteX218" fmla="*/ 1304376 w 1715332"/>
                <a:gd name="connsiteY218" fmla="*/ 1646236 h 1713864"/>
                <a:gd name="connsiteX219" fmla="*/ 1302811 w 1715332"/>
                <a:gd name="connsiteY219" fmla="*/ 1647801 h 1713864"/>
                <a:gd name="connsiteX220" fmla="*/ 1302811 w 1715332"/>
                <a:gd name="connsiteY220" fmla="*/ 1713864 h 1713864"/>
                <a:gd name="connsiteX221" fmla="*/ 1102339 w 1715332"/>
                <a:gd name="connsiteY221" fmla="*/ 1713864 h 1713864"/>
                <a:gd name="connsiteX222" fmla="*/ 1095491 w 1715332"/>
                <a:gd name="connsiteY222" fmla="*/ 1707017 h 1713864"/>
                <a:gd name="connsiteX223" fmla="*/ 1095491 w 1715332"/>
                <a:gd name="connsiteY223" fmla="*/ 1576912 h 1713864"/>
                <a:gd name="connsiteX224" fmla="*/ 1162891 w 1715332"/>
                <a:gd name="connsiteY224" fmla="*/ 1576912 h 1713864"/>
                <a:gd name="connsiteX225" fmla="*/ 1162891 w 1715332"/>
                <a:gd name="connsiteY225" fmla="*/ 1641377 h 1713864"/>
                <a:gd name="connsiteX226" fmla="*/ 1169739 w 1715332"/>
                <a:gd name="connsiteY226" fmla="*/ 1648225 h 1713864"/>
                <a:gd name="connsiteX227" fmla="*/ 1295246 w 1715332"/>
                <a:gd name="connsiteY227" fmla="*/ 1648225 h 1713864"/>
                <a:gd name="connsiteX228" fmla="*/ 1300757 w 1715332"/>
                <a:gd name="connsiteY228" fmla="*/ 1642714 h 1713864"/>
                <a:gd name="connsiteX229" fmla="*/ 1300757 w 1715332"/>
                <a:gd name="connsiteY229" fmla="*/ 1579684 h 1713864"/>
                <a:gd name="connsiteX230" fmla="*/ 1364896 w 1715332"/>
                <a:gd name="connsiteY230" fmla="*/ 1579684 h 1713864"/>
                <a:gd name="connsiteX231" fmla="*/ 1370407 w 1715332"/>
                <a:gd name="connsiteY231" fmla="*/ 1574173 h 1713864"/>
                <a:gd name="connsiteX232" fmla="*/ 1370407 w 1715332"/>
                <a:gd name="connsiteY232" fmla="*/ 1515935 h 1713864"/>
                <a:gd name="connsiteX233" fmla="*/ 1364799 w 1715332"/>
                <a:gd name="connsiteY233" fmla="*/ 1510327 h 1713864"/>
                <a:gd name="connsiteX234" fmla="*/ 1301050 w 1715332"/>
                <a:gd name="connsiteY234" fmla="*/ 1510327 h 1713864"/>
                <a:gd name="connsiteX235" fmla="*/ 1301050 w 1715332"/>
                <a:gd name="connsiteY235" fmla="*/ 1444590 h 1713864"/>
                <a:gd name="connsiteX236" fmla="*/ 1295442 w 1715332"/>
                <a:gd name="connsiteY236" fmla="*/ 1438981 h 1713864"/>
                <a:gd name="connsiteX237" fmla="*/ 1237204 w 1715332"/>
                <a:gd name="connsiteY237" fmla="*/ 1438981 h 1713864"/>
                <a:gd name="connsiteX238" fmla="*/ 1231693 w 1715332"/>
                <a:gd name="connsiteY238" fmla="*/ 1444492 h 1713864"/>
                <a:gd name="connsiteX239" fmla="*/ 1231693 w 1715332"/>
                <a:gd name="connsiteY239" fmla="*/ 1510294 h 1713864"/>
                <a:gd name="connsiteX240" fmla="*/ 1164587 w 1715332"/>
                <a:gd name="connsiteY240" fmla="*/ 1510294 h 1713864"/>
                <a:gd name="connsiteX241" fmla="*/ 1164587 w 1715332"/>
                <a:gd name="connsiteY241" fmla="*/ 1444557 h 1713864"/>
                <a:gd name="connsiteX242" fmla="*/ 1158978 w 1715332"/>
                <a:gd name="connsiteY242" fmla="*/ 1438949 h 1713864"/>
                <a:gd name="connsiteX243" fmla="*/ 1100741 w 1715332"/>
                <a:gd name="connsiteY243" fmla="*/ 1438949 h 1713864"/>
                <a:gd name="connsiteX244" fmla="*/ 1095230 w 1715332"/>
                <a:gd name="connsiteY244" fmla="*/ 1444459 h 1713864"/>
                <a:gd name="connsiteX245" fmla="*/ 1095230 w 1715332"/>
                <a:gd name="connsiteY245" fmla="*/ 1576684 h 1713864"/>
                <a:gd name="connsiteX246" fmla="*/ 1035264 w 1715332"/>
                <a:gd name="connsiteY246" fmla="*/ 1576684 h 1713864"/>
                <a:gd name="connsiteX247" fmla="*/ 1028417 w 1715332"/>
                <a:gd name="connsiteY247" fmla="*/ 1569836 h 1713864"/>
                <a:gd name="connsiteX248" fmla="*/ 1028417 w 1715332"/>
                <a:gd name="connsiteY248" fmla="*/ 1440807 h 1713864"/>
                <a:gd name="connsiteX249" fmla="*/ 962549 w 1715332"/>
                <a:gd name="connsiteY249" fmla="*/ 1440807 h 1713864"/>
                <a:gd name="connsiteX250" fmla="*/ 961701 w 1715332"/>
                <a:gd name="connsiteY250" fmla="*/ 1439959 h 1713864"/>
                <a:gd name="connsiteX251" fmla="*/ 961701 w 1715332"/>
                <a:gd name="connsiteY251" fmla="*/ 1503186 h 1713864"/>
                <a:gd name="connsiteX252" fmla="*/ 956190 w 1715332"/>
                <a:gd name="connsiteY252" fmla="*/ 1508696 h 1713864"/>
                <a:gd name="connsiteX253" fmla="*/ 898311 w 1715332"/>
                <a:gd name="connsiteY253" fmla="*/ 1508696 h 1713864"/>
                <a:gd name="connsiteX254" fmla="*/ 891464 w 1715332"/>
                <a:gd name="connsiteY254" fmla="*/ 1501849 h 1713864"/>
                <a:gd name="connsiteX255" fmla="*/ 891464 w 1715332"/>
                <a:gd name="connsiteY255" fmla="*/ 1376896 h 1713864"/>
                <a:gd name="connsiteX256" fmla="*/ 896975 w 1715332"/>
                <a:gd name="connsiteY256" fmla="*/ 1371385 h 1713864"/>
                <a:gd name="connsiteX257" fmla="*/ 961734 w 1715332"/>
                <a:gd name="connsiteY257" fmla="*/ 1371385 h 1713864"/>
                <a:gd name="connsiteX258" fmla="*/ 961734 w 1715332"/>
                <a:gd name="connsiteY258" fmla="*/ 1305550 h 1713864"/>
                <a:gd name="connsiteX259" fmla="*/ 964212 w 1715332"/>
                <a:gd name="connsiteY259" fmla="*/ 1303072 h 1713864"/>
                <a:gd name="connsiteX260" fmla="*/ 1095426 w 1715332"/>
                <a:gd name="connsiteY260" fmla="*/ 1303072 h 1713864"/>
                <a:gd name="connsiteX261" fmla="*/ 1095426 w 1715332"/>
                <a:gd name="connsiteY261" fmla="*/ 1234563 h 1713864"/>
                <a:gd name="connsiteX262" fmla="*/ 1035851 w 1715332"/>
                <a:gd name="connsiteY262" fmla="*/ 1234563 h 1713864"/>
                <a:gd name="connsiteX263" fmla="*/ 1029003 w 1715332"/>
                <a:gd name="connsiteY263" fmla="*/ 1227715 h 1713864"/>
                <a:gd name="connsiteX264" fmla="*/ 1029003 w 1715332"/>
                <a:gd name="connsiteY264" fmla="*/ 1170847 h 1713864"/>
                <a:gd name="connsiteX265" fmla="*/ 1034514 w 1715332"/>
                <a:gd name="connsiteY265" fmla="*/ 1165337 h 1713864"/>
                <a:gd name="connsiteX266" fmla="*/ 1095426 w 1715332"/>
                <a:gd name="connsiteY266" fmla="*/ 1165337 h 1713864"/>
                <a:gd name="connsiteX267" fmla="*/ 1095426 w 1715332"/>
                <a:gd name="connsiteY267" fmla="*/ 1103741 h 1713864"/>
                <a:gd name="connsiteX268" fmla="*/ 1100936 w 1715332"/>
                <a:gd name="connsiteY268" fmla="*/ 1098230 h 1713864"/>
                <a:gd name="connsiteX269" fmla="*/ 1232020 w 1715332"/>
                <a:gd name="connsiteY269" fmla="*/ 1098230 h 1713864"/>
                <a:gd name="connsiteX270" fmla="*/ 1232020 w 1715332"/>
                <a:gd name="connsiteY270" fmla="*/ 1032069 h 1713864"/>
                <a:gd name="connsiteX271" fmla="*/ 1237530 w 1715332"/>
                <a:gd name="connsiteY271" fmla="*/ 1026558 h 1713864"/>
                <a:gd name="connsiteX272" fmla="*/ 210613 w 1715332"/>
                <a:gd name="connsiteY272" fmla="*/ 960821 h 1713864"/>
                <a:gd name="connsiteX273" fmla="*/ 207124 w 1715332"/>
                <a:gd name="connsiteY273" fmla="*/ 964309 h 1713864"/>
                <a:gd name="connsiteX274" fmla="*/ 207124 w 1715332"/>
                <a:gd name="connsiteY274" fmla="*/ 1029199 h 1713864"/>
                <a:gd name="connsiteX275" fmla="*/ 272013 w 1715332"/>
                <a:gd name="connsiteY275" fmla="*/ 1029199 h 1713864"/>
                <a:gd name="connsiteX276" fmla="*/ 275503 w 1715332"/>
                <a:gd name="connsiteY276" fmla="*/ 1025710 h 1713864"/>
                <a:gd name="connsiteX277" fmla="*/ 275535 w 1715332"/>
                <a:gd name="connsiteY277" fmla="*/ 1025710 h 1713864"/>
                <a:gd name="connsiteX278" fmla="*/ 275535 w 1715332"/>
                <a:gd name="connsiteY278" fmla="*/ 964309 h 1713864"/>
                <a:gd name="connsiteX279" fmla="*/ 272046 w 1715332"/>
                <a:gd name="connsiteY279" fmla="*/ 960821 h 1713864"/>
                <a:gd name="connsiteX280" fmla="*/ 271868 w 1715332"/>
                <a:gd name="connsiteY280" fmla="*/ 960821 h 1713864"/>
                <a:gd name="connsiteX281" fmla="*/ 272863 w 1715332"/>
                <a:gd name="connsiteY281" fmla="*/ 963918 h 1713864"/>
                <a:gd name="connsiteX282" fmla="*/ 272863 w 1715332"/>
                <a:gd name="connsiteY282" fmla="*/ 1024993 h 1713864"/>
                <a:gd name="connsiteX283" fmla="*/ 271721 w 1715332"/>
                <a:gd name="connsiteY283" fmla="*/ 1028548 h 1713864"/>
                <a:gd name="connsiteX284" fmla="*/ 271721 w 1715332"/>
                <a:gd name="connsiteY284" fmla="*/ 960821 h 1713864"/>
                <a:gd name="connsiteX285" fmla="*/ 1444036 w 1715332"/>
                <a:gd name="connsiteY285" fmla="*/ 958799 h 1713864"/>
                <a:gd name="connsiteX286" fmla="*/ 1577271 w 1715332"/>
                <a:gd name="connsiteY286" fmla="*/ 958799 h 1713864"/>
                <a:gd name="connsiteX287" fmla="*/ 1578771 w 1715332"/>
                <a:gd name="connsiteY287" fmla="*/ 960299 h 1713864"/>
                <a:gd name="connsiteX288" fmla="*/ 1578771 w 1715332"/>
                <a:gd name="connsiteY288" fmla="*/ 1022515 h 1713864"/>
                <a:gd name="connsiteX289" fmla="*/ 1573260 w 1715332"/>
                <a:gd name="connsiteY289" fmla="*/ 1028026 h 1713864"/>
                <a:gd name="connsiteX290" fmla="*/ 1444851 w 1715332"/>
                <a:gd name="connsiteY290" fmla="*/ 1028026 h 1713864"/>
                <a:gd name="connsiteX291" fmla="*/ 1438525 w 1715332"/>
                <a:gd name="connsiteY291" fmla="*/ 1021700 h 1713864"/>
                <a:gd name="connsiteX292" fmla="*/ 1438525 w 1715332"/>
                <a:gd name="connsiteY292" fmla="*/ 964310 h 1713864"/>
                <a:gd name="connsiteX293" fmla="*/ 1444036 w 1715332"/>
                <a:gd name="connsiteY293" fmla="*/ 958799 h 1713864"/>
                <a:gd name="connsiteX294" fmla="*/ 897431 w 1715332"/>
                <a:gd name="connsiteY294" fmla="*/ 890127 h 1713864"/>
                <a:gd name="connsiteX295" fmla="*/ 955669 w 1715332"/>
                <a:gd name="connsiteY295" fmla="*/ 890127 h 1713864"/>
                <a:gd name="connsiteX296" fmla="*/ 961277 w 1715332"/>
                <a:gd name="connsiteY296" fmla="*/ 895736 h 1713864"/>
                <a:gd name="connsiteX297" fmla="*/ 961277 w 1715332"/>
                <a:gd name="connsiteY297" fmla="*/ 951300 h 1713864"/>
                <a:gd name="connsiteX298" fmla="*/ 955767 w 1715332"/>
                <a:gd name="connsiteY298" fmla="*/ 956810 h 1713864"/>
                <a:gd name="connsiteX299" fmla="*/ 898801 w 1715332"/>
                <a:gd name="connsiteY299" fmla="*/ 956810 h 1713864"/>
                <a:gd name="connsiteX300" fmla="*/ 891953 w 1715332"/>
                <a:gd name="connsiteY300" fmla="*/ 949963 h 1713864"/>
                <a:gd name="connsiteX301" fmla="*/ 891953 w 1715332"/>
                <a:gd name="connsiteY301" fmla="*/ 895670 h 1713864"/>
                <a:gd name="connsiteX302" fmla="*/ 897431 w 1715332"/>
                <a:gd name="connsiteY302" fmla="*/ 890127 h 1713864"/>
                <a:gd name="connsiteX303" fmla="*/ 1651291 w 1715332"/>
                <a:gd name="connsiteY303" fmla="*/ 822498 h 1713864"/>
                <a:gd name="connsiteX304" fmla="*/ 1709398 w 1715332"/>
                <a:gd name="connsiteY304" fmla="*/ 822498 h 1713864"/>
                <a:gd name="connsiteX305" fmla="*/ 1715006 w 1715332"/>
                <a:gd name="connsiteY305" fmla="*/ 828107 h 1713864"/>
                <a:gd name="connsiteX306" fmla="*/ 1715006 w 1715332"/>
                <a:gd name="connsiteY306" fmla="*/ 1021080 h 1713864"/>
                <a:gd name="connsiteX307" fmla="*/ 1709496 w 1715332"/>
                <a:gd name="connsiteY307" fmla="*/ 1026591 h 1713864"/>
                <a:gd name="connsiteX308" fmla="*/ 1645780 w 1715332"/>
                <a:gd name="connsiteY308" fmla="*/ 1026591 h 1713864"/>
                <a:gd name="connsiteX309" fmla="*/ 1645780 w 1715332"/>
                <a:gd name="connsiteY309" fmla="*/ 959843 h 1713864"/>
                <a:gd name="connsiteX310" fmla="*/ 1578966 w 1715332"/>
                <a:gd name="connsiteY310" fmla="*/ 959843 h 1713864"/>
                <a:gd name="connsiteX311" fmla="*/ 1578966 w 1715332"/>
                <a:gd name="connsiteY311" fmla="*/ 896127 h 1713864"/>
                <a:gd name="connsiteX312" fmla="*/ 1584444 w 1715332"/>
                <a:gd name="connsiteY312" fmla="*/ 890616 h 1713864"/>
                <a:gd name="connsiteX313" fmla="*/ 1645780 w 1715332"/>
                <a:gd name="connsiteY313" fmla="*/ 890616 h 1713864"/>
                <a:gd name="connsiteX314" fmla="*/ 1645780 w 1715332"/>
                <a:gd name="connsiteY314" fmla="*/ 828041 h 1713864"/>
                <a:gd name="connsiteX315" fmla="*/ 1651291 w 1715332"/>
                <a:gd name="connsiteY315" fmla="*/ 822498 h 1713864"/>
                <a:gd name="connsiteX316" fmla="*/ 758293 w 1715332"/>
                <a:gd name="connsiteY316" fmla="*/ 754804 h 1713864"/>
                <a:gd name="connsiteX317" fmla="*/ 820606 w 1715332"/>
                <a:gd name="connsiteY317" fmla="*/ 754804 h 1713864"/>
                <a:gd name="connsiteX318" fmla="*/ 824160 w 1715332"/>
                <a:gd name="connsiteY318" fmla="*/ 758358 h 1713864"/>
                <a:gd name="connsiteX319" fmla="*/ 824160 w 1715332"/>
                <a:gd name="connsiteY319" fmla="*/ 886605 h 1713864"/>
                <a:gd name="connsiteX320" fmla="*/ 820671 w 1715332"/>
                <a:gd name="connsiteY320" fmla="*/ 890094 h 1713864"/>
                <a:gd name="connsiteX321" fmla="*/ 756434 w 1715332"/>
                <a:gd name="connsiteY321" fmla="*/ 890094 h 1713864"/>
                <a:gd name="connsiteX322" fmla="*/ 756434 w 1715332"/>
                <a:gd name="connsiteY322" fmla="*/ 960690 h 1713864"/>
                <a:gd name="connsiteX323" fmla="*/ 756336 w 1715332"/>
                <a:gd name="connsiteY323" fmla="*/ 960788 h 1713864"/>
                <a:gd name="connsiteX324" fmla="*/ 817575 w 1715332"/>
                <a:gd name="connsiteY324" fmla="*/ 960788 h 1713864"/>
                <a:gd name="connsiteX325" fmla="*/ 821064 w 1715332"/>
                <a:gd name="connsiteY325" fmla="*/ 964277 h 1713864"/>
                <a:gd name="connsiteX326" fmla="*/ 821064 w 1715332"/>
                <a:gd name="connsiteY326" fmla="*/ 1025091 h 1713864"/>
                <a:gd name="connsiteX327" fmla="*/ 817510 w 1715332"/>
                <a:gd name="connsiteY327" fmla="*/ 1028645 h 1713864"/>
                <a:gd name="connsiteX328" fmla="*/ 620526 w 1715332"/>
                <a:gd name="connsiteY328" fmla="*/ 1028645 h 1713864"/>
                <a:gd name="connsiteX329" fmla="*/ 617037 w 1715332"/>
                <a:gd name="connsiteY329" fmla="*/ 1025156 h 1713864"/>
                <a:gd name="connsiteX330" fmla="*/ 617037 w 1715332"/>
                <a:gd name="connsiteY330" fmla="*/ 960788 h 1713864"/>
                <a:gd name="connsiteX331" fmla="*/ 687078 w 1715332"/>
                <a:gd name="connsiteY331" fmla="*/ 960788 h 1713864"/>
                <a:gd name="connsiteX332" fmla="*/ 687078 w 1715332"/>
                <a:gd name="connsiteY332" fmla="*/ 889768 h 1713864"/>
                <a:gd name="connsiteX333" fmla="*/ 690567 w 1715332"/>
                <a:gd name="connsiteY333" fmla="*/ 886279 h 1713864"/>
                <a:gd name="connsiteX334" fmla="*/ 752880 w 1715332"/>
                <a:gd name="connsiteY334" fmla="*/ 886279 h 1713864"/>
                <a:gd name="connsiteX335" fmla="*/ 754804 w 1715332"/>
                <a:gd name="connsiteY335" fmla="*/ 888204 h 1713864"/>
                <a:gd name="connsiteX336" fmla="*/ 754804 w 1715332"/>
                <a:gd name="connsiteY336" fmla="*/ 758293 h 1713864"/>
                <a:gd name="connsiteX337" fmla="*/ 758293 w 1715332"/>
                <a:gd name="connsiteY337" fmla="*/ 754804 h 1713864"/>
                <a:gd name="connsiteX338" fmla="*/ 343196 w 1715332"/>
                <a:gd name="connsiteY338" fmla="*/ 752522 h 1713864"/>
                <a:gd name="connsiteX339" fmla="*/ 343196 w 1715332"/>
                <a:gd name="connsiteY339" fmla="*/ 820216 h 1713864"/>
                <a:gd name="connsiteX340" fmla="*/ 346652 w 1715332"/>
                <a:gd name="connsiteY340" fmla="*/ 823672 h 1713864"/>
                <a:gd name="connsiteX341" fmla="*/ 477931 w 1715332"/>
                <a:gd name="connsiteY341" fmla="*/ 823672 h 1713864"/>
                <a:gd name="connsiteX342" fmla="*/ 477931 w 1715332"/>
                <a:gd name="connsiteY342" fmla="*/ 890159 h 1713864"/>
                <a:gd name="connsiteX343" fmla="*/ 413042 w 1715332"/>
                <a:gd name="connsiteY343" fmla="*/ 890159 h 1713864"/>
                <a:gd name="connsiteX344" fmla="*/ 409553 w 1715332"/>
                <a:gd name="connsiteY344" fmla="*/ 893648 h 1713864"/>
                <a:gd name="connsiteX345" fmla="*/ 409553 w 1715332"/>
                <a:gd name="connsiteY345" fmla="*/ 954984 h 1713864"/>
                <a:gd name="connsiteX346" fmla="*/ 413107 w 1715332"/>
                <a:gd name="connsiteY346" fmla="*/ 958538 h 1713864"/>
                <a:gd name="connsiteX347" fmla="*/ 474442 w 1715332"/>
                <a:gd name="connsiteY347" fmla="*/ 958538 h 1713864"/>
                <a:gd name="connsiteX348" fmla="*/ 477931 w 1715332"/>
                <a:gd name="connsiteY348" fmla="*/ 955049 h 1713864"/>
                <a:gd name="connsiteX349" fmla="*/ 477931 w 1715332"/>
                <a:gd name="connsiteY349" fmla="*/ 890616 h 1713864"/>
                <a:gd name="connsiteX350" fmla="*/ 543799 w 1715332"/>
                <a:gd name="connsiteY350" fmla="*/ 890616 h 1713864"/>
                <a:gd name="connsiteX351" fmla="*/ 547288 w 1715332"/>
                <a:gd name="connsiteY351" fmla="*/ 887127 h 1713864"/>
                <a:gd name="connsiteX352" fmla="*/ 547288 w 1715332"/>
                <a:gd name="connsiteY352" fmla="*/ 816270 h 1713864"/>
                <a:gd name="connsiteX353" fmla="*/ 547223 w 1715332"/>
                <a:gd name="connsiteY353" fmla="*/ 815944 h 1713864"/>
                <a:gd name="connsiteX354" fmla="*/ 547223 w 1715332"/>
                <a:gd name="connsiteY354" fmla="*/ 756011 h 1713864"/>
                <a:gd name="connsiteX355" fmla="*/ 543734 w 1715332"/>
                <a:gd name="connsiteY355" fmla="*/ 752522 h 1713864"/>
                <a:gd name="connsiteX356" fmla="*/ 141191 w 1715332"/>
                <a:gd name="connsiteY356" fmla="*/ 752359 h 1713864"/>
                <a:gd name="connsiteX357" fmla="*/ 205461 w 1715332"/>
                <a:gd name="connsiteY357" fmla="*/ 752359 h 1713864"/>
                <a:gd name="connsiteX358" fmla="*/ 208950 w 1715332"/>
                <a:gd name="connsiteY358" fmla="*/ 755848 h 1713864"/>
                <a:gd name="connsiteX359" fmla="*/ 208950 w 1715332"/>
                <a:gd name="connsiteY359" fmla="*/ 820118 h 1713864"/>
                <a:gd name="connsiteX360" fmla="*/ 205494 w 1715332"/>
                <a:gd name="connsiteY360" fmla="*/ 823607 h 1713864"/>
                <a:gd name="connsiteX361" fmla="*/ 141191 w 1715332"/>
                <a:gd name="connsiteY361" fmla="*/ 823607 h 1713864"/>
                <a:gd name="connsiteX362" fmla="*/ 137702 w 1715332"/>
                <a:gd name="connsiteY362" fmla="*/ 820118 h 1713864"/>
                <a:gd name="connsiteX363" fmla="*/ 137702 w 1715332"/>
                <a:gd name="connsiteY363" fmla="*/ 755848 h 1713864"/>
                <a:gd name="connsiteX364" fmla="*/ 141191 w 1715332"/>
                <a:gd name="connsiteY364" fmla="*/ 752359 h 1713864"/>
                <a:gd name="connsiteX365" fmla="*/ 1101230 w 1715332"/>
                <a:gd name="connsiteY365" fmla="*/ 687535 h 1713864"/>
                <a:gd name="connsiteX366" fmla="*/ 1095720 w 1715332"/>
                <a:gd name="connsiteY366" fmla="*/ 693046 h 1713864"/>
                <a:gd name="connsiteX367" fmla="*/ 1095720 w 1715332"/>
                <a:gd name="connsiteY367" fmla="*/ 754088 h 1713864"/>
                <a:gd name="connsiteX368" fmla="*/ 1096274 w 1715332"/>
                <a:gd name="connsiteY368" fmla="*/ 754642 h 1713864"/>
                <a:gd name="connsiteX369" fmla="*/ 1034547 w 1715332"/>
                <a:gd name="connsiteY369" fmla="*/ 754642 h 1713864"/>
                <a:gd name="connsiteX370" fmla="*/ 1029036 w 1715332"/>
                <a:gd name="connsiteY370" fmla="*/ 760152 h 1713864"/>
                <a:gd name="connsiteX371" fmla="*/ 1029036 w 1715332"/>
                <a:gd name="connsiteY371" fmla="*/ 820868 h 1713864"/>
                <a:gd name="connsiteX372" fmla="*/ 1029461 w 1715332"/>
                <a:gd name="connsiteY372" fmla="*/ 821292 h 1713864"/>
                <a:gd name="connsiteX373" fmla="*/ 1161489 w 1715332"/>
                <a:gd name="connsiteY373" fmla="*/ 821292 h 1713864"/>
                <a:gd name="connsiteX374" fmla="*/ 1167000 w 1715332"/>
                <a:gd name="connsiteY374" fmla="*/ 815781 h 1713864"/>
                <a:gd name="connsiteX375" fmla="*/ 1167000 w 1715332"/>
                <a:gd name="connsiteY375" fmla="*/ 755033 h 1713864"/>
                <a:gd name="connsiteX376" fmla="*/ 1166609 w 1715332"/>
                <a:gd name="connsiteY376" fmla="*/ 754642 h 1713864"/>
                <a:gd name="connsiteX377" fmla="*/ 1230552 w 1715332"/>
                <a:gd name="connsiteY377" fmla="*/ 754642 h 1713864"/>
                <a:gd name="connsiteX378" fmla="*/ 1236063 w 1715332"/>
                <a:gd name="connsiteY378" fmla="*/ 749131 h 1713864"/>
                <a:gd name="connsiteX379" fmla="*/ 1236063 w 1715332"/>
                <a:gd name="connsiteY379" fmla="*/ 693144 h 1713864"/>
                <a:gd name="connsiteX380" fmla="*/ 1230455 w 1715332"/>
                <a:gd name="connsiteY380" fmla="*/ 687535 h 1713864"/>
                <a:gd name="connsiteX381" fmla="*/ 1445829 w 1715332"/>
                <a:gd name="connsiteY381" fmla="*/ 619026 h 1713864"/>
                <a:gd name="connsiteX382" fmla="*/ 1509544 w 1715332"/>
                <a:gd name="connsiteY382" fmla="*/ 619026 h 1713864"/>
                <a:gd name="connsiteX383" fmla="*/ 1509544 w 1715332"/>
                <a:gd name="connsiteY383" fmla="*/ 686589 h 1713864"/>
                <a:gd name="connsiteX384" fmla="*/ 1578868 w 1715332"/>
                <a:gd name="connsiteY384" fmla="*/ 686589 h 1713864"/>
                <a:gd name="connsiteX385" fmla="*/ 1578868 w 1715332"/>
                <a:gd name="connsiteY385" fmla="*/ 753990 h 1713864"/>
                <a:gd name="connsiteX386" fmla="*/ 1509544 w 1715332"/>
                <a:gd name="connsiteY386" fmla="*/ 753990 h 1713864"/>
                <a:gd name="connsiteX387" fmla="*/ 1509544 w 1715332"/>
                <a:gd name="connsiteY387" fmla="*/ 815782 h 1713864"/>
                <a:gd name="connsiteX388" fmla="*/ 1504034 w 1715332"/>
                <a:gd name="connsiteY388" fmla="*/ 821325 h 1713864"/>
                <a:gd name="connsiteX389" fmla="*/ 1445927 w 1715332"/>
                <a:gd name="connsiteY389" fmla="*/ 821325 h 1713864"/>
                <a:gd name="connsiteX390" fmla="*/ 1440318 w 1715332"/>
                <a:gd name="connsiteY390" fmla="*/ 815717 h 1713864"/>
                <a:gd name="connsiteX391" fmla="*/ 1440318 w 1715332"/>
                <a:gd name="connsiteY391" fmla="*/ 624537 h 1713864"/>
                <a:gd name="connsiteX392" fmla="*/ 1445829 w 1715332"/>
                <a:gd name="connsiteY392" fmla="*/ 619026 h 1713864"/>
                <a:gd name="connsiteX393" fmla="*/ 412292 w 1715332"/>
                <a:gd name="connsiteY393" fmla="*/ 617526 h 1713864"/>
                <a:gd name="connsiteX394" fmla="*/ 412292 w 1715332"/>
                <a:gd name="connsiteY394" fmla="*/ 683850 h 1713864"/>
                <a:gd name="connsiteX395" fmla="*/ 415781 w 1715332"/>
                <a:gd name="connsiteY395" fmla="*/ 687339 h 1713864"/>
                <a:gd name="connsiteX396" fmla="*/ 478551 w 1715332"/>
                <a:gd name="connsiteY396" fmla="*/ 687339 h 1713864"/>
                <a:gd name="connsiteX397" fmla="*/ 482105 w 1715332"/>
                <a:gd name="connsiteY397" fmla="*/ 683785 h 1713864"/>
                <a:gd name="connsiteX398" fmla="*/ 482105 w 1715332"/>
                <a:gd name="connsiteY398" fmla="*/ 621015 h 1713864"/>
                <a:gd name="connsiteX399" fmla="*/ 478616 w 1715332"/>
                <a:gd name="connsiteY399" fmla="*/ 617526 h 1713864"/>
                <a:gd name="connsiteX400" fmla="*/ 1515153 w 1715332"/>
                <a:gd name="connsiteY400" fmla="*/ 549702 h 1713864"/>
                <a:gd name="connsiteX401" fmla="*/ 1572217 w 1715332"/>
                <a:gd name="connsiteY401" fmla="*/ 549702 h 1713864"/>
                <a:gd name="connsiteX402" fmla="*/ 1577727 w 1715332"/>
                <a:gd name="connsiteY402" fmla="*/ 555213 h 1713864"/>
                <a:gd name="connsiteX403" fmla="*/ 1577727 w 1715332"/>
                <a:gd name="connsiteY403" fmla="*/ 617950 h 1713864"/>
                <a:gd name="connsiteX404" fmla="*/ 1509544 w 1715332"/>
                <a:gd name="connsiteY404" fmla="*/ 617950 h 1713864"/>
                <a:gd name="connsiteX405" fmla="*/ 1509544 w 1715332"/>
                <a:gd name="connsiteY405" fmla="*/ 555311 h 1713864"/>
                <a:gd name="connsiteX406" fmla="*/ 1515153 w 1715332"/>
                <a:gd name="connsiteY406" fmla="*/ 549702 h 1713864"/>
                <a:gd name="connsiteX407" fmla="*/ 5576 w 1715332"/>
                <a:gd name="connsiteY407" fmla="*/ 549702 h 1713864"/>
                <a:gd name="connsiteX408" fmla="*/ 66813 w 1715332"/>
                <a:gd name="connsiteY408" fmla="*/ 549702 h 1713864"/>
                <a:gd name="connsiteX409" fmla="*/ 70302 w 1715332"/>
                <a:gd name="connsiteY409" fmla="*/ 553191 h 1713864"/>
                <a:gd name="connsiteX410" fmla="*/ 70302 w 1715332"/>
                <a:gd name="connsiteY410" fmla="*/ 614428 h 1713864"/>
                <a:gd name="connsiteX411" fmla="*/ 66813 w 1715332"/>
                <a:gd name="connsiteY411" fmla="*/ 617918 h 1713864"/>
                <a:gd name="connsiteX412" fmla="*/ 5576 w 1715332"/>
                <a:gd name="connsiteY412" fmla="*/ 617918 h 1713864"/>
                <a:gd name="connsiteX413" fmla="*/ 2087 w 1715332"/>
                <a:gd name="connsiteY413" fmla="*/ 614428 h 1713864"/>
                <a:gd name="connsiteX414" fmla="*/ 2087 w 1715332"/>
                <a:gd name="connsiteY414" fmla="*/ 553191 h 1713864"/>
                <a:gd name="connsiteX415" fmla="*/ 5576 w 1715332"/>
                <a:gd name="connsiteY415" fmla="*/ 549702 h 1713864"/>
                <a:gd name="connsiteX416" fmla="*/ 829966 w 1715332"/>
                <a:gd name="connsiteY416" fmla="*/ 549636 h 1713864"/>
                <a:gd name="connsiteX417" fmla="*/ 888496 w 1715332"/>
                <a:gd name="connsiteY417" fmla="*/ 549636 h 1713864"/>
                <a:gd name="connsiteX418" fmla="*/ 894105 w 1715332"/>
                <a:gd name="connsiteY418" fmla="*/ 555245 h 1713864"/>
                <a:gd name="connsiteX419" fmla="*/ 894105 w 1715332"/>
                <a:gd name="connsiteY419" fmla="*/ 613776 h 1713864"/>
                <a:gd name="connsiteX420" fmla="*/ 888594 w 1715332"/>
                <a:gd name="connsiteY420" fmla="*/ 619286 h 1713864"/>
                <a:gd name="connsiteX421" fmla="*/ 824455 w 1715332"/>
                <a:gd name="connsiteY421" fmla="*/ 619286 h 1713864"/>
                <a:gd name="connsiteX422" fmla="*/ 824455 w 1715332"/>
                <a:gd name="connsiteY422" fmla="*/ 555147 h 1713864"/>
                <a:gd name="connsiteX423" fmla="*/ 829966 w 1715332"/>
                <a:gd name="connsiteY423" fmla="*/ 549636 h 1713864"/>
                <a:gd name="connsiteX424" fmla="*/ 1651291 w 1715332"/>
                <a:gd name="connsiteY424" fmla="*/ 549343 h 1713864"/>
                <a:gd name="connsiteX425" fmla="*/ 1709398 w 1715332"/>
                <a:gd name="connsiteY425" fmla="*/ 549343 h 1713864"/>
                <a:gd name="connsiteX426" fmla="*/ 1715006 w 1715332"/>
                <a:gd name="connsiteY426" fmla="*/ 554952 h 1713864"/>
                <a:gd name="connsiteX427" fmla="*/ 1715006 w 1715332"/>
                <a:gd name="connsiteY427" fmla="*/ 747925 h 1713864"/>
                <a:gd name="connsiteX428" fmla="*/ 1709496 w 1715332"/>
                <a:gd name="connsiteY428" fmla="*/ 753436 h 1713864"/>
                <a:gd name="connsiteX429" fmla="*/ 1645780 w 1715332"/>
                <a:gd name="connsiteY429" fmla="*/ 753436 h 1713864"/>
                <a:gd name="connsiteX430" fmla="*/ 1645780 w 1715332"/>
                <a:gd name="connsiteY430" fmla="*/ 686623 h 1713864"/>
                <a:gd name="connsiteX431" fmla="*/ 1578934 w 1715332"/>
                <a:gd name="connsiteY431" fmla="*/ 686623 h 1713864"/>
                <a:gd name="connsiteX432" fmla="*/ 1578934 w 1715332"/>
                <a:gd name="connsiteY432" fmla="*/ 618439 h 1713864"/>
                <a:gd name="connsiteX433" fmla="*/ 1645780 w 1715332"/>
                <a:gd name="connsiteY433" fmla="*/ 618439 h 1713864"/>
                <a:gd name="connsiteX434" fmla="*/ 1645780 w 1715332"/>
                <a:gd name="connsiteY434" fmla="*/ 554886 h 1713864"/>
                <a:gd name="connsiteX435" fmla="*/ 1651291 w 1715332"/>
                <a:gd name="connsiteY435" fmla="*/ 549343 h 1713864"/>
                <a:gd name="connsiteX436" fmla="*/ 417803 w 1715332"/>
                <a:gd name="connsiteY436" fmla="*/ 548071 h 1713864"/>
                <a:gd name="connsiteX437" fmla="*/ 545495 w 1715332"/>
                <a:gd name="connsiteY437" fmla="*/ 548071 h 1713864"/>
                <a:gd name="connsiteX438" fmla="*/ 551005 w 1715332"/>
                <a:gd name="connsiteY438" fmla="*/ 553582 h 1713864"/>
                <a:gd name="connsiteX439" fmla="*/ 551005 w 1715332"/>
                <a:gd name="connsiteY439" fmla="*/ 685089 h 1713864"/>
                <a:gd name="connsiteX440" fmla="*/ 613514 w 1715332"/>
                <a:gd name="connsiteY440" fmla="*/ 685089 h 1713864"/>
                <a:gd name="connsiteX441" fmla="*/ 619025 w 1715332"/>
                <a:gd name="connsiteY441" fmla="*/ 690600 h 1713864"/>
                <a:gd name="connsiteX442" fmla="*/ 619025 w 1715332"/>
                <a:gd name="connsiteY442" fmla="*/ 960266 h 1713864"/>
                <a:gd name="connsiteX443" fmla="*/ 549310 w 1715332"/>
                <a:gd name="connsiteY443" fmla="*/ 960266 h 1713864"/>
                <a:gd name="connsiteX444" fmla="*/ 549310 w 1715332"/>
                <a:gd name="connsiteY444" fmla="*/ 1027699 h 1713864"/>
                <a:gd name="connsiteX445" fmla="*/ 413107 w 1715332"/>
                <a:gd name="connsiteY445" fmla="*/ 1027699 h 1713864"/>
                <a:gd name="connsiteX446" fmla="*/ 409553 w 1715332"/>
                <a:gd name="connsiteY446" fmla="*/ 1031253 h 1713864"/>
                <a:gd name="connsiteX447" fmla="*/ 409553 w 1715332"/>
                <a:gd name="connsiteY447" fmla="*/ 1095393 h 1713864"/>
                <a:gd name="connsiteX448" fmla="*/ 413042 w 1715332"/>
                <a:gd name="connsiteY448" fmla="*/ 1098882 h 1713864"/>
                <a:gd name="connsiteX449" fmla="*/ 549636 w 1715332"/>
                <a:gd name="connsiteY449" fmla="*/ 1098882 h 1713864"/>
                <a:gd name="connsiteX450" fmla="*/ 549636 w 1715332"/>
                <a:gd name="connsiteY450" fmla="*/ 1028644 h 1713864"/>
                <a:gd name="connsiteX451" fmla="*/ 619025 w 1715332"/>
                <a:gd name="connsiteY451" fmla="*/ 1028644 h 1713864"/>
                <a:gd name="connsiteX452" fmla="*/ 619025 w 1715332"/>
                <a:gd name="connsiteY452" fmla="*/ 1094838 h 1713864"/>
                <a:gd name="connsiteX453" fmla="*/ 613514 w 1715332"/>
                <a:gd name="connsiteY453" fmla="*/ 1100349 h 1713864"/>
                <a:gd name="connsiteX454" fmla="*/ 549603 w 1715332"/>
                <a:gd name="connsiteY454" fmla="*/ 1100349 h 1713864"/>
                <a:gd name="connsiteX455" fmla="*/ 549603 w 1715332"/>
                <a:gd name="connsiteY455" fmla="*/ 1160641 h 1713864"/>
                <a:gd name="connsiteX456" fmla="*/ 544093 w 1715332"/>
                <a:gd name="connsiteY456" fmla="*/ 1166152 h 1713864"/>
                <a:gd name="connsiteX457" fmla="*/ 212635 w 1715332"/>
                <a:gd name="connsiteY457" fmla="*/ 1166152 h 1713864"/>
                <a:gd name="connsiteX458" fmla="*/ 207124 w 1715332"/>
                <a:gd name="connsiteY458" fmla="*/ 1160641 h 1713864"/>
                <a:gd name="connsiteX459" fmla="*/ 207124 w 1715332"/>
                <a:gd name="connsiteY459" fmla="*/ 1032558 h 1713864"/>
                <a:gd name="connsiteX460" fmla="*/ 143702 w 1715332"/>
                <a:gd name="connsiteY460" fmla="*/ 1032558 h 1713864"/>
                <a:gd name="connsiteX461" fmla="*/ 138191 w 1715332"/>
                <a:gd name="connsiteY461" fmla="*/ 1027047 h 1713864"/>
                <a:gd name="connsiteX462" fmla="*/ 138191 w 1715332"/>
                <a:gd name="connsiteY462" fmla="*/ 960788 h 1713864"/>
                <a:gd name="connsiteX463" fmla="*/ 5967 w 1715332"/>
                <a:gd name="connsiteY463" fmla="*/ 960788 h 1713864"/>
                <a:gd name="connsiteX464" fmla="*/ 456 w 1715332"/>
                <a:gd name="connsiteY464" fmla="*/ 955277 h 1713864"/>
                <a:gd name="connsiteX465" fmla="*/ 456 w 1715332"/>
                <a:gd name="connsiteY465" fmla="*/ 894790 h 1713864"/>
                <a:gd name="connsiteX466" fmla="*/ 5967 w 1715332"/>
                <a:gd name="connsiteY466" fmla="*/ 889279 h 1713864"/>
                <a:gd name="connsiteX467" fmla="*/ 207124 w 1715332"/>
                <a:gd name="connsiteY467" fmla="*/ 889279 h 1713864"/>
                <a:gd name="connsiteX468" fmla="*/ 207124 w 1715332"/>
                <a:gd name="connsiteY468" fmla="*/ 829183 h 1713864"/>
                <a:gd name="connsiteX469" fmla="*/ 212635 w 1715332"/>
                <a:gd name="connsiteY469" fmla="*/ 823672 h 1713864"/>
                <a:gd name="connsiteX470" fmla="*/ 273350 w 1715332"/>
                <a:gd name="connsiteY470" fmla="*/ 823672 h 1713864"/>
                <a:gd name="connsiteX471" fmla="*/ 273350 w 1715332"/>
                <a:gd name="connsiteY471" fmla="*/ 758000 h 1713864"/>
                <a:gd name="connsiteX472" fmla="*/ 278861 w 1715332"/>
                <a:gd name="connsiteY472" fmla="*/ 752489 h 1713864"/>
                <a:gd name="connsiteX473" fmla="*/ 343196 w 1715332"/>
                <a:gd name="connsiteY473" fmla="*/ 752489 h 1713864"/>
                <a:gd name="connsiteX474" fmla="*/ 343196 w 1715332"/>
                <a:gd name="connsiteY474" fmla="*/ 690600 h 1713864"/>
                <a:gd name="connsiteX475" fmla="*/ 343783 w 1715332"/>
                <a:gd name="connsiteY475" fmla="*/ 688187 h 1713864"/>
                <a:gd name="connsiteX476" fmla="*/ 278861 w 1715332"/>
                <a:gd name="connsiteY476" fmla="*/ 688187 h 1713864"/>
                <a:gd name="connsiteX477" fmla="*/ 273350 w 1715332"/>
                <a:gd name="connsiteY477" fmla="*/ 682676 h 1713864"/>
                <a:gd name="connsiteX478" fmla="*/ 273350 w 1715332"/>
                <a:gd name="connsiteY478" fmla="*/ 622189 h 1713864"/>
                <a:gd name="connsiteX479" fmla="*/ 278861 w 1715332"/>
                <a:gd name="connsiteY479" fmla="*/ 616678 h 1713864"/>
                <a:gd name="connsiteX480" fmla="*/ 412292 w 1715332"/>
                <a:gd name="connsiteY480" fmla="*/ 616678 h 1713864"/>
                <a:gd name="connsiteX481" fmla="*/ 412292 w 1715332"/>
                <a:gd name="connsiteY481" fmla="*/ 553582 h 1713864"/>
                <a:gd name="connsiteX482" fmla="*/ 417803 w 1715332"/>
                <a:gd name="connsiteY482" fmla="*/ 548071 h 1713864"/>
                <a:gd name="connsiteX483" fmla="*/ 142985 w 1715332"/>
                <a:gd name="connsiteY483" fmla="*/ 547288 h 1713864"/>
                <a:gd name="connsiteX484" fmla="*/ 203472 w 1715332"/>
                <a:gd name="connsiteY484" fmla="*/ 547288 h 1713864"/>
                <a:gd name="connsiteX485" fmla="*/ 208983 w 1715332"/>
                <a:gd name="connsiteY485" fmla="*/ 552799 h 1713864"/>
                <a:gd name="connsiteX486" fmla="*/ 208983 w 1715332"/>
                <a:gd name="connsiteY486" fmla="*/ 681567 h 1713864"/>
                <a:gd name="connsiteX487" fmla="*/ 203472 w 1715332"/>
                <a:gd name="connsiteY487" fmla="*/ 687078 h 1713864"/>
                <a:gd name="connsiteX488" fmla="*/ 142985 w 1715332"/>
                <a:gd name="connsiteY488" fmla="*/ 687078 h 1713864"/>
                <a:gd name="connsiteX489" fmla="*/ 137474 w 1715332"/>
                <a:gd name="connsiteY489" fmla="*/ 681567 h 1713864"/>
                <a:gd name="connsiteX490" fmla="*/ 137474 w 1715332"/>
                <a:gd name="connsiteY490" fmla="*/ 552799 h 1713864"/>
                <a:gd name="connsiteX491" fmla="*/ 142985 w 1715332"/>
                <a:gd name="connsiteY491" fmla="*/ 547288 h 1713864"/>
                <a:gd name="connsiteX492" fmla="*/ 691383 w 1715332"/>
                <a:gd name="connsiteY492" fmla="*/ 413010 h 1713864"/>
                <a:gd name="connsiteX493" fmla="*/ 749196 w 1715332"/>
                <a:gd name="connsiteY493" fmla="*/ 413010 h 1713864"/>
                <a:gd name="connsiteX494" fmla="*/ 754805 w 1715332"/>
                <a:gd name="connsiteY494" fmla="*/ 418618 h 1713864"/>
                <a:gd name="connsiteX495" fmla="*/ 754805 w 1715332"/>
                <a:gd name="connsiteY495" fmla="*/ 617526 h 1713864"/>
                <a:gd name="connsiteX496" fmla="*/ 824454 w 1715332"/>
                <a:gd name="connsiteY496" fmla="*/ 617526 h 1713864"/>
                <a:gd name="connsiteX497" fmla="*/ 824454 w 1715332"/>
                <a:gd name="connsiteY497" fmla="*/ 681666 h 1713864"/>
                <a:gd name="connsiteX498" fmla="*/ 818943 w 1715332"/>
                <a:gd name="connsiteY498" fmla="*/ 687176 h 1713864"/>
                <a:gd name="connsiteX499" fmla="*/ 761652 w 1715332"/>
                <a:gd name="connsiteY499" fmla="*/ 687176 h 1713864"/>
                <a:gd name="connsiteX500" fmla="*/ 754804 w 1715332"/>
                <a:gd name="connsiteY500" fmla="*/ 680328 h 1713864"/>
                <a:gd name="connsiteX501" fmla="*/ 754804 w 1715332"/>
                <a:gd name="connsiteY501" fmla="*/ 617592 h 1713864"/>
                <a:gd name="connsiteX502" fmla="*/ 754349 w 1715332"/>
                <a:gd name="connsiteY502" fmla="*/ 618048 h 1713864"/>
                <a:gd name="connsiteX503" fmla="*/ 692720 w 1715332"/>
                <a:gd name="connsiteY503" fmla="*/ 618048 h 1713864"/>
                <a:gd name="connsiteX504" fmla="*/ 685872 w 1715332"/>
                <a:gd name="connsiteY504" fmla="*/ 611200 h 1713864"/>
                <a:gd name="connsiteX505" fmla="*/ 685872 w 1715332"/>
                <a:gd name="connsiteY505" fmla="*/ 418553 h 1713864"/>
                <a:gd name="connsiteX506" fmla="*/ 691383 w 1715332"/>
                <a:gd name="connsiteY506" fmla="*/ 413010 h 1713864"/>
                <a:gd name="connsiteX507" fmla="*/ 1103186 w 1715332"/>
                <a:gd name="connsiteY507" fmla="*/ 408543 h 1713864"/>
                <a:gd name="connsiteX508" fmla="*/ 1160152 w 1715332"/>
                <a:gd name="connsiteY508" fmla="*/ 408543 h 1713864"/>
                <a:gd name="connsiteX509" fmla="*/ 1166999 w 1715332"/>
                <a:gd name="connsiteY509" fmla="*/ 415390 h 1713864"/>
                <a:gd name="connsiteX510" fmla="*/ 1166999 w 1715332"/>
                <a:gd name="connsiteY510" fmla="*/ 475128 h 1713864"/>
                <a:gd name="connsiteX511" fmla="*/ 1161488 w 1715332"/>
                <a:gd name="connsiteY511" fmla="*/ 480639 h 1713864"/>
                <a:gd name="connsiteX512" fmla="*/ 1098328 w 1715332"/>
                <a:gd name="connsiteY512" fmla="*/ 480639 h 1713864"/>
                <a:gd name="connsiteX513" fmla="*/ 1098328 w 1715332"/>
                <a:gd name="connsiteY513" fmla="*/ 549702 h 1713864"/>
                <a:gd name="connsiteX514" fmla="*/ 1161359 w 1715332"/>
                <a:gd name="connsiteY514" fmla="*/ 549702 h 1713864"/>
                <a:gd name="connsiteX515" fmla="*/ 1166967 w 1715332"/>
                <a:gd name="connsiteY515" fmla="*/ 555311 h 1713864"/>
                <a:gd name="connsiteX516" fmla="*/ 1166967 w 1715332"/>
                <a:gd name="connsiteY516" fmla="*/ 619124 h 1713864"/>
                <a:gd name="connsiteX517" fmla="*/ 1302420 w 1715332"/>
                <a:gd name="connsiteY517" fmla="*/ 619124 h 1713864"/>
                <a:gd name="connsiteX518" fmla="*/ 1302420 w 1715332"/>
                <a:gd name="connsiteY518" fmla="*/ 554854 h 1713864"/>
                <a:gd name="connsiteX519" fmla="*/ 1307931 w 1715332"/>
                <a:gd name="connsiteY519" fmla="*/ 549343 h 1713864"/>
                <a:gd name="connsiteX520" fmla="*/ 1366168 w 1715332"/>
                <a:gd name="connsiteY520" fmla="*/ 549343 h 1713864"/>
                <a:gd name="connsiteX521" fmla="*/ 1371777 w 1715332"/>
                <a:gd name="connsiteY521" fmla="*/ 554952 h 1713864"/>
                <a:gd name="connsiteX522" fmla="*/ 1371777 w 1715332"/>
                <a:gd name="connsiteY522" fmla="*/ 681112 h 1713864"/>
                <a:gd name="connsiteX523" fmla="*/ 1366266 w 1715332"/>
                <a:gd name="connsiteY523" fmla="*/ 686622 h 1713864"/>
                <a:gd name="connsiteX524" fmla="*/ 1304540 w 1715332"/>
                <a:gd name="connsiteY524" fmla="*/ 686622 h 1713864"/>
                <a:gd name="connsiteX525" fmla="*/ 1304540 w 1715332"/>
                <a:gd name="connsiteY525" fmla="*/ 754642 h 1713864"/>
                <a:gd name="connsiteX526" fmla="*/ 1368287 w 1715332"/>
                <a:gd name="connsiteY526" fmla="*/ 754642 h 1713864"/>
                <a:gd name="connsiteX527" fmla="*/ 1373896 w 1715332"/>
                <a:gd name="connsiteY527" fmla="*/ 760250 h 1713864"/>
                <a:gd name="connsiteX528" fmla="*/ 1373896 w 1715332"/>
                <a:gd name="connsiteY528" fmla="*/ 815814 h 1713864"/>
                <a:gd name="connsiteX529" fmla="*/ 1368385 w 1715332"/>
                <a:gd name="connsiteY529" fmla="*/ 821325 h 1713864"/>
                <a:gd name="connsiteX530" fmla="*/ 1368385 w 1715332"/>
                <a:gd name="connsiteY530" fmla="*/ 821260 h 1713864"/>
                <a:gd name="connsiteX531" fmla="*/ 1304507 w 1715332"/>
                <a:gd name="connsiteY531" fmla="*/ 821260 h 1713864"/>
                <a:gd name="connsiteX532" fmla="*/ 1304507 w 1715332"/>
                <a:gd name="connsiteY532" fmla="*/ 890062 h 1713864"/>
                <a:gd name="connsiteX533" fmla="*/ 1368255 w 1715332"/>
                <a:gd name="connsiteY533" fmla="*/ 890062 h 1713864"/>
                <a:gd name="connsiteX534" fmla="*/ 1373863 w 1715332"/>
                <a:gd name="connsiteY534" fmla="*/ 895671 h 1713864"/>
                <a:gd name="connsiteX535" fmla="*/ 1373863 w 1715332"/>
                <a:gd name="connsiteY535" fmla="*/ 953027 h 1713864"/>
                <a:gd name="connsiteX536" fmla="*/ 1368353 w 1715332"/>
                <a:gd name="connsiteY536" fmla="*/ 958538 h 1713864"/>
                <a:gd name="connsiteX537" fmla="*/ 1242878 w 1715332"/>
                <a:gd name="connsiteY537" fmla="*/ 958538 h 1713864"/>
                <a:gd name="connsiteX538" fmla="*/ 1236030 w 1715332"/>
                <a:gd name="connsiteY538" fmla="*/ 951691 h 1713864"/>
                <a:gd name="connsiteX539" fmla="*/ 1236030 w 1715332"/>
                <a:gd name="connsiteY539" fmla="*/ 891203 h 1713864"/>
                <a:gd name="connsiteX540" fmla="*/ 1237139 w 1715332"/>
                <a:gd name="connsiteY540" fmla="*/ 890095 h 1713864"/>
                <a:gd name="connsiteX541" fmla="*/ 1166967 w 1715332"/>
                <a:gd name="connsiteY541" fmla="*/ 890095 h 1713864"/>
                <a:gd name="connsiteX542" fmla="*/ 1166967 w 1715332"/>
                <a:gd name="connsiteY542" fmla="*/ 1008558 h 1713864"/>
                <a:gd name="connsiteX543" fmla="*/ 1147501 w 1715332"/>
                <a:gd name="connsiteY543" fmla="*/ 1028025 h 1713864"/>
                <a:gd name="connsiteX544" fmla="*/ 1035852 w 1715332"/>
                <a:gd name="connsiteY544" fmla="*/ 1028025 h 1713864"/>
                <a:gd name="connsiteX545" fmla="*/ 1029004 w 1715332"/>
                <a:gd name="connsiteY545" fmla="*/ 1021178 h 1713864"/>
                <a:gd name="connsiteX546" fmla="*/ 1029004 w 1715332"/>
                <a:gd name="connsiteY546" fmla="*/ 823020 h 1713864"/>
                <a:gd name="connsiteX547" fmla="*/ 965680 w 1715332"/>
                <a:gd name="connsiteY547" fmla="*/ 823020 h 1713864"/>
                <a:gd name="connsiteX548" fmla="*/ 958832 w 1715332"/>
                <a:gd name="connsiteY548" fmla="*/ 816173 h 1713864"/>
                <a:gd name="connsiteX549" fmla="*/ 958832 w 1715332"/>
                <a:gd name="connsiteY549" fmla="*/ 692133 h 1713864"/>
                <a:gd name="connsiteX550" fmla="*/ 964343 w 1715332"/>
                <a:gd name="connsiteY550" fmla="*/ 686622 h 1713864"/>
                <a:gd name="connsiteX551" fmla="*/ 1029004 w 1715332"/>
                <a:gd name="connsiteY551" fmla="*/ 686622 h 1713864"/>
                <a:gd name="connsiteX552" fmla="*/ 1029004 w 1715332"/>
                <a:gd name="connsiteY552" fmla="*/ 594570 h 1713864"/>
                <a:gd name="connsiteX553" fmla="*/ 1029004 w 1715332"/>
                <a:gd name="connsiteY553" fmla="*/ 555246 h 1713864"/>
                <a:gd name="connsiteX554" fmla="*/ 1029004 w 1715332"/>
                <a:gd name="connsiteY554" fmla="*/ 478617 h 1713864"/>
                <a:gd name="connsiteX555" fmla="*/ 1097675 w 1715332"/>
                <a:gd name="connsiteY555" fmla="*/ 478617 h 1713864"/>
                <a:gd name="connsiteX556" fmla="*/ 1097675 w 1715332"/>
                <a:gd name="connsiteY556" fmla="*/ 414053 h 1713864"/>
                <a:gd name="connsiteX557" fmla="*/ 1103186 w 1715332"/>
                <a:gd name="connsiteY557" fmla="*/ 408543 h 1713864"/>
                <a:gd name="connsiteX558" fmla="*/ 554886 w 1715332"/>
                <a:gd name="connsiteY558" fmla="*/ 343294 h 1713864"/>
                <a:gd name="connsiteX559" fmla="*/ 613416 w 1715332"/>
                <a:gd name="connsiteY559" fmla="*/ 343294 h 1713864"/>
                <a:gd name="connsiteX560" fmla="*/ 619025 w 1715332"/>
                <a:gd name="connsiteY560" fmla="*/ 348902 h 1713864"/>
                <a:gd name="connsiteX561" fmla="*/ 619025 w 1715332"/>
                <a:gd name="connsiteY561" fmla="*/ 474181 h 1713864"/>
                <a:gd name="connsiteX562" fmla="*/ 613514 w 1715332"/>
                <a:gd name="connsiteY562" fmla="*/ 479692 h 1713864"/>
                <a:gd name="connsiteX563" fmla="*/ 556223 w 1715332"/>
                <a:gd name="connsiteY563" fmla="*/ 479692 h 1713864"/>
                <a:gd name="connsiteX564" fmla="*/ 549375 w 1715332"/>
                <a:gd name="connsiteY564" fmla="*/ 472844 h 1713864"/>
                <a:gd name="connsiteX565" fmla="*/ 549375 w 1715332"/>
                <a:gd name="connsiteY565" fmla="*/ 348804 h 1713864"/>
                <a:gd name="connsiteX566" fmla="*/ 554886 w 1715332"/>
                <a:gd name="connsiteY566" fmla="*/ 343294 h 1713864"/>
                <a:gd name="connsiteX567" fmla="*/ 963430 w 1715332"/>
                <a:gd name="connsiteY567" fmla="*/ 272894 h 1713864"/>
                <a:gd name="connsiteX568" fmla="*/ 1025026 w 1715332"/>
                <a:gd name="connsiteY568" fmla="*/ 272894 h 1713864"/>
                <a:gd name="connsiteX569" fmla="*/ 1028580 w 1715332"/>
                <a:gd name="connsiteY569" fmla="*/ 276448 h 1713864"/>
                <a:gd name="connsiteX570" fmla="*/ 1028580 w 1715332"/>
                <a:gd name="connsiteY570" fmla="*/ 478616 h 1713864"/>
                <a:gd name="connsiteX571" fmla="*/ 964343 w 1715332"/>
                <a:gd name="connsiteY571" fmla="*/ 478616 h 1713864"/>
                <a:gd name="connsiteX572" fmla="*/ 960723 w 1715332"/>
                <a:gd name="connsiteY572" fmla="*/ 474996 h 1713864"/>
                <a:gd name="connsiteX573" fmla="*/ 960723 w 1715332"/>
                <a:gd name="connsiteY573" fmla="*/ 275600 h 1713864"/>
                <a:gd name="connsiteX574" fmla="*/ 963430 w 1715332"/>
                <a:gd name="connsiteY574" fmla="*/ 272894 h 1713864"/>
                <a:gd name="connsiteX575" fmla="*/ 1374353 w 1715332"/>
                <a:gd name="connsiteY575" fmla="*/ 138517 h 1713864"/>
                <a:gd name="connsiteX576" fmla="*/ 1568499 w 1715332"/>
                <a:gd name="connsiteY576" fmla="*/ 138517 h 1713864"/>
                <a:gd name="connsiteX577" fmla="*/ 1574173 w 1715332"/>
                <a:gd name="connsiteY577" fmla="*/ 143995 h 1713864"/>
                <a:gd name="connsiteX578" fmla="*/ 1574140 w 1715332"/>
                <a:gd name="connsiteY578" fmla="*/ 338761 h 1713864"/>
                <a:gd name="connsiteX579" fmla="*/ 1568891 w 1715332"/>
                <a:gd name="connsiteY579" fmla="*/ 343913 h 1713864"/>
                <a:gd name="connsiteX580" fmla="*/ 1471230 w 1715332"/>
                <a:gd name="connsiteY580" fmla="*/ 343815 h 1713864"/>
                <a:gd name="connsiteX581" fmla="*/ 1375331 w 1715332"/>
                <a:gd name="connsiteY581" fmla="*/ 343913 h 1713864"/>
                <a:gd name="connsiteX582" fmla="*/ 1368711 w 1715332"/>
                <a:gd name="connsiteY582" fmla="*/ 337620 h 1713864"/>
                <a:gd name="connsiteX583" fmla="*/ 1368777 w 1715332"/>
                <a:gd name="connsiteY583" fmla="*/ 144060 h 1713864"/>
                <a:gd name="connsiteX584" fmla="*/ 1374353 w 1715332"/>
                <a:gd name="connsiteY584" fmla="*/ 138517 h 1713864"/>
                <a:gd name="connsiteX585" fmla="*/ 141843 w 1715332"/>
                <a:gd name="connsiteY585" fmla="*/ 138517 h 1713864"/>
                <a:gd name="connsiteX586" fmla="*/ 335990 w 1715332"/>
                <a:gd name="connsiteY586" fmla="*/ 138517 h 1713864"/>
                <a:gd name="connsiteX587" fmla="*/ 341664 w 1715332"/>
                <a:gd name="connsiteY587" fmla="*/ 143995 h 1713864"/>
                <a:gd name="connsiteX588" fmla="*/ 341631 w 1715332"/>
                <a:gd name="connsiteY588" fmla="*/ 338761 h 1713864"/>
                <a:gd name="connsiteX589" fmla="*/ 336382 w 1715332"/>
                <a:gd name="connsiteY589" fmla="*/ 343913 h 1713864"/>
                <a:gd name="connsiteX590" fmla="*/ 238721 w 1715332"/>
                <a:gd name="connsiteY590" fmla="*/ 343815 h 1713864"/>
                <a:gd name="connsiteX591" fmla="*/ 142822 w 1715332"/>
                <a:gd name="connsiteY591" fmla="*/ 343913 h 1713864"/>
                <a:gd name="connsiteX592" fmla="*/ 136202 w 1715332"/>
                <a:gd name="connsiteY592" fmla="*/ 337620 h 1713864"/>
                <a:gd name="connsiteX593" fmla="*/ 136268 w 1715332"/>
                <a:gd name="connsiteY593" fmla="*/ 144060 h 1713864"/>
                <a:gd name="connsiteX594" fmla="*/ 141843 w 1715332"/>
                <a:gd name="connsiteY594" fmla="*/ 138517 h 1713864"/>
                <a:gd name="connsiteX595" fmla="*/ 754218 w 1715332"/>
                <a:gd name="connsiteY595" fmla="*/ 135518 h 1713864"/>
                <a:gd name="connsiteX596" fmla="*/ 953419 w 1715332"/>
                <a:gd name="connsiteY596" fmla="*/ 135518 h 1713864"/>
                <a:gd name="connsiteX597" fmla="*/ 959027 w 1715332"/>
                <a:gd name="connsiteY597" fmla="*/ 141126 h 1713864"/>
                <a:gd name="connsiteX598" fmla="*/ 959027 w 1715332"/>
                <a:gd name="connsiteY598" fmla="*/ 274199 h 1713864"/>
                <a:gd name="connsiteX599" fmla="*/ 894073 w 1715332"/>
                <a:gd name="connsiteY599" fmla="*/ 274199 h 1713864"/>
                <a:gd name="connsiteX600" fmla="*/ 894073 w 1715332"/>
                <a:gd name="connsiteY600" fmla="*/ 475128 h 1713864"/>
                <a:gd name="connsiteX601" fmla="*/ 890584 w 1715332"/>
                <a:gd name="connsiteY601" fmla="*/ 478617 h 1713864"/>
                <a:gd name="connsiteX602" fmla="*/ 829868 w 1715332"/>
                <a:gd name="connsiteY602" fmla="*/ 478617 h 1713864"/>
                <a:gd name="connsiteX603" fmla="*/ 826248 w 1715332"/>
                <a:gd name="connsiteY603" fmla="*/ 474998 h 1713864"/>
                <a:gd name="connsiteX604" fmla="*/ 826248 w 1715332"/>
                <a:gd name="connsiteY604" fmla="*/ 408574 h 1713864"/>
                <a:gd name="connsiteX605" fmla="*/ 755196 w 1715332"/>
                <a:gd name="connsiteY605" fmla="*/ 408574 h 1713864"/>
                <a:gd name="connsiteX606" fmla="*/ 751707 w 1715332"/>
                <a:gd name="connsiteY606" fmla="*/ 405085 h 1713864"/>
                <a:gd name="connsiteX607" fmla="*/ 751707 w 1715332"/>
                <a:gd name="connsiteY607" fmla="*/ 342772 h 1713864"/>
                <a:gd name="connsiteX608" fmla="*/ 755261 w 1715332"/>
                <a:gd name="connsiteY608" fmla="*/ 339218 h 1713864"/>
                <a:gd name="connsiteX609" fmla="*/ 826248 w 1715332"/>
                <a:gd name="connsiteY609" fmla="*/ 339218 h 1713864"/>
                <a:gd name="connsiteX610" fmla="*/ 826248 w 1715332"/>
                <a:gd name="connsiteY610" fmla="*/ 274199 h 1713864"/>
                <a:gd name="connsiteX611" fmla="*/ 761065 w 1715332"/>
                <a:gd name="connsiteY611" fmla="*/ 274199 h 1713864"/>
                <a:gd name="connsiteX612" fmla="*/ 754218 w 1715332"/>
                <a:gd name="connsiteY612" fmla="*/ 267351 h 1713864"/>
                <a:gd name="connsiteX613" fmla="*/ 1106610 w 1715332"/>
                <a:gd name="connsiteY613" fmla="*/ 71280 h 1713864"/>
                <a:gd name="connsiteX614" fmla="*/ 1167424 w 1715332"/>
                <a:gd name="connsiteY614" fmla="*/ 71280 h 1713864"/>
                <a:gd name="connsiteX615" fmla="*/ 1170978 w 1715332"/>
                <a:gd name="connsiteY615" fmla="*/ 74834 h 1713864"/>
                <a:gd name="connsiteX616" fmla="*/ 1170978 w 1715332"/>
                <a:gd name="connsiteY616" fmla="*/ 201352 h 1713864"/>
                <a:gd name="connsiteX617" fmla="*/ 1167489 w 1715332"/>
                <a:gd name="connsiteY617" fmla="*/ 204841 h 1713864"/>
                <a:gd name="connsiteX618" fmla="*/ 1117468 w 1715332"/>
                <a:gd name="connsiteY618" fmla="*/ 204841 h 1713864"/>
                <a:gd name="connsiteX619" fmla="*/ 1117468 w 1715332"/>
                <a:gd name="connsiteY619" fmla="*/ 204842 h 1713864"/>
                <a:gd name="connsiteX620" fmla="*/ 1032068 w 1715332"/>
                <a:gd name="connsiteY620" fmla="*/ 204842 h 1713864"/>
                <a:gd name="connsiteX621" fmla="*/ 1028612 w 1715332"/>
                <a:gd name="connsiteY621" fmla="*/ 201353 h 1713864"/>
                <a:gd name="connsiteX622" fmla="*/ 1028612 w 1715332"/>
                <a:gd name="connsiteY622" fmla="*/ 139072 h 1713864"/>
                <a:gd name="connsiteX623" fmla="*/ 1032166 w 1715332"/>
                <a:gd name="connsiteY623" fmla="*/ 135518 h 1713864"/>
                <a:gd name="connsiteX624" fmla="*/ 1103121 w 1715332"/>
                <a:gd name="connsiteY624" fmla="*/ 135518 h 1713864"/>
                <a:gd name="connsiteX625" fmla="*/ 1103121 w 1715332"/>
                <a:gd name="connsiteY625" fmla="*/ 74769 h 1713864"/>
                <a:gd name="connsiteX626" fmla="*/ 1106610 w 1715332"/>
                <a:gd name="connsiteY626" fmla="*/ 71280 h 1713864"/>
                <a:gd name="connsiteX627" fmla="*/ 1636029 w 1715332"/>
                <a:gd name="connsiteY627" fmla="*/ 69324 h 1713864"/>
                <a:gd name="connsiteX628" fmla="*/ 1305941 w 1715332"/>
                <a:gd name="connsiteY628" fmla="*/ 69357 h 1713864"/>
                <a:gd name="connsiteX629" fmla="*/ 1299680 w 1715332"/>
                <a:gd name="connsiteY629" fmla="*/ 76106 h 1713864"/>
                <a:gd name="connsiteX630" fmla="*/ 1299647 w 1715332"/>
                <a:gd name="connsiteY630" fmla="*/ 406227 h 1713864"/>
                <a:gd name="connsiteX631" fmla="*/ 1306332 w 1715332"/>
                <a:gd name="connsiteY631" fmla="*/ 413075 h 1713864"/>
                <a:gd name="connsiteX632" fmla="*/ 1636420 w 1715332"/>
                <a:gd name="connsiteY632" fmla="*/ 413042 h 1713864"/>
                <a:gd name="connsiteX633" fmla="*/ 1643268 w 1715332"/>
                <a:gd name="connsiteY633" fmla="*/ 406390 h 1713864"/>
                <a:gd name="connsiteX634" fmla="*/ 1643138 w 1715332"/>
                <a:gd name="connsiteY634" fmla="*/ 241623 h 1713864"/>
                <a:gd name="connsiteX635" fmla="*/ 1643268 w 1715332"/>
                <a:gd name="connsiteY635" fmla="*/ 76857 h 1713864"/>
                <a:gd name="connsiteX636" fmla="*/ 1636029 w 1715332"/>
                <a:gd name="connsiteY636" fmla="*/ 69324 h 1713864"/>
                <a:gd name="connsiteX637" fmla="*/ 403521 w 1715332"/>
                <a:gd name="connsiteY637" fmla="*/ 69324 h 1713864"/>
                <a:gd name="connsiteX638" fmla="*/ 73433 w 1715332"/>
                <a:gd name="connsiteY638" fmla="*/ 69357 h 1713864"/>
                <a:gd name="connsiteX639" fmla="*/ 67172 w 1715332"/>
                <a:gd name="connsiteY639" fmla="*/ 76106 h 1713864"/>
                <a:gd name="connsiteX640" fmla="*/ 67139 w 1715332"/>
                <a:gd name="connsiteY640" fmla="*/ 406227 h 1713864"/>
                <a:gd name="connsiteX641" fmla="*/ 73824 w 1715332"/>
                <a:gd name="connsiteY641" fmla="*/ 413075 h 1713864"/>
                <a:gd name="connsiteX642" fmla="*/ 403912 w 1715332"/>
                <a:gd name="connsiteY642" fmla="*/ 413042 h 1713864"/>
                <a:gd name="connsiteX643" fmla="*/ 410760 w 1715332"/>
                <a:gd name="connsiteY643" fmla="*/ 406390 h 1713864"/>
                <a:gd name="connsiteX644" fmla="*/ 410630 w 1715332"/>
                <a:gd name="connsiteY644" fmla="*/ 241623 h 1713864"/>
                <a:gd name="connsiteX645" fmla="*/ 410760 w 1715332"/>
                <a:gd name="connsiteY645" fmla="*/ 76857 h 1713864"/>
                <a:gd name="connsiteX646" fmla="*/ 403521 w 1715332"/>
                <a:gd name="connsiteY646" fmla="*/ 69324 h 1713864"/>
                <a:gd name="connsiteX647" fmla="*/ 1239291 w 1715332"/>
                <a:gd name="connsiteY647" fmla="*/ 1924 h 1713864"/>
                <a:gd name="connsiteX648" fmla="*/ 1712136 w 1715332"/>
                <a:gd name="connsiteY648" fmla="*/ 1924 h 1713864"/>
                <a:gd name="connsiteX649" fmla="*/ 1712861 w 1715332"/>
                <a:gd name="connsiteY649" fmla="*/ 2656 h 1713864"/>
                <a:gd name="connsiteX650" fmla="*/ 1715006 w 1715332"/>
                <a:gd name="connsiteY650" fmla="*/ 3782 h 1713864"/>
                <a:gd name="connsiteX651" fmla="*/ 1715028 w 1715332"/>
                <a:gd name="connsiteY651" fmla="*/ 4846 h 1713864"/>
                <a:gd name="connsiteX652" fmla="*/ 1715331 w 1715332"/>
                <a:gd name="connsiteY652" fmla="*/ 5152 h 1713864"/>
                <a:gd name="connsiteX653" fmla="*/ 1715331 w 1715332"/>
                <a:gd name="connsiteY653" fmla="*/ 477964 h 1713864"/>
                <a:gd name="connsiteX654" fmla="*/ 1712136 w 1715332"/>
                <a:gd name="connsiteY654" fmla="*/ 481160 h 1713864"/>
                <a:gd name="connsiteX655" fmla="*/ 1239291 w 1715332"/>
                <a:gd name="connsiteY655" fmla="*/ 481160 h 1713864"/>
                <a:gd name="connsiteX656" fmla="*/ 1238731 w 1715332"/>
                <a:gd name="connsiteY656" fmla="*/ 480600 h 1713864"/>
                <a:gd name="connsiteX657" fmla="*/ 1238349 w 1715332"/>
                <a:gd name="connsiteY657" fmla="*/ 480655 h 1713864"/>
                <a:gd name="connsiteX658" fmla="*/ 1237431 w 1715332"/>
                <a:gd name="connsiteY658" fmla="*/ 479300 h 1713864"/>
                <a:gd name="connsiteX659" fmla="*/ 1236095 w 1715332"/>
                <a:gd name="connsiteY659" fmla="*/ 477964 h 1713864"/>
                <a:gd name="connsiteX660" fmla="*/ 1236095 w 1715332"/>
                <a:gd name="connsiteY660" fmla="*/ 5119 h 1713864"/>
                <a:gd name="connsiteX661" fmla="*/ 1239291 w 1715332"/>
                <a:gd name="connsiteY661" fmla="*/ 1924 h 1713864"/>
                <a:gd name="connsiteX662" fmla="*/ 662884 w 1715332"/>
                <a:gd name="connsiteY662" fmla="*/ 1924 h 1713864"/>
                <a:gd name="connsiteX663" fmla="*/ 748609 w 1715332"/>
                <a:gd name="connsiteY663" fmla="*/ 1924 h 1713864"/>
                <a:gd name="connsiteX664" fmla="*/ 754218 w 1715332"/>
                <a:gd name="connsiteY664" fmla="*/ 7532 h 1713864"/>
                <a:gd name="connsiteX665" fmla="*/ 754218 w 1715332"/>
                <a:gd name="connsiteY665" fmla="*/ 134735 h 1713864"/>
                <a:gd name="connsiteX666" fmla="*/ 686198 w 1715332"/>
                <a:gd name="connsiteY666" fmla="*/ 134735 h 1713864"/>
                <a:gd name="connsiteX667" fmla="*/ 686198 w 1715332"/>
                <a:gd name="connsiteY667" fmla="*/ 271427 h 1713864"/>
                <a:gd name="connsiteX668" fmla="*/ 682709 w 1715332"/>
                <a:gd name="connsiteY668" fmla="*/ 274916 h 1713864"/>
                <a:gd name="connsiteX669" fmla="*/ 621961 w 1715332"/>
                <a:gd name="connsiteY669" fmla="*/ 274916 h 1713864"/>
                <a:gd name="connsiteX670" fmla="*/ 618341 w 1715332"/>
                <a:gd name="connsiteY670" fmla="*/ 271297 h 1713864"/>
                <a:gd name="connsiteX671" fmla="*/ 618341 w 1715332"/>
                <a:gd name="connsiteY671" fmla="*/ 204874 h 1713864"/>
                <a:gd name="connsiteX672" fmla="*/ 552473 w 1715332"/>
                <a:gd name="connsiteY672" fmla="*/ 204874 h 1713864"/>
                <a:gd name="connsiteX673" fmla="*/ 549017 w 1715332"/>
                <a:gd name="connsiteY673" fmla="*/ 201385 h 1713864"/>
                <a:gd name="connsiteX674" fmla="*/ 549017 w 1715332"/>
                <a:gd name="connsiteY674" fmla="*/ 139072 h 1713864"/>
                <a:gd name="connsiteX675" fmla="*/ 552571 w 1715332"/>
                <a:gd name="connsiteY675" fmla="*/ 135518 h 1713864"/>
                <a:gd name="connsiteX676" fmla="*/ 618341 w 1715332"/>
                <a:gd name="connsiteY676" fmla="*/ 135518 h 1713864"/>
                <a:gd name="connsiteX677" fmla="*/ 618341 w 1715332"/>
                <a:gd name="connsiteY677" fmla="*/ 71312 h 1713864"/>
                <a:gd name="connsiteX678" fmla="*/ 552506 w 1715332"/>
                <a:gd name="connsiteY678" fmla="*/ 71312 h 1713864"/>
                <a:gd name="connsiteX679" fmla="*/ 549017 w 1715332"/>
                <a:gd name="connsiteY679" fmla="*/ 67790 h 1713864"/>
                <a:gd name="connsiteX680" fmla="*/ 549017 w 1715332"/>
                <a:gd name="connsiteY680" fmla="*/ 5510 h 1713864"/>
                <a:gd name="connsiteX681" fmla="*/ 552571 w 1715332"/>
                <a:gd name="connsiteY681" fmla="*/ 1956 h 1713864"/>
                <a:gd name="connsiteX682" fmla="*/ 662852 w 1715332"/>
                <a:gd name="connsiteY682" fmla="*/ 1956 h 1713864"/>
                <a:gd name="connsiteX683" fmla="*/ 6782 w 1715332"/>
                <a:gd name="connsiteY683" fmla="*/ 1924 h 1713864"/>
                <a:gd name="connsiteX684" fmla="*/ 479628 w 1715332"/>
                <a:gd name="connsiteY684" fmla="*/ 1924 h 1713864"/>
                <a:gd name="connsiteX685" fmla="*/ 480379 w 1715332"/>
                <a:gd name="connsiteY685" fmla="*/ 2683 h 1713864"/>
                <a:gd name="connsiteX686" fmla="*/ 481551 w 1715332"/>
                <a:gd name="connsiteY686" fmla="*/ 3456 h 1713864"/>
                <a:gd name="connsiteX687" fmla="*/ 481571 w 1715332"/>
                <a:gd name="connsiteY687" fmla="*/ 3887 h 1713864"/>
                <a:gd name="connsiteX688" fmla="*/ 482823 w 1715332"/>
                <a:gd name="connsiteY688" fmla="*/ 5152 h 1713864"/>
                <a:gd name="connsiteX689" fmla="*/ 482823 w 1715332"/>
                <a:gd name="connsiteY689" fmla="*/ 477964 h 1713864"/>
                <a:gd name="connsiteX690" fmla="*/ 481272 w 1715332"/>
                <a:gd name="connsiteY690" fmla="*/ 479515 h 1713864"/>
                <a:gd name="connsiteX691" fmla="*/ 481258 w 1715332"/>
                <a:gd name="connsiteY691" fmla="*/ 479693 h 1713864"/>
                <a:gd name="connsiteX692" fmla="*/ 481081 w 1715332"/>
                <a:gd name="connsiteY692" fmla="*/ 479707 h 1713864"/>
                <a:gd name="connsiteX693" fmla="*/ 479628 w 1715332"/>
                <a:gd name="connsiteY693" fmla="*/ 481160 h 1713864"/>
                <a:gd name="connsiteX694" fmla="*/ 6782 w 1715332"/>
                <a:gd name="connsiteY694" fmla="*/ 481160 h 1713864"/>
                <a:gd name="connsiteX695" fmla="*/ 5416 w 1715332"/>
                <a:gd name="connsiteY695" fmla="*/ 479794 h 1713864"/>
                <a:gd name="connsiteX696" fmla="*/ 4467 w 1715332"/>
                <a:gd name="connsiteY696" fmla="*/ 479726 h 1713864"/>
                <a:gd name="connsiteX697" fmla="*/ 4473 w 1715332"/>
                <a:gd name="connsiteY697" fmla="*/ 478850 h 1713864"/>
                <a:gd name="connsiteX698" fmla="*/ 3587 w 1715332"/>
                <a:gd name="connsiteY698" fmla="*/ 477964 h 1713864"/>
                <a:gd name="connsiteX699" fmla="*/ 3587 w 1715332"/>
                <a:gd name="connsiteY699" fmla="*/ 5119 h 1713864"/>
                <a:gd name="connsiteX700" fmla="*/ 6782 w 1715332"/>
                <a:gd name="connsiteY700" fmla="*/ 1924 h 1713864"/>
                <a:gd name="connsiteX701" fmla="*/ 832509 w 1715332"/>
                <a:gd name="connsiteY701" fmla="*/ 0 h 1713864"/>
                <a:gd name="connsiteX702" fmla="*/ 885790 w 1715332"/>
                <a:gd name="connsiteY702" fmla="*/ 0 h 1713864"/>
                <a:gd name="connsiteX703" fmla="*/ 893779 w 1715332"/>
                <a:gd name="connsiteY703" fmla="*/ 7989 h 1713864"/>
                <a:gd name="connsiteX704" fmla="*/ 893779 w 1715332"/>
                <a:gd name="connsiteY704" fmla="*/ 62085 h 1713864"/>
                <a:gd name="connsiteX705" fmla="*/ 886508 w 1715332"/>
                <a:gd name="connsiteY705" fmla="*/ 69356 h 1713864"/>
                <a:gd name="connsiteX706" fmla="*/ 832411 w 1715332"/>
                <a:gd name="connsiteY706" fmla="*/ 69356 h 1713864"/>
                <a:gd name="connsiteX707" fmla="*/ 824455 w 1715332"/>
                <a:gd name="connsiteY707" fmla="*/ 61367 h 1713864"/>
                <a:gd name="connsiteX708" fmla="*/ 824455 w 1715332"/>
                <a:gd name="connsiteY708" fmla="*/ 8054 h 1713864"/>
                <a:gd name="connsiteX709" fmla="*/ 832509 w 1715332"/>
                <a:gd name="connsiteY709" fmla="*/ 0 h 1713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</a:cxnLst>
              <a:rect l="l" t="t" r="r" b="b"/>
              <a:pathLst>
                <a:path w="1715332" h="1713864">
                  <a:moveTo>
                    <a:pt x="553778" y="1647181"/>
                  </a:moveTo>
                  <a:lnTo>
                    <a:pt x="617428" y="1647181"/>
                  </a:lnTo>
                  <a:cubicBezTo>
                    <a:pt x="618309" y="1647181"/>
                    <a:pt x="619026" y="1647899"/>
                    <a:pt x="619026" y="1648779"/>
                  </a:cubicBezTo>
                  <a:lnTo>
                    <a:pt x="619026" y="1708354"/>
                  </a:lnTo>
                  <a:cubicBezTo>
                    <a:pt x="619026" y="1711386"/>
                    <a:pt x="616548" y="1713864"/>
                    <a:pt x="613515" y="1713864"/>
                  </a:cubicBezTo>
                  <a:lnTo>
                    <a:pt x="555115" y="1713864"/>
                  </a:lnTo>
                  <a:cubicBezTo>
                    <a:pt x="551332" y="1713864"/>
                    <a:pt x="548267" y="1710799"/>
                    <a:pt x="548267" y="1707017"/>
                  </a:cubicBezTo>
                  <a:lnTo>
                    <a:pt x="548267" y="1652725"/>
                  </a:lnTo>
                  <a:cubicBezTo>
                    <a:pt x="548267" y="1649659"/>
                    <a:pt x="550745" y="1647181"/>
                    <a:pt x="553778" y="1647181"/>
                  </a:cubicBezTo>
                  <a:close/>
                  <a:moveTo>
                    <a:pt x="1651617" y="1642779"/>
                  </a:moveTo>
                  <a:lnTo>
                    <a:pt x="1709724" y="1642779"/>
                  </a:lnTo>
                  <a:cubicBezTo>
                    <a:pt x="1712822" y="1642779"/>
                    <a:pt x="1715332" y="1645290"/>
                    <a:pt x="1715332" y="1648388"/>
                  </a:cubicBezTo>
                  <a:lnTo>
                    <a:pt x="1715332" y="1706495"/>
                  </a:lnTo>
                  <a:cubicBezTo>
                    <a:pt x="1715332" y="1709527"/>
                    <a:pt x="1712854" y="1712005"/>
                    <a:pt x="1709821" y="1712005"/>
                  </a:cubicBezTo>
                  <a:lnTo>
                    <a:pt x="1652954" y="1712005"/>
                  </a:lnTo>
                  <a:cubicBezTo>
                    <a:pt x="1649171" y="1712005"/>
                    <a:pt x="1646106" y="1708940"/>
                    <a:pt x="1646106" y="1705157"/>
                  </a:cubicBezTo>
                  <a:lnTo>
                    <a:pt x="1646106" y="1648290"/>
                  </a:lnTo>
                  <a:cubicBezTo>
                    <a:pt x="1646106" y="1645257"/>
                    <a:pt x="1648552" y="1642779"/>
                    <a:pt x="1651617" y="1642779"/>
                  </a:cubicBezTo>
                  <a:close/>
                  <a:moveTo>
                    <a:pt x="1449904" y="1642779"/>
                  </a:moveTo>
                  <a:lnTo>
                    <a:pt x="1507327" y="1642779"/>
                  </a:lnTo>
                  <a:cubicBezTo>
                    <a:pt x="1510424" y="1642779"/>
                    <a:pt x="1512935" y="1645290"/>
                    <a:pt x="1512935" y="1648388"/>
                  </a:cubicBezTo>
                  <a:lnTo>
                    <a:pt x="1512935" y="1706495"/>
                  </a:lnTo>
                  <a:cubicBezTo>
                    <a:pt x="1512935" y="1709527"/>
                    <a:pt x="1510457" y="1712005"/>
                    <a:pt x="1507425" y="1712005"/>
                  </a:cubicBezTo>
                  <a:lnTo>
                    <a:pt x="1450557" y="1712005"/>
                  </a:lnTo>
                  <a:cubicBezTo>
                    <a:pt x="1446774" y="1712005"/>
                    <a:pt x="1443709" y="1708940"/>
                    <a:pt x="1443709" y="1705157"/>
                  </a:cubicBezTo>
                  <a:lnTo>
                    <a:pt x="1443709" y="1648975"/>
                  </a:lnTo>
                  <a:cubicBezTo>
                    <a:pt x="1443709" y="1645551"/>
                    <a:pt x="1446481" y="1642779"/>
                    <a:pt x="1449904" y="1642779"/>
                  </a:cubicBezTo>
                  <a:close/>
                  <a:moveTo>
                    <a:pt x="897399" y="1579292"/>
                  </a:moveTo>
                  <a:lnTo>
                    <a:pt x="956158" y="1579292"/>
                  </a:lnTo>
                  <a:cubicBezTo>
                    <a:pt x="959256" y="1579292"/>
                    <a:pt x="961766" y="1581803"/>
                    <a:pt x="961766" y="1584901"/>
                  </a:cubicBezTo>
                  <a:lnTo>
                    <a:pt x="961766" y="1658725"/>
                  </a:lnTo>
                  <a:lnTo>
                    <a:pt x="961765" y="1658726"/>
                  </a:lnTo>
                  <a:lnTo>
                    <a:pt x="961765" y="1708354"/>
                  </a:lnTo>
                  <a:cubicBezTo>
                    <a:pt x="961765" y="1711386"/>
                    <a:pt x="959287" y="1713864"/>
                    <a:pt x="956255" y="1713864"/>
                  </a:cubicBezTo>
                  <a:lnTo>
                    <a:pt x="763087" y="1713864"/>
                  </a:lnTo>
                  <a:cubicBezTo>
                    <a:pt x="759304" y="1713864"/>
                    <a:pt x="756239" y="1710799"/>
                    <a:pt x="756239" y="1707017"/>
                  </a:cubicBezTo>
                  <a:lnTo>
                    <a:pt x="756239" y="1648159"/>
                  </a:lnTo>
                  <a:cubicBezTo>
                    <a:pt x="756206" y="1647833"/>
                    <a:pt x="756467" y="1647572"/>
                    <a:pt x="756793" y="1647572"/>
                  </a:cubicBezTo>
                  <a:lnTo>
                    <a:pt x="891888" y="1647572"/>
                  </a:lnTo>
                  <a:lnTo>
                    <a:pt x="891888" y="1584803"/>
                  </a:lnTo>
                  <a:cubicBezTo>
                    <a:pt x="891888" y="1581770"/>
                    <a:pt x="894366" y="1579292"/>
                    <a:pt x="897399" y="1579292"/>
                  </a:cubicBezTo>
                  <a:close/>
                  <a:moveTo>
                    <a:pt x="627830" y="1440905"/>
                  </a:moveTo>
                  <a:lnTo>
                    <a:pt x="747500" y="1440905"/>
                  </a:lnTo>
                  <a:cubicBezTo>
                    <a:pt x="752424" y="1440905"/>
                    <a:pt x="756402" y="1444883"/>
                    <a:pt x="756402" y="1449807"/>
                  </a:cubicBezTo>
                  <a:lnTo>
                    <a:pt x="756402" y="1508761"/>
                  </a:lnTo>
                  <a:lnTo>
                    <a:pt x="819303" y="1508761"/>
                  </a:lnTo>
                  <a:cubicBezTo>
                    <a:pt x="822401" y="1508761"/>
                    <a:pt x="824911" y="1511272"/>
                    <a:pt x="824911" y="1514370"/>
                  </a:cubicBezTo>
                  <a:lnTo>
                    <a:pt x="824911" y="1569543"/>
                  </a:lnTo>
                  <a:cubicBezTo>
                    <a:pt x="824911" y="1572575"/>
                    <a:pt x="822433" y="1575053"/>
                    <a:pt x="819400" y="1575053"/>
                  </a:cubicBezTo>
                  <a:lnTo>
                    <a:pt x="756402" y="1575053"/>
                  </a:lnTo>
                  <a:lnTo>
                    <a:pt x="756402" y="1642715"/>
                  </a:lnTo>
                  <a:cubicBezTo>
                    <a:pt x="756402" y="1644541"/>
                    <a:pt x="754935" y="1646008"/>
                    <a:pt x="753109" y="1646008"/>
                  </a:cubicBezTo>
                  <a:lnTo>
                    <a:pt x="622580" y="1646008"/>
                  </a:lnTo>
                  <a:cubicBezTo>
                    <a:pt x="620624" y="1646008"/>
                    <a:pt x="619026" y="1644411"/>
                    <a:pt x="619026" y="1642454"/>
                  </a:cubicBezTo>
                  <a:lnTo>
                    <a:pt x="619026" y="1575053"/>
                  </a:lnTo>
                  <a:lnTo>
                    <a:pt x="555147" y="1575053"/>
                  </a:lnTo>
                  <a:cubicBezTo>
                    <a:pt x="551364" y="1575053"/>
                    <a:pt x="548299" y="1571988"/>
                    <a:pt x="548299" y="1568206"/>
                  </a:cubicBezTo>
                  <a:lnTo>
                    <a:pt x="548299" y="1514304"/>
                  </a:lnTo>
                  <a:cubicBezTo>
                    <a:pt x="548267" y="1511239"/>
                    <a:pt x="550745" y="1508761"/>
                    <a:pt x="553777" y="1508761"/>
                  </a:cubicBezTo>
                  <a:lnTo>
                    <a:pt x="619026" y="1508761"/>
                  </a:lnTo>
                  <a:lnTo>
                    <a:pt x="619026" y="1449709"/>
                  </a:lnTo>
                  <a:cubicBezTo>
                    <a:pt x="619026" y="1444851"/>
                    <a:pt x="622971" y="1440905"/>
                    <a:pt x="627830" y="1440905"/>
                  </a:cubicBezTo>
                  <a:close/>
                  <a:moveTo>
                    <a:pt x="140148" y="1371580"/>
                  </a:moveTo>
                  <a:lnTo>
                    <a:pt x="339088" y="1371580"/>
                  </a:lnTo>
                  <a:cubicBezTo>
                    <a:pt x="340849" y="1371580"/>
                    <a:pt x="342284" y="1373015"/>
                    <a:pt x="342284" y="1374776"/>
                  </a:cubicBezTo>
                  <a:lnTo>
                    <a:pt x="342284" y="1573716"/>
                  </a:lnTo>
                  <a:cubicBezTo>
                    <a:pt x="342317" y="1575477"/>
                    <a:pt x="340882" y="1576911"/>
                    <a:pt x="339088" y="1576911"/>
                  </a:cubicBezTo>
                  <a:lnTo>
                    <a:pt x="140148" y="1576911"/>
                  </a:lnTo>
                  <a:cubicBezTo>
                    <a:pt x="138388" y="1576911"/>
                    <a:pt x="136953" y="1575477"/>
                    <a:pt x="136953" y="1573716"/>
                  </a:cubicBezTo>
                  <a:lnTo>
                    <a:pt x="136953" y="1374776"/>
                  </a:lnTo>
                  <a:cubicBezTo>
                    <a:pt x="136953" y="1373015"/>
                    <a:pt x="138388" y="1371580"/>
                    <a:pt x="140148" y="1371580"/>
                  </a:cubicBezTo>
                  <a:close/>
                  <a:moveTo>
                    <a:pt x="71085" y="1302485"/>
                  </a:moveTo>
                  <a:cubicBezTo>
                    <a:pt x="69324" y="1302485"/>
                    <a:pt x="67890" y="1303919"/>
                    <a:pt x="67890" y="1305680"/>
                  </a:cubicBezTo>
                  <a:lnTo>
                    <a:pt x="67890" y="1642779"/>
                  </a:lnTo>
                  <a:cubicBezTo>
                    <a:pt x="67890" y="1644540"/>
                    <a:pt x="69324" y="1645975"/>
                    <a:pt x="71085" y="1645975"/>
                  </a:cubicBezTo>
                  <a:lnTo>
                    <a:pt x="408185" y="1645975"/>
                  </a:lnTo>
                  <a:cubicBezTo>
                    <a:pt x="409945" y="1645975"/>
                    <a:pt x="411380" y="1644540"/>
                    <a:pt x="411380" y="1642779"/>
                  </a:cubicBezTo>
                  <a:lnTo>
                    <a:pt x="411380" y="1305680"/>
                  </a:lnTo>
                  <a:cubicBezTo>
                    <a:pt x="411380" y="1303919"/>
                    <a:pt x="409945" y="1302485"/>
                    <a:pt x="408185" y="1302485"/>
                  </a:cubicBezTo>
                  <a:close/>
                  <a:moveTo>
                    <a:pt x="3196" y="1234595"/>
                  </a:moveTo>
                  <a:lnTo>
                    <a:pt x="476041" y="1234595"/>
                  </a:lnTo>
                  <a:cubicBezTo>
                    <a:pt x="477834" y="1234595"/>
                    <a:pt x="479270" y="1236030"/>
                    <a:pt x="479237" y="1237824"/>
                  </a:cubicBezTo>
                  <a:lnTo>
                    <a:pt x="479237" y="1710636"/>
                  </a:lnTo>
                  <a:cubicBezTo>
                    <a:pt x="479237" y="1712397"/>
                    <a:pt x="477802" y="1713832"/>
                    <a:pt x="476041" y="1713832"/>
                  </a:cubicBezTo>
                  <a:lnTo>
                    <a:pt x="3196" y="1713832"/>
                  </a:lnTo>
                  <a:cubicBezTo>
                    <a:pt x="1435" y="1713832"/>
                    <a:pt x="0" y="1712397"/>
                    <a:pt x="0" y="1710636"/>
                  </a:cubicBezTo>
                  <a:lnTo>
                    <a:pt x="0" y="1237791"/>
                  </a:lnTo>
                  <a:cubicBezTo>
                    <a:pt x="0" y="1236030"/>
                    <a:pt x="1435" y="1234595"/>
                    <a:pt x="3196" y="1234595"/>
                  </a:cubicBezTo>
                  <a:close/>
                  <a:moveTo>
                    <a:pt x="1296388" y="1234400"/>
                  </a:moveTo>
                  <a:cubicBezTo>
                    <a:pt x="1300301" y="1234367"/>
                    <a:pt x="1300855" y="1235932"/>
                    <a:pt x="1300790" y="1239226"/>
                  </a:cubicBezTo>
                  <a:cubicBezTo>
                    <a:pt x="1300594" y="1249204"/>
                    <a:pt x="1300529" y="1288790"/>
                    <a:pt x="1300790" y="1298572"/>
                  </a:cubicBezTo>
                  <a:cubicBezTo>
                    <a:pt x="1300888" y="1302290"/>
                    <a:pt x="1299681" y="1303170"/>
                    <a:pt x="1296127" y="1303138"/>
                  </a:cubicBezTo>
                  <a:cubicBezTo>
                    <a:pt x="1276334" y="1302974"/>
                    <a:pt x="1256574" y="1302974"/>
                    <a:pt x="1236781" y="1303138"/>
                  </a:cubicBezTo>
                  <a:cubicBezTo>
                    <a:pt x="1233324" y="1303170"/>
                    <a:pt x="1232020" y="1302420"/>
                    <a:pt x="1232053" y="1298637"/>
                  </a:cubicBezTo>
                  <a:cubicBezTo>
                    <a:pt x="1232248" y="1278649"/>
                    <a:pt x="1232216" y="1258693"/>
                    <a:pt x="1232085" y="1238704"/>
                  </a:cubicBezTo>
                  <a:cubicBezTo>
                    <a:pt x="1232053" y="1235313"/>
                    <a:pt x="1233161" y="1234432"/>
                    <a:pt x="1236455" y="1234432"/>
                  </a:cubicBezTo>
                  <a:cubicBezTo>
                    <a:pt x="1256443" y="1234563"/>
                    <a:pt x="1276399" y="1234595"/>
                    <a:pt x="1296388" y="1234400"/>
                  </a:cubicBezTo>
                  <a:close/>
                  <a:moveTo>
                    <a:pt x="1645943" y="1166021"/>
                  </a:moveTo>
                  <a:lnTo>
                    <a:pt x="1709723" y="1166021"/>
                  </a:lnTo>
                  <a:cubicBezTo>
                    <a:pt x="1712821" y="1166021"/>
                    <a:pt x="1715332" y="1168532"/>
                    <a:pt x="1715332" y="1171630"/>
                  </a:cubicBezTo>
                  <a:lnTo>
                    <a:pt x="1715332" y="1435166"/>
                  </a:lnTo>
                  <a:cubicBezTo>
                    <a:pt x="1715332" y="1438198"/>
                    <a:pt x="1712854" y="1440677"/>
                    <a:pt x="1709821" y="1440677"/>
                  </a:cubicBezTo>
                  <a:lnTo>
                    <a:pt x="1652628" y="1440677"/>
                  </a:lnTo>
                  <a:cubicBezTo>
                    <a:pt x="1648845" y="1440677"/>
                    <a:pt x="1645780" y="1437611"/>
                    <a:pt x="1645780" y="1433829"/>
                  </a:cubicBezTo>
                  <a:lnTo>
                    <a:pt x="1645780" y="1166217"/>
                  </a:lnTo>
                  <a:cubicBezTo>
                    <a:pt x="1645780" y="1166086"/>
                    <a:pt x="1645845" y="1166021"/>
                    <a:pt x="1645943" y="1166021"/>
                  </a:cubicBezTo>
                  <a:close/>
                  <a:moveTo>
                    <a:pt x="692622" y="1165369"/>
                  </a:moveTo>
                  <a:lnTo>
                    <a:pt x="752750" y="1165369"/>
                  </a:lnTo>
                  <a:cubicBezTo>
                    <a:pt x="753305" y="1165369"/>
                    <a:pt x="753761" y="1165826"/>
                    <a:pt x="753761" y="1166380"/>
                  </a:cubicBezTo>
                  <a:lnTo>
                    <a:pt x="753761" y="1226509"/>
                  </a:lnTo>
                  <a:cubicBezTo>
                    <a:pt x="753761" y="1229541"/>
                    <a:pt x="751283" y="1232020"/>
                    <a:pt x="748250" y="1232020"/>
                  </a:cubicBezTo>
                  <a:lnTo>
                    <a:pt x="693959" y="1232020"/>
                  </a:lnTo>
                  <a:cubicBezTo>
                    <a:pt x="690176" y="1232020"/>
                    <a:pt x="687111" y="1228955"/>
                    <a:pt x="687111" y="1225172"/>
                  </a:cubicBezTo>
                  <a:lnTo>
                    <a:pt x="687111" y="1170880"/>
                  </a:lnTo>
                  <a:cubicBezTo>
                    <a:pt x="687111" y="1167847"/>
                    <a:pt x="689557" y="1165369"/>
                    <a:pt x="692622" y="1165369"/>
                  </a:cubicBezTo>
                  <a:close/>
                  <a:moveTo>
                    <a:pt x="549669" y="1165369"/>
                  </a:moveTo>
                  <a:lnTo>
                    <a:pt x="613449" y="1165369"/>
                  </a:lnTo>
                  <a:cubicBezTo>
                    <a:pt x="616547" y="1165369"/>
                    <a:pt x="619058" y="1167880"/>
                    <a:pt x="619058" y="1170978"/>
                  </a:cubicBezTo>
                  <a:lnTo>
                    <a:pt x="619058" y="1296975"/>
                  </a:lnTo>
                  <a:cubicBezTo>
                    <a:pt x="619058" y="1300007"/>
                    <a:pt x="616580" y="1302485"/>
                    <a:pt x="613547" y="1302485"/>
                  </a:cubicBezTo>
                  <a:lnTo>
                    <a:pt x="556516" y="1302485"/>
                  </a:lnTo>
                  <a:cubicBezTo>
                    <a:pt x="552734" y="1302485"/>
                    <a:pt x="549669" y="1299420"/>
                    <a:pt x="549669" y="1295638"/>
                  </a:cubicBezTo>
                  <a:close/>
                  <a:moveTo>
                    <a:pt x="1168761" y="1165206"/>
                  </a:moveTo>
                  <a:cubicBezTo>
                    <a:pt x="1164098" y="1165174"/>
                    <a:pt x="1162891" y="1166445"/>
                    <a:pt x="1162924" y="1171076"/>
                  </a:cubicBezTo>
                  <a:cubicBezTo>
                    <a:pt x="1163119" y="1203618"/>
                    <a:pt x="1163152" y="1333462"/>
                    <a:pt x="1162891" y="1365809"/>
                  </a:cubicBezTo>
                  <a:cubicBezTo>
                    <a:pt x="1162826" y="1371092"/>
                    <a:pt x="1164261" y="1372265"/>
                    <a:pt x="1169380" y="1372265"/>
                  </a:cubicBezTo>
                  <a:cubicBezTo>
                    <a:pt x="1234302" y="1372102"/>
                    <a:pt x="1299192" y="1372102"/>
                    <a:pt x="1364114" y="1372265"/>
                  </a:cubicBezTo>
                  <a:cubicBezTo>
                    <a:pt x="1368842" y="1372298"/>
                    <a:pt x="1369950" y="1370994"/>
                    <a:pt x="1369950" y="1366396"/>
                  </a:cubicBezTo>
                  <a:cubicBezTo>
                    <a:pt x="1369787" y="1301278"/>
                    <a:pt x="1369787" y="1236161"/>
                    <a:pt x="1369950" y="1171043"/>
                  </a:cubicBezTo>
                  <a:cubicBezTo>
                    <a:pt x="1369950" y="1166380"/>
                    <a:pt x="1368711" y="1165206"/>
                    <a:pt x="1364081" y="1165206"/>
                  </a:cubicBezTo>
                  <a:cubicBezTo>
                    <a:pt x="1298963" y="1165369"/>
                    <a:pt x="1233878" y="1165369"/>
                    <a:pt x="1168761" y="1165206"/>
                  </a:cubicBezTo>
                  <a:close/>
                  <a:moveTo>
                    <a:pt x="887616" y="1099273"/>
                  </a:moveTo>
                  <a:lnTo>
                    <a:pt x="887634" y="1099338"/>
                  </a:lnTo>
                  <a:lnTo>
                    <a:pt x="888432" y="1099338"/>
                  </a:lnTo>
                  <a:cubicBezTo>
                    <a:pt x="891529" y="1099338"/>
                    <a:pt x="894040" y="1101849"/>
                    <a:pt x="894040" y="1104947"/>
                  </a:cubicBezTo>
                  <a:lnTo>
                    <a:pt x="894040" y="1165369"/>
                  </a:lnTo>
                  <a:lnTo>
                    <a:pt x="956157" y="1165369"/>
                  </a:lnTo>
                  <a:cubicBezTo>
                    <a:pt x="959255" y="1165369"/>
                    <a:pt x="961766" y="1167880"/>
                    <a:pt x="961766" y="1170978"/>
                  </a:cubicBezTo>
                  <a:lnTo>
                    <a:pt x="961766" y="1296975"/>
                  </a:lnTo>
                  <a:cubicBezTo>
                    <a:pt x="961766" y="1300007"/>
                    <a:pt x="959288" y="1302485"/>
                    <a:pt x="956255" y="1302485"/>
                  </a:cubicBezTo>
                  <a:lnTo>
                    <a:pt x="890094" y="1302485"/>
                  </a:lnTo>
                  <a:cubicBezTo>
                    <a:pt x="890877" y="1302485"/>
                    <a:pt x="891496" y="1303105"/>
                    <a:pt x="891496" y="1303887"/>
                  </a:cubicBezTo>
                  <a:lnTo>
                    <a:pt x="891496" y="1364310"/>
                  </a:lnTo>
                  <a:cubicBezTo>
                    <a:pt x="891496" y="1367342"/>
                    <a:pt x="889018" y="1369820"/>
                    <a:pt x="885986" y="1369820"/>
                  </a:cubicBezTo>
                  <a:lnTo>
                    <a:pt x="693959" y="1369820"/>
                  </a:lnTo>
                  <a:cubicBezTo>
                    <a:pt x="690176" y="1369820"/>
                    <a:pt x="687111" y="1366755"/>
                    <a:pt x="687111" y="1362973"/>
                  </a:cubicBezTo>
                  <a:lnTo>
                    <a:pt x="687111" y="1308029"/>
                  </a:lnTo>
                  <a:cubicBezTo>
                    <a:pt x="687111" y="1304963"/>
                    <a:pt x="689557" y="1302485"/>
                    <a:pt x="692622" y="1302485"/>
                  </a:cubicBezTo>
                  <a:lnTo>
                    <a:pt x="824650" y="1302485"/>
                  </a:lnTo>
                  <a:lnTo>
                    <a:pt x="824650" y="1168304"/>
                  </a:lnTo>
                  <a:lnTo>
                    <a:pt x="826907" y="1166021"/>
                  </a:lnTo>
                  <a:lnTo>
                    <a:pt x="755327" y="1166021"/>
                  </a:lnTo>
                  <a:cubicBezTo>
                    <a:pt x="754805" y="1166021"/>
                    <a:pt x="754381" y="1165597"/>
                    <a:pt x="754381" y="1165076"/>
                  </a:cubicBezTo>
                  <a:lnTo>
                    <a:pt x="754381" y="1104881"/>
                  </a:lnTo>
                  <a:lnTo>
                    <a:pt x="756698" y="1102550"/>
                  </a:lnTo>
                  <a:lnTo>
                    <a:pt x="756500" y="1102599"/>
                  </a:lnTo>
                  <a:cubicBezTo>
                    <a:pt x="756239" y="1102403"/>
                    <a:pt x="756142" y="1101295"/>
                    <a:pt x="756337" y="1101132"/>
                  </a:cubicBezTo>
                  <a:lnTo>
                    <a:pt x="757969" y="1101273"/>
                  </a:lnTo>
                  <a:lnTo>
                    <a:pt x="759892" y="1099338"/>
                  </a:lnTo>
                  <a:lnTo>
                    <a:pt x="887496" y="1099338"/>
                  </a:lnTo>
                  <a:close/>
                  <a:moveTo>
                    <a:pt x="5967" y="1027373"/>
                  </a:moveTo>
                  <a:lnTo>
                    <a:pt x="134735" y="1027373"/>
                  </a:lnTo>
                  <a:cubicBezTo>
                    <a:pt x="137800" y="1027373"/>
                    <a:pt x="140245" y="1029851"/>
                    <a:pt x="140245" y="1032884"/>
                  </a:cubicBezTo>
                  <a:lnTo>
                    <a:pt x="140245" y="1093372"/>
                  </a:lnTo>
                  <a:cubicBezTo>
                    <a:pt x="140245" y="1096404"/>
                    <a:pt x="137767" y="1098882"/>
                    <a:pt x="134735" y="1098882"/>
                  </a:cubicBezTo>
                  <a:lnTo>
                    <a:pt x="5967" y="1098882"/>
                  </a:lnTo>
                  <a:cubicBezTo>
                    <a:pt x="2934" y="1098882"/>
                    <a:pt x="456" y="1096404"/>
                    <a:pt x="456" y="1093372"/>
                  </a:cubicBezTo>
                  <a:lnTo>
                    <a:pt x="456" y="1032884"/>
                  </a:lnTo>
                  <a:cubicBezTo>
                    <a:pt x="456" y="1029851"/>
                    <a:pt x="2934" y="1027373"/>
                    <a:pt x="5967" y="1027373"/>
                  </a:cubicBezTo>
                  <a:close/>
                  <a:moveTo>
                    <a:pt x="964538" y="1026590"/>
                  </a:moveTo>
                  <a:lnTo>
                    <a:pt x="1028221" y="1026590"/>
                  </a:lnTo>
                  <a:cubicBezTo>
                    <a:pt x="1028286" y="1026590"/>
                    <a:pt x="1028351" y="1026656"/>
                    <a:pt x="1028351" y="1026721"/>
                  </a:cubicBezTo>
                  <a:lnTo>
                    <a:pt x="1028351" y="1094839"/>
                  </a:lnTo>
                  <a:cubicBezTo>
                    <a:pt x="1028351" y="1097871"/>
                    <a:pt x="1025873" y="1100350"/>
                    <a:pt x="1022840" y="1100350"/>
                  </a:cubicBezTo>
                  <a:lnTo>
                    <a:pt x="965875" y="1100350"/>
                  </a:lnTo>
                  <a:cubicBezTo>
                    <a:pt x="962092" y="1100350"/>
                    <a:pt x="959027" y="1097284"/>
                    <a:pt x="959027" y="1093502"/>
                  </a:cubicBezTo>
                  <a:lnTo>
                    <a:pt x="959027" y="1032101"/>
                  </a:lnTo>
                  <a:cubicBezTo>
                    <a:pt x="959027" y="1029036"/>
                    <a:pt x="961505" y="1026590"/>
                    <a:pt x="964538" y="1026590"/>
                  </a:cubicBezTo>
                  <a:close/>
                  <a:moveTo>
                    <a:pt x="1237530" y="1026558"/>
                  </a:moveTo>
                  <a:lnTo>
                    <a:pt x="1368255" y="1026558"/>
                  </a:lnTo>
                  <a:cubicBezTo>
                    <a:pt x="1371353" y="1026558"/>
                    <a:pt x="1373863" y="1029069"/>
                    <a:pt x="1373863" y="1032167"/>
                  </a:cubicBezTo>
                  <a:lnTo>
                    <a:pt x="1373863" y="1098230"/>
                  </a:lnTo>
                  <a:lnTo>
                    <a:pt x="1435362" y="1098230"/>
                  </a:lnTo>
                  <a:cubicBezTo>
                    <a:pt x="1438460" y="1098230"/>
                    <a:pt x="1440970" y="1100741"/>
                    <a:pt x="1440970" y="1103838"/>
                  </a:cubicBezTo>
                  <a:lnTo>
                    <a:pt x="1440970" y="1234139"/>
                  </a:lnTo>
                  <a:lnTo>
                    <a:pt x="1506251" y="1234139"/>
                  </a:lnTo>
                  <a:lnTo>
                    <a:pt x="1506251" y="1171923"/>
                  </a:lnTo>
                  <a:cubicBezTo>
                    <a:pt x="1506251" y="1168890"/>
                    <a:pt x="1508697" y="1166412"/>
                    <a:pt x="1511762" y="1166412"/>
                  </a:cubicBezTo>
                  <a:lnTo>
                    <a:pt x="1578803" y="1166412"/>
                  </a:lnTo>
                  <a:lnTo>
                    <a:pt x="1578803" y="1102143"/>
                  </a:lnTo>
                  <a:cubicBezTo>
                    <a:pt x="1578803" y="1099077"/>
                    <a:pt x="1581249" y="1096599"/>
                    <a:pt x="1584314" y="1096599"/>
                  </a:cubicBezTo>
                  <a:lnTo>
                    <a:pt x="1640171" y="1096599"/>
                  </a:lnTo>
                  <a:cubicBezTo>
                    <a:pt x="1643268" y="1096599"/>
                    <a:pt x="1645779" y="1099110"/>
                    <a:pt x="1645779" y="1102208"/>
                  </a:cubicBezTo>
                  <a:lnTo>
                    <a:pt x="1645779" y="1371255"/>
                  </a:lnTo>
                  <a:lnTo>
                    <a:pt x="1585651" y="1371255"/>
                  </a:lnTo>
                  <a:cubicBezTo>
                    <a:pt x="1581868" y="1371255"/>
                    <a:pt x="1578803" y="1368189"/>
                    <a:pt x="1578803" y="1364407"/>
                  </a:cubicBezTo>
                  <a:lnTo>
                    <a:pt x="1578803" y="1235639"/>
                  </a:lnTo>
                  <a:lnTo>
                    <a:pt x="1508631" y="1235639"/>
                  </a:lnTo>
                  <a:lnTo>
                    <a:pt x="1508632" y="1235639"/>
                  </a:lnTo>
                  <a:lnTo>
                    <a:pt x="1508632" y="1301963"/>
                  </a:lnTo>
                  <a:cubicBezTo>
                    <a:pt x="1508632" y="1302746"/>
                    <a:pt x="1508012" y="1303365"/>
                    <a:pt x="1507229" y="1303365"/>
                  </a:cubicBezTo>
                  <a:lnTo>
                    <a:pt x="1441003" y="1303365"/>
                  </a:lnTo>
                  <a:lnTo>
                    <a:pt x="1441003" y="1369787"/>
                  </a:lnTo>
                  <a:lnTo>
                    <a:pt x="1504425" y="1369787"/>
                  </a:lnTo>
                  <a:cubicBezTo>
                    <a:pt x="1507523" y="1369787"/>
                    <a:pt x="1510033" y="1372298"/>
                    <a:pt x="1510033" y="1375396"/>
                  </a:cubicBezTo>
                  <a:lnTo>
                    <a:pt x="1510033" y="1439014"/>
                  </a:lnTo>
                  <a:lnTo>
                    <a:pt x="1640171" y="1439209"/>
                  </a:lnTo>
                  <a:cubicBezTo>
                    <a:pt x="1643269" y="1439209"/>
                    <a:pt x="1645780" y="1441720"/>
                    <a:pt x="1645780" y="1444818"/>
                  </a:cubicBezTo>
                  <a:lnTo>
                    <a:pt x="1645780" y="1507294"/>
                  </a:lnTo>
                  <a:lnTo>
                    <a:pt x="1709724" y="1507294"/>
                  </a:lnTo>
                  <a:cubicBezTo>
                    <a:pt x="1712822" y="1507294"/>
                    <a:pt x="1715332" y="1509805"/>
                    <a:pt x="1715332" y="1512935"/>
                  </a:cubicBezTo>
                  <a:lnTo>
                    <a:pt x="1715332" y="1571042"/>
                  </a:lnTo>
                  <a:cubicBezTo>
                    <a:pt x="1715332" y="1574075"/>
                    <a:pt x="1712854" y="1576553"/>
                    <a:pt x="1709821" y="1576553"/>
                  </a:cubicBezTo>
                  <a:lnTo>
                    <a:pt x="1583108" y="1576553"/>
                  </a:lnTo>
                  <a:cubicBezTo>
                    <a:pt x="1579325" y="1576553"/>
                    <a:pt x="1576260" y="1573488"/>
                    <a:pt x="1576260" y="1569705"/>
                  </a:cubicBezTo>
                  <a:lnTo>
                    <a:pt x="1576260" y="1508468"/>
                  </a:lnTo>
                  <a:lnTo>
                    <a:pt x="1441035" y="1508468"/>
                  </a:lnTo>
                  <a:lnTo>
                    <a:pt x="1441035" y="1646236"/>
                  </a:lnTo>
                  <a:lnTo>
                    <a:pt x="1304376" y="1646236"/>
                  </a:lnTo>
                  <a:cubicBezTo>
                    <a:pt x="1303528" y="1646236"/>
                    <a:pt x="1302811" y="1646921"/>
                    <a:pt x="1302811" y="1647801"/>
                  </a:cubicBezTo>
                  <a:lnTo>
                    <a:pt x="1302811" y="1713864"/>
                  </a:lnTo>
                  <a:lnTo>
                    <a:pt x="1102339" y="1713864"/>
                  </a:lnTo>
                  <a:cubicBezTo>
                    <a:pt x="1098556" y="1713864"/>
                    <a:pt x="1095491" y="1710799"/>
                    <a:pt x="1095491" y="1707017"/>
                  </a:cubicBezTo>
                  <a:lnTo>
                    <a:pt x="1095491" y="1576912"/>
                  </a:lnTo>
                  <a:lnTo>
                    <a:pt x="1162891" y="1576912"/>
                  </a:lnTo>
                  <a:lnTo>
                    <a:pt x="1162891" y="1641377"/>
                  </a:lnTo>
                  <a:cubicBezTo>
                    <a:pt x="1162891" y="1645160"/>
                    <a:pt x="1165956" y="1648225"/>
                    <a:pt x="1169739" y="1648225"/>
                  </a:cubicBezTo>
                  <a:lnTo>
                    <a:pt x="1295246" y="1648225"/>
                  </a:lnTo>
                  <a:cubicBezTo>
                    <a:pt x="1298279" y="1648225"/>
                    <a:pt x="1300757" y="1645747"/>
                    <a:pt x="1300757" y="1642714"/>
                  </a:cubicBezTo>
                  <a:lnTo>
                    <a:pt x="1300757" y="1579684"/>
                  </a:lnTo>
                  <a:lnTo>
                    <a:pt x="1364896" y="1579684"/>
                  </a:lnTo>
                  <a:cubicBezTo>
                    <a:pt x="1367929" y="1579684"/>
                    <a:pt x="1370407" y="1577205"/>
                    <a:pt x="1370407" y="1574173"/>
                  </a:cubicBezTo>
                  <a:lnTo>
                    <a:pt x="1370407" y="1515935"/>
                  </a:lnTo>
                  <a:cubicBezTo>
                    <a:pt x="1370407" y="1512838"/>
                    <a:pt x="1367896" y="1510327"/>
                    <a:pt x="1364799" y="1510327"/>
                  </a:cubicBezTo>
                  <a:lnTo>
                    <a:pt x="1301050" y="1510327"/>
                  </a:lnTo>
                  <a:lnTo>
                    <a:pt x="1301050" y="1444590"/>
                  </a:lnTo>
                  <a:cubicBezTo>
                    <a:pt x="1301050" y="1441492"/>
                    <a:pt x="1298540" y="1438981"/>
                    <a:pt x="1295442" y="1438981"/>
                  </a:cubicBezTo>
                  <a:lnTo>
                    <a:pt x="1237204" y="1438981"/>
                  </a:lnTo>
                  <a:cubicBezTo>
                    <a:pt x="1234172" y="1438981"/>
                    <a:pt x="1231693" y="1441459"/>
                    <a:pt x="1231693" y="1444492"/>
                  </a:cubicBezTo>
                  <a:lnTo>
                    <a:pt x="1231693" y="1510294"/>
                  </a:lnTo>
                  <a:lnTo>
                    <a:pt x="1164587" y="1510294"/>
                  </a:lnTo>
                  <a:lnTo>
                    <a:pt x="1164587" y="1444557"/>
                  </a:lnTo>
                  <a:cubicBezTo>
                    <a:pt x="1164587" y="1441459"/>
                    <a:pt x="1162076" y="1438949"/>
                    <a:pt x="1158978" y="1438949"/>
                  </a:cubicBezTo>
                  <a:lnTo>
                    <a:pt x="1100741" y="1438949"/>
                  </a:lnTo>
                  <a:cubicBezTo>
                    <a:pt x="1097708" y="1438949"/>
                    <a:pt x="1095230" y="1441427"/>
                    <a:pt x="1095230" y="1444459"/>
                  </a:cubicBezTo>
                  <a:lnTo>
                    <a:pt x="1095230" y="1576684"/>
                  </a:lnTo>
                  <a:lnTo>
                    <a:pt x="1035264" y="1576684"/>
                  </a:lnTo>
                  <a:cubicBezTo>
                    <a:pt x="1031482" y="1576684"/>
                    <a:pt x="1028417" y="1573618"/>
                    <a:pt x="1028417" y="1569836"/>
                  </a:cubicBezTo>
                  <a:lnTo>
                    <a:pt x="1028417" y="1440807"/>
                  </a:lnTo>
                  <a:lnTo>
                    <a:pt x="962549" y="1440807"/>
                  </a:lnTo>
                  <a:cubicBezTo>
                    <a:pt x="962092" y="1440807"/>
                    <a:pt x="961701" y="1440448"/>
                    <a:pt x="961701" y="1439959"/>
                  </a:cubicBezTo>
                  <a:lnTo>
                    <a:pt x="961701" y="1503186"/>
                  </a:lnTo>
                  <a:cubicBezTo>
                    <a:pt x="961701" y="1506218"/>
                    <a:pt x="959223" y="1508696"/>
                    <a:pt x="956190" y="1508696"/>
                  </a:cubicBezTo>
                  <a:lnTo>
                    <a:pt x="898311" y="1508696"/>
                  </a:lnTo>
                  <a:cubicBezTo>
                    <a:pt x="894529" y="1508696"/>
                    <a:pt x="891464" y="1505631"/>
                    <a:pt x="891464" y="1501849"/>
                  </a:cubicBezTo>
                  <a:lnTo>
                    <a:pt x="891464" y="1376896"/>
                  </a:lnTo>
                  <a:cubicBezTo>
                    <a:pt x="891464" y="1373863"/>
                    <a:pt x="893942" y="1371385"/>
                    <a:pt x="896975" y="1371385"/>
                  </a:cubicBezTo>
                  <a:lnTo>
                    <a:pt x="961734" y="1371385"/>
                  </a:lnTo>
                  <a:lnTo>
                    <a:pt x="961734" y="1305550"/>
                  </a:lnTo>
                  <a:cubicBezTo>
                    <a:pt x="961734" y="1304180"/>
                    <a:pt x="962842" y="1303072"/>
                    <a:pt x="964212" y="1303072"/>
                  </a:cubicBezTo>
                  <a:lnTo>
                    <a:pt x="1095426" y="1303072"/>
                  </a:lnTo>
                  <a:lnTo>
                    <a:pt x="1095426" y="1234563"/>
                  </a:lnTo>
                  <a:lnTo>
                    <a:pt x="1035851" y="1234563"/>
                  </a:lnTo>
                  <a:cubicBezTo>
                    <a:pt x="1032069" y="1234563"/>
                    <a:pt x="1029003" y="1231498"/>
                    <a:pt x="1029003" y="1227715"/>
                  </a:cubicBezTo>
                  <a:lnTo>
                    <a:pt x="1029003" y="1170847"/>
                  </a:lnTo>
                  <a:cubicBezTo>
                    <a:pt x="1029003" y="1167815"/>
                    <a:pt x="1031482" y="1165337"/>
                    <a:pt x="1034514" y="1165337"/>
                  </a:cubicBezTo>
                  <a:lnTo>
                    <a:pt x="1095426" y="1165337"/>
                  </a:lnTo>
                  <a:lnTo>
                    <a:pt x="1095426" y="1103741"/>
                  </a:lnTo>
                  <a:cubicBezTo>
                    <a:pt x="1095426" y="1100708"/>
                    <a:pt x="1097904" y="1098230"/>
                    <a:pt x="1100936" y="1098230"/>
                  </a:cubicBezTo>
                  <a:lnTo>
                    <a:pt x="1232020" y="1098230"/>
                  </a:lnTo>
                  <a:lnTo>
                    <a:pt x="1232020" y="1032069"/>
                  </a:lnTo>
                  <a:cubicBezTo>
                    <a:pt x="1232020" y="1029036"/>
                    <a:pt x="1234498" y="1026558"/>
                    <a:pt x="1237530" y="1026558"/>
                  </a:cubicBezTo>
                  <a:close/>
                  <a:moveTo>
                    <a:pt x="210613" y="960821"/>
                  </a:moveTo>
                  <a:cubicBezTo>
                    <a:pt x="208689" y="960821"/>
                    <a:pt x="207124" y="962386"/>
                    <a:pt x="207124" y="964309"/>
                  </a:cubicBezTo>
                  <a:lnTo>
                    <a:pt x="207124" y="1029199"/>
                  </a:lnTo>
                  <a:lnTo>
                    <a:pt x="272013" y="1029199"/>
                  </a:lnTo>
                  <a:cubicBezTo>
                    <a:pt x="273937" y="1029199"/>
                    <a:pt x="275503" y="1027634"/>
                    <a:pt x="275503" y="1025710"/>
                  </a:cubicBezTo>
                  <a:lnTo>
                    <a:pt x="275535" y="1025710"/>
                  </a:lnTo>
                  <a:lnTo>
                    <a:pt x="275535" y="964309"/>
                  </a:lnTo>
                  <a:cubicBezTo>
                    <a:pt x="275535" y="962386"/>
                    <a:pt x="273970" y="960821"/>
                    <a:pt x="272046" y="960821"/>
                  </a:cubicBezTo>
                  <a:lnTo>
                    <a:pt x="271868" y="960821"/>
                  </a:lnTo>
                  <a:lnTo>
                    <a:pt x="272863" y="963918"/>
                  </a:lnTo>
                  <a:cubicBezTo>
                    <a:pt x="272895" y="984266"/>
                    <a:pt x="272895" y="1004646"/>
                    <a:pt x="272863" y="1024993"/>
                  </a:cubicBezTo>
                  <a:cubicBezTo>
                    <a:pt x="272830" y="1026232"/>
                    <a:pt x="273450" y="1027798"/>
                    <a:pt x="271721" y="1028548"/>
                  </a:cubicBezTo>
                  <a:lnTo>
                    <a:pt x="271721" y="960821"/>
                  </a:lnTo>
                  <a:close/>
                  <a:moveTo>
                    <a:pt x="1444036" y="958799"/>
                  </a:moveTo>
                  <a:lnTo>
                    <a:pt x="1577271" y="958799"/>
                  </a:lnTo>
                  <a:cubicBezTo>
                    <a:pt x="1578086" y="958799"/>
                    <a:pt x="1578771" y="959484"/>
                    <a:pt x="1578771" y="960299"/>
                  </a:cubicBezTo>
                  <a:lnTo>
                    <a:pt x="1578771" y="1022515"/>
                  </a:lnTo>
                  <a:cubicBezTo>
                    <a:pt x="1578771" y="1025547"/>
                    <a:pt x="1576293" y="1028026"/>
                    <a:pt x="1573260" y="1028026"/>
                  </a:cubicBezTo>
                  <a:lnTo>
                    <a:pt x="1444851" y="1028026"/>
                  </a:lnTo>
                  <a:cubicBezTo>
                    <a:pt x="1441362" y="1028026"/>
                    <a:pt x="1438525" y="1025189"/>
                    <a:pt x="1438525" y="1021700"/>
                  </a:cubicBezTo>
                  <a:lnTo>
                    <a:pt x="1438525" y="964310"/>
                  </a:lnTo>
                  <a:cubicBezTo>
                    <a:pt x="1438525" y="961277"/>
                    <a:pt x="1441003" y="958799"/>
                    <a:pt x="1444036" y="958799"/>
                  </a:cubicBezTo>
                  <a:close/>
                  <a:moveTo>
                    <a:pt x="897431" y="890127"/>
                  </a:moveTo>
                  <a:lnTo>
                    <a:pt x="955669" y="890127"/>
                  </a:lnTo>
                  <a:cubicBezTo>
                    <a:pt x="958767" y="890127"/>
                    <a:pt x="961277" y="892638"/>
                    <a:pt x="961277" y="895736"/>
                  </a:cubicBezTo>
                  <a:lnTo>
                    <a:pt x="961277" y="951300"/>
                  </a:lnTo>
                  <a:cubicBezTo>
                    <a:pt x="961277" y="954332"/>
                    <a:pt x="958799" y="956810"/>
                    <a:pt x="955767" y="956810"/>
                  </a:cubicBezTo>
                  <a:lnTo>
                    <a:pt x="898801" y="956810"/>
                  </a:lnTo>
                  <a:cubicBezTo>
                    <a:pt x="895018" y="956810"/>
                    <a:pt x="891953" y="953745"/>
                    <a:pt x="891953" y="949963"/>
                  </a:cubicBezTo>
                  <a:lnTo>
                    <a:pt x="891953" y="895670"/>
                  </a:lnTo>
                  <a:cubicBezTo>
                    <a:pt x="891888" y="892573"/>
                    <a:pt x="894366" y="890127"/>
                    <a:pt x="897431" y="890127"/>
                  </a:cubicBezTo>
                  <a:close/>
                  <a:moveTo>
                    <a:pt x="1651291" y="822498"/>
                  </a:moveTo>
                  <a:lnTo>
                    <a:pt x="1709398" y="822498"/>
                  </a:lnTo>
                  <a:cubicBezTo>
                    <a:pt x="1712495" y="822498"/>
                    <a:pt x="1715006" y="825009"/>
                    <a:pt x="1715006" y="828107"/>
                  </a:cubicBezTo>
                  <a:lnTo>
                    <a:pt x="1715006" y="1021080"/>
                  </a:lnTo>
                  <a:cubicBezTo>
                    <a:pt x="1715006" y="1024112"/>
                    <a:pt x="1712528" y="1026591"/>
                    <a:pt x="1709496" y="1026591"/>
                  </a:cubicBezTo>
                  <a:lnTo>
                    <a:pt x="1645780" y="1026591"/>
                  </a:lnTo>
                  <a:lnTo>
                    <a:pt x="1645780" y="959843"/>
                  </a:lnTo>
                  <a:lnTo>
                    <a:pt x="1578966" y="959843"/>
                  </a:lnTo>
                  <a:lnTo>
                    <a:pt x="1578966" y="896127"/>
                  </a:lnTo>
                  <a:cubicBezTo>
                    <a:pt x="1578901" y="893094"/>
                    <a:pt x="1581379" y="890616"/>
                    <a:pt x="1584444" y="890616"/>
                  </a:cubicBezTo>
                  <a:lnTo>
                    <a:pt x="1645780" y="890616"/>
                  </a:lnTo>
                  <a:lnTo>
                    <a:pt x="1645780" y="828041"/>
                  </a:lnTo>
                  <a:cubicBezTo>
                    <a:pt x="1645780" y="824976"/>
                    <a:pt x="1648258" y="822498"/>
                    <a:pt x="1651291" y="822498"/>
                  </a:cubicBezTo>
                  <a:close/>
                  <a:moveTo>
                    <a:pt x="758293" y="754804"/>
                  </a:moveTo>
                  <a:lnTo>
                    <a:pt x="820606" y="754804"/>
                  </a:lnTo>
                  <a:cubicBezTo>
                    <a:pt x="822562" y="754804"/>
                    <a:pt x="824160" y="756402"/>
                    <a:pt x="824160" y="758358"/>
                  </a:cubicBezTo>
                  <a:lnTo>
                    <a:pt x="824160" y="886605"/>
                  </a:lnTo>
                  <a:cubicBezTo>
                    <a:pt x="824160" y="888529"/>
                    <a:pt x="822595" y="890094"/>
                    <a:pt x="820671" y="890094"/>
                  </a:cubicBezTo>
                  <a:lnTo>
                    <a:pt x="756434" y="890094"/>
                  </a:lnTo>
                  <a:lnTo>
                    <a:pt x="756434" y="960690"/>
                  </a:lnTo>
                  <a:lnTo>
                    <a:pt x="756336" y="960788"/>
                  </a:lnTo>
                  <a:lnTo>
                    <a:pt x="817575" y="960788"/>
                  </a:lnTo>
                  <a:cubicBezTo>
                    <a:pt x="819499" y="960821"/>
                    <a:pt x="821064" y="962353"/>
                    <a:pt x="821064" y="964277"/>
                  </a:cubicBezTo>
                  <a:lnTo>
                    <a:pt x="821064" y="1025091"/>
                  </a:lnTo>
                  <a:cubicBezTo>
                    <a:pt x="821064" y="1027048"/>
                    <a:pt x="819466" y="1028645"/>
                    <a:pt x="817510" y="1028645"/>
                  </a:cubicBezTo>
                  <a:lnTo>
                    <a:pt x="620526" y="1028645"/>
                  </a:lnTo>
                  <a:cubicBezTo>
                    <a:pt x="618602" y="1028645"/>
                    <a:pt x="617037" y="1027080"/>
                    <a:pt x="617037" y="1025156"/>
                  </a:cubicBezTo>
                  <a:lnTo>
                    <a:pt x="617037" y="960788"/>
                  </a:lnTo>
                  <a:lnTo>
                    <a:pt x="687078" y="960788"/>
                  </a:lnTo>
                  <a:lnTo>
                    <a:pt x="687078" y="889768"/>
                  </a:lnTo>
                  <a:cubicBezTo>
                    <a:pt x="687111" y="887844"/>
                    <a:pt x="688643" y="886279"/>
                    <a:pt x="690567" y="886279"/>
                  </a:cubicBezTo>
                  <a:lnTo>
                    <a:pt x="752880" y="886279"/>
                  </a:lnTo>
                  <a:lnTo>
                    <a:pt x="754804" y="888204"/>
                  </a:lnTo>
                  <a:lnTo>
                    <a:pt x="754804" y="758293"/>
                  </a:lnTo>
                  <a:cubicBezTo>
                    <a:pt x="754804" y="756369"/>
                    <a:pt x="756369" y="754804"/>
                    <a:pt x="758293" y="754804"/>
                  </a:cubicBezTo>
                  <a:close/>
                  <a:moveTo>
                    <a:pt x="343196" y="752522"/>
                  </a:moveTo>
                  <a:lnTo>
                    <a:pt x="343196" y="820216"/>
                  </a:lnTo>
                  <a:cubicBezTo>
                    <a:pt x="343196" y="822107"/>
                    <a:pt x="344729" y="823672"/>
                    <a:pt x="346652" y="823672"/>
                  </a:cubicBezTo>
                  <a:lnTo>
                    <a:pt x="477931" y="823672"/>
                  </a:lnTo>
                  <a:lnTo>
                    <a:pt x="477931" y="890159"/>
                  </a:lnTo>
                  <a:lnTo>
                    <a:pt x="413042" y="890159"/>
                  </a:lnTo>
                  <a:cubicBezTo>
                    <a:pt x="411118" y="890159"/>
                    <a:pt x="409553" y="891725"/>
                    <a:pt x="409553" y="893648"/>
                  </a:cubicBezTo>
                  <a:lnTo>
                    <a:pt x="409553" y="954984"/>
                  </a:lnTo>
                  <a:cubicBezTo>
                    <a:pt x="409553" y="956940"/>
                    <a:pt x="411151" y="958538"/>
                    <a:pt x="413107" y="958538"/>
                  </a:cubicBezTo>
                  <a:lnTo>
                    <a:pt x="474442" y="958538"/>
                  </a:lnTo>
                  <a:cubicBezTo>
                    <a:pt x="476366" y="958538"/>
                    <a:pt x="477931" y="956973"/>
                    <a:pt x="477931" y="955049"/>
                  </a:cubicBezTo>
                  <a:lnTo>
                    <a:pt x="477931" y="890616"/>
                  </a:lnTo>
                  <a:lnTo>
                    <a:pt x="543799" y="890616"/>
                  </a:lnTo>
                  <a:cubicBezTo>
                    <a:pt x="545723" y="890616"/>
                    <a:pt x="547288" y="889051"/>
                    <a:pt x="547288" y="887127"/>
                  </a:cubicBezTo>
                  <a:lnTo>
                    <a:pt x="547288" y="816270"/>
                  </a:lnTo>
                  <a:cubicBezTo>
                    <a:pt x="547288" y="816172"/>
                    <a:pt x="547223" y="816075"/>
                    <a:pt x="547223" y="815944"/>
                  </a:cubicBezTo>
                  <a:lnTo>
                    <a:pt x="547223" y="756011"/>
                  </a:lnTo>
                  <a:cubicBezTo>
                    <a:pt x="547223" y="754087"/>
                    <a:pt x="545658" y="752522"/>
                    <a:pt x="543734" y="752522"/>
                  </a:cubicBezTo>
                  <a:close/>
                  <a:moveTo>
                    <a:pt x="141191" y="752359"/>
                  </a:moveTo>
                  <a:lnTo>
                    <a:pt x="205461" y="752359"/>
                  </a:lnTo>
                  <a:cubicBezTo>
                    <a:pt x="207385" y="752359"/>
                    <a:pt x="208950" y="753924"/>
                    <a:pt x="208950" y="755848"/>
                  </a:cubicBezTo>
                  <a:lnTo>
                    <a:pt x="208950" y="820118"/>
                  </a:lnTo>
                  <a:cubicBezTo>
                    <a:pt x="208950" y="822042"/>
                    <a:pt x="207418" y="823607"/>
                    <a:pt x="205494" y="823607"/>
                  </a:cubicBezTo>
                  <a:lnTo>
                    <a:pt x="141191" y="823607"/>
                  </a:lnTo>
                  <a:cubicBezTo>
                    <a:pt x="139267" y="823607"/>
                    <a:pt x="137702" y="822042"/>
                    <a:pt x="137702" y="820118"/>
                  </a:cubicBezTo>
                  <a:lnTo>
                    <a:pt x="137702" y="755848"/>
                  </a:lnTo>
                  <a:cubicBezTo>
                    <a:pt x="137702" y="753924"/>
                    <a:pt x="139267" y="752359"/>
                    <a:pt x="141191" y="752359"/>
                  </a:cubicBezTo>
                  <a:close/>
                  <a:moveTo>
                    <a:pt x="1101230" y="687535"/>
                  </a:moveTo>
                  <a:cubicBezTo>
                    <a:pt x="1098198" y="687535"/>
                    <a:pt x="1095720" y="690013"/>
                    <a:pt x="1095720" y="693046"/>
                  </a:cubicBezTo>
                  <a:lnTo>
                    <a:pt x="1095720" y="754088"/>
                  </a:lnTo>
                  <a:cubicBezTo>
                    <a:pt x="1095720" y="754381"/>
                    <a:pt x="1095980" y="754642"/>
                    <a:pt x="1096274" y="754642"/>
                  </a:cubicBezTo>
                  <a:lnTo>
                    <a:pt x="1034547" y="754642"/>
                  </a:lnTo>
                  <a:cubicBezTo>
                    <a:pt x="1031515" y="754642"/>
                    <a:pt x="1029036" y="757120"/>
                    <a:pt x="1029036" y="760152"/>
                  </a:cubicBezTo>
                  <a:lnTo>
                    <a:pt x="1029036" y="820868"/>
                  </a:lnTo>
                  <a:cubicBezTo>
                    <a:pt x="1029036" y="821097"/>
                    <a:pt x="1029232" y="821292"/>
                    <a:pt x="1029461" y="821292"/>
                  </a:cubicBezTo>
                  <a:lnTo>
                    <a:pt x="1161489" y="821292"/>
                  </a:lnTo>
                  <a:cubicBezTo>
                    <a:pt x="1164522" y="821292"/>
                    <a:pt x="1167000" y="818814"/>
                    <a:pt x="1167000" y="815781"/>
                  </a:cubicBezTo>
                  <a:lnTo>
                    <a:pt x="1167000" y="755033"/>
                  </a:lnTo>
                  <a:cubicBezTo>
                    <a:pt x="1167000" y="754838"/>
                    <a:pt x="1166837" y="754642"/>
                    <a:pt x="1166609" y="754642"/>
                  </a:cubicBezTo>
                  <a:lnTo>
                    <a:pt x="1230552" y="754642"/>
                  </a:lnTo>
                  <a:cubicBezTo>
                    <a:pt x="1233585" y="754642"/>
                    <a:pt x="1236063" y="752164"/>
                    <a:pt x="1236063" y="749131"/>
                  </a:cubicBezTo>
                  <a:lnTo>
                    <a:pt x="1236063" y="693144"/>
                  </a:lnTo>
                  <a:cubicBezTo>
                    <a:pt x="1236063" y="690046"/>
                    <a:pt x="1233552" y="687535"/>
                    <a:pt x="1230455" y="687535"/>
                  </a:cubicBezTo>
                  <a:close/>
                  <a:moveTo>
                    <a:pt x="1445829" y="619026"/>
                  </a:moveTo>
                  <a:lnTo>
                    <a:pt x="1509544" y="619026"/>
                  </a:lnTo>
                  <a:lnTo>
                    <a:pt x="1509544" y="686589"/>
                  </a:lnTo>
                  <a:lnTo>
                    <a:pt x="1578868" y="686589"/>
                  </a:lnTo>
                  <a:lnTo>
                    <a:pt x="1578868" y="753990"/>
                  </a:lnTo>
                  <a:lnTo>
                    <a:pt x="1509544" y="753990"/>
                  </a:lnTo>
                  <a:lnTo>
                    <a:pt x="1509544" y="815782"/>
                  </a:lnTo>
                  <a:cubicBezTo>
                    <a:pt x="1509544" y="818847"/>
                    <a:pt x="1507066" y="821325"/>
                    <a:pt x="1504034" y="821325"/>
                  </a:cubicBezTo>
                  <a:lnTo>
                    <a:pt x="1445927" y="821325"/>
                  </a:lnTo>
                  <a:cubicBezTo>
                    <a:pt x="1442829" y="821325"/>
                    <a:pt x="1440318" y="818815"/>
                    <a:pt x="1440318" y="815717"/>
                  </a:cubicBezTo>
                  <a:lnTo>
                    <a:pt x="1440318" y="624537"/>
                  </a:lnTo>
                  <a:cubicBezTo>
                    <a:pt x="1440318" y="621504"/>
                    <a:pt x="1442796" y="619026"/>
                    <a:pt x="1445829" y="619026"/>
                  </a:cubicBezTo>
                  <a:close/>
                  <a:moveTo>
                    <a:pt x="412292" y="617526"/>
                  </a:moveTo>
                  <a:lnTo>
                    <a:pt x="412292" y="683850"/>
                  </a:lnTo>
                  <a:cubicBezTo>
                    <a:pt x="412292" y="685774"/>
                    <a:pt x="413857" y="687339"/>
                    <a:pt x="415781" y="687339"/>
                  </a:cubicBezTo>
                  <a:lnTo>
                    <a:pt x="478551" y="687339"/>
                  </a:lnTo>
                  <a:cubicBezTo>
                    <a:pt x="480508" y="687339"/>
                    <a:pt x="482105" y="685741"/>
                    <a:pt x="482105" y="683785"/>
                  </a:cubicBezTo>
                  <a:lnTo>
                    <a:pt x="482105" y="621015"/>
                  </a:lnTo>
                  <a:cubicBezTo>
                    <a:pt x="482105" y="619091"/>
                    <a:pt x="480540" y="617526"/>
                    <a:pt x="478616" y="617526"/>
                  </a:cubicBezTo>
                  <a:close/>
                  <a:moveTo>
                    <a:pt x="1515153" y="549702"/>
                  </a:moveTo>
                  <a:lnTo>
                    <a:pt x="1572217" y="549702"/>
                  </a:lnTo>
                  <a:cubicBezTo>
                    <a:pt x="1575249" y="549702"/>
                    <a:pt x="1577727" y="552180"/>
                    <a:pt x="1577727" y="555213"/>
                  </a:cubicBezTo>
                  <a:lnTo>
                    <a:pt x="1577727" y="617950"/>
                  </a:lnTo>
                  <a:lnTo>
                    <a:pt x="1509544" y="617950"/>
                  </a:lnTo>
                  <a:lnTo>
                    <a:pt x="1509544" y="555311"/>
                  </a:lnTo>
                  <a:cubicBezTo>
                    <a:pt x="1509544" y="552213"/>
                    <a:pt x="1512055" y="549702"/>
                    <a:pt x="1515153" y="549702"/>
                  </a:cubicBezTo>
                  <a:close/>
                  <a:moveTo>
                    <a:pt x="5576" y="549702"/>
                  </a:moveTo>
                  <a:lnTo>
                    <a:pt x="66813" y="549702"/>
                  </a:lnTo>
                  <a:cubicBezTo>
                    <a:pt x="68737" y="549702"/>
                    <a:pt x="70302" y="551267"/>
                    <a:pt x="70302" y="553191"/>
                  </a:cubicBezTo>
                  <a:lnTo>
                    <a:pt x="70302" y="614428"/>
                  </a:lnTo>
                  <a:cubicBezTo>
                    <a:pt x="70302" y="616352"/>
                    <a:pt x="68737" y="617918"/>
                    <a:pt x="66813" y="617918"/>
                  </a:cubicBezTo>
                  <a:lnTo>
                    <a:pt x="5576" y="617918"/>
                  </a:lnTo>
                  <a:cubicBezTo>
                    <a:pt x="3652" y="617918"/>
                    <a:pt x="2087" y="616352"/>
                    <a:pt x="2087" y="614428"/>
                  </a:cubicBezTo>
                  <a:lnTo>
                    <a:pt x="2087" y="553191"/>
                  </a:lnTo>
                  <a:cubicBezTo>
                    <a:pt x="2087" y="551267"/>
                    <a:pt x="3652" y="549702"/>
                    <a:pt x="5576" y="549702"/>
                  </a:cubicBezTo>
                  <a:close/>
                  <a:moveTo>
                    <a:pt x="829966" y="549636"/>
                  </a:moveTo>
                  <a:lnTo>
                    <a:pt x="888496" y="549636"/>
                  </a:lnTo>
                  <a:cubicBezTo>
                    <a:pt x="891594" y="549636"/>
                    <a:pt x="894105" y="552147"/>
                    <a:pt x="894105" y="555245"/>
                  </a:cubicBezTo>
                  <a:lnTo>
                    <a:pt x="894105" y="613776"/>
                  </a:lnTo>
                  <a:cubicBezTo>
                    <a:pt x="894105" y="616808"/>
                    <a:pt x="891627" y="619286"/>
                    <a:pt x="888594" y="619286"/>
                  </a:cubicBezTo>
                  <a:lnTo>
                    <a:pt x="824455" y="619286"/>
                  </a:lnTo>
                  <a:lnTo>
                    <a:pt x="824455" y="555147"/>
                  </a:lnTo>
                  <a:cubicBezTo>
                    <a:pt x="824455" y="552114"/>
                    <a:pt x="826933" y="549636"/>
                    <a:pt x="829966" y="549636"/>
                  </a:cubicBezTo>
                  <a:close/>
                  <a:moveTo>
                    <a:pt x="1651291" y="549343"/>
                  </a:moveTo>
                  <a:lnTo>
                    <a:pt x="1709398" y="549343"/>
                  </a:lnTo>
                  <a:cubicBezTo>
                    <a:pt x="1712495" y="549343"/>
                    <a:pt x="1715006" y="551854"/>
                    <a:pt x="1715006" y="554952"/>
                  </a:cubicBezTo>
                  <a:lnTo>
                    <a:pt x="1715006" y="747925"/>
                  </a:lnTo>
                  <a:cubicBezTo>
                    <a:pt x="1715006" y="750957"/>
                    <a:pt x="1712528" y="753436"/>
                    <a:pt x="1709496" y="753436"/>
                  </a:cubicBezTo>
                  <a:lnTo>
                    <a:pt x="1645780" y="753436"/>
                  </a:lnTo>
                  <a:lnTo>
                    <a:pt x="1645780" y="686623"/>
                  </a:lnTo>
                  <a:lnTo>
                    <a:pt x="1578934" y="686623"/>
                  </a:lnTo>
                  <a:lnTo>
                    <a:pt x="1578934" y="618439"/>
                  </a:lnTo>
                  <a:lnTo>
                    <a:pt x="1645780" y="618439"/>
                  </a:lnTo>
                  <a:lnTo>
                    <a:pt x="1645780" y="554886"/>
                  </a:lnTo>
                  <a:cubicBezTo>
                    <a:pt x="1645780" y="551821"/>
                    <a:pt x="1648258" y="549343"/>
                    <a:pt x="1651291" y="549343"/>
                  </a:cubicBezTo>
                  <a:close/>
                  <a:moveTo>
                    <a:pt x="417803" y="548071"/>
                  </a:moveTo>
                  <a:lnTo>
                    <a:pt x="545495" y="548071"/>
                  </a:lnTo>
                  <a:cubicBezTo>
                    <a:pt x="548527" y="548071"/>
                    <a:pt x="551005" y="550549"/>
                    <a:pt x="551005" y="553582"/>
                  </a:cubicBezTo>
                  <a:lnTo>
                    <a:pt x="551005" y="685089"/>
                  </a:lnTo>
                  <a:lnTo>
                    <a:pt x="613514" y="685089"/>
                  </a:lnTo>
                  <a:cubicBezTo>
                    <a:pt x="616547" y="685089"/>
                    <a:pt x="619025" y="687567"/>
                    <a:pt x="619025" y="690600"/>
                  </a:cubicBezTo>
                  <a:lnTo>
                    <a:pt x="619025" y="960266"/>
                  </a:lnTo>
                  <a:lnTo>
                    <a:pt x="549310" y="960266"/>
                  </a:lnTo>
                  <a:lnTo>
                    <a:pt x="549310" y="1027699"/>
                  </a:lnTo>
                  <a:lnTo>
                    <a:pt x="413107" y="1027699"/>
                  </a:lnTo>
                  <a:cubicBezTo>
                    <a:pt x="411151" y="1027699"/>
                    <a:pt x="409553" y="1029297"/>
                    <a:pt x="409553" y="1031253"/>
                  </a:cubicBezTo>
                  <a:lnTo>
                    <a:pt x="409553" y="1095393"/>
                  </a:lnTo>
                  <a:cubicBezTo>
                    <a:pt x="409553" y="1097316"/>
                    <a:pt x="411118" y="1098882"/>
                    <a:pt x="413042" y="1098882"/>
                  </a:cubicBezTo>
                  <a:lnTo>
                    <a:pt x="549636" y="1098882"/>
                  </a:lnTo>
                  <a:lnTo>
                    <a:pt x="549636" y="1028644"/>
                  </a:lnTo>
                  <a:lnTo>
                    <a:pt x="619025" y="1028644"/>
                  </a:lnTo>
                  <a:lnTo>
                    <a:pt x="619025" y="1094838"/>
                  </a:lnTo>
                  <a:cubicBezTo>
                    <a:pt x="619025" y="1097871"/>
                    <a:pt x="616547" y="1100349"/>
                    <a:pt x="613514" y="1100349"/>
                  </a:cubicBezTo>
                  <a:lnTo>
                    <a:pt x="549603" y="1100349"/>
                  </a:lnTo>
                  <a:lnTo>
                    <a:pt x="549603" y="1160641"/>
                  </a:lnTo>
                  <a:cubicBezTo>
                    <a:pt x="549603" y="1163673"/>
                    <a:pt x="547125" y="1166152"/>
                    <a:pt x="544093" y="1166152"/>
                  </a:cubicBezTo>
                  <a:lnTo>
                    <a:pt x="212635" y="1166152"/>
                  </a:lnTo>
                  <a:cubicBezTo>
                    <a:pt x="209602" y="1166152"/>
                    <a:pt x="207124" y="1163673"/>
                    <a:pt x="207124" y="1160641"/>
                  </a:cubicBezTo>
                  <a:lnTo>
                    <a:pt x="207124" y="1032558"/>
                  </a:lnTo>
                  <a:lnTo>
                    <a:pt x="143702" y="1032558"/>
                  </a:lnTo>
                  <a:cubicBezTo>
                    <a:pt x="140669" y="1032558"/>
                    <a:pt x="138191" y="1030079"/>
                    <a:pt x="138191" y="1027047"/>
                  </a:cubicBezTo>
                  <a:lnTo>
                    <a:pt x="138191" y="960788"/>
                  </a:lnTo>
                  <a:lnTo>
                    <a:pt x="5967" y="960788"/>
                  </a:lnTo>
                  <a:cubicBezTo>
                    <a:pt x="2934" y="960788"/>
                    <a:pt x="456" y="958309"/>
                    <a:pt x="456" y="955277"/>
                  </a:cubicBezTo>
                  <a:lnTo>
                    <a:pt x="456" y="894790"/>
                  </a:lnTo>
                  <a:cubicBezTo>
                    <a:pt x="456" y="891757"/>
                    <a:pt x="2934" y="889279"/>
                    <a:pt x="5967" y="889279"/>
                  </a:cubicBezTo>
                  <a:lnTo>
                    <a:pt x="207124" y="889279"/>
                  </a:lnTo>
                  <a:lnTo>
                    <a:pt x="207124" y="829183"/>
                  </a:lnTo>
                  <a:cubicBezTo>
                    <a:pt x="207124" y="826150"/>
                    <a:pt x="209602" y="823672"/>
                    <a:pt x="212635" y="823672"/>
                  </a:cubicBezTo>
                  <a:lnTo>
                    <a:pt x="273350" y="823672"/>
                  </a:lnTo>
                  <a:lnTo>
                    <a:pt x="273350" y="758000"/>
                  </a:lnTo>
                  <a:cubicBezTo>
                    <a:pt x="273350" y="754967"/>
                    <a:pt x="275828" y="752489"/>
                    <a:pt x="278861" y="752489"/>
                  </a:cubicBezTo>
                  <a:lnTo>
                    <a:pt x="343196" y="752489"/>
                  </a:lnTo>
                  <a:lnTo>
                    <a:pt x="343196" y="690600"/>
                  </a:lnTo>
                  <a:cubicBezTo>
                    <a:pt x="343196" y="689719"/>
                    <a:pt x="343425" y="688904"/>
                    <a:pt x="343783" y="688187"/>
                  </a:cubicBezTo>
                  <a:lnTo>
                    <a:pt x="278861" y="688187"/>
                  </a:lnTo>
                  <a:cubicBezTo>
                    <a:pt x="275828" y="688187"/>
                    <a:pt x="273350" y="685709"/>
                    <a:pt x="273350" y="682676"/>
                  </a:cubicBezTo>
                  <a:lnTo>
                    <a:pt x="273350" y="622189"/>
                  </a:lnTo>
                  <a:cubicBezTo>
                    <a:pt x="273350" y="619156"/>
                    <a:pt x="275828" y="616678"/>
                    <a:pt x="278861" y="616678"/>
                  </a:cubicBezTo>
                  <a:lnTo>
                    <a:pt x="412292" y="616678"/>
                  </a:lnTo>
                  <a:lnTo>
                    <a:pt x="412292" y="553582"/>
                  </a:lnTo>
                  <a:cubicBezTo>
                    <a:pt x="412292" y="550549"/>
                    <a:pt x="414770" y="548071"/>
                    <a:pt x="417803" y="548071"/>
                  </a:cubicBezTo>
                  <a:close/>
                  <a:moveTo>
                    <a:pt x="142985" y="547288"/>
                  </a:moveTo>
                  <a:lnTo>
                    <a:pt x="203472" y="547288"/>
                  </a:lnTo>
                  <a:cubicBezTo>
                    <a:pt x="206505" y="547288"/>
                    <a:pt x="208983" y="549766"/>
                    <a:pt x="208983" y="552799"/>
                  </a:cubicBezTo>
                  <a:lnTo>
                    <a:pt x="208983" y="681567"/>
                  </a:lnTo>
                  <a:cubicBezTo>
                    <a:pt x="208983" y="684599"/>
                    <a:pt x="206538" y="687078"/>
                    <a:pt x="203472" y="687078"/>
                  </a:cubicBezTo>
                  <a:lnTo>
                    <a:pt x="142985" y="687078"/>
                  </a:lnTo>
                  <a:cubicBezTo>
                    <a:pt x="139952" y="687078"/>
                    <a:pt x="137474" y="684599"/>
                    <a:pt x="137474" y="681567"/>
                  </a:cubicBezTo>
                  <a:lnTo>
                    <a:pt x="137474" y="552799"/>
                  </a:lnTo>
                  <a:cubicBezTo>
                    <a:pt x="137474" y="549766"/>
                    <a:pt x="139952" y="547288"/>
                    <a:pt x="142985" y="547288"/>
                  </a:cubicBezTo>
                  <a:close/>
                  <a:moveTo>
                    <a:pt x="691383" y="413010"/>
                  </a:moveTo>
                  <a:lnTo>
                    <a:pt x="749196" y="413010"/>
                  </a:lnTo>
                  <a:cubicBezTo>
                    <a:pt x="752294" y="413010"/>
                    <a:pt x="754805" y="415520"/>
                    <a:pt x="754805" y="418618"/>
                  </a:cubicBezTo>
                  <a:lnTo>
                    <a:pt x="754805" y="617526"/>
                  </a:lnTo>
                  <a:lnTo>
                    <a:pt x="824454" y="617526"/>
                  </a:lnTo>
                  <a:lnTo>
                    <a:pt x="824454" y="681666"/>
                  </a:lnTo>
                  <a:cubicBezTo>
                    <a:pt x="824454" y="684698"/>
                    <a:pt x="821976" y="687176"/>
                    <a:pt x="818943" y="687176"/>
                  </a:cubicBezTo>
                  <a:lnTo>
                    <a:pt x="761652" y="687176"/>
                  </a:lnTo>
                  <a:cubicBezTo>
                    <a:pt x="757869" y="687176"/>
                    <a:pt x="754804" y="684111"/>
                    <a:pt x="754804" y="680328"/>
                  </a:cubicBezTo>
                  <a:lnTo>
                    <a:pt x="754804" y="617592"/>
                  </a:lnTo>
                  <a:lnTo>
                    <a:pt x="754349" y="618048"/>
                  </a:lnTo>
                  <a:lnTo>
                    <a:pt x="692720" y="618048"/>
                  </a:lnTo>
                  <a:cubicBezTo>
                    <a:pt x="688937" y="618048"/>
                    <a:pt x="685872" y="614983"/>
                    <a:pt x="685872" y="611200"/>
                  </a:cubicBezTo>
                  <a:lnTo>
                    <a:pt x="685872" y="418553"/>
                  </a:lnTo>
                  <a:cubicBezTo>
                    <a:pt x="685872" y="415455"/>
                    <a:pt x="688318" y="413010"/>
                    <a:pt x="691383" y="413010"/>
                  </a:cubicBezTo>
                  <a:close/>
                  <a:moveTo>
                    <a:pt x="1103186" y="408543"/>
                  </a:moveTo>
                  <a:lnTo>
                    <a:pt x="1160152" y="408543"/>
                  </a:lnTo>
                  <a:cubicBezTo>
                    <a:pt x="1163934" y="408543"/>
                    <a:pt x="1166999" y="411608"/>
                    <a:pt x="1166999" y="415390"/>
                  </a:cubicBezTo>
                  <a:lnTo>
                    <a:pt x="1166999" y="475128"/>
                  </a:lnTo>
                  <a:cubicBezTo>
                    <a:pt x="1166999" y="478193"/>
                    <a:pt x="1164521" y="480639"/>
                    <a:pt x="1161488" y="480639"/>
                  </a:cubicBezTo>
                  <a:lnTo>
                    <a:pt x="1098328" y="480639"/>
                  </a:lnTo>
                  <a:lnTo>
                    <a:pt x="1098328" y="549702"/>
                  </a:lnTo>
                  <a:lnTo>
                    <a:pt x="1161359" y="549702"/>
                  </a:lnTo>
                  <a:cubicBezTo>
                    <a:pt x="1164457" y="549702"/>
                    <a:pt x="1166967" y="552213"/>
                    <a:pt x="1166967" y="555311"/>
                  </a:cubicBezTo>
                  <a:lnTo>
                    <a:pt x="1166967" y="619124"/>
                  </a:lnTo>
                  <a:lnTo>
                    <a:pt x="1302420" y="619124"/>
                  </a:lnTo>
                  <a:lnTo>
                    <a:pt x="1302420" y="554854"/>
                  </a:lnTo>
                  <a:cubicBezTo>
                    <a:pt x="1302420" y="551822"/>
                    <a:pt x="1304898" y="549343"/>
                    <a:pt x="1307931" y="549343"/>
                  </a:cubicBezTo>
                  <a:lnTo>
                    <a:pt x="1366168" y="549343"/>
                  </a:lnTo>
                  <a:cubicBezTo>
                    <a:pt x="1369266" y="549343"/>
                    <a:pt x="1371777" y="551854"/>
                    <a:pt x="1371777" y="554952"/>
                  </a:cubicBezTo>
                  <a:lnTo>
                    <a:pt x="1371777" y="681112"/>
                  </a:lnTo>
                  <a:cubicBezTo>
                    <a:pt x="1371777" y="684144"/>
                    <a:pt x="1369298" y="686622"/>
                    <a:pt x="1366266" y="686622"/>
                  </a:cubicBezTo>
                  <a:lnTo>
                    <a:pt x="1304540" y="686622"/>
                  </a:lnTo>
                  <a:lnTo>
                    <a:pt x="1304540" y="754642"/>
                  </a:lnTo>
                  <a:lnTo>
                    <a:pt x="1368287" y="754642"/>
                  </a:lnTo>
                  <a:cubicBezTo>
                    <a:pt x="1371385" y="754642"/>
                    <a:pt x="1373896" y="757153"/>
                    <a:pt x="1373896" y="760250"/>
                  </a:cubicBezTo>
                  <a:lnTo>
                    <a:pt x="1373896" y="815814"/>
                  </a:lnTo>
                  <a:cubicBezTo>
                    <a:pt x="1373896" y="818846"/>
                    <a:pt x="1371418" y="821325"/>
                    <a:pt x="1368385" y="821325"/>
                  </a:cubicBezTo>
                  <a:lnTo>
                    <a:pt x="1368385" y="821260"/>
                  </a:lnTo>
                  <a:lnTo>
                    <a:pt x="1304507" y="821260"/>
                  </a:lnTo>
                  <a:lnTo>
                    <a:pt x="1304507" y="890062"/>
                  </a:lnTo>
                  <a:lnTo>
                    <a:pt x="1368255" y="890062"/>
                  </a:lnTo>
                  <a:cubicBezTo>
                    <a:pt x="1371353" y="890062"/>
                    <a:pt x="1373863" y="892573"/>
                    <a:pt x="1373863" y="895671"/>
                  </a:cubicBezTo>
                  <a:lnTo>
                    <a:pt x="1373863" y="953027"/>
                  </a:lnTo>
                  <a:cubicBezTo>
                    <a:pt x="1373863" y="956060"/>
                    <a:pt x="1371385" y="958538"/>
                    <a:pt x="1368353" y="958538"/>
                  </a:cubicBezTo>
                  <a:lnTo>
                    <a:pt x="1242878" y="958538"/>
                  </a:lnTo>
                  <a:cubicBezTo>
                    <a:pt x="1239096" y="958538"/>
                    <a:pt x="1236030" y="955473"/>
                    <a:pt x="1236030" y="951691"/>
                  </a:cubicBezTo>
                  <a:lnTo>
                    <a:pt x="1236030" y="891203"/>
                  </a:lnTo>
                  <a:cubicBezTo>
                    <a:pt x="1236030" y="890584"/>
                    <a:pt x="1236520" y="890095"/>
                    <a:pt x="1237139" y="890095"/>
                  </a:cubicBezTo>
                  <a:lnTo>
                    <a:pt x="1166967" y="890095"/>
                  </a:lnTo>
                  <a:lnTo>
                    <a:pt x="1166967" y="1008558"/>
                  </a:lnTo>
                  <a:cubicBezTo>
                    <a:pt x="1166967" y="1019319"/>
                    <a:pt x="1158229" y="1028025"/>
                    <a:pt x="1147501" y="1028025"/>
                  </a:cubicBezTo>
                  <a:lnTo>
                    <a:pt x="1035852" y="1028025"/>
                  </a:lnTo>
                  <a:cubicBezTo>
                    <a:pt x="1032069" y="1028025"/>
                    <a:pt x="1029004" y="1024960"/>
                    <a:pt x="1029004" y="1021178"/>
                  </a:cubicBezTo>
                  <a:lnTo>
                    <a:pt x="1029004" y="823020"/>
                  </a:lnTo>
                  <a:lnTo>
                    <a:pt x="965680" y="823020"/>
                  </a:lnTo>
                  <a:cubicBezTo>
                    <a:pt x="961897" y="823020"/>
                    <a:pt x="958832" y="819955"/>
                    <a:pt x="958832" y="816173"/>
                  </a:cubicBezTo>
                  <a:lnTo>
                    <a:pt x="958832" y="692133"/>
                  </a:lnTo>
                  <a:cubicBezTo>
                    <a:pt x="958832" y="689100"/>
                    <a:pt x="961310" y="686622"/>
                    <a:pt x="964343" y="686622"/>
                  </a:cubicBezTo>
                  <a:lnTo>
                    <a:pt x="1029004" y="686622"/>
                  </a:lnTo>
                  <a:lnTo>
                    <a:pt x="1029004" y="594570"/>
                  </a:lnTo>
                  <a:lnTo>
                    <a:pt x="1029004" y="555246"/>
                  </a:lnTo>
                  <a:lnTo>
                    <a:pt x="1029004" y="478617"/>
                  </a:lnTo>
                  <a:lnTo>
                    <a:pt x="1097675" y="478617"/>
                  </a:lnTo>
                  <a:lnTo>
                    <a:pt x="1097675" y="414053"/>
                  </a:lnTo>
                  <a:cubicBezTo>
                    <a:pt x="1097675" y="411021"/>
                    <a:pt x="1100153" y="408543"/>
                    <a:pt x="1103186" y="408543"/>
                  </a:cubicBezTo>
                  <a:close/>
                  <a:moveTo>
                    <a:pt x="554886" y="343294"/>
                  </a:moveTo>
                  <a:lnTo>
                    <a:pt x="613416" y="343294"/>
                  </a:lnTo>
                  <a:cubicBezTo>
                    <a:pt x="616514" y="343294"/>
                    <a:pt x="619025" y="345804"/>
                    <a:pt x="619025" y="348902"/>
                  </a:cubicBezTo>
                  <a:lnTo>
                    <a:pt x="619025" y="474181"/>
                  </a:lnTo>
                  <a:cubicBezTo>
                    <a:pt x="619025" y="477214"/>
                    <a:pt x="616547" y="479692"/>
                    <a:pt x="613514" y="479692"/>
                  </a:cubicBezTo>
                  <a:lnTo>
                    <a:pt x="556223" y="479692"/>
                  </a:lnTo>
                  <a:cubicBezTo>
                    <a:pt x="552440" y="479692"/>
                    <a:pt x="549375" y="476627"/>
                    <a:pt x="549375" y="472844"/>
                  </a:cubicBezTo>
                  <a:lnTo>
                    <a:pt x="549375" y="348804"/>
                  </a:lnTo>
                  <a:cubicBezTo>
                    <a:pt x="549375" y="345739"/>
                    <a:pt x="551853" y="343294"/>
                    <a:pt x="554886" y="343294"/>
                  </a:cubicBezTo>
                  <a:close/>
                  <a:moveTo>
                    <a:pt x="963430" y="272894"/>
                  </a:moveTo>
                  <a:lnTo>
                    <a:pt x="1025026" y="272894"/>
                  </a:lnTo>
                  <a:cubicBezTo>
                    <a:pt x="1026982" y="272894"/>
                    <a:pt x="1028580" y="274491"/>
                    <a:pt x="1028580" y="276448"/>
                  </a:cubicBezTo>
                  <a:lnTo>
                    <a:pt x="1028580" y="478616"/>
                  </a:lnTo>
                  <a:lnTo>
                    <a:pt x="964343" y="478616"/>
                  </a:lnTo>
                  <a:cubicBezTo>
                    <a:pt x="962354" y="478616"/>
                    <a:pt x="960723" y="476986"/>
                    <a:pt x="960723" y="474996"/>
                  </a:cubicBezTo>
                  <a:lnTo>
                    <a:pt x="960723" y="275600"/>
                  </a:lnTo>
                  <a:cubicBezTo>
                    <a:pt x="960756" y="274100"/>
                    <a:pt x="961962" y="272894"/>
                    <a:pt x="963430" y="272894"/>
                  </a:cubicBezTo>
                  <a:close/>
                  <a:moveTo>
                    <a:pt x="1374353" y="138517"/>
                  </a:moveTo>
                  <a:cubicBezTo>
                    <a:pt x="1439079" y="138647"/>
                    <a:pt x="1503773" y="138647"/>
                    <a:pt x="1568499" y="138517"/>
                  </a:cubicBezTo>
                  <a:cubicBezTo>
                    <a:pt x="1572771" y="138517"/>
                    <a:pt x="1574173" y="139462"/>
                    <a:pt x="1574173" y="143995"/>
                  </a:cubicBezTo>
                  <a:cubicBezTo>
                    <a:pt x="1574010" y="208917"/>
                    <a:pt x="1574010" y="273839"/>
                    <a:pt x="1574140" y="338761"/>
                  </a:cubicBezTo>
                  <a:cubicBezTo>
                    <a:pt x="1574140" y="342935"/>
                    <a:pt x="1572934" y="343946"/>
                    <a:pt x="1568891" y="343913"/>
                  </a:cubicBezTo>
                  <a:cubicBezTo>
                    <a:pt x="1536348" y="343717"/>
                    <a:pt x="1503806" y="343783"/>
                    <a:pt x="1471230" y="343815"/>
                  </a:cubicBezTo>
                  <a:cubicBezTo>
                    <a:pt x="1439275" y="343815"/>
                    <a:pt x="1407286" y="343717"/>
                    <a:pt x="1375331" y="343913"/>
                  </a:cubicBezTo>
                  <a:cubicBezTo>
                    <a:pt x="1370505" y="343946"/>
                    <a:pt x="1368679" y="343130"/>
                    <a:pt x="1368711" y="337620"/>
                  </a:cubicBezTo>
                  <a:cubicBezTo>
                    <a:pt x="1368940" y="273089"/>
                    <a:pt x="1368907" y="208558"/>
                    <a:pt x="1368777" y="144060"/>
                  </a:cubicBezTo>
                  <a:cubicBezTo>
                    <a:pt x="1368777" y="139626"/>
                    <a:pt x="1369983" y="138517"/>
                    <a:pt x="1374353" y="138517"/>
                  </a:cubicBezTo>
                  <a:close/>
                  <a:moveTo>
                    <a:pt x="141843" y="138517"/>
                  </a:moveTo>
                  <a:cubicBezTo>
                    <a:pt x="206570" y="138647"/>
                    <a:pt x="271264" y="138647"/>
                    <a:pt x="335990" y="138517"/>
                  </a:cubicBezTo>
                  <a:cubicBezTo>
                    <a:pt x="340262" y="138517"/>
                    <a:pt x="341664" y="139462"/>
                    <a:pt x="341664" y="143995"/>
                  </a:cubicBezTo>
                  <a:cubicBezTo>
                    <a:pt x="341501" y="208917"/>
                    <a:pt x="341501" y="273839"/>
                    <a:pt x="341631" y="338761"/>
                  </a:cubicBezTo>
                  <a:cubicBezTo>
                    <a:pt x="341631" y="342935"/>
                    <a:pt x="340425" y="343946"/>
                    <a:pt x="336382" y="343913"/>
                  </a:cubicBezTo>
                  <a:cubicBezTo>
                    <a:pt x="303839" y="343717"/>
                    <a:pt x="271297" y="343783"/>
                    <a:pt x="238721" y="343815"/>
                  </a:cubicBezTo>
                  <a:cubicBezTo>
                    <a:pt x="206766" y="343815"/>
                    <a:pt x="174777" y="343717"/>
                    <a:pt x="142822" y="343913"/>
                  </a:cubicBezTo>
                  <a:cubicBezTo>
                    <a:pt x="137996" y="343946"/>
                    <a:pt x="136170" y="343130"/>
                    <a:pt x="136202" y="337620"/>
                  </a:cubicBezTo>
                  <a:cubicBezTo>
                    <a:pt x="136431" y="273089"/>
                    <a:pt x="136398" y="208558"/>
                    <a:pt x="136268" y="144060"/>
                  </a:cubicBezTo>
                  <a:cubicBezTo>
                    <a:pt x="136268" y="139626"/>
                    <a:pt x="137474" y="138517"/>
                    <a:pt x="141843" y="138517"/>
                  </a:cubicBezTo>
                  <a:close/>
                  <a:moveTo>
                    <a:pt x="754218" y="135518"/>
                  </a:moveTo>
                  <a:lnTo>
                    <a:pt x="953419" y="135518"/>
                  </a:lnTo>
                  <a:cubicBezTo>
                    <a:pt x="956516" y="135518"/>
                    <a:pt x="959027" y="138028"/>
                    <a:pt x="959027" y="141126"/>
                  </a:cubicBezTo>
                  <a:lnTo>
                    <a:pt x="959027" y="274199"/>
                  </a:lnTo>
                  <a:lnTo>
                    <a:pt x="894073" y="274199"/>
                  </a:lnTo>
                  <a:lnTo>
                    <a:pt x="894073" y="475128"/>
                  </a:lnTo>
                  <a:cubicBezTo>
                    <a:pt x="894073" y="477052"/>
                    <a:pt x="892508" y="478617"/>
                    <a:pt x="890584" y="478617"/>
                  </a:cubicBezTo>
                  <a:lnTo>
                    <a:pt x="829868" y="478617"/>
                  </a:lnTo>
                  <a:cubicBezTo>
                    <a:pt x="827879" y="478617"/>
                    <a:pt x="826248" y="476987"/>
                    <a:pt x="826248" y="474998"/>
                  </a:cubicBezTo>
                  <a:lnTo>
                    <a:pt x="826248" y="408574"/>
                  </a:lnTo>
                  <a:lnTo>
                    <a:pt x="755196" y="408574"/>
                  </a:lnTo>
                  <a:cubicBezTo>
                    <a:pt x="753272" y="408574"/>
                    <a:pt x="751707" y="407009"/>
                    <a:pt x="751707" y="405085"/>
                  </a:cubicBezTo>
                  <a:lnTo>
                    <a:pt x="751707" y="342772"/>
                  </a:lnTo>
                  <a:cubicBezTo>
                    <a:pt x="751707" y="340815"/>
                    <a:pt x="753305" y="339218"/>
                    <a:pt x="755261" y="339218"/>
                  </a:cubicBezTo>
                  <a:lnTo>
                    <a:pt x="826248" y="339218"/>
                  </a:lnTo>
                  <a:lnTo>
                    <a:pt x="826248" y="274199"/>
                  </a:lnTo>
                  <a:lnTo>
                    <a:pt x="761065" y="274199"/>
                  </a:lnTo>
                  <a:cubicBezTo>
                    <a:pt x="757283" y="274199"/>
                    <a:pt x="754218" y="271134"/>
                    <a:pt x="754218" y="267351"/>
                  </a:cubicBezTo>
                  <a:close/>
                  <a:moveTo>
                    <a:pt x="1106610" y="71280"/>
                  </a:moveTo>
                  <a:lnTo>
                    <a:pt x="1167424" y="71280"/>
                  </a:lnTo>
                  <a:cubicBezTo>
                    <a:pt x="1169380" y="71280"/>
                    <a:pt x="1170978" y="72877"/>
                    <a:pt x="1170978" y="74834"/>
                  </a:cubicBezTo>
                  <a:lnTo>
                    <a:pt x="1170978" y="201352"/>
                  </a:lnTo>
                  <a:cubicBezTo>
                    <a:pt x="1170978" y="203276"/>
                    <a:pt x="1169413" y="204841"/>
                    <a:pt x="1167489" y="204841"/>
                  </a:cubicBezTo>
                  <a:lnTo>
                    <a:pt x="1117468" y="204841"/>
                  </a:lnTo>
                  <a:lnTo>
                    <a:pt x="1117468" y="204842"/>
                  </a:lnTo>
                  <a:lnTo>
                    <a:pt x="1032068" y="204842"/>
                  </a:lnTo>
                  <a:cubicBezTo>
                    <a:pt x="1030177" y="204842"/>
                    <a:pt x="1028612" y="203277"/>
                    <a:pt x="1028612" y="201353"/>
                  </a:cubicBezTo>
                  <a:lnTo>
                    <a:pt x="1028612" y="139072"/>
                  </a:lnTo>
                  <a:cubicBezTo>
                    <a:pt x="1028612" y="137115"/>
                    <a:pt x="1030210" y="135518"/>
                    <a:pt x="1032166" y="135518"/>
                  </a:cubicBezTo>
                  <a:lnTo>
                    <a:pt x="1103121" y="135518"/>
                  </a:lnTo>
                  <a:lnTo>
                    <a:pt x="1103121" y="74769"/>
                  </a:lnTo>
                  <a:cubicBezTo>
                    <a:pt x="1103121" y="72845"/>
                    <a:pt x="1104686" y="71280"/>
                    <a:pt x="1106610" y="71280"/>
                  </a:cubicBezTo>
                  <a:close/>
                  <a:moveTo>
                    <a:pt x="1636029" y="69324"/>
                  </a:moveTo>
                  <a:cubicBezTo>
                    <a:pt x="1526011" y="69552"/>
                    <a:pt x="1415959" y="69520"/>
                    <a:pt x="1305941" y="69357"/>
                  </a:cubicBezTo>
                  <a:cubicBezTo>
                    <a:pt x="1300397" y="69357"/>
                    <a:pt x="1299680" y="71248"/>
                    <a:pt x="1299680" y="76106"/>
                  </a:cubicBezTo>
                  <a:cubicBezTo>
                    <a:pt x="1299811" y="186158"/>
                    <a:pt x="1299811" y="296176"/>
                    <a:pt x="1299647" y="406227"/>
                  </a:cubicBezTo>
                  <a:cubicBezTo>
                    <a:pt x="1299647" y="411510"/>
                    <a:pt x="1300821" y="413075"/>
                    <a:pt x="1306332" y="413075"/>
                  </a:cubicBezTo>
                  <a:cubicBezTo>
                    <a:pt x="1416351" y="412879"/>
                    <a:pt x="1526402" y="412912"/>
                    <a:pt x="1636420" y="413042"/>
                  </a:cubicBezTo>
                  <a:cubicBezTo>
                    <a:pt x="1641605" y="413042"/>
                    <a:pt x="1643333" y="411966"/>
                    <a:pt x="1643268" y="406390"/>
                  </a:cubicBezTo>
                  <a:cubicBezTo>
                    <a:pt x="1643040" y="351479"/>
                    <a:pt x="1643138" y="296535"/>
                    <a:pt x="1643138" y="241623"/>
                  </a:cubicBezTo>
                  <a:cubicBezTo>
                    <a:pt x="1643138" y="186712"/>
                    <a:pt x="1643073" y="131768"/>
                    <a:pt x="1643268" y="76857"/>
                  </a:cubicBezTo>
                  <a:cubicBezTo>
                    <a:pt x="1643301" y="71183"/>
                    <a:pt x="1642290" y="69324"/>
                    <a:pt x="1636029" y="69324"/>
                  </a:cubicBezTo>
                  <a:close/>
                  <a:moveTo>
                    <a:pt x="403521" y="69324"/>
                  </a:moveTo>
                  <a:cubicBezTo>
                    <a:pt x="293503" y="69552"/>
                    <a:pt x="183451" y="69520"/>
                    <a:pt x="73433" y="69357"/>
                  </a:cubicBezTo>
                  <a:cubicBezTo>
                    <a:pt x="67889" y="69357"/>
                    <a:pt x="67172" y="71248"/>
                    <a:pt x="67172" y="76106"/>
                  </a:cubicBezTo>
                  <a:cubicBezTo>
                    <a:pt x="67303" y="186158"/>
                    <a:pt x="67303" y="296176"/>
                    <a:pt x="67139" y="406227"/>
                  </a:cubicBezTo>
                  <a:cubicBezTo>
                    <a:pt x="67139" y="411510"/>
                    <a:pt x="68313" y="413075"/>
                    <a:pt x="73824" y="413075"/>
                  </a:cubicBezTo>
                  <a:cubicBezTo>
                    <a:pt x="183843" y="412879"/>
                    <a:pt x="293894" y="412912"/>
                    <a:pt x="403912" y="413042"/>
                  </a:cubicBezTo>
                  <a:cubicBezTo>
                    <a:pt x="409097" y="413042"/>
                    <a:pt x="410825" y="411966"/>
                    <a:pt x="410760" y="406390"/>
                  </a:cubicBezTo>
                  <a:cubicBezTo>
                    <a:pt x="410532" y="351479"/>
                    <a:pt x="410630" y="296535"/>
                    <a:pt x="410630" y="241623"/>
                  </a:cubicBezTo>
                  <a:cubicBezTo>
                    <a:pt x="410630" y="186712"/>
                    <a:pt x="410564" y="131768"/>
                    <a:pt x="410760" y="76857"/>
                  </a:cubicBezTo>
                  <a:cubicBezTo>
                    <a:pt x="410793" y="71183"/>
                    <a:pt x="409782" y="69324"/>
                    <a:pt x="403521" y="69324"/>
                  </a:cubicBezTo>
                  <a:close/>
                  <a:moveTo>
                    <a:pt x="1239291" y="1924"/>
                  </a:moveTo>
                  <a:lnTo>
                    <a:pt x="1712136" y="1924"/>
                  </a:lnTo>
                  <a:lnTo>
                    <a:pt x="1712861" y="2656"/>
                  </a:lnTo>
                  <a:lnTo>
                    <a:pt x="1715006" y="3782"/>
                  </a:lnTo>
                  <a:lnTo>
                    <a:pt x="1715028" y="4846"/>
                  </a:lnTo>
                  <a:lnTo>
                    <a:pt x="1715331" y="5152"/>
                  </a:lnTo>
                  <a:lnTo>
                    <a:pt x="1715331" y="477964"/>
                  </a:lnTo>
                  <a:cubicBezTo>
                    <a:pt x="1715331" y="479725"/>
                    <a:pt x="1713896" y="481160"/>
                    <a:pt x="1712136" y="481160"/>
                  </a:cubicBezTo>
                  <a:lnTo>
                    <a:pt x="1239291" y="481160"/>
                  </a:lnTo>
                  <a:lnTo>
                    <a:pt x="1238731" y="480600"/>
                  </a:lnTo>
                  <a:lnTo>
                    <a:pt x="1238349" y="480655"/>
                  </a:lnTo>
                  <a:lnTo>
                    <a:pt x="1237431" y="479300"/>
                  </a:lnTo>
                  <a:lnTo>
                    <a:pt x="1236095" y="477964"/>
                  </a:lnTo>
                  <a:lnTo>
                    <a:pt x="1236095" y="5119"/>
                  </a:lnTo>
                  <a:cubicBezTo>
                    <a:pt x="1236095" y="3358"/>
                    <a:pt x="1237530" y="1924"/>
                    <a:pt x="1239291" y="1924"/>
                  </a:cubicBezTo>
                  <a:close/>
                  <a:moveTo>
                    <a:pt x="662884" y="1924"/>
                  </a:moveTo>
                  <a:lnTo>
                    <a:pt x="748609" y="1924"/>
                  </a:lnTo>
                  <a:cubicBezTo>
                    <a:pt x="751707" y="1924"/>
                    <a:pt x="754218" y="4434"/>
                    <a:pt x="754218" y="7532"/>
                  </a:cubicBezTo>
                  <a:lnTo>
                    <a:pt x="754218" y="134735"/>
                  </a:lnTo>
                  <a:lnTo>
                    <a:pt x="686198" y="134735"/>
                  </a:lnTo>
                  <a:lnTo>
                    <a:pt x="686198" y="271427"/>
                  </a:lnTo>
                  <a:cubicBezTo>
                    <a:pt x="686198" y="273351"/>
                    <a:pt x="684633" y="274916"/>
                    <a:pt x="682709" y="274916"/>
                  </a:cubicBezTo>
                  <a:lnTo>
                    <a:pt x="621961" y="274916"/>
                  </a:lnTo>
                  <a:cubicBezTo>
                    <a:pt x="619972" y="274916"/>
                    <a:pt x="618341" y="273286"/>
                    <a:pt x="618341" y="271297"/>
                  </a:cubicBezTo>
                  <a:lnTo>
                    <a:pt x="618341" y="204874"/>
                  </a:lnTo>
                  <a:lnTo>
                    <a:pt x="552473" y="204874"/>
                  </a:lnTo>
                  <a:cubicBezTo>
                    <a:pt x="550582" y="204841"/>
                    <a:pt x="549017" y="203276"/>
                    <a:pt x="549017" y="201385"/>
                  </a:cubicBezTo>
                  <a:lnTo>
                    <a:pt x="549017" y="139072"/>
                  </a:lnTo>
                  <a:cubicBezTo>
                    <a:pt x="549017" y="137115"/>
                    <a:pt x="550615" y="135518"/>
                    <a:pt x="552571" y="135518"/>
                  </a:cubicBezTo>
                  <a:lnTo>
                    <a:pt x="618341" y="135518"/>
                  </a:lnTo>
                  <a:lnTo>
                    <a:pt x="618341" y="71312"/>
                  </a:lnTo>
                  <a:lnTo>
                    <a:pt x="552506" y="71312"/>
                  </a:lnTo>
                  <a:cubicBezTo>
                    <a:pt x="550582" y="71280"/>
                    <a:pt x="549017" y="69714"/>
                    <a:pt x="549017" y="67790"/>
                  </a:cubicBezTo>
                  <a:lnTo>
                    <a:pt x="549017" y="5510"/>
                  </a:lnTo>
                  <a:cubicBezTo>
                    <a:pt x="549017" y="3553"/>
                    <a:pt x="550615" y="1956"/>
                    <a:pt x="552571" y="1956"/>
                  </a:cubicBezTo>
                  <a:lnTo>
                    <a:pt x="662852" y="1956"/>
                  </a:lnTo>
                  <a:close/>
                  <a:moveTo>
                    <a:pt x="6782" y="1924"/>
                  </a:moveTo>
                  <a:lnTo>
                    <a:pt x="479628" y="1924"/>
                  </a:lnTo>
                  <a:lnTo>
                    <a:pt x="480379" y="2683"/>
                  </a:lnTo>
                  <a:lnTo>
                    <a:pt x="481551" y="3456"/>
                  </a:lnTo>
                  <a:lnTo>
                    <a:pt x="481571" y="3887"/>
                  </a:lnTo>
                  <a:lnTo>
                    <a:pt x="482823" y="5152"/>
                  </a:lnTo>
                  <a:lnTo>
                    <a:pt x="482823" y="477964"/>
                  </a:lnTo>
                  <a:lnTo>
                    <a:pt x="481272" y="479515"/>
                  </a:lnTo>
                  <a:lnTo>
                    <a:pt x="481258" y="479693"/>
                  </a:lnTo>
                  <a:lnTo>
                    <a:pt x="481081" y="479707"/>
                  </a:lnTo>
                  <a:lnTo>
                    <a:pt x="479628" y="481160"/>
                  </a:lnTo>
                  <a:lnTo>
                    <a:pt x="6782" y="481160"/>
                  </a:lnTo>
                  <a:lnTo>
                    <a:pt x="5416" y="479794"/>
                  </a:lnTo>
                  <a:lnTo>
                    <a:pt x="4467" y="479726"/>
                  </a:lnTo>
                  <a:lnTo>
                    <a:pt x="4473" y="478850"/>
                  </a:lnTo>
                  <a:lnTo>
                    <a:pt x="3587" y="477964"/>
                  </a:lnTo>
                  <a:lnTo>
                    <a:pt x="3587" y="5119"/>
                  </a:lnTo>
                  <a:cubicBezTo>
                    <a:pt x="3587" y="3358"/>
                    <a:pt x="5022" y="1924"/>
                    <a:pt x="6782" y="1924"/>
                  </a:cubicBezTo>
                  <a:close/>
                  <a:moveTo>
                    <a:pt x="832509" y="0"/>
                  </a:moveTo>
                  <a:lnTo>
                    <a:pt x="885790" y="0"/>
                  </a:lnTo>
                  <a:cubicBezTo>
                    <a:pt x="890192" y="0"/>
                    <a:pt x="893779" y="3587"/>
                    <a:pt x="893779" y="7989"/>
                  </a:cubicBezTo>
                  <a:lnTo>
                    <a:pt x="893779" y="62085"/>
                  </a:lnTo>
                  <a:cubicBezTo>
                    <a:pt x="893779" y="66095"/>
                    <a:pt x="890519" y="69356"/>
                    <a:pt x="886508" y="69356"/>
                  </a:cubicBezTo>
                  <a:lnTo>
                    <a:pt x="832411" y="69356"/>
                  </a:lnTo>
                  <a:cubicBezTo>
                    <a:pt x="828042" y="69324"/>
                    <a:pt x="824455" y="65769"/>
                    <a:pt x="824455" y="61367"/>
                  </a:cubicBezTo>
                  <a:lnTo>
                    <a:pt x="824455" y="8054"/>
                  </a:lnTo>
                  <a:cubicBezTo>
                    <a:pt x="824455" y="3587"/>
                    <a:pt x="828075" y="0"/>
                    <a:pt x="832509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  <a:scene3d>
              <a:camera prst="orthographicFront">
                <a:rot lat="19200000" lon="18300000" rev="4020000"/>
              </a:camera>
              <a:lightRig rig="threePt" dir="t"/>
            </a:scene3d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xmlns="" id="{9552CC31-D53B-435A-BD11-D2FECB63BAEA}"/>
                </a:ext>
              </a:extLst>
            </p:cNvPr>
            <p:cNvGrpSpPr/>
            <p:nvPr/>
          </p:nvGrpSpPr>
          <p:grpSpPr>
            <a:xfrm rot="20659100" flipH="1">
              <a:off x="459985" y="1447350"/>
              <a:ext cx="3629557" cy="3903436"/>
              <a:chOff x="5496240" y="2795518"/>
              <a:chExt cx="1190937" cy="1280803"/>
            </a:xfrm>
          </p:grpSpPr>
          <p:sp>
            <p:nvSpPr>
              <p:cNvPr id="25" name="Graphic 39">
                <a:extLst>
                  <a:ext uri="{FF2B5EF4-FFF2-40B4-BE49-F238E27FC236}">
                    <a16:creationId xmlns:a16="http://schemas.microsoft.com/office/drawing/2014/main" xmlns="" id="{B11006FD-18C6-445E-BE9C-3F438307B1CE}"/>
                  </a:ext>
                </a:extLst>
              </p:cNvPr>
              <p:cNvSpPr/>
              <p:nvPr/>
            </p:nvSpPr>
            <p:spPr>
              <a:xfrm rot="21443200">
                <a:off x="5511448" y="3821523"/>
                <a:ext cx="525567" cy="254798"/>
              </a:xfrm>
              <a:custGeom>
                <a:avLst/>
                <a:gdLst>
                  <a:gd name="connsiteX0" fmla="*/ 3905 w 526065"/>
                  <a:gd name="connsiteY0" fmla="*/ 78640 h 220847"/>
                  <a:gd name="connsiteX1" fmla="*/ 0 w 526065"/>
                  <a:gd name="connsiteY1" fmla="*/ 15203 h 220847"/>
                  <a:gd name="connsiteX2" fmla="*/ 520065 w 526065"/>
                  <a:gd name="connsiteY2" fmla="*/ 112072 h 220847"/>
                  <a:gd name="connsiteX3" fmla="*/ 526066 w 526065"/>
                  <a:gd name="connsiteY3" fmla="*/ 220848 h 220847"/>
                  <a:gd name="connsiteX4" fmla="*/ 25622 w 526065"/>
                  <a:gd name="connsiteY4" fmla="*/ 95213 h 220847"/>
                  <a:gd name="connsiteX5" fmla="*/ 3905 w 526065"/>
                  <a:gd name="connsiteY5" fmla="*/ 78640 h 220847"/>
                  <a:gd name="connsiteX0" fmla="*/ 3905 w 526066"/>
                  <a:gd name="connsiteY0" fmla="*/ 101433 h 243641"/>
                  <a:gd name="connsiteX1" fmla="*/ 0 w 526066"/>
                  <a:gd name="connsiteY1" fmla="*/ 11934 h 243641"/>
                  <a:gd name="connsiteX2" fmla="*/ 520065 w 526066"/>
                  <a:gd name="connsiteY2" fmla="*/ 134865 h 243641"/>
                  <a:gd name="connsiteX3" fmla="*/ 526066 w 526066"/>
                  <a:gd name="connsiteY3" fmla="*/ 243641 h 243641"/>
                  <a:gd name="connsiteX4" fmla="*/ 25622 w 526066"/>
                  <a:gd name="connsiteY4" fmla="*/ 118006 h 243641"/>
                  <a:gd name="connsiteX5" fmla="*/ 3905 w 526066"/>
                  <a:gd name="connsiteY5" fmla="*/ 101433 h 243641"/>
                  <a:gd name="connsiteX0" fmla="*/ 3905 w 526066"/>
                  <a:gd name="connsiteY0" fmla="*/ 101557 h 243765"/>
                  <a:gd name="connsiteX1" fmla="*/ 0 w 526066"/>
                  <a:gd name="connsiteY1" fmla="*/ 12058 h 243765"/>
                  <a:gd name="connsiteX2" fmla="*/ 520932 w 526066"/>
                  <a:gd name="connsiteY2" fmla="*/ 133769 h 243765"/>
                  <a:gd name="connsiteX3" fmla="*/ 526066 w 526066"/>
                  <a:gd name="connsiteY3" fmla="*/ 243765 h 243765"/>
                  <a:gd name="connsiteX4" fmla="*/ 25622 w 526066"/>
                  <a:gd name="connsiteY4" fmla="*/ 118130 h 243765"/>
                  <a:gd name="connsiteX5" fmla="*/ 3905 w 526066"/>
                  <a:gd name="connsiteY5" fmla="*/ 101557 h 243765"/>
                  <a:gd name="connsiteX0" fmla="*/ 3905 w 529372"/>
                  <a:gd name="connsiteY0" fmla="*/ 101557 h 244279"/>
                  <a:gd name="connsiteX1" fmla="*/ 0 w 529372"/>
                  <a:gd name="connsiteY1" fmla="*/ 12058 h 244279"/>
                  <a:gd name="connsiteX2" fmla="*/ 520932 w 529372"/>
                  <a:gd name="connsiteY2" fmla="*/ 133769 h 244279"/>
                  <a:gd name="connsiteX3" fmla="*/ 529372 w 529372"/>
                  <a:gd name="connsiteY3" fmla="*/ 244279 h 244279"/>
                  <a:gd name="connsiteX4" fmla="*/ 25622 w 529372"/>
                  <a:gd name="connsiteY4" fmla="*/ 118130 h 244279"/>
                  <a:gd name="connsiteX5" fmla="*/ 3905 w 529372"/>
                  <a:gd name="connsiteY5" fmla="*/ 101557 h 244279"/>
                  <a:gd name="connsiteX0" fmla="*/ 3905 w 521065"/>
                  <a:gd name="connsiteY0" fmla="*/ 101557 h 243267"/>
                  <a:gd name="connsiteX1" fmla="*/ 0 w 521065"/>
                  <a:gd name="connsiteY1" fmla="*/ 12058 h 243267"/>
                  <a:gd name="connsiteX2" fmla="*/ 520932 w 521065"/>
                  <a:gd name="connsiteY2" fmla="*/ 133769 h 243267"/>
                  <a:gd name="connsiteX3" fmla="*/ 516321 w 521065"/>
                  <a:gd name="connsiteY3" fmla="*/ 243267 h 243267"/>
                  <a:gd name="connsiteX4" fmla="*/ 25622 w 521065"/>
                  <a:gd name="connsiteY4" fmla="*/ 118130 h 243267"/>
                  <a:gd name="connsiteX5" fmla="*/ 3905 w 521065"/>
                  <a:gd name="connsiteY5" fmla="*/ 101557 h 243267"/>
                  <a:gd name="connsiteX0" fmla="*/ 3905 w 528505"/>
                  <a:gd name="connsiteY0" fmla="*/ 101557 h 245499"/>
                  <a:gd name="connsiteX1" fmla="*/ 0 w 528505"/>
                  <a:gd name="connsiteY1" fmla="*/ 12058 h 245499"/>
                  <a:gd name="connsiteX2" fmla="*/ 520932 w 528505"/>
                  <a:gd name="connsiteY2" fmla="*/ 133769 h 245499"/>
                  <a:gd name="connsiteX3" fmla="*/ 528505 w 528505"/>
                  <a:gd name="connsiteY3" fmla="*/ 245499 h 245499"/>
                  <a:gd name="connsiteX4" fmla="*/ 25622 w 528505"/>
                  <a:gd name="connsiteY4" fmla="*/ 118130 h 245499"/>
                  <a:gd name="connsiteX5" fmla="*/ 3905 w 528505"/>
                  <a:gd name="connsiteY5" fmla="*/ 101557 h 245499"/>
                  <a:gd name="connsiteX0" fmla="*/ 967 w 525567"/>
                  <a:gd name="connsiteY0" fmla="*/ 108793 h 252735"/>
                  <a:gd name="connsiteX1" fmla="*/ 0 w 525567"/>
                  <a:gd name="connsiteY1" fmla="*/ 11283 h 252735"/>
                  <a:gd name="connsiteX2" fmla="*/ 517994 w 525567"/>
                  <a:gd name="connsiteY2" fmla="*/ 141005 h 252735"/>
                  <a:gd name="connsiteX3" fmla="*/ 525567 w 525567"/>
                  <a:gd name="connsiteY3" fmla="*/ 252735 h 252735"/>
                  <a:gd name="connsiteX4" fmla="*/ 22684 w 525567"/>
                  <a:gd name="connsiteY4" fmla="*/ 125366 h 252735"/>
                  <a:gd name="connsiteX5" fmla="*/ 967 w 525567"/>
                  <a:gd name="connsiteY5" fmla="*/ 108793 h 252735"/>
                  <a:gd name="connsiteX0" fmla="*/ 967 w 525567"/>
                  <a:gd name="connsiteY0" fmla="*/ 110083 h 254025"/>
                  <a:gd name="connsiteX1" fmla="*/ 0 w 525567"/>
                  <a:gd name="connsiteY1" fmla="*/ 12573 h 254025"/>
                  <a:gd name="connsiteX2" fmla="*/ 517994 w 525567"/>
                  <a:gd name="connsiteY2" fmla="*/ 142295 h 254025"/>
                  <a:gd name="connsiteX3" fmla="*/ 525567 w 525567"/>
                  <a:gd name="connsiteY3" fmla="*/ 254025 h 254025"/>
                  <a:gd name="connsiteX4" fmla="*/ 22684 w 525567"/>
                  <a:gd name="connsiteY4" fmla="*/ 126656 h 254025"/>
                  <a:gd name="connsiteX5" fmla="*/ 967 w 525567"/>
                  <a:gd name="connsiteY5" fmla="*/ 110083 h 254025"/>
                  <a:gd name="connsiteX0" fmla="*/ 967 w 525567"/>
                  <a:gd name="connsiteY0" fmla="*/ 110856 h 254798"/>
                  <a:gd name="connsiteX1" fmla="*/ 0 w 525567"/>
                  <a:gd name="connsiteY1" fmla="*/ 13346 h 254798"/>
                  <a:gd name="connsiteX2" fmla="*/ 517994 w 525567"/>
                  <a:gd name="connsiteY2" fmla="*/ 143068 h 254798"/>
                  <a:gd name="connsiteX3" fmla="*/ 525567 w 525567"/>
                  <a:gd name="connsiteY3" fmla="*/ 254798 h 254798"/>
                  <a:gd name="connsiteX4" fmla="*/ 22684 w 525567"/>
                  <a:gd name="connsiteY4" fmla="*/ 127429 h 254798"/>
                  <a:gd name="connsiteX5" fmla="*/ 967 w 525567"/>
                  <a:gd name="connsiteY5" fmla="*/ 110856 h 254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5567" h="254798">
                    <a:moveTo>
                      <a:pt x="967" y="110856"/>
                    </a:moveTo>
                    <a:cubicBezTo>
                      <a:pt x="-366" y="90948"/>
                      <a:pt x="381" y="26681"/>
                      <a:pt x="0" y="13346"/>
                    </a:cubicBezTo>
                    <a:cubicBezTo>
                      <a:pt x="152802" y="-30349"/>
                      <a:pt x="372258" y="38537"/>
                      <a:pt x="517994" y="143068"/>
                    </a:cubicBezTo>
                    <a:cubicBezTo>
                      <a:pt x="519137" y="166405"/>
                      <a:pt x="524710" y="242701"/>
                      <a:pt x="525567" y="254798"/>
                    </a:cubicBezTo>
                    <a:cubicBezTo>
                      <a:pt x="505469" y="248892"/>
                      <a:pt x="39448" y="131334"/>
                      <a:pt x="22684" y="127429"/>
                    </a:cubicBezTo>
                    <a:cubicBezTo>
                      <a:pt x="4777" y="122095"/>
                      <a:pt x="2110" y="123619"/>
                      <a:pt x="967" y="110856"/>
                    </a:cubicBezTo>
                    <a:close/>
                  </a:path>
                </a:pathLst>
              </a:custGeom>
              <a:solidFill>
                <a:srgbClr val="7E7E8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Graphic 39">
                <a:extLst>
                  <a:ext uri="{FF2B5EF4-FFF2-40B4-BE49-F238E27FC236}">
                    <a16:creationId xmlns:a16="http://schemas.microsoft.com/office/drawing/2014/main" xmlns="" id="{0A40AA15-76E2-4DF4-8B97-74A6538C8A8E}"/>
                  </a:ext>
                </a:extLst>
              </p:cNvPr>
              <p:cNvSpPr/>
              <p:nvPr/>
            </p:nvSpPr>
            <p:spPr>
              <a:xfrm>
                <a:off x="6260590" y="2795518"/>
                <a:ext cx="423100" cy="284104"/>
              </a:xfrm>
              <a:custGeom>
                <a:avLst/>
                <a:gdLst>
                  <a:gd name="connsiteX0" fmla="*/ 270224 w 423100"/>
                  <a:gd name="connsiteY0" fmla="*/ 284105 h 284104"/>
                  <a:gd name="connsiteX1" fmla="*/ 0 w 423100"/>
                  <a:gd name="connsiteY1" fmla="*/ 106463 h 284104"/>
                  <a:gd name="connsiteX2" fmla="*/ 61531 w 423100"/>
                  <a:gd name="connsiteY2" fmla="*/ 48075 h 284104"/>
                  <a:gd name="connsiteX3" fmla="*/ 224314 w 423100"/>
                  <a:gd name="connsiteY3" fmla="*/ 24739 h 284104"/>
                  <a:gd name="connsiteX4" fmla="*/ 390430 w 423100"/>
                  <a:gd name="connsiteY4" fmla="*/ 142944 h 284104"/>
                  <a:gd name="connsiteX5" fmla="*/ 423100 w 423100"/>
                  <a:gd name="connsiteY5" fmla="*/ 205428 h 284104"/>
                  <a:gd name="connsiteX6" fmla="*/ 270224 w 423100"/>
                  <a:gd name="connsiteY6" fmla="*/ 284105 h 284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3100" h="284104">
                    <a:moveTo>
                      <a:pt x="270224" y="284105"/>
                    </a:moveTo>
                    <a:cubicBezTo>
                      <a:pt x="235077" y="232765"/>
                      <a:pt x="163544" y="129514"/>
                      <a:pt x="0" y="106463"/>
                    </a:cubicBezTo>
                    <a:cubicBezTo>
                      <a:pt x="12764" y="94271"/>
                      <a:pt x="47816" y="59124"/>
                      <a:pt x="61531" y="48075"/>
                    </a:cubicBezTo>
                    <a:cubicBezTo>
                      <a:pt x="115252" y="8832"/>
                      <a:pt x="141542" y="-24696"/>
                      <a:pt x="224314" y="24739"/>
                    </a:cubicBezTo>
                    <a:cubicBezTo>
                      <a:pt x="274511" y="55886"/>
                      <a:pt x="346615" y="93224"/>
                      <a:pt x="390430" y="142944"/>
                    </a:cubicBezTo>
                    <a:cubicBezTo>
                      <a:pt x="411861" y="168281"/>
                      <a:pt x="419862" y="173329"/>
                      <a:pt x="423100" y="205428"/>
                    </a:cubicBezTo>
                    <a:cubicBezTo>
                      <a:pt x="387382" y="228669"/>
                      <a:pt x="286226" y="272865"/>
                      <a:pt x="270224" y="284105"/>
                    </a:cubicBezTo>
                    <a:close/>
                  </a:path>
                </a:pathLst>
              </a:custGeom>
              <a:solidFill>
                <a:srgbClr val="95949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Graphic 39">
                <a:extLst>
                  <a:ext uri="{FF2B5EF4-FFF2-40B4-BE49-F238E27FC236}">
                    <a16:creationId xmlns:a16="http://schemas.microsoft.com/office/drawing/2014/main" xmlns="" id="{C8FE5D93-8830-42CB-A262-CF34DDDA16D3}"/>
                  </a:ext>
                </a:extLst>
              </p:cNvPr>
              <p:cNvSpPr/>
              <p:nvPr/>
            </p:nvSpPr>
            <p:spPr>
              <a:xfrm>
                <a:off x="6530814" y="3000946"/>
                <a:ext cx="156363" cy="193452"/>
              </a:xfrm>
              <a:custGeom>
                <a:avLst/>
                <a:gdLst>
                  <a:gd name="connsiteX0" fmla="*/ 0 w 156363"/>
                  <a:gd name="connsiteY0" fmla="*/ 78677 h 193452"/>
                  <a:gd name="connsiteX1" fmla="*/ 152781 w 156363"/>
                  <a:gd name="connsiteY1" fmla="*/ 0 h 193452"/>
                  <a:gd name="connsiteX2" fmla="*/ 9049 w 156363"/>
                  <a:gd name="connsiteY2" fmla="*/ 193453 h 193452"/>
                  <a:gd name="connsiteX3" fmla="*/ 0 w 156363"/>
                  <a:gd name="connsiteY3" fmla="*/ 78677 h 193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6363" h="193452">
                    <a:moveTo>
                      <a:pt x="0" y="78677"/>
                    </a:moveTo>
                    <a:cubicBezTo>
                      <a:pt x="17145" y="66104"/>
                      <a:pt x="126682" y="12859"/>
                      <a:pt x="152781" y="0"/>
                    </a:cubicBezTo>
                    <a:cubicBezTo>
                      <a:pt x="164211" y="132207"/>
                      <a:pt x="156115" y="120301"/>
                      <a:pt x="9049" y="193453"/>
                    </a:cubicBezTo>
                    <a:cubicBezTo>
                      <a:pt x="7525" y="159544"/>
                      <a:pt x="3905" y="114014"/>
                      <a:pt x="0" y="78677"/>
                    </a:cubicBezTo>
                    <a:close/>
                  </a:path>
                </a:pathLst>
              </a:custGeom>
              <a:solidFill>
                <a:srgbClr val="898989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Graphic 39">
                <a:extLst>
                  <a:ext uri="{FF2B5EF4-FFF2-40B4-BE49-F238E27FC236}">
                    <a16:creationId xmlns:a16="http://schemas.microsoft.com/office/drawing/2014/main" xmlns="" id="{3C971B18-7175-42AE-AF1B-1EB8B3DF3570}"/>
                  </a:ext>
                </a:extLst>
              </p:cNvPr>
              <p:cNvSpPr/>
              <p:nvPr/>
            </p:nvSpPr>
            <p:spPr>
              <a:xfrm>
                <a:off x="6027988" y="3868865"/>
                <a:ext cx="114016" cy="194699"/>
              </a:xfrm>
              <a:custGeom>
                <a:avLst/>
                <a:gdLst>
                  <a:gd name="connsiteX0" fmla="*/ 6002 w 114015"/>
                  <a:gd name="connsiteY0" fmla="*/ 190500 h 190499"/>
                  <a:gd name="connsiteX1" fmla="*/ 1 w 114015"/>
                  <a:gd name="connsiteY1" fmla="*/ 81725 h 190499"/>
                  <a:gd name="connsiteX2" fmla="*/ 104491 w 114015"/>
                  <a:gd name="connsiteY2" fmla="*/ 0 h 190499"/>
                  <a:gd name="connsiteX3" fmla="*/ 114016 w 114015"/>
                  <a:gd name="connsiteY3" fmla="*/ 111347 h 190499"/>
                  <a:gd name="connsiteX4" fmla="*/ 6002 w 114015"/>
                  <a:gd name="connsiteY4" fmla="*/ 190500 h 190499"/>
                  <a:gd name="connsiteX0" fmla="*/ 3561 w 114018"/>
                  <a:gd name="connsiteY0" fmla="*/ 192129 h 192129"/>
                  <a:gd name="connsiteX1" fmla="*/ 3 w 114018"/>
                  <a:gd name="connsiteY1" fmla="*/ 81725 h 192129"/>
                  <a:gd name="connsiteX2" fmla="*/ 104493 w 114018"/>
                  <a:gd name="connsiteY2" fmla="*/ 0 h 192129"/>
                  <a:gd name="connsiteX3" fmla="*/ 114018 w 114018"/>
                  <a:gd name="connsiteY3" fmla="*/ 111347 h 192129"/>
                  <a:gd name="connsiteX4" fmla="*/ 3561 w 114018"/>
                  <a:gd name="connsiteY4" fmla="*/ 192129 h 192129"/>
                  <a:gd name="connsiteX0" fmla="*/ 11695 w 114016"/>
                  <a:gd name="connsiteY0" fmla="*/ 194699 h 194699"/>
                  <a:gd name="connsiteX1" fmla="*/ 1 w 114016"/>
                  <a:gd name="connsiteY1" fmla="*/ 81725 h 194699"/>
                  <a:gd name="connsiteX2" fmla="*/ 104491 w 114016"/>
                  <a:gd name="connsiteY2" fmla="*/ 0 h 194699"/>
                  <a:gd name="connsiteX3" fmla="*/ 114016 w 114016"/>
                  <a:gd name="connsiteY3" fmla="*/ 111347 h 194699"/>
                  <a:gd name="connsiteX4" fmla="*/ 11695 w 114016"/>
                  <a:gd name="connsiteY4" fmla="*/ 194699 h 194699"/>
                  <a:gd name="connsiteX0" fmla="*/ 11695 w 114016"/>
                  <a:gd name="connsiteY0" fmla="*/ 194699 h 194699"/>
                  <a:gd name="connsiteX1" fmla="*/ 1 w 114016"/>
                  <a:gd name="connsiteY1" fmla="*/ 81725 h 194699"/>
                  <a:gd name="connsiteX2" fmla="*/ 104491 w 114016"/>
                  <a:gd name="connsiteY2" fmla="*/ 0 h 194699"/>
                  <a:gd name="connsiteX3" fmla="*/ 114016 w 114016"/>
                  <a:gd name="connsiteY3" fmla="*/ 111347 h 194699"/>
                  <a:gd name="connsiteX4" fmla="*/ 11695 w 114016"/>
                  <a:gd name="connsiteY4" fmla="*/ 194699 h 19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016" h="194699">
                    <a:moveTo>
                      <a:pt x="11695" y="194699"/>
                    </a:moveTo>
                    <a:cubicBezTo>
                      <a:pt x="10171" y="169934"/>
                      <a:pt x="-94" y="82486"/>
                      <a:pt x="1" y="81725"/>
                    </a:cubicBezTo>
                    <a:lnTo>
                      <a:pt x="104491" y="0"/>
                    </a:lnTo>
                    <a:cubicBezTo>
                      <a:pt x="105729" y="24003"/>
                      <a:pt x="113063" y="106013"/>
                      <a:pt x="114016" y="111347"/>
                    </a:cubicBezTo>
                    <a:cubicBezTo>
                      <a:pt x="105253" y="124587"/>
                      <a:pt x="27960" y="183983"/>
                      <a:pt x="11695" y="194699"/>
                    </a:cubicBezTo>
                    <a:close/>
                  </a:path>
                </a:pathLst>
              </a:custGeom>
              <a:solidFill>
                <a:srgbClr val="76737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Graphic 39">
                <a:extLst>
                  <a:ext uri="{FF2B5EF4-FFF2-40B4-BE49-F238E27FC236}">
                    <a16:creationId xmlns:a16="http://schemas.microsoft.com/office/drawing/2014/main" xmlns="" id="{D7CFBDE9-3103-4BDC-8ADA-30721356223E}"/>
                  </a:ext>
                </a:extLst>
              </p:cNvPr>
              <p:cNvSpPr/>
              <p:nvPr/>
            </p:nvSpPr>
            <p:spPr>
              <a:xfrm>
                <a:off x="6138470" y="3294983"/>
                <a:ext cx="218798" cy="252924"/>
              </a:xfrm>
              <a:custGeom>
                <a:avLst/>
                <a:gdLst>
                  <a:gd name="connsiteX0" fmla="*/ 68208 w 218798"/>
                  <a:gd name="connsiteY0" fmla="*/ 119729 h 252924"/>
                  <a:gd name="connsiteX1" fmla="*/ 9 w 218798"/>
                  <a:gd name="connsiteY1" fmla="*/ 252031 h 252924"/>
                  <a:gd name="connsiteX2" fmla="*/ 65065 w 218798"/>
                  <a:gd name="connsiteY2" fmla="*/ 241078 h 252924"/>
                  <a:gd name="connsiteX3" fmla="*/ 148123 w 218798"/>
                  <a:gd name="connsiteY3" fmla="*/ 186595 h 252924"/>
                  <a:gd name="connsiteX4" fmla="*/ 218798 w 218798"/>
                  <a:gd name="connsiteY4" fmla="*/ 0 h 252924"/>
                  <a:gd name="connsiteX5" fmla="*/ 68208 w 218798"/>
                  <a:gd name="connsiteY5" fmla="*/ 119729 h 252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8798" h="252924">
                    <a:moveTo>
                      <a:pt x="68208" y="119729"/>
                    </a:moveTo>
                    <a:cubicBezTo>
                      <a:pt x="25822" y="169545"/>
                      <a:pt x="9534" y="203644"/>
                      <a:pt x="9" y="252031"/>
                    </a:cubicBezTo>
                    <a:cubicBezTo>
                      <a:pt x="-848" y="256413"/>
                      <a:pt x="59731" y="243364"/>
                      <a:pt x="65065" y="241078"/>
                    </a:cubicBezTo>
                    <a:cubicBezTo>
                      <a:pt x="99355" y="226504"/>
                      <a:pt x="121357" y="212217"/>
                      <a:pt x="148123" y="186595"/>
                    </a:cubicBezTo>
                    <a:cubicBezTo>
                      <a:pt x="202511" y="134588"/>
                      <a:pt x="216893" y="41053"/>
                      <a:pt x="218798" y="0"/>
                    </a:cubicBezTo>
                    <a:cubicBezTo>
                      <a:pt x="108880" y="63818"/>
                      <a:pt x="113642" y="66294"/>
                      <a:pt x="68208" y="119729"/>
                    </a:cubicBezTo>
                    <a:close/>
                  </a:path>
                </a:pathLst>
              </a:custGeom>
              <a:solidFill>
                <a:srgbClr val="6F6F7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Graphic 39">
                <a:extLst>
                  <a:ext uri="{FF2B5EF4-FFF2-40B4-BE49-F238E27FC236}">
                    <a16:creationId xmlns:a16="http://schemas.microsoft.com/office/drawing/2014/main" xmlns="" id="{D84F1926-04CE-482E-B834-0A6639276204}"/>
                  </a:ext>
                </a:extLst>
              </p:cNvPr>
              <p:cNvSpPr/>
              <p:nvPr/>
            </p:nvSpPr>
            <p:spPr>
              <a:xfrm>
                <a:off x="5496240" y="2901981"/>
                <a:ext cx="1034574" cy="1048607"/>
              </a:xfrm>
              <a:custGeom>
                <a:avLst/>
                <a:gdLst>
                  <a:gd name="connsiteX0" fmla="*/ 759886 w 1030109"/>
                  <a:gd name="connsiteY0" fmla="*/ 0 h 1048607"/>
                  <a:gd name="connsiteX1" fmla="*/ 665207 w 1030109"/>
                  <a:gd name="connsiteY1" fmla="*/ 95917 h 1048607"/>
                  <a:gd name="connsiteX2" fmla="*/ 377743 w 1030109"/>
                  <a:gd name="connsiteY2" fmla="*/ 439769 h 1048607"/>
                  <a:gd name="connsiteX3" fmla="*/ 310687 w 1030109"/>
                  <a:gd name="connsiteY3" fmla="*/ 507683 h 1048607"/>
                  <a:gd name="connsiteX4" fmla="*/ 40272 w 1030109"/>
                  <a:gd name="connsiteY4" fmla="*/ 695611 h 1048607"/>
                  <a:gd name="connsiteX5" fmla="*/ 2362 w 1030109"/>
                  <a:gd name="connsiteY5" fmla="*/ 838962 h 1048607"/>
                  <a:gd name="connsiteX6" fmla="*/ 7315 w 1030109"/>
                  <a:gd name="connsiteY6" fmla="*/ 951738 h 1048607"/>
                  <a:gd name="connsiteX7" fmla="*/ 527380 w 1030109"/>
                  <a:gd name="connsiteY7" fmla="*/ 1048607 h 1048607"/>
                  <a:gd name="connsiteX8" fmla="*/ 552050 w 1030109"/>
                  <a:gd name="connsiteY8" fmla="*/ 607600 h 1048607"/>
                  <a:gd name="connsiteX9" fmla="*/ 755218 w 1030109"/>
                  <a:gd name="connsiteY9" fmla="*/ 351949 h 1048607"/>
                  <a:gd name="connsiteX10" fmla="*/ 1030110 w 1030109"/>
                  <a:gd name="connsiteY10" fmla="*/ 178975 h 1048607"/>
                  <a:gd name="connsiteX11" fmla="*/ 759886 w 1030109"/>
                  <a:gd name="connsiteY11" fmla="*/ 0 h 1048607"/>
                  <a:gd name="connsiteX0" fmla="*/ 759886 w 1030110"/>
                  <a:gd name="connsiteY0" fmla="*/ 0 h 1048607"/>
                  <a:gd name="connsiteX1" fmla="*/ 665207 w 1030110"/>
                  <a:gd name="connsiteY1" fmla="*/ 95917 h 1048607"/>
                  <a:gd name="connsiteX2" fmla="*/ 377743 w 1030110"/>
                  <a:gd name="connsiteY2" fmla="*/ 439769 h 1048607"/>
                  <a:gd name="connsiteX3" fmla="*/ 310687 w 1030110"/>
                  <a:gd name="connsiteY3" fmla="*/ 507683 h 1048607"/>
                  <a:gd name="connsiteX4" fmla="*/ 40272 w 1030110"/>
                  <a:gd name="connsiteY4" fmla="*/ 695611 h 1048607"/>
                  <a:gd name="connsiteX5" fmla="*/ 2362 w 1030110"/>
                  <a:gd name="connsiteY5" fmla="*/ 838962 h 1048607"/>
                  <a:gd name="connsiteX6" fmla="*/ 9758 w 1030110"/>
                  <a:gd name="connsiteY6" fmla="*/ 927304 h 1048607"/>
                  <a:gd name="connsiteX7" fmla="*/ 527380 w 1030110"/>
                  <a:gd name="connsiteY7" fmla="*/ 1048607 h 1048607"/>
                  <a:gd name="connsiteX8" fmla="*/ 552050 w 1030110"/>
                  <a:gd name="connsiteY8" fmla="*/ 607600 h 1048607"/>
                  <a:gd name="connsiteX9" fmla="*/ 755218 w 1030110"/>
                  <a:gd name="connsiteY9" fmla="*/ 351949 h 1048607"/>
                  <a:gd name="connsiteX10" fmla="*/ 1030110 w 1030110"/>
                  <a:gd name="connsiteY10" fmla="*/ 178975 h 1048607"/>
                  <a:gd name="connsiteX11" fmla="*/ 759886 w 1030110"/>
                  <a:gd name="connsiteY11" fmla="*/ 0 h 1048607"/>
                  <a:gd name="connsiteX0" fmla="*/ 759886 w 1030110"/>
                  <a:gd name="connsiteY0" fmla="*/ 0 h 1048607"/>
                  <a:gd name="connsiteX1" fmla="*/ 665207 w 1030110"/>
                  <a:gd name="connsiteY1" fmla="*/ 95917 h 1048607"/>
                  <a:gd name="connsiteX2" fmla="*/ 377743 w 1030110"/>
                  <a:gd name="connsiteY2" fmla="*/ 439769 h 1048607"/>
                  <a:gd name="connsiteX3" fmla="*/ 310687 w 1030110"/>
                  <a:gd name="connsiteY3" fmla="*/ 507683 h 1048607"/>
                  <a:gd name="connsiteX4" fmla="*/ 40272 w 1030110"/>
                  <a:gd name="connsiteY4" fmla="*/ 695611 h 1048607"/>
                  <a:gd name="connsiteX5" fmla="*/ 2362 w 1030110"/>
                  <a:gd name="connsiteY5" fmla="*/ 838962 h 1048607"/>
                  <a:gd name="connsiteX6" fmla="*/ 8129 w 1030110"/>
                  <a:gd name="connsiteY6" fmla="*/ 928933 h 1048607"/>
                  <a:gd name="connsiteX7" fmla="*/ 527380 w 1030110"/>
                  <a:gd name="connsiteY7" fmla="*/ 1048607 h 1048607"/>
                  <a:gd name="connsiteX8" fmla="*/ 552050 w 1030110"/>
                  <a:gd name="connsiteY8" fmla="*/ 607600 h 1048607"/>
                  <a:gd name="connsiteX9" fmla="*/ 755218 w 1030110"/>
                  <a:gd name="connsiteY9" fmla="*/ 351949 h 1048607"/>
                  <a:gd name="connsiteX10" fmla="*/ 1030110 w 1030110"/>
                  <a:gd name="connsiteY10" fmla="*/ 178975 h 1048607"/>
                  <a:gd name="connsiteX11" fmla="*/ 759886 w 1030110"/>
                  <a:gd name="connsiteY11" fmla="*/ 0 h 1048607"/>
                  <a:gd name="connsiteX0" fmla="*/ 759886 w 1030110"/>
                  <a:gd name="connsiteY0" fmla="*/ 0 h 1048607"/>
                  <a:gd name="connsiteX1" fmla="*/ 665207 w 1030110"/>
                  <a:gd name="connsiteY1" fmla="*/ 95917 h 1048607"/>
                  <a:gd name="connsiteX2" fmla="*/ 377743 w 1030110"/>
                  <a:gd name="connsiteY2" fmla="*/ 439769 h 1048607"/>
                  <a:gd name="connsiteX3" fmla="*/ 310687 w 1030110"/>
                  <a:gd name="connsiteY3" fmla="*/ 507683 h 1048607"/>
                  <a:gd name="connsiteX4" fmla="*/ 40272 w 1030110"/>
                  <a:gd name="connsiteY4" fmla="*/ 695611 h 1048607"/>
                  <a:gd name="connsiteX5" fmla="*/ 2362 w 1030110"/>
                  <a:gd name="connsiteY5" fmla="*/ 838962 h 1048607"/>
                  <a:gd name="connsiteX6" fmla="*/ 8129 w 1030110"/>
                  <a:gd name="connsiteY6" fmla="*/ 928933 h 1048607"/>
                  <a:gd name="connsiteX7" fmla="*/ 527380 w 1030110"/>
                  <a:gd name="connsiteY7" fmla="*/ 1048607 h 1048607"/>
                  <a:gd name="connsiteX8" fmla="*/ 552050 w 1030110"/>
                  <a:gd name="connsiteY8" fmla="*/ 607600 h 1048607"/>
                  <a:gd name="connsiteX9" fmla="*/ 755218 w 1030110"/>
                  <a:gd name="connsiteY9" fmla="*/ 351949 h 1048607"/>
                  <a:gd name="connsiteX10" fmla="*/ 1030110 w 1030110"/>
                  <a:gd name="connsiteY10" fmla="*/ 178975 h 1048607"/>
                  <a:gd name="connsiteX11" fmla="*/ 759886 w 1030110"/>
                  <a:gd name="connsiteY11" fmla="*/ 0 h 1048607"/>
                  <a:gd name="connsiteX0" fmla="*/ 759886 w 1030110"/>
                  <a:gd name="connsiteY0" fmla="*/ 0 h 1048607"/>
                  <a:gd name="connsiteX1" fmla="*/ 665207 w 1030110"/>
                  <a:gd name="connsiteY1" fmla="*/ 95917 h 1048607"/>
                  <a:gd name="connsiteX2" fmla="*/ 377743 w 1030110"/>
                  <a:gd name="connsiteY2" fmla="*/ 439769 h 1048607"/>
                  <a:gd name="connsiteX3" fmla="*/ 310687 w 1030110"/>
                  <a:gd name="connsiteY3" fmla="*/ 507683 h 1048607"/>
                  <a:gd name="connsiteX4" fmla="*/ 40272 w 1030110"/>
                  <a:gd name="connsiteY4" fmla="*/ 695611 h 1048607"/>
                  <a:gd name="connsiteX5" fmla="*/ 2362 w 1030110"/>
                  <a:gd name="connsiteY5" fmla="*/ 838962 h 1048607"/>
                  <a:gd name="connsiteX6" fmla="*/ 8609 w 1030110"/>
                  <a:gd name="connsiteY6" fmla="*/ 946153 h 1048607"/>
                  <a:gd name="connsiteX7" fmla="*/ 527380 w 1030110"/>
                  <a:gd name="connsiteY7" fmla="*/ 1048607 h 1048607"/>
                  <a:gd name="connsiteX8" fmla="*/ 552050 w 1030110"/>
                  <a:gd name="connsiteY8" fmla="*/ 607600 h 1048607"/>
                  <a:gd name="connsiteX9" fmla="*/ 755218 w 1030110"/>
                  <a:gd name="connsiteY9" fmla="*/ 351949 h 1048607"/>
                  <a:gd name="connsiteX10" fmla="*/ 1030110 w 1030110"/>
                  <a:gd name="connsiteY10" fmla="*/ 178975 h 1048607"/>
                  <a:gd name="connsiteX11" fmla="*/ 759886 w 1030110"/>
                  <a:gd name="connsiteY11" fmla="*/ 0 h 1048607"/>
                  <a:gd name="connsiteX0" fmla="*/ 759886 w 1030110"/>
                  <a:gd name="connsiteY0" fmla="*/ 0 h 1048607"/>
                  <a:gd name="connsiteX1" fmla="*/ 665207 w 1030110"/>
                  <a:gd name="connsiteY1" fmla="*/ 95917 h 1048607"/>
                  <a:gd name="connsiteX2" fmla="*/ 377743 w 1030110"/>
                  <a:gd name="connsiteY2" fmla="*/ 439769 h 1048607"/>
                  <a:gd name="connsiteX3" fmla="*/ 310687 w 1030110"/>
                  <a:gd name="connsiteY3" fmla="*/ 507683 h 1048607"/>
                  <a:gd name="connsiteX4" fmla="*/ 40272 w 1030110"/>
                  <a:gd name="connsiteY4" fmla="*/ 695611 h 1048607"/>
                  <a:gd name="connsiteX5" fmla="*/ 2362 w 1030110"/>
                  <a:gd name="connsiteY5" fmla="*/ 838962 h 1048607"/>
                  <a:gd name="connsiteX6" fmla="*/ 4695 w 1030110"/>
                  <a:gd name="connsiteY6" fmla="*/ 948083 h 1048607"/>
                  <a:gd name="connsiteX7" fmla="*/ 527380 w 1030110"/>
                  <a:gd name="connsiteY7" fmla="*/ 1048607 h 1048607"/>
                  <a:gd name="connsiteX8" fmla="*/ 552050 w 1030110"/>
                  <a:gd name="connsiteY8" fmla="*/ 607600 h 1048607"/>
                  <a:gd name="connsiteX9" fmla="*/ 755218 w 1030110"/>
                  <a:gd name="connsiteY9" fmla="*/ 351949 h 1048607"/>
                  <a:gd name="connsiteX10" fmla="*/ 1030110 w 1030110"/>
                  <a:gd name="connsiteY10" fmla="*/ 178975 h 1048607"/>
                  <a:gd name="connsiteX11" fmla="*/ 759886 w 1030110"/>
                  <a:gd name="connsiteY11" fmla="*/ 0 h 1048607"/>
                  <a:gd name="connsiteX0" fmla="*/ 759886 w 1030110"/>
                  <a:gd name="connsiteY0" fmla="*/ 0 h 1048607"/>
                  <a:gd name="connsiteX1" fmla="*/ 665207 w 1030110"/>
                  <a:gd name="connsiteY1" fmla="*/ 95917 h 1048607"/>
                  <a:gd name="connsiteX2" fmla="*/ 377743 w 1030110"/>
                  <a:gd name="connsiteY2" fmla="*/ 439769 h 1048607"/>
                  <a:gd name="connsiteX3" fmla="*/ 310687 w 1030110"/>
                  <a:gd name="connsiteY3" fmla="*/ 507683 h 1048607"/>
                  <a:gd name="connsiteX4" fmla="*/ 40272 w 1030110"/>
                  <a:gd name="connsiteY4" fmla="*/ 695611 h 1048607"/>
                  <a:gd name="connsiteX5" fmla="*/ 2362 w 1030110"/>
                  <a:gd name="connsiteY5" fmla="*/ 838962 h 1048607"/>
                  <a:gd name="connsiteX6" fmla="*/ 6401 w 1030110"/>
                  <a:gd name="connsiteY6" fmla="*/ 950962 h 1048607"/>
                  <a:gd name="connsiteX7" fmla="*/ 527380 w 1030110"/>
                  <a:gd name="connsiteY7" fmla="*/ 1048607 h 1048607"/>
                  <a:gd name="connsiteX8" fmla="*/ 552050 w 1030110"/>
                  <a:gd name="connsiteY8" fmla="*/ 607600 h 1048607"/>
                  <a:gd name="connsiteX9" fmla="*/ 755218 w 1030110"/>
                  <a:gd name="connsiteY9" fmla="*/ 351949 h 1048607"/>
                  <a:gd name="connsiteX10" fmla="*/ 1030110 w 1030110"/>
                  <a:gd name="connsiteY10" fmla="*/ 178975 h 1048607"/>
                  <a:gd name="connsiteX11" fmla="*/ 759886 w 1030110"/>
                  <a:gd name="connsiteY11" fmla="*/ 0 h 1048607"/>
                  <a:gd name="connsiteX0" fmla="*/ 759886 w 1030110"/>
                  <a:gd name="connsiteY0" fmla="*/ 0 h 1048607"/>
                  <a:gd name="connsiteX1" fmla="*/ 665207 w 1030110"/>
                  <a:gd name="connsiteY1" fmla="*/ 95917 h 1048607"/>
                  <a:gd name="connsiteX2" fmla="*/ 377743 w 1030110"/>
                  <a:gd name="connsiteY2" fmla="*/ 439769 h 1048607"/>
                  <a:gd name="connsiteX3" fmla="*/ 310687 w 1030110"/>
                  <a:gd name="connsiteY3" fmla="*/ 507683 h 1048607"/>
                  <a:gd name="connsiteX4" fmla="*/ 40272 w 1030110"/>
                  <a:gd name="connsiteY4" fmla="*/ 695611 h 1048607"/>
                  <a:gd name="connsiteX5" fmla="*/ 2362 w 1030110"/>
                  <a:gd name="connsiteY5" fmla="*/ 838962 h 1048607"/>
                  <a:gd name="connsiteX6" fmla="*/ 6401 w 1030110"/>
                  <a:gd name="connsiteY6" fmla="*/ 950962 h 1048607"/>
                  <a:gd name="connsiteX7" fmla="*/ 527380 w 1030110"/>
                  <a:gd name="connsiteY7" fmla="*/ 1048607 h 1048607"/>
                  <a:gd name="connsiteX8" fmla="*/ 552050 w 1030110"/>
                  <a:gd name="connsiteY8" fmla="*/ 607600 h 1048607"/>
                  <a:gd name="connsiteX9" fmla="*/ 755218 w 1030110"/>
                  <a:gd name="connsiteY9" fmla="*/ 351949 h 1048607"/>
                  <a:gd name="connsiteX10" fmla="*/ 1030110 w 1030110"/>
                  <a:gd name="connsiteY10" fmla="*/ 178975 h 1048607"/>
                  <a:gd name="connsiteX11" fmla="*/ 759886 w 1030110"/>
                  <a:gd name="connsiteY11" fmla="*/ 0 h 1048607"/>
                  <a:gd name="connsiteX0" fmla="*/ 764350 w 1034574"/>
                  <a:gd name="connsiteY0" fmla="*/ 0 h 1048607"/>
                  <a:gd name="connsiteX1" fmla="*/ 669671 w 1034574"/>
                  <a:gd name="connsiteY1" fmla="*/ 95917 h 1048607"/>
                  <a:gd name="connsiteX2" fmla="*/ 382207 w 1034574"/>
                  <a:gd name="connsiteY2" fmla="*/ 439769 h 1048607"/>
                  <a:gd name="connsiteX3" fmla="*/ 315151 w 1034574"/>
                  <a:gd name="connsiteY3" fmla="*/ 507683 h 1048607"/>
                  <a:gd name="connsiteX4" fmla="*/ 44736 w 1034574"/>
                  <a:gd name="connsiteY4" fmla="*/ 695611 h 1048607"/>
                  <a:gd name="connsiteX5" fmla="*/ 1655 w 1034574"/>
                  <a:gd name="connsiteY5" fmla="*/ 840082 h 1048607"/>
                  <a:gd name="connsiteX6" fmla="*/ 10865 w 1034574"/>
                  <a:gd name="connsiteY6" fmla="*/ 950962 h 1048607"/>
                  <a:gd name="connsiteX7" fmla="*/ 531844 w 1034574"/>
                  <a:gd name="connsiteY7" fmla="*/ 1048607 h 1048607"/>
                  <a:gd name="connsiteX8" fmla="*/ 556514 w 1034574"/>
                  <a:gd name="connsiteY8" fmla="*/ 607600 h 1048607"/>
                  <a:gd name="connsiteX9" fmla="*/ 759682 w 1034574"/>
                  <a:gd name="connsiteY9" fmla="*/ 351949 h 1048607"/>
                  <a:gd name="connsiteX10" fmla="*/ 1034574 w 1034574"/>
                  <a:gd name="connsiteY10" fmla="*/ 178975 h 1048607"/>
                  <a:gd name="connsiteX11" fmla="*/ 764350 w 1034574"/>
                  <a:gd name="connsiteY11" fmla="*/ 0 h 1048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34574" h="1048607">
                    <a:moveTo>
                      <a:pt x="764350" y="0"/>
                    </a:moveTo>
                    <a:cubicBezTo>
                      <a:pt x="750729" y="11811"/>
                      <a:pt x="695103" y="68104"/>
                      <a:pt x="669671" y="95917"/>
                    </a:cubicBezTo>
                    <a:cubicBezTo>
                      <a:pt x="636238" y="132302"/>
                      <a:pt x="442119" y="360331"/>
                      <a:pt x="382207" y="439769"/>
                    </a:cubicBezTo>
                    <a:cubicBezTo>
                      <a:pt x="371729" y="453676"/>
                      <a:pt x="356680" y="478631"/>
                      <a:pt x="315151" y="507683"/>
                    </a:cubicBezTo>
                    <a:cubicBezTo>
                      <a:pt x="278765" y="533210"/>
                      <a:pt x="129127" y="618744"/>
                      <a:pt x="44736" y="695611"/>
                    </a:cubicBezTo>
                    <a:cubicBezTo>
                      <a:pt x="1016" y="739997"/>
                      <a:pt x="-3393" y="772645"/>
                      <a:pt x="1655" y="840082"/>
                    </a:cubicBezTo>
                    <a:cubicBezTo>
                      <a:pt x="4132" y="872943"/>
                      <a:pt x="7498" y="896179"/>
                      <a:pt x="10865" y="950962"/>
                    </a:cubicBezTo>
                    <a:cubicBezTo>
                      <a:pt x="193079" y="917624"/>
                      <a:pt x="328295" y="947833"/>
                      <a:pt x="531844" y="1048607"/>
                    </a:cubicBezTo>
                    <a:cubicBezTo>
                      <a:pt x="522510" y="903827"/>
                      <a:pt x="502031" y="726853"/>
                      <a:pt x="556514" y="607600"/>
                    </a:cubicBezTo>
                    <a:cubicBezTo>
                      <a:pt x="613474" y="482822"/>
                      <a:pt x="674148" y="412909"/>
                      <a:pt x="759682" y="351949"/>
                    </a:cubicBezTo>
                    <a:cubicBezTo>
                      <a:pt x="837311" y="296609"/>
                      <a:pt x="994664" y="202216"/>
                      <a:pt x="1034574" y="178975"/>
                    </a:cubicBezTo>
                    <a:cubicBezTo>
                      <a:pt x="948849" y="17431"/>
                      <a:pt x="797592" y="0"/>
                      <a:pt x="764350" y="0"/>
                    </a:cubicBezTo>
                    <a:close/>
                  </a:path>
                </a:pathLst>
              </a:custGeom>
              <a:solidFill>
                <a:srgbClr val="E9E8E9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31" name="Graphic 39">
                <a:extLst>
                  <a:ext uri="{FF2B5EF4-FFF2-40B4-BE49-F238E27FC236}">
                    <a16:creationId xmlns:a16="http://schemas.microsoft.com/office/drawing/2014/main" xmlns="" id="{3DE70032-B251-4406-B7A3-F78EA0FE8C1B}"/>
                  </a:ext>
                </a:extLst>
              </p:cNvPr>
              <p:cNvSpPr/>
              <p:nvPr/>
            </p:nvSpPr>
            <p:spPr>
              <a:xfrm>
                <a:off x="6015330" y="3079622"/>
                <a:ext cx="524629" cy="871061"/>
              </a:xfrm>
              <a:custGeom>
                <a:avLst/>
                <a:gdLst>
                  <a:gd name="connsiteX0" fmla="*/ 515485 w 524629"/>
                  <a:gd name="connsiteY0" fmla="*/ 0 h 871061"/>
                  <a:gd name="connsiteX1" fmla="*/ 333462 w 524629"/>
                  <a:gd name="connsiteY1" fmla="*/ 109728 h 871061"/>
                  <a:gd name="connsiteX2" fmla="*/ 125436 w 524629"/>
                  <a:gd name="connsiteY2" fmla="*/ 278130 h 871061"/>
                  <a:gd name="connsiteX3" fmla="*/ 10660 w 524629"/>
                  <a:gd name="connsiteY3" fmla="*/ 507016 h 871061"/>
                  <a:gd name="connsiteX4" fmla="*/ 12756 w 524629"/>
                  <a:gd name="connsiteY4" fmla="*/ 871061 h 871061"/>
                  <a:gd name="connsiteX5" fmla="*/ 117245 w 524629"/>
                  <a:gd name="connsiteY5" fmla="*/ 789337 h 871061"/>
                  <a:gd name="connsiteX6" fmla="*/ 109339 w 524629"/>
                  <a:gd name="connsiteY6" fmla="*/ 585407 h 871061"/>
                  <a:gd name="connsiteX7" fmla="*/ 157440 w 524629"/>
                  <a:gd name="connsiteY7" fmla="*/ 385953 h 871061"/>
                  <a:gd name="connsiteX8" fmla="*/ 269073 w 524629"/>
                  <a:gd name="connsiteY8" fmla="*/ 260795 h 871061"/>
                  <a:gd name="connsiteX9" fmla="*/ 524629 w 524629"/>
                  <a:gd name="connsiteY9" fmla="*/ 114776 h 871061"/>
                  <a:gd name="connsiteX10" fmla="*/ 515485 w 524629"/>
                  <a:gd name="connsiteY10" fmla="*/ 0 h 871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24629" h="871061">
                    <a:moveTo>
                      <a:pt x="515485" y="0"/>
                    </a:moveTo>
                    <a:cubicBezTo>
                      <a:pt x="476242" y="24670"/>
                      <a:pt x="369848" y="88487"/>
                      <a:pt x="333462" y="109728"/>
                    </a:cubicBezTo>
                    <a:cubicBezTo>
                      <a:pt x="285361" y="137731"/>
                      <a:pt x="161917" y="230505"/>
                      <a:pt x="125436" y="278130"/>
                    </a:cubicBezTo>
                    <a:cubicBezTo>
                      <a:pt x="44855" y="383191"/>
                      <a:pt x="19995" y="465773"/>
                      <a:pt x="10660" y="507016"/>
                    </a:cubicBezTo>
                    <a:cubicBezTo>
                      <a:pt x="-11724" y="624745"/>
                      <a:pt x="7231" y="777621"/>
                      <a:pt x="12756" y="871061"/>
                    </a:cubicBezTo>
                    <a:cubicBezTo>
                      <a:pt x="40569" y="851535"/>
                      <a:pt x="90765" y="809815"/>
                      <a:pt x="117245" y="789337"/>
                    </a:cubicBezTo>
                    <a:cubicBezTo>
                      <a:pt x="114673" y="739235"/>
                      <a:pt x="111149" y="653510"/>
                      <a:pt x="109339" y="585407"/>
                    </a:cubicBezTo>
                    <a:cubicBezTo>
                      <a:pt x="108006" y="564166"/>
                      <a:pt x="113054" y="451199"/>
                      <a:pt x="157440" y="385953"/>
                    </a:cubicBezTo>
                    <a:cubicBezTo>
                      <a:pt x="184968" y="335756"/>
                      <a:pt x="223449" y="294894"/>
                      <a:pt x="269073" y="260795"/>
                    </a:cubicBezTo>
                    <a:cubicBezTo>
                      <a:pt x="313365" y="227648"/>
                      <a:pt x="510151" y="121825"/>
                      <a:pt x="524629" y="114776"/>
                    </a:cubicBezTo>
                    <a:cubicBezTo>
                      <a:pt x="524248" y="84773"/>
                      <a:pt x="518819" y="24955"/>
                      <a:pt x="515485" y="0"/>
                    </a:cubicBezTo>
                    <a:close/>
                  </a:path>
                </a:pathLst>
              </a:custGeom>
              <a:solidFill>
                <a:srgbClr val="C2B59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56" name="Round Same Side Corner Rectangle 8">
            <a:extLst>
              <a:ext uri="{FF2B5EF4-FFF2-40B4-BE49-F238E27FC236}">
                <a16:creationId xmlns:a16="http://schemas.microsoft.com/office/drawing/2014/main" xmlns="" id="{34ACEBA0-898E-408B-AF95-0AF6B2398E80}"/>
              </a:ext>
            </a:extLst>
          </p:cNvPr>
          <p:cNvSpPr/>
          <p:nvPr/>
        </p:nvSpPr>
        <p:spPr>
          <a:xfrm>
            <a:off x="6519382" y="1220384"/>
            <a:ext cx="586311" cy="1544200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7" name="Round Same Side Corner Rectangle 20">
            <a:extLst>
              <a:ext uri="{FF2B5EF4-FFF2-40B4-BE49-F238E27FC236}">
                <a16:creationId xmlns:a16="http://schemas.microsoft.com/office/drawing/2014/main" xmlns="" id="{32359202-BD75-4ABA-AE51-7C129DD5B8D4}"/>
              </a:ext>
            </a:extLst>
          </p:cNvPr>
          <p:cNvSpPr/>
          <p:nvPr/>
        </p:nvSpPr>
        <p:spPr>
          <a:xfrm rot="10800000">
            <a:off x="5672081" y="1208883"/>
            <a:ext cx="730573" cy="1558456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58" name="Graphic 33">
            <a:extLst>
              <a:ext uri="{FF2B5EF4-FFF2-40B4-BE49-F238E27FC236}">
                <a16:creationId xmlns:a16="http://schemas.microsoft.com/office/drawing/2014/main" xmlns="" id="{85A856AB-01FF-485C-9A72-E6553789E316}"/>
              </a:ext>
            </a:extLst>
          </p:cNvPr>
          <p:cNvGrpSpPr/>
          <p:nvPr/>
        </p:nvGrpSpPr>
        <p:grpSpPr>
          <a:xfrm>
            <a:off x="1757915" y="2458237"/>
            <a:ext cx="2255140" cy="2166455"/>
            <a:chOff x="2705100" y="171450"/>
            <a:chExt cx="6781800" cy="6515100"/>
          </a:xfrm>
        </p:grpSpPr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xmlns="" id="{67F5A534-55EF-4F98-B4EA-A17F531F56B6}"/>
                </a:ext>
              </a:extLst>
            </p:cNvPr>
            <p:cNvSpPr/>
            <p:nvPr/>
          </p:nvSpPr>
          <p:spPr>
            <a:xfrm>
              <a:off x="3196589" y="3950017"/>
              <a:ext cx="5795962" cy="2738437"/>
            </a:xfrm>
            <a:custGeom>
              <a:avLst/>
              <a:gdLst>
                <a:gd name="connsiteX0" fmla="*/ 5233035 w 5795962"/>
                <a:gd name="connsiteY0" fmla="*/ 2738438 h 2738437"/>
                <a:gd name="connsiteX1" fmla="*/ 555308 w 5795962"/>
                <a:gd name="connsiteY1" fmla="*/ 2738438 h 2738437"/>
                <a:gd name="connsiteX2" fmla="*/ 357188 w 5795962"/>
                <a:gd name="connsiteY2" fmla="*/ 2566035 h 2738437"/>
                <a:gd name="connsiteX3" fmla="*/ 0 w 5795962"/>
                <a:gd name="connsiteY3" fmla="*/ 0 h 2738437"/>
                <a:gd name="connsiteX4" fmla="*/ 5795963 w 5795962"/>
                <a:gd name="connsiteY4" fmla="*/ 0 h 2738437"/>
                <a:gd name="connsiteX5" fmla="*/ 5430203 w 5795962"/>
                <a:gd name="connsiteY5" fmla="*/ 2566988 h 2738437"/>
                <a:gd name="connsiteX6" fmla="*/ 5233035 w 5795962"/>
                <a:gd name="connsiteY6" fmla="*/ 2738438 h 2738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95962" h="2738437">
                  <a:moveTo>
                    <a:pt x="5233035" y="2738438"/>
                  </a:moveTo>
                  <a:lnTo>
                    <a:pt x="555308" y="2738438"/>
                  </a:lnTo>
                  <a:cubicBezTo>
                    <a:pt x="455295" y="2738438"/>
                    <a:pt x="371475" y="2665095"/>
                    <a:pt x="357188" y="2566035"/>
                  </a:cubicBezTo>
                  <a:lnTo>
                    <a:pt x="0" y="0"/>
                  </a:lnTo>
                  <a:lnTo>
                    <a:pt x="5795963" y="0"/>
                  </a:lnTo>
                  <a:lnTo>
                    <a:pt x="5430203" y="2566988"/>
                  </a:lnTo>
                  <a:cubicBezTo>
                    <a:pt x="5415915" y="2665095"/>
                    <a:pt x="5332095" y="2738438"/>
                    <a:pt x="5233035" y="2738438"/>
                  </a:cubicBezTo>
                  <a:close/>
                </a:path>
              </a:pathLst>
            </a:custGeom>
            <a:solidFill>
              <a:srgbClr val="01484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xmlns="" id="{030E6EC2-D621-445E-9D01-3B085E27E539}"/>
                </a:ext>
              </a:extLst>
            </p:cNvPr>
            <p:cNvSpPr/>
            <p:nvPr/>
          </p:nvSpPr>
          <p:spPr>
            <a:xfrm>
              <a:off x="3639502" y="4936807"/>
              <a:ext cx="4910137" cy="204787"/>
            </a:xfrm>
            <a:custGeom>
              <a:avLst/>
              <a:gdLst>
                <a:gd name="connsiteX0" fmla="*/ 0 w 4910137"/>
                <a:gd name="connsiteY0" fmla="*/ 0 h 204787"/>
                <a:gd name="connsiteX1" fmla="*/ 4910138 w 4910137"/>
                <a:gd name="connsiteY1" fmla="*/ 0 h 204787"/>
                <a:gd name="connsiteX2" fmla="*/ 4910138 w 4910137"/>
                <a:gd name="connsiteY2" fmla="*/ 204787 h 204787"/>
                <a:gd name="connsiteX3" fmla="*/ 0 w 4910137"/>
                <a:gd name="connsiteY3" fmla="*/ 204787 h 204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10137" h="204787">
                  <a:moveTo>
                    <a:pt x="0" y="0"/>
                  </a:moveTo>
                  <a:lnTo>
                    <a:pt x="4910138" y="0"/>
                  </a:lnTo>
                  <a:lnTo>
                    <a:pt x="4910138" y="204787"/>
                  </a:lnTo>
                  <a:lnTo>
                    <a:pt x="0" y="204787"/>
                  </a:lnTo>
                  <a:close/>
                </a:path>
              </a:pathLst>
            </a:custGeom>
            <a:solidFill>
              <a:srgbClr val="02C1C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xmlns="" id="{61461DF6-0854-4076-ADDB-22CE22B23F0F}"/>
                </a:ext>
              </a:extLst>
            </p:cNvPr>
            <p:cNvSpPr/>
            <p:nvPr/>
          </p:nvSpPr>
          <p:spPr>
            <a:xfrm>
              <a:off x="3713797" y="6196965"/>
              <a:ext cx="4769167" cy="204787"/>
            </a:xfrm>
            <a:custGeom>
              <a:avLst/>
              <a:gdLst>
                <a:gd name="connsiteX0" fmla="*/ 0 w 4769167"/>
                <a:gd name="connsiteY0" fmla="*/ 0 h 204787"/>
                <a:gd name="connsiteX1" fmla="*/ 4769168 w 4769167"/>
                <a:gd name="connsiteY1" fmla="*/ 0 h 204787"/>
                <a:gd name="connsiteX2" fmla="*/ 4769168 w 4769167"/>
                <a:gd name="connsiteY2" fmla="*/ 204787 h 204787"/>
                <a:gd name="connsiteX3" fmla="*/ 0 w 4769167"/>
                <a:gd name="connsiteY3" fmla="*/ 204787 h 204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9167" h="204787">
                  <a:moveTo>
                    <a:pt x="0" y="0"/>
                  </a:moveTo>
                  <a:lnTo>
                    <a:pt x="4769168" y="0"/>
                  </a:lnTo>
                  <a:lnTo>
                    <a:pt x="4769168" y="204787"/>
                  </a:lnTo>
                  <a:lnTo>
                    <a:pt x="0" y="204787"/>
                  </a:lnTo>
                  <a:close/>
                </a:path>
              </a:pathLst>
            </a:custGeom>
            <a:solidFill>
              <a:srgbClr val="02C1C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xmlns="" id="{1CDEDA4D-A9F1-44DB-98BE-D06F6C1F6C46}"/>
                </a:ext>
              </a:extLst>
            </p:cNvPr>
            <p:cNvSpPr/>
            <p:nvPr/>
          </p:nvSpPr>
          <p:spPr>
            <a:xfrm>
              <a:off x="3643312" y="5424487"/>
              <a:ext cx="4910137" cy="204787"/>
            </a:xfrm>
            <a:custGeom>
              <a:avLst/>
              <a:gdLst>
                <a:gd name="connsiteX0" fmla="*/ 0 w 4910137"/>
                <a:gd name="connsiteY0" fmla="*/ 0 h 204787"/>
                <a:gd name="connsiteX1" fmla="*/ 4910138 w 4910137"/>
                <a:gd name="connsiteY1" fmla="*/ 0 h 204787"/>
                <a:gd name="connsiteX2" fmla="*/ 4910138 w 4910137"/>
                <a:gd name="connsiteY2" fmla="*/ 204788 h 204787"/>
                <a:gd name="connsiteX3" fmla="*/ 0 w 4910137"/>
                <a:gd name="connsiteY3" fmla="*/ 204788 h 204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10137" h="204787">
                  <a:moveTo>
                    <a:pt x="0" y="0"/>
                  </a:moveTo>
                  <a:lnTo>
                    <a:pt x="4910138" y="0"/>
                  </a:lnTo>
                  <a:lnTo>
                    <a:pt x="4910138" y="204788"/>
                  </a:lnTo>
                  <a:lnTo>
                    <a:pt x="0" y="204788"/>
                  </a:lnTo>
                  <a:close/>
                </a:path>
              </a:pathLst>
            </a:custGeom>
            <a:solidFill>
              <a:srgbClr val="1A1A1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xmlns="" id="{4CA4124D-2B3B-4141-9F30-5D6A6EB25673}"/>
                </a:ext>
              </a:extLst>
            </p:cNvPr>
            <p:cNvSpPr/>
            <p:nvPr/>
          </p:nvSpPr>
          <p:spPr>
            <a:xfrm>
              <a:off x="3643312" y="4160520"/>
              <a:ext cx="4910137" cy="204787"/>
            </a:xfrm>
            <a:custGeom>
              <a:avLst/>
              <a:gdLst>
                <a:gd name="connsiteX0" fmla="*/ 0 w 4910137"/>
                <a:gd name="connsiteY0" fmla="*/ 0 h 204787"/>
                <a:gd name="connsiteX1" fmla="*/ 4910138 w 4910137"/>
                <a:gd name="connsiteY1" fmla="*/ 0 h 204787"/>
                <a:gd name="connsiteX2" fmla="*/ 4910138 w 4910137"/>
                <a:gd name="connsiteY2" fmla="*/ 204787 h 204787"/>
                <a:gd name="connsiteX3" fmla="*/ 0 w 4910137"/>
                <a:gd name="connsiteY3" fmla="*/ 204787 h 204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10137" h="204787">
                  <a:moveTo>
                    <a:pt x="0" y="0"/>
                  </a:moveTo>
                  <a:lnTo>
                    <a:pt x="4910138" y="0"/>
                  </a:lnTo>
                  <a:lnTo>
                    <a:pt x="4910138" y="204787"/>
                  </a:lnTo>
                  <a:lnTo>
                    <a:pt x="0" y="204787"/>
                  </a:lnTo>
                  <a:close/>
                </a:path>
              </a:pathLst>
            </a:custGeom>
            <a:solidFill>
              <a:srgbClr val="1A1A1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xmlns="" id="{3575D29D-93DF-4266-9B31-101BD302C399}"/>
                </a:ext>
              </a:extLst>
            </p:cNvPr>
            <p:cNvSpPr/>
            <p:nvPr/>
          </p:nvSpPr>
          <p:spPr>
            <a:xfrm>
              <a:off x="2705100" y="2106929"/>
              <a:ext cx="6779894" cy="1150620"/>
            </a:xfrm>
            <a:custGeom>
              <a:avLst/>
              <a:gdLst>
                <a:gd name="connsiteX0" fmla="*/ 6779895 w 6779894"/>
                <a:gd name="connsiteY0" fmla="*/ 1150620 h 1150620"/>
                <a:gd name="connsiteX1" fmla="*/ 0 w 6779894"/>
                <a:gd name="connsiteY1" fmla="*/ 1150620 h 1150620"/>
                <a:gd name="connsiteX2" fmla="*/ 619125 w 6779894"/>
                <a:gd name="connsiteY2" fmla="*/ 0 h 1150620"/>
                <a:gd name="connsiteX3" fmla="*/ 6132195 w 6779894"/>
                <a:gd name="connsiteY3" fmla="*/ 0 h 1150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79894" h="1150620">
                  <a:moveTo>
                    <a:pt x="6779895" y="1150620"/>
                  </a:moveTo>
                  <a:lnTo>
                    <a:pt x="0" y="1150620"/>
                  </a:lnTo>
                  <a:lnTo>
                    <a:pt x="619125" y="0"/>
                  </a:lnTo>
                  <a:lnTo>
                    <a:pt x="6132195" y="0"/>
                  </a:lnTo>
                  <a:close/>
                </a:path>
              </a:pathLst>
            </a:custGeom>
            <a:solidFill>
              <a:srgbClr val="21818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xmlns="" id="{81A5EEDF-9C71-4EF8-8755-ECB7DC5C95A1}"/>
                </a:ext>
              </a:extLst>
            </p:cNvPr>
            <p:cNvSpPr/>
            <p:nvPr/>
          </p:nvSpPr>
          <p:spPr>
            <a:xfrm>
              <a:off x="3135630" y="2252662"/>
              <a:ext cx="5918834" cy="860107"/>
            </a:xfrm>
            <a:custGeom>
              <a:avLst/>
              <a:gdLst>
                <a:gd name="connsiteX0" fmla="*/ 5918835 w 5918834"/>
                <a:gd name="connsiteY0" fmla="*/ 860107 h 860107"/>
                <a:gd name="connsiteX1" fmla="*/ 0 w 5918834"/>
                <a:gd name="connsiteY1" fmla="*/ 860107 h 860107"/>
                <a:gd name="connsiteX2" fmla="*/ 435293 w 5918834"/>
                <a:gd name="connsiteY2" fmla="*/ 0 h 860107"/>
                <a:gd name="connsiteX3" fmla="*/ 5486400 w 5918834"/>
                <a:gd name="connsiteY3" fmla="*/ 0 h 860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18834" h="860107">
                  <a:moveTo>
                    <a:pt x="5918835" y="860107"/>
                  </a:moveTo>
                  <a:lnTo>
                    <a:pt x="0" y="860107"/>
                  </a:lnTo>
                  <a:lnTo>
                    <a:pt x="435293" y="0"/>
                  </a:lnTo>
                  <a:lnTo>
                    <a:pt x="5486400" y="0"/>
                  </a:lnTo>
                  <a:close/>
                </a:path>
              </a:pathLst>
            </a:custGeom>
            <a:solidFill>
              <a:srgbClr val="01484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xmlns="" id="{4EA5B648-94FD-498F-BF47-0990EEDD23DC}"/>
                </a:ext>
              </a:extLst>
            </p:cNvPr>
            <p:cNvSpPr/>
            <p:nvPr/>
          </p:nvSpPr>
          <p:spPr>
            <a:xfrm>
              <a:off x="2710815" y="3258502"/>
              <a:ext cx="6768465" cy="724852"/>
            </a:xfrm>
            <a:custGeom>
              <a:avLst/>
              <a:gdLst>
                <a:gd name="connsiteX0" fmla="*/ 6575108 w 6768465"/>
                <a:gd name="connsiteY0" fmla="*/ 724853 h 724852"/>
                <a:gd name="connsiteX1" fmla="*/ 193358 w 6768465"/>
                <a:gd name="connsiteY1" fmla="*/ 724853 h 724852"/>
                <a:gd name="connsiteX2" fmla="*/ 0 w 6768465"/>
                <a:gd name="connsiteY2" fmla="*/ 531495 h 724852"/>
                <a:gd name="connsiteX3" fmla="*/ 0 w 6768465"/>
                <a:gd name="connsiteY3" fmla="*/ 0 h 724852"/>
                <a:gd name="connsiteX4" fmla="*/ 6768465 w 6768465"/>
                <a:gd name="connsiteY4" fmla="*/ 0 h 724852"/>
                <a:gd name="connsiteX5" fmla="*/ 6768465 w 6768465"/>
                <a:gd name="connsiteY5" fmla="*/ 531495 h 724852"/>
                <a:gd name="connsiteX6" fmla="*/ 6575108 w 6768465"/>
                <a:gd name="connsiteY6" fmla="*/ 724853 h 724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768465" h="724852">
                  <a:moveTo>
                    <a:pt x="6575108" y="724853"/>
                  </a:moveTo>
                  <a:lnTo>
                    <a:pt x="193358" y="724853"/>
                  </a:lnTo>
                  <a:cubicBezTo>
                    <a:pt x="86678" y="724853"/>
                    <a:pt x="0" y="638175"/>
                    <a:pt x="0" y="531495"/>
                  </a:cubicBezTo>
                  <a:lnTo>
                    <a:pt x="0" y="0"/>
                  </a:lnTo>
                  <a:lnTo>
                    <a:pt x="6768465" y="0"/>
                  </a:lnTo>
                  <a:lnTo>
                    <a:pt x="6768465" y="531495"/>
                  </a:lnTo>
                  <a:cubicBezTo>
                    <a:pt x="6768465" y="638175"/>
                    <a:pt x="6681788" y="724853"/>
                    <a:pt x="6575108" y="724853"/>
                  </a:cubicBezTo>
                  <a:close/>
                </a:path>
              </a:pathLst>
            </a:custGeom>
            <a:solidFill>
              <a:srgbClr val="00777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xmlns="" id="{F6F5AA52-33AE-46CF-A98A-830AC687FA12}"/>
                </a:ext>
              </a:extLst>
            </p:cNvPr>
            <p:cNvSpPr/>
            <p:nvPr/>
          </p:nvSpPr>
          <p:spPr>
            <a:xfrm>
              <a:off x="3196589" y="3950017"/>
              <a:ext cx="5796915" cy="2738437"/>
            </a:xfrm>
            <a:custGeom>
              <a:avLst/>
              <a:gdLst>
                <a:gd name="connsiteX0" fmla="*/ 0 w 5796915"/>
                <a:gd name="connsiteY0" fmla="*/ 0 h 2738437"/>
                <a:gd name="connsiteX1" fmla="*/ 357188 w 5796915"/>
                <a:gd name="connsiteY1" fmla="*/ 2566035 h 2738437"/>
                <a:gd name="connsiteX2" fmla="*/ 555308 w 5796915"/>
                <a:gd name="connsiteY2" fmla="*/ 2738438 h 2738437"/>
                <a:gd name="connsiteX3" fmla="*/ 5233035 w 5796915"/>
                <a:gd name="connsiteY3" fmla="*/ 2738438 h 2738437"/>
                <a:gd name="connsiteX4" fmla="*/ 5431155 w 5796915"/>
                <a:gd name="connsiteY4" fmla="*/ 2566988 h 2738437"/>
                <a:gd name="connsiteX5" fmla="*/ 5796915 w 5796915"/>
                <a:gd name="connsiteY5" fmla="*/ 0 h 2738437"/>
                <a:gd name="connsiteX6" fmla="*/ 0 w 5796915"/>
                <a:gd name="connsiteY6" fmla="*/ 0 h 2738437"/>
                <a:gd name="connsiteX7" fmla="*/ 714375 w 5796915"/>
                <a:gd name="connsiteY7" fmla="*/ 2384108 h 2738437"/>
                <a:gd name="connsiteX8" fmla="*/ 645795 w 5796915"/>
                <a:gd name="connsiteY8" fmla="*/ 2452688 h 2738437"/>
                <a:gd name="connsiteX9" fmla="*/ 606743 w 5796915"/>
                <a:gd name="connsiteY9" fmla="*/ 2452688 h 2738437"/>
                <a:gd name="connsiteX10" fmla="*/ 538163 w 5796915"/>
                <a:gd name="connsiteY10" fmla="*/ 2384108 h 2738437"/>
                <a:gd name="connsiteX11" fmla="*/ 442913 w 5796915"/>
                <a:gd name="connsiteY11" fmla="*/ 1547813 h 2738437"/>
                <a:gd name="connsiteX12" fmla="*/ 511493 w 5796915"/>
                <a:gd name="connsiteY12" fmla="*/ 1479232 h 2738437"/>
                <a:gd name="connsiteX13" fmla="*/ 645795 w 5796915"/>
                <a:gd name="connsiteY13" fmla="*/ 1479232 h 2738437"/>
                <a:gd name="connsiteX14" fmla="*/ 714375 w 5796915"/>
                <a:gd name="connsiteY14" fmla="*/ 1547813 h 2738437"/>
                <a:gd name="connsiteX15" fmla="*/ 714375 w 5796915"/>
                <a:gd name="connsiteY15" fmla="*/ 2384108 h 2738437"/>
                <a:gd name="connsiteX16" fmla="*/ 714375 w 5796915"/>
                <a:gd name="connsiteY16" fmla="*/ 1116330 h 2738437"/>
                <a:gd name="connsiteX17" fmla="*/ 645795 w 5796915"/>
                <a:gd name="connsiteY17" fmla="*/ 1184910 h 2738437"/>
                <a:gd name="connsiteX18" fmla="*/ 511493 w 5796915"/>
                <a:gd name="connsiteY18" fmla="*/ 1184910 h 2738437"/>
                <a:gd name="connsiteX19" fmla="*/ 442913 w 5796915"/>
                <a:gd name="connsiteY19" fmla="*/ 1116330 h 2738437"/>
                <a:gd name="connsiteX20" fmla="*/ 442913 w 5796915"/>
                <a:gd name="connsiteY20" fmla="*/ 279082 h 2738437"/>
                <a:gd name="connsiteX21" fmla="*/ 511493 w 5796915"/>
                <a:gd name="connsiteY21" fmla="*/ 210502 h 2738437"/>
                <a:gd name="connsiteX22" fmla="*/ 645795 w 5796915"/>
                <a:gd name="connsiteY22" fmla="*/ 210502 h 2738437"/>
                <a:gd name="connsiteX23" fmla="*/ 714375 w 5796915"/>
                <a:gd name="connsiteY23" fmla="*/ 279082 h 2738437"/>
                <a:gd name="connsiteX24" fmla="*/ 714375 w 5796915"/>
                <a:gd name="connsiteY24" fmla="*/ 1116330 h 2738437"/>
                <a:gd name="connsiteX25" fmla="*/ 1294448 w 5796915"/>
                <a:gd name="connsiteY25" fmla="*/ 2384108 h 2738437"/>
                <a:gd name="connsiteX26" fmla="*/ 1225868 w 5796915"/>
                <a:gd name="connsiteY26" fmla="*/ 2452688 h 2738437"/>
                <a:gd name="connsiteX27" fmla="*/ 1091565 w 5796915"/>
                <a:gd name="connsiteY27" fmla="*/ 2452688 h 2738437"/>
                <a:gd name="connsiteX28" fmla="*/ 1022985 w 5796915"/>
                <a:gd name="connsiteY28" fmla="*/ 2384108 h 2738437"/>
                <a:gd name="connsiteX29" fmla="*/ 1022985 w 5796915"/>
                <a:gd name="connsiteY29" fmla="*/ 1547813 h 2738437"/>
                <a:gd name="connsiteX30" fmla="*/ 1091565 w 5796915"/>
                <a:gd name="connsiteY30" fmla="*/ 1479232 h 2738437"/>
                <a:gd name="connsiteX31" fmla="*/ 1225868 w 5796915"/>
                <a:gd name="connsiteY31" fmla="*/ 1479232 h 2738437"/>
                <a:gd name="connsiteX32" fmla="*/ 1294448 w 5796915"/>
                <a:gd name="connsiteY32" fmla="*/ 1547813 h 2738437"/>
                <a:gd name="connsiteX33" fmla="*/ 1294448 w 5796915"/>
                <a:gd name="connsiteY33" fmla="*/ 2384108 h 2738437"/>
                <a:gd name="connsiteX34" fmla="*/ 1294448 w 5796915"/>
                <a:gd name="connsiteY34" fmla="*/ 1116330 h 2738437"/>
                <a:gd name="connsiteX35" fmla="*/ 1225868 w 5796915"/>
                <a:gd name="connsiteY35" fmla="*/ 1184910 h 2738437"/>
                <a:gd name="connsiteX36" fmla="*/ 1091565 w 5796915"/>
                <a:gd name="connsiteY36" fmla="*/ 1184910 h 2738437"/>
                <a:gd name="connsiteX37" fmla="*/ 1022985 w 5796915"/>
                <a:gd name="connsiteY37" fmla="*/ 1116330 h 2738437"/>
                <a:gd name="connsiteX38" fmla="*/ 1022985 w 5796915"/>
                <a:gd name="connsiteY38" fmla="*/ 279082 h 2738437"/>
                <a:gd name="connsiteX39" fmla="*/ 1091565 w 5796915"/>
                <a:gd name="connsiteY39" fmla="*/ 210502 h 2738437"/>
                <a:gd name="connsiteX40" fmla="*/ 1225868 w 5796915"/>
                <a:gd name="connsiteY40" fmla="*/ 210502 h 2738437"/>
                <a:gd name="connsiteX41" fmla="*/ 1294448 w 5796915"/>
                <a:gd name="connsiteY41" fmla="*/ 279082 h 2738437"/>
                <a:gd name="connsiteX42" fmla="*/ 1294448 w 5796915"/>
                <a:gd name="connsiteY42" fmla="*/ 1116330 h 2738437"/>
                <a:gd name="connsiteX43" fmla="*/ 1874520 w 5796915"/>
                <a:gd name="connsiteY43" fmla="*/ 2384108 h 2738437"/>
                <a:gd name="connsiteX44" fmla="*/ 1805940 w 5796915"/>
                <a:gd name="connsiteY44" fmla="*/ 2452688 h 2738437"/>
                <a:gd name="connsiteX45" fmla="*/ 1671638 w 5796915"/>
                <a:gd name="connsiteY45" fmla="*/ 2452688 h 2738437"/>
                <a:gd name="connsiteX46" fmla="*/ 1603058 w 5796915"/>
                <a:gd name="connsiteY46" fmla="*/ 2384108 h 2738437"/>
                <a:gd name="connsiteX47" fmla="*/ 1603058 w 5796915"/>
                <a:gd name="connsiteY47" fmla="*/ 1547813 h 2738437"/>
                <a:gd name="connsiteX48" fmla="*/ 1671638 w 5796915"/>
                <a:gd name="connsiteY48" fmla="*/ 1479232 h 2738437"/>
                <a:gd name="connsiteX49" fmla="*/ 1805940 w 5796915"/>
                <a:gd name="connsiteY49" fmla="*/ 1479232 h 2738437"/>
                <a:gd name="connsiteX50" fmla="*/ 1874520 w 5796915"/>
                <a:gd name="connsiteY50" fmla="*/ 1547813 h 2738437"/>
                <a:gd name="connsiteX51" fmla="*/ 1874520 w 5796915"/>
                <a:gd name="connsiteY51" fmla="*/ 2384108 h 2738437"/>
                <a:gd name="connsiteX52" fmla="*/ 1874520 w 5796915"/>
                <a:gd name="connsiteY52" fmla="*/ 1116330 h 2738437"/>
                <a:gd name="connsiteX53" fmla="*/ 1805940 w 5796915"/>
                <a:gd name="connsiteY53" fmla="*/ 1184910 h 2738437"/>
                <a:gd name="connsiteX54" fmla="*/ 1671638 w 5796915"/>
                <a:gd name="connsiteY54" fmla="*/ 1184910 h 2738437"/>
                <a:gd name="connsiteX55" fmla="*/ 1603058 w 5796915"/>
                <a:gd name="connsiteY55" fmla="*/ 1116330 h 2738437"/>
                <a:gd name="connsiteX56" fmla="*/ 1603058 w 5796915"/>
                <a:gd name="connsiteY56" fmla="*/ 279082 h 2738437"/>
                <a:gd name="connsiteX57" fmla="*/ 1671638 w 5796915"/>
                <a:gd name="connsiteY57" fmla="*/ 210502 h 2738437"/>
                <a:gd name="connsiteX58" fmla="*/ 1805940 w 5796915"/>
                <a:gd name="connsiteY58" fmla="*/ 210502 h 2738437"/>
                <a:gd name="connsiteX59" fmla="*/ 1874520 w 5796915"/>
                <a:gd name="connsiteY59" fmla="*/ 279082 h 2738437"/>
                <a:gd name="connsiteX60" fmla="*/ 1874520 w 5796915"/>
                <a:gd name="connsiteY60" fmla="*/ 1116330 h 2738437"/>
                <a:gd name="connsiteX61" fmla="*/ 2454593 w 5796915"/>
                <a:gd name="connsiteY61" fmla="*/ 2384108 h 2738437"/>
                <a:gd name="connsiteX62" fmla="*/ 2386013 w 5796915"/>
                <a:gd name="connsiteY62" fmla="*/ 2452688 h 2738437"/>
                <a:gd name="connsiteX63" fmla="*/ 2251710 w 5796915"/>
                <a:gd name="connsiteY63" fmla="*/ 2452688 h 2738437"/>
                <a:gd name="connsiteX64" fmla="*/ 2183130 w 5796915"/>
                <a:gd name="connsiteY64" fmla="*/ 2384108 h 2738437"/>
                <a:gd name="connsiteX65" fmla="*/ 2183130 w 5796915"/>
                <a:gd name="connsiteY65" fmla="*/ 1547813 h 2738437"/>
                <a:gd name="connsiteX66" fmla="*/ 2251710 w 5796915"/>
                <a:gd name="connsiteY66" fmla="*/ 1479232 h 2738437"/>
                <a:gd name="connsiteX67" fmla="*/ 2386013 w 5796915"/>
                <a:gd name="connsiteY67" fmla="*/ 1479232 h 2738437"/>
                <a:gd name="connsiteX68" fmla="*/ 2454593 w 5796915"/>
                <a:gd name="connsiteY68" fmla="*/ 1547813 h 2738437"/>
                <a:gd name="connsiteX69" fmla="*/ 2454593 w 5796915"/>
                <a:gd name="connsiteY69" fmla="*/ 2384108 h 2738437"/>
                <a:gd name="connsiteX70" fmla="*/ 2454593 w 5796915"/>
                <a:gd name="connsiteY70" fmla="*/ 1116330 h 2738437"/>
                <a:gd name="connsiteX71" fmla="*/ 2386013 w 5796915"/>
                <a:gd name="connsiteY71" fmla="*/ 1184910 h 2738437"/>
                <a:gd name="connsiteX72" fmla="*/ 2251710 w 5796915"/>
                <a:gd name="connsiteY72" fmla="*/ 1184910 h 2738437"/>
                <a:gd name="connsiteX73" fmla="*/ 2183130 w 5796915"/>
                <a:gd name="connsiteY73" fmla="*/ 1116330 h 2738437"/>
                <a:gd name="connsiteX74" fmla="*/ 2183130 w 5796915"/>
                <a:gd name="connsiteY74" fmla="*/ 279082 h 2738437"/>
                <a:gd name="connsiteX75" fmla="*/ 2251710 w 5796915"/>
                <a:gd name="connsiteY75" fmla="*/ 210502 h 2738437"/>
                <a:gd name="connsiteX76" fmla="*/ 2386013 w 5796915"/>
                <a:gd name="connsiteY76" fmla="*/ 210502 h 2738437"/>
                <a:gd name="connsiteX77" fmla="*/ 2454593 w 5796915"/>
                <a:gd name="connsiteY77" fmla="*/ 279082 h 2738437"/>
                <a:gd name="connsiteX78" fmla="*/ 2454593 w 5796915"/>
                <a:gd name="connsiteY78" fmla="*/ 1116330 h 2738437"/>
                <a:gd name="connsiteX79" fmla="*/ 3034665 w 5796915"/>
                <a:gd name="connsiteY79" fmla="*/ 2384108 h 2738437"/>
                <a:gd name="connsiteX80" fmla="*/ 2966085 w 5796915"/>
                <a:gd name="connsiteY80" fmla="*/ 2452688 h 2738437"/>
                <a:gd name="connsiteX81" fmla="*/ 2831783 w 5796915"/>
                <a:gd name="connsiteY81" fmla="*/ 2452688 h 2738437"/>
                <a:gd name="connsiteX82" fmla="*/ 2763203 w 5796915"/>
                <a:gd name="connsiteY82" fmla="*/ 2384108 h 2738437"/>
                <a:gd name="connsiteX83" fmla="*/ 2763203 w 5796915"/>
                <a:gd name="connsiteY83" fmla="*/ 1547813 h 2738437"/>
                <a:gd name="connsiteX84" fmla="*/ 2831783 w 5796915"/>
                <a:gd name="connsiteY84" fmla="*/ 1479232 h 2738437"/>
                <a:gd name="connsiteX85" fmla="*/ 2966085 w 5796915"/>
                <a:gd name="connsiteY85" fmla="*/ 1479232 h 2738437"/>
                <a:gd name="connsiteX86" fmla="*/ 3034665 w 5796915"/>
                <a:gd name="connsiteY86" fmla="*/ 1547813 h 2738437"/>
                <a:gd name="connsiteX87" fmla="*/ 3034665 w 5796915"/>
                <a:gd name="connsiteY87" fmla="*/ 2384108 h 2738437"/>
                <a:gd name="connsiteX88" fmla="*/ 3034665 w 5796915"/>
                <a:gd name="connsiteY88" fmla="*/ 1116330 h 2738437"/>
                <a:gd name="connsiteX89" fmla="*/ 2966085 w 5796915"/>
                <a:gd name="connsiteY89" fmla="*/ 1184910 h 2738437"/>
                <a:gd name="connsiteX90" fmla="*/ 2831783 w 5796915"/>
                <a:gd name="connsiteY90" fmla="*/ 1184910 h 2738437"/>
                <a:gd name="connsiteX91" fmla="*/ 2763203 w 5796915"/>
                <a:gd name="connsiteY91" fmla="*/ 1116330 h 2738437"/>
                <a:gd name="connsiteX92" fmla="*/ 2763203 w 5796915"/>
                <a:gd name="connsiteY92" fmla="*/ 279082 h 2738437"/>
                <a:gd name="connsiteX93" fmla="*/ 2831783 w 5796915"/>
                <a:gd name="connsiteY93" fmla="*/ 210502 h 2738437"/>
                <a:gd name="connsiteX94" fmla="*/ 2966085 w 5796915"/>
                <a:gd name="connsiteY94" fmla="*/ 210502 h 2738437"/>
                <a:gd name="connsiteX95" fmla="*/ 3034665 w 5796915"/>
                <a:gd name="connsiteY95" fmla="*/ 279082 h 2738437"/>
                <a:gd name="connsiteX96" fmla="*/ 3034665 w 5796915"/>
                <a:gd name="connsiteY96" fmla="*/ 1116330 h 2738437"/>
                <a:gd name="connsiteX97" fmla="*/ 3613785 w 5796915"/>
                <a:gd name="connsiteY97" fmla="*/ 2384108 h 2738437"/>
                <a:gd name="connsiteX98" fmla="*/ 3545205 w 5796915"/>
                <a:gd name="connsiteY98" fmla="*/ 2452688 h 2738437"/>
                <a:gd name="connsiteX99" fmla="*/ 3410903 w 5796915"/>
                <a:gd name="connsiteY99" fmla="*/ 2452688 h 2738437"/>
                <a:gd name="connsiteX100" fmla="*/ 3342323 w 5796915"/>
                <a:gd name="connsiteY100" fmla="*/ 2384108 h 2738437"/>
                <a:gd name="connsiteX101" fmla="*/ 3342323 w 5796915"/>
                <a:gd name="connsiteY101" fmla="*/ 1547813 h 2738437"/>
                <a:gd name="connsiteX102" fmla="*/ 3410903 w 5796915"/>
                <a:gd name="connsiteY102" fmla="*/ 1479232 h 2738437"/>
                <a:gd name="connsiteX103" fmla="*/ 3545205 w 5796915"/>
                <a:gd name="connsiteY103" fmla="*/ 1479232 h 2738437"/>
                <a:gd name="connsiteX104" fmla="*/ 3613785 w 5796915"/>
                <a:gd name="connsiteY104" fmla="*/ 1547813 h 2738437"/>
                <a:gd name="connsiteX105" fmla="*/ 3613785 w 5796915"/>
                <a:gd name="connsiteY105" fmla="*/ 2384108 h 2738437"/>
                <a:gd name="connsiteX106" fmla="*/ 3613785 w 5796915"/>
                <a:gd name="connsiteY106" fmla="*/ 1116330 h 2738437"/>
                <a:gd name="connsiteX107" fmla="*/ 3545205 w 5796915"/>
                <a:gd name="connsiteY107" fmla="*/ 1184910 h 2738437"/>
                <a:gd name="connsiteX108" fmla="*/ 3410903 w 5796915"/>
                <a:gd name="connsiteY108" fmla="*/ 1184910 h 2738437"/>
                <a:gd name="connsiteX109" fmla="*/ 3342323 w 5796915"/>
                <a:gd name="connsiteY109" fmla="*/ 1116330 h 2738437"/>
                <a:gd name="connsiteX110" fmla="*/ 3342323 w 5796915"/>
                <a:gd name="connsiteY110" fmla="*/ 279082 h 2738437"/>
                <a:gd name="connsiteX111" fmla="*/ 3410903 w 5796915"/>
                <a:gd name="connsiteY111" fmla="*/ 210502 h 2738437"/>
                <a:gd name="connsiteX112" fmla="*/ 3545205 w 5796915"/>
                <a:gd name="connsiteY112" fmla="*/ 210502 h 2738437"/>
                <a:gd name="connsiteX113" fmla="*/ 3613785 w 5796915"/>
                <a:gd name="connsiteY113" fmla="*/ 279082 h 2738437"/>
                <a:gd name="connsiteX114" fmla="*/ 3613785 w 5796915"/>
                <a:gd name="connsiteY114" fmla="*/ 1116330 h 2738437"/>
                <a:gd name="connsiteX115" fmla="*/ 4193858 w 5796915"/>
                <a:gd name="connsiteY115" fmla="*/ 2384108 h 2738437"/>
                <a:gd name="connsiteX116" fmla="*/ 4125278 w 5796915"/>
                <a:gd name="connsiteY116" fmla="*/ 2452688 h 2738437"/>
                <a:gd name="connsiteX117" fmla="*/ 3990975 w 5796915"/>
                <a:gd name="connsiteY117" fmla="*/ 2452688 h 2738437"/>
                <a:gd name="connsiteX118" fmla="*/ 3922395 w 5796915"/>
                <a:gd name="connsiteY118" fmla="*/ 2384108 h 2738437"/>
                <a:gd name="connsiteX119" fmla="*/ 3922395 w 5796915"/>
                <a:gd name="connsiteY119" fmla="*/ 1547813 h 2738437"/>
                <a:gd name="connsiteX120" fmla="*/ 3990975 w 5796915"/>
                <a:gd name="connsiteY120" fmla="*/ 1479232 h 2738437"/>
                <a:gd name="connsiteX121" fmla="*/ 4125278 w 5796915"/>
                <a:gd name="connsiteY121" fmla="*/ 1479232 h 2738437"/>
                <a:gd name="connsiteX122" fmla="*/ 4193858 w 5796915"/>
                <a:gd name="connsiteY122" fmla="*/ 1547813 h 2738437"/>
                <a:gd name="connsiteX123" fmla="*/ 4193858 w 5796915"/>
                <a:gd name="connsiteY123" fmla="*/ 2384108 h 2738437"/>
                <a:gd name="connsiteX124" fmla="*/ 4193858 w 5796915"/>
                <a:gd name="connsiteY124" fmla="*/ 1116330 h 2738437"/>
                <a:gd name="connsiteX125" fmla="*/ 4125278 w 5796915"/>
                <a:gd name="connsiteY125" fmla="*/ 1184910 h 2738437"/>
                <a:gd name="connsiteX126" fmla="*/ 3990975 w 5796915"/>
                <a:gd name="connsiteY126" fmla="*/ 1184910 h 2738437"/>
                <a:gd name="connsiteX127" fmla="*/ 3922395 w 5796915"/>
                <a:gd name="connsiteY127" fmla="*/ 1116330 h 2738437"/>
                <a:gd name="connsiteX128" fmla="*/ 3922395 w 5796915"/>
                <a:gd name="connsiteY128" fmla="*/ 279082 h 2738437"/>
                <a:gd name="connsiteX129" fmla="*/ 3990975 w 5796915"/>
                <a:gd name="connsiteY129" fmla="*/ 210502 h 2738437"/>
                <a:gd name="connsiteX130" fmla="*/ 4125278 w 5796915"/>
                <a:gd name="connsiteY130" fmla="*/ 210502 h 2738437"/>
                <a:gd name="connsiteX131" fmla="*/ 4193858 w 5796915"/>
                <a:gd name="connsiteY131" fmla="*/ 279082 h 2738437"/>
                <a:gd name="connsiteX132" fmla="*/ 4193858 w 5796915"/>
                <a:gd name="connsiteY132" fmla="*/ 1116330 h 2738437"/>
                <a:gd name="connsiteX133" fmla="*/ 4773930 w 5796915"/>
                <a:gd name="connsiteY133" fmla="*/ 2384108 h 2738437"/>
                <a:gd name="connsiteX134" fmla="*/ 4705350 w 5796915"/>
                <a:gd name="connsiteY134" fmla="*/ 2452688 h 2738437"/>
                <a:gd name="connsiteX135" fmla="*/ 4571048 w 5796915"/>
                <a:gd name="connsiteY135" fmla="*/ 2452688 h 2738437"/>
                <a:gd name="connsiteX136" fmla="*/ 4502468 w 5796915"/>
                <a:gd name="connsiteY136" fmla="*/ 2384108 h 2738437"/>
                <a:gd name="connsiteX137" fmla="*/ 4502468 w 5796915"/>
                <a:gd name="connsiteY137" fmla="*/ 1547813 h 2738437"/>
                <a:gd name="connsiteX138" fmla="*/ 4571048 w 5796915"/>
                <a:gd name="connsiteY138" fmla="*/ 1479232 h 2738437"/>
                <a:gd name="connsiteX139" fmla="*/ 4705350 w 5796915"/>
                <a:gd name="connsiteY139" fmla="*/ 1479232 h 2738437"/>
                <a:gd name="connsiteX140" fmla="*/ 4773930 w 5796915"/>
                <a:gd name="connsiteY140" fmla="*/ 1547813 h 2738437"/>
                <a:gd name="connsiteX141" fmla="*/ 4773930 w 5796915"/>
                <a:gd name="connsiteY141" fmla="*/ 2384108 h 2738437"/>
                <a:gd name="connsiteX142" fmla="*/ 4773930 w 5796915"/>
                <a:gd name="connsiteY142" fmla="*/ 1116330 h 2738437"/>
                <a:gd name="connsiteX143" fmla="*/ 4705350 w 5796915"/>
                <a:gd name="connsiteY143" fmla="*/ 1184910 h 2738437"/>
                <a:gd name="connsiteX144" fmla="*/ 4571048 w 5796915"/>
                <a:gd name="connsiteY144" fmla="*/ 1184910 h 2738437"/>
                <a:gd name="connsiteX145" fmla="*/ 4502468 w 5796915"/>
                <a:gd name="connsiteY145" fmla="*/ 1116330 h 2738437"/>
                <a:gd name="connsiteX146" fmla="*/ 4502468 w 5796915"/>
                <a:gd name="connsiteY146" fmla="*/ 279082 h 2738437"/>
                <a:gd name="connsiteX147" fmla="*/ 4571048 w 5796915"/>
                <a:gd name="connsiteY147" fmla="*/ 210502 h 2738437"/>
                <a:gd name="connsiteX148" fmla="*/ 4705350 w 5796915"/>
                <a:gd name="connsiteY148" fmla="*/ 210502 h 2738437"/>
                <a:gd name="connsiteX149" fmla="*/ 4773930 w 5796915"/>
                <a:gd name="connsiteY149" fmla="*/ 279082 h 2738437"/>
                <a:gd name="connsiteX150" fmla="*/ 4773930 w 5796915"/>
                <a:gd name="connsiteY150" fmla="*/ 1116330 h 2738437"/>
                <a:gd name="connsiteX151" fmla="*/ 5258753 w 5796915"/>
                <a:gd name="connsiteY151" fmla="*/ 2384108 h 2738437"/>
                <a:gd name="connsiteX152" fmla="*/ 5190173 w 5796915"/>
                <a:gd name="connsiteY152" fmla="*/ 2452688 h 2738437"/>
                <a:gd name="connsiteX153" fmla="*/ 5151120 w 5796915"/>
                <a:gd name="connsiteY153" fmla="*/ 2452688 h 2738437"/>
                <a:gd name="connsiteX154" fmla="*/ 5082540 w 5796915"/>
                <a:gd name="connsiteY154" fmla="*/ 2384108 h 2738437"/>
                <a:gd name="connsiteX155" fmla="*/ 5082540 w 5796915"/>
                <a:gd name="connsiteY155" fmla="*/ 1547813 h 2738437"/>
                <a:gd name="connsiteX156" fmla="*/ 5151120 w 5796915"/>
                <a:gd name="connsiteY156" fmla="*/ 1479232 h 2738437"/>
                <a:gd name="connsiteX157" fmla="*/ 5285423 w 5796915"/>
                <a:gd name="connsiteY157" fmla="*/ 1479232 h 2738437"/>
                <a:gd name="connsiteX158" fmla="*/ 5354003 w 5796915"/>
                <a:gd name="connsiteY158" fmla="*/ 1547813 h 2738437"/>
                <a:gd name="connsiteX159" fmla="*/ 5258753 w 5796915"/>
                <a:gd name="connsiteY159" fmla="*/ 2384108 h 2738437"/>
                <a:gd name="connsiteX160" fmla="*/ 5354003 w 5796915"/>
                <a:gd name="connsiteY160" fmla="*/ 1116330 h 2738437"/>
                <a:gd name="connsiteX161" fmla="*/ 5285423 w 5796915"/>
                <a:gd name="connsiteY161" fmla="*/ 1184910 h 2738437"/>
                <a:gd name="connsiteX162" fmla="*/ 5151120 w 5796915"/>
                <a:gd name="connsiteY162" fmla="*/ 1184910 h 2738437"/>
                <a:gd name="connsiteX163" fmla="*/ 5082540 w 5796915"/>
                <a:gd name="connsiteY163" fmla="*/ 1116330 h 2738437"/>
                <a:gd name="connsiteX164" fmla="*/ 5082540 w 5796915"/>
                <a:gd name="connsiteY164" fmla="*/ 279082 h 2738437"/>
                <a:gd name="connsiteX165" fmla="*/ 5151120 w 5796915"/>
                <a:gd name="connsiteY165" fmla="*/ 210502 h 2738437"/>
                <a:gd name="connsiteX166" fmla="*/ 5285423 w 5796915"/>
                <a:gd name="connsiteY166" fmla="*/ 210502 h 2738437"/>
                <a:gd name="connsiteX167" fmla="*/ 5354003 w 5796915"/>
                <a:gd name="connsiteY167" fmla="*/ 279082 h 2738437"/>
                <a:gd name="connsiteX168" fmla="*/ 5354003 w 5796915"/>
                <a:gd name="connsiteY168" fmla="*/ 1116330 h 2738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</a:cxnLst>
              <a:rect l="l" t="t" r="r" b="b"/>
              <a:pathLst>
                <a:path w="5796915" h="2738437">
                  <a:moveTo>
                    <a:pt x="0" y="0"/>
                  </a:moveTo>
                  <a:lnTo>
                    <a:pt x="357188" y="2566035"/>
                  </a:lnTo>
                  <a:cubicBezTo>
                    <a:pt x="370523" y="2665095"/>
                    <a:pt x="455295" y="2738438"/>
                    <a:pt x="555308" y="2738438"/>
                  </a:cubicBezTo>
                  <a:lnTo>
                    <a:pt x="5233035" y="2738438"/>
                  </a:lnTo>
                  <a:cubicBezTo>
                    <a:pt x="5332095" y="2738438"/>
                    <a:pt x="5416868" y="2665095"/>
                    <a:pt x="5431155" y="2566988"/>
                  </a:cubicBezTo>
                  <a:lnTo>
                    <a:pt x="5796915" y="0"/>
                  </a:lnTo>
                  <a:lnTo>
                    <a:pt x="0" y="0"/>
                  </a:lnTo>
                  <a:close/>
                  <a:moveTo>
                    <a:pt x="714375" y="2384108"/>
                  </a:moveTo>
                  <a:cubicBezTo>
                    <a:pt x="714375" y="2422208"/>
                    <a:pt x="683895" y="2452688"/>
                    <a:pt x="645795" y="2452688"/>
                  </a:cubicBezTo>
                  <a:lnTo>
                    <a:pt x="606743" y="2452688"/>
                  </a:lnTo>
                  <a:cubicBezTo>
                    <a:pt x="568643" y="2452688"/>
                    <a:pt x="538163" y="2422208"/>
                    <a:pt x="538163" y="2384108"/>
                  </a:cubicBezTo>
                  <a:lnTo>
                    <a:pt x="442913" y="1547813"/>
                  </a:lnTo>
                  <a:cubicBezTo>
                    <a:pt x="442913" y="1509713"/>
                    <a:pt x="473393" y="1479232"/>
                    <a:pt x="511493" y="1479232"/>
                  </a:cubicBezTo>
                  <a:lnTo>
                    <a:pt x="645795" y="1479232"/>
                  </a:lnTo>
                  <a:cubicBezTo>
                    <a:pt x="683895" y="1479232"/>
                    <a:pt x="714375" y="1509713"/>
                    <a:pt x="714375" y="1547813"/>
                  </a:cubicBezTo>
                  <a:lnTo>
                    <a:pt x="714375" y="2384108"/>
                  </a:lnTo>
                  <a:close/>
                  <a:moveTo>
                    <a:pt x="714375" y="1116330"/>
                  </a:moveTo>
                  <a:cubicBezTo>
                    <a:pt x="714375" y="1154430"/>
                    <a:pt x="683895" y="1184910"/>
                    <a:pt x="645795" y="1184910"/>
                  </a:cubicBezTo>
                  <a:lnTo>
                    <a:pt x="511493" y="1184910"/>
                  </a:lnTo>
                  <a:cubicBezTo>
                    <a:pt x="473393" y="1184910"/>
                    <a:pt x="442913" y="1154430"/>
                    <a:pt x="442913" y="1116330"/>
                  </a:cubicBezTo>
                  <a:lnTo>
                    <a:pt x="442913" y="279082"/>
                  </a:lnTo>
                  <a:cubicBezTo>
                    <a:pt x="442913" y="240982"/>
                    <a:pt x="473393" y="210502"/>
                    <a:pt x="511493" y="210502"/>
                  </a:cubicBezTo>
                  <a:lnTo>
                    <a:pt x="645795" y="210502"/>
                  </a:lnTo>
                  <a:cubicBezTo>
                    <a:pt x="683895" y="210502"/>
                    <a:pt x="714375" y="240982"/>
                    <a:pt x="714375" y="279082"/>
                  </a:cubicBezTo>
                  <a:lnTo>
                    <a:pt x="714375" y="1116330"/>
                  </a:lnTo>
                  <a:close/>
                  <a:moveTo>
                    <a:pt x="1294448" y="2384108"/>
                  </a:moveTo>
                  <a:cubicBezTo>
                    <a:pt x="1294448" y="2422208"/>
                    <a:pt x="1263968" y="2452688"/>
                    <a:pt x="1225868" y="2452688"/>
                  </a:cubicBezTo>
                  <a:lnTo>
                    <a:pt x="1091565" y="2452688"/>
                  </a:lnTo>
                  <a:cubicBezTo>
                    <a:pt x="1053465" y="2452688"/>
                    <a:pt x="1022985" y="2422208"/>
                    <a:pt x="1022985" y="2384108"/>
                  </a:cubicBezTo>
                  <a:lnTo>
                    <a:pt x="1022985" y="1547813"/>
                  </a:lnTo>
                  <a:cubicBezTo>
                    <a:pt x="1022985" y="1509713"/>
                    <a:pt x="1053465" y="1479232"/>
                    <a:pt x="1091565" y="1479232"/>
                  </a:cubicBezTo>
                  <a:lnTo>
                    <a:pt x="1225868" y="1479232"/>
                  </a:lnTo>
                  <a:cubicBezTo>
                    <a:pt x="1263968" y="1479232"/>
                    <a:pt x="1294448" y="1509713"/>
                    <a:pt x="1294448" y="1547813"/>
                  </a:cubicBezTo>
                  <a:lnTo>
                    <a:pt x="1294448" y="2384108"/>
                  </a:lnTo>
                  <a:close/>
                  <a:moveTo>
                    <a:pt x="1294448" y="1116330"/>
                  </a:moveTo>
                  <a:cubicBezTo>
                    <a:pt x="1294448" y="1154430"/>
                    <a:pt x="1263968" y="1184910"/>
                    <a:pt x="1225868" y="1184910"/>
                  </a:cubicBezTo>
                  <a:lnTo>
                    <a:pt x="1091565" y="1184910"/>
                  </a:lnTo>
                  <a:cubicBezTo>
                    <a:pt x="1053465" y="1184910"/>
                    <a:pt x="1022985" y="1154430"/>
                    <a:pt x="1022985" y="1116330"/>
                  </a:cubicBezTo>
                  <a:lnTo>
                    <a:pt x="1022985" y="279082"/>
                  </a:lnTo>
                  <a:cubicBezTo>
                    <a:pt x="1022985" y="240982"/>
                    <a:pt x="1053465" y="210502"/>
                    <a:pt x="1091565" y="210502"/>
                  </a:cubicBezTo>
                  <a:lnTo>
                    <a:pt x="1225868" y="210502"/>
                  </a:lnTo>
                  <a:cubicBezTo>
                    <a:pt x="1263968" y="210502"/>
                    <a:pt x="1294448" y="240982"/>
                    <a:pt x="1294448" y="279082"/>
                  </a:cubicBezTo>
                  <a:lnTo>
                    <a:pt x="1294448" y="1116330"/>
                  </a:lnTo>
                  <a:close/>
                  <a:moveTo>
                    <a:pt x="1874520" y="2384108"/>
                  </a:moveTo>
                  <a:cubicBezTo>
                    <a:pt x="1874520" y="2422208"/>
                    <a:pt x="1844040" y="2452688"/>
                    <a:pt x="1805940" y="2452688"/>
                  </a:cubicBezTo>
                  <a:lnTo>
                    <a:pt x="1671638" y="2452688"/>
                  </a:lnTo>
                  <a:cubicBezTo>
                    <a:pt x="1633538" y="2452688"/>
                    <a:pt x="1603058" y="2422208"/>
                    <a:pt x="1603058" y="2384108"/>
                  </a:cubicBezTo>
                  <a:lnTo>
                    <a:pt x="1603058" y="1547813"/>
                  </a:lnTo>
                  <a:cubicBezTo>
                    <a:pt x="1603058" y="1509713"/>
                    <a:pt x="1633538" y="1479232"/>
                    <a:pt x="1671638" y="1479232"/>
                  </a:cubicBezTo>
                  <a:lnTo>
                    <a:pt x="1805940" y="1479232"/>
                  </a:lnTo>
                  <a:cubicBezTo>
                    <a:pt x="1844040" y="1479232"/>
                    <a:pt x="1874520" y="1509713"/>
                    <a:pt x="1874520" y="1547813"/>
                  </a:cubicBezTo>
                  <a:lnTo>
                    <a:pt x="1874520" y="2384108"/>
                  </a:lnTo>
                  <a:close/>
                  <a:moveTo>
                    <a:pt x="1874520" y="1116330"/>
                  </a:moveTo>
                  <a:cubicBezTo>
                    <a:pt x="1874520" y="1154430"/>
                    <a:pt x="1844040" y="1184910"/>
                    <a:pt x="1805940" y="1184910"/>
                  </a:cubicBezTo>
                  <a:lnTo>
                    <a:pt x="1671638" y="1184910"/>
                  </a:lnTo>
                  <a:cubicBezTo>
                    <a:pt x="1633538" y="1184910"/>
                    <a:pt x="1603058" y="1154430"/>
                    <a:pt x="1603058" y="1116330"/>
                  </a:cubicBezTo>
                  <a:lnTo>
                    <a:pt x="1603058" y="279082"/>
                  </a:lnTo>
                  <a:cubicBezTo>
                    <a:pt x="1603058" y="240982"/>
                    <a:pt x="1633538" y="210502"/>
                    <a:pt x="1671638" y="210502"/>
                  </a:cubicBezTo>
                  <a:lnTo>
                    <a:pt x="1805940" y="210502"/>
                  </a:lnTo>
                  <a:cubicBezTo>
                    <a:pt x="1844040" y="210502"/>
                    <a:pt x="1874520" y="240982"/>
                    <a:pt x="1874520" y="279082"/>
                  </a:cubicBezTo>
                  <a:lnTo>
                    <a:pt x="1874520" y="1116330"/>
                  </a:lnTo>
                  <a:close/>
                  <a:moveTo>
                    <a:pt x="2454593" y="2384108"/>
                  </a:moveTo>
                  <a:cubicBezTo>
                    <a:pt x="2454593" y="2422208"/>
                    <a:pt x="2424113" y="2452688"/>
                    <a:pt x="2386013" y="2452688"/>
                  </a:cubicBezTo>
                  <a:lnTo>
                    <a:pt x="2251710" y="2452688"/>
                  </a:lnTo>
                  <a:cubicBezTo>
                    <a:pt x="2213610" y="2452688"/>
                    <a:pt x="2183130" y="2422208"/>
                    <a:pt x="2183130" y="2384108"/>
                  </a:cubicBezTo>
                  <a:lnTo>
                    <a:pt x="2183130" y="1547813"/>
                  </a:lnTo>
                  <a:cubicBezTo>
                    <a:pt x="2183130" y="1509713"/>
                    <a:pt x="2213610" y="1479232"/>
                    <a:pt x="2251710" y="1479232"/>
                  </a:cubicBezTo>
                  <a:lnTo>
                    <a:pt x="2386013" y="1479232"/>
                  </a:lnTo>
                  <a:cubicBezTo>
                    <a:pt x="2424113" y="1479232"/>
                    <a:pt x="2454593" y="1509713"/>
                    <a:pt x="2454593" y="1547813"/>
                  </a:cubicBezTo>
                  <a:lnTo>
                    <a:pt x="2454593" y="2384108"/>
                  </a:lnTo>
                  <a:close/>
                  <a:moveTo>
                    <a:pt x="2454593" y="1116330"/>
                  </a:moveTo>
                  <a:cubicBezTo>
                    <a:pt x="2454593" y="1154430"/>
                    <a:pt x="2424113" y="1184910"/>
                    <a:pt x="2386013" y="1184910"/>
                  </a:cubicBezTo>
                  <a:lnTo>
                    <a:pt x="2251710" y="1184910"/>
                  </a:lnTo>
                  <a:cubicBezTo>
                    <a:pt x="2213610" y="1184910"/>
                    <a:pt x="2183130" y="1154430"/>
                    <a:pt x="2183130" y="1116330"/>
                  </a:cubicBezTo>
                  <a:lnTo>
                    <a:pt x="2183130" y="279082"/>
                  </a:lnTo>
                  <a:cubicBezTo>
                    <a:pt x="2183130" y="240982"/>
                    <a:pt x="2213610" y="210502"/>
                    <a:pt x="2251710" y="210502"/>
                  </a:cubicBezTo>
                  <a:lnTo>
                    <a:pt x="2386013" y="210502"/>
                  </a:lnTo>
                  <a:cubicBezTo>
                    <a:pt x="2424113" y="210502"/>
                    <a:pt x="2454593" y="240982"/>
                    <a:pt x="2454593" y="279082"/>
                  </a:cubicBezTo>
                  <a:lnTo>
                    <a:pt x="2454593" y="1116330"/>
                  </a:lnTo>
                  <a:close/>
                  <a:moveTo>
                    <a:pt x="3034665" y="2384108"/>
                  </a:moveTo>
                  <a:cubicBezTo>
                    <a:pt x="3034665" y="2422208"/>
                    <a:pt x="3004185" y="2452688"/>
                    <a:pt x="2966085" y="2452688"/>
                  </a:cubicBezTo>
                  <a:lnTo>
                    <a:pt x="2831783" y="2452688"/>
                  </a:lnTo>
                  <a:cubicBezTo>
                    <a:pt x="2793683" y="2452688"/>
                    <a:pt x="2763203" y="2422208"/>
                    <a:pt x="2763203" y="2384108"/>
                  </a:cubicBezTo>
                  <a:lnTo>
                    <a:pt x="2763203" y="1547813"/>
                  </a:lnTo>
                  <a:cubicBezTo>
                    <a:pt x="2763203" y="1509713"/>
                    <a:pt x="2793683" y="1479232"/>
                    <a:pt x="2831783" y="1479232"/>
                  </a:cubicBezTo>
                  <a:lnTo>
                    <a:pt x="2966085" y="1479232"/>
                  </a:lnTo>
                  <a:cubicBezTo>
                    <a:pt x="3004185" y="1479232"/>
                    <a:pt x="3034665" y="1509713"/>
                    <a:pt x="3034665" y="1547813"/>
                  </a:cubicBezTo>
                  <a:lnTo>
                    <a:pt x="3034665" y="2384108"/>
                  </a:lnTo>
                  <a:close/>
                  <a:moveTo>
                    <a:pt x="3034665" y="1116330"/>
                  </a:moveTo>
                  <a:cubicBezTo>
                    <a:pt x="3034665" y="1154430"/>
                    <a:pt x="3004185" y="1184910"/>
                    <a:pt x="2966085" y="1184910"/>
                  </a:cubicBezTo>
                  <a:lnTo>
                    <a:pt x="2831783" y="1184910"/>
                  </a:lnTo>
                  <a:cubicBezTo>
                    <a:pt x="2793683" y="1184910"/>
                    <a:pt x="2763203" y="1154430"/>
                    <a:pt x="2763203" y="1116330"/>
                  </a:cubicBezTo>
                  <a:lnTo>
                    <a:pt x="2763203" y="279082"/>
                  </a:lnTo>
                  <a:cubicBezTo>
                    <a:pt x="2763203" y="240982"/>
                    <a:pt x="2793683" y="210502"/>
                    <a:pt x="2831783" y="210502"/>
                  </a:cubicBezTo>
                  <a:lnTo>
                    <a:pt x="2966085" y="210502"/>
                  </a:lnTo>
                  <a:cubicBezTo>
                    <a:pt x="3004185" y="210502"/>
                    <a:pt x="3034665" y="240982"/>
                    <a:pt x="3034665" y="279082"/>
                  </a:cubicBezTo>
                  <a:lnTo>
                    <a:pt x="3034665" y="1116330"/>
                  </a:lnTo>
                  <a:close/>
                  <a:moveTo>
                    <a:pt x="3613785" y="2384108"/>
                  </a:moveTo>
                  <a:cubicBezTo>
                    <a:pt x="3613785" y="2422208"/>
                    <a:pt x="3583305" y="2452688"/>
                    <a:pt x="3545205" y="2452688"/>
                  </a:cubicBezTo>
                  <a:lnTo>
                    <a:pt x="3410903" y="2452688"/>
                  </a:lnTo>
                  <a:cubicBezTo>
                    <a:pt x="3372803" y="2452688"/>
                    <a:pt x="3342323" y="2422208"/>
                    <a:pt x="3342323" y="2384108"/>
                  </a:cubicBezTo>
                  <a:lnTo>
                    <a:pt x="3342323" y="1547813"/>
                  </a:lnTo>
                  <a:cubicBezTo>
                    <a:pt x="3342323" y="1509713"/>
                    <a:pt x="3372803" y="1479232"/>
                    <a:pt x="3410903" y="1479232"/>
                  </a:cubicBezTo>
                  <a:lnTo>
                    <a:pt x="3545205" y="1479232"/>
                  </a:lnTo>
                  <a:cubicBezTo>
                    <a:pt x="3583305" y="1479232"/>
                    <a:pt x="3613785" y="1509713"/>
                    <a:pt x="3613785" y="1547813"/>
                  </a:cubicBezTo>
                  <a:lnTo>
                    <a:pt x="3613785" y="2384108"/>
                  </a:lnTo>
                  <a:close/>
                  <a:moveTo>
                    <a:pt x="3613785" y="1116330"/>
                  </a:moveTo>
                  <a:cubicBezTo>
                    <a:pt x="3613785" y="1154430"/>
                    <a:pt x="3583305" y="1184910"/>
                    <a:pt x="3545205" y="1184910"/>
                  </a:cubicBezTo>
                  <a:lnTo>
                    <a:pt x="3410903" y="1184910"/>
                  </a:lnTo>
                  <a:cubicBezTo>
                    <a:pt x="3372803" y="1184910"/>
                    <a:pt x="3342323" y="1154430"/>
                    <a:pt x="3342323" y="1116330"/>
                  </a:cubicBezTo>
                  <a:lnTo>
                    <a:pt x="3342323" y="279082"/>
                  </a:lnTo>
                  <a:cubicBezTo>
                    <a:pt x="3342323" y="240982"/>
                    <a:pt x="3372803" y="210502"/>
                    <a:pt x="3410903" y="210502"/>
                  </a:cubicBezTo>
                  <a:lnTo>
                    <a:pt x="3545205" y="210502"/>
                  </a:lnTo>
                  <a:cubicBezTo>
                    <a:pt x="3583305" y="210502"/>
                    <a:pt x="3613785" y="240982"/>
                    <a:pt x="3613785" y="279082"/>
                  </a:cubicBezTo>
                  <a:lnTo>
                    <a:pt x="3613785" y="1116330"/>
                  </a:lnTo>
                  <a:close/>
                  <a:moveTo>
                    <a:pt x="4193858" y="2384108"/>
                  </a:moveTo>
                  <a:cubicBezTo>
                    <a:pt x="4193858" y="2422208"/>
                    <a:pt x="4163378" y="2452688"/>
                    <a:pt x="4125278" y="2452688"/>
                  </a:cubicBezTo>
                  <a:lnTo>
                    <a:pt x="3990975" y="2452688"/>
                  </a:lnTo>
                  <a:cubicBezTo>
                    <a:pt x="3952875" y="2452688"/>
                    <a:pt x="3922395" y="2422208"/>
                    <a:pt x="3922395" y="2384108"/>
                  </a:cubicBezTo>
                  <a:lnTo>
                    <a:pt x="3922395" y="1547813"/>
                  </a:lnTo>
                  <a:cubicBezTo>
                    <a:pt x="3922395" y="1509713"/>
                    <a:pt x="3952875" y="1479232"/>
                    <a:pt x="3990975" y="1479232"/>
                  </a:cubicBezTo>
                  <a:lnTo>
                    <a:pt x="4125278" y="1479232"/>
                  </a:lnTo>
                  <a:cubicBezTo>
                    <a:pt x="4163378" y="1479232"/>
                    <a:pt x="4193858" y="1509713"/>
                    <a:pt x="4193858" y="1547813"/>
                  </a:cubicBezTo>
                  <a:lnTo>
                    <a:pt x="4193858" y="2384108"/>
                  </a:lnTo>
                  <a:close/>
                  <a:moveTo>
                    <a:pt x="4193858" y="1116330"/>
                  </a:moveTo>
                  <a:cubicBezTo>
                    <a:pt x="4193858" y="1154430"/>
                    <a:pt x="4163378" y="1184910"/>
                    <a:pt x="4125278" y="1184910"/>
                  </a:cubicBezTo>
                  <a:lnTo>
                    <a:pt x="3990975" y="1184910"/>
                  </a:lnTo>
                  <a:cubicBezTo>
                    <a:pt x="3952875" y="1184910"/>
                    <a:pt x="3922395" y="1154430"/>
                    <a:pt x="3922395" y="1116330"/>
                  </a:cubicBezTo>
                  <a:lnTo>
                    <a:pt x="3922395" y="279082"/>
                  </a:lnTo>
                  <a:cubicBezTo>
                    <a:pt x="3922395" y="240982"/>
                    <a:pt x="3952875" y="210502"/>
                    <a:pt x="3990975" y="210502"/>
                  </a:cubicBezTo>
                  <a:lnTo>
                    <a:pt x="4125278" y="210502"/>
                  </a:lnTo>
                  <a:cubicBezTo>
                    <a:pt x="4163378" y="210502"/>
                    <a:pt x="4193858" y="240982"/>
                    <a:pt x="4193858" y="279082"/>
                  </a:cubicBezTo>
                  <a:lnTo>
                    <a:pt x="4193858" y="1116330"/>
                  </a:lnTo>
                  <a:close/>
                  <a:moveTo>
                    <a:pt x="4773930" y="2384108"/>
                  </a:moveTo>
                  <a:cubicBezTo>
                    <a:pt x="4773930" y="2422208"/>
                    <a:pt x="4743450" y="2452688"/>
                    <a:pt x="4705350" y="2452688"/>
                  </a:cubicBezTo>
                  <a:lnTo>
                    <a:pt x="4571048" y="2452688"/>
                  </a:lnTo>
                  <a:cubicBezTo>
                    <a:pt x="4532948" y="2452688"/>
                    <a:pt x="4502468" y="2422208"/>
                    <a:pt x="4502468" y="2384108"/>
                  </a:cubicBezTo>
                  <a:lnTo>
                    <a:pt x="4502468" y="1547813"/>
                  </a:lnTo>
                  <a:cubicBezTo>
                    <a:pt x="4502468" y="1509713"/>
                    <a:pt x="4532948" y="1479232"/>
                    <a:pt x="4571048" y="1479232"/>
                  </a:cubicBezTo>
                  <a:lnTo>
                    <a:pt x="4705350" y="1479232"/>
                  </a:lnTo>
                  <a:cubicBezTo>
                    <a:pt x="4743450" y="1479232"/>
                    <a:pt x="4773930" y="1509713"/>
                    <a:pt x="4773930" y="1547813"/>
                  </a:cubicBezTo>
                  <a:lnTo>
                    <a:pt x="4773930" y="2384108"/>
                  </a:lnTo>
                  <a:close/>
                  <a:moveTo>
                    <a:pt x="4773930" y="1116330"/>
                  </a:moveTo>
                  <a:cubicBezTo>
                    <a:pt x="4773930" y="1154430"/>
                    <a:pt x="4743450" y="1184910"/>
                    <a:pt x="4705350" y="1184910"/>
                  </a:cubicBezTo>
                  <a:lnTo>
                    <a:pt x="4571048" y="1184910"/>
                  </a:lnTo>
                  <a:cubicBezTo>
                    <a:pt x="4532948" y="1184910"/>
                    <a:pt x="4502468" y="1154430"/>
                    <a:pt x="4502468" y="1116330"/>
                  </a:cubicBezTo>
                  <a:lnTo>
                    <a:pt x="4502468" y="279082"/>
                  </a:lnTo>
                  <a:cubicBezTo>
                    <a:pt x="4502468" y="240982"/>
                    <a:pt x="4532948" y="210502"/>
                    <a:pt x="4571048" y="210502"/>
                  </a:cubicBezTo>
                  <a:lnTo>
                    <a:pt x="4705350" y="210502"/>
                  </a:lnTo>
                  <a:cubicBezTo>
                    <a:pt x="4743450" y="210502"/>
                    <a:pt x="4773930" y="240982"/>
                    <a:pt x="4773930" y="279082"/>
                  </a:cubicBezTo>
                  <a:lnTo>
                    <a:pt x="4773930" y="1116330"/>
                  </a:lnTo>
                  <a:close/>
                  <a:moveTo>
                    <a:pt x="5258753" y="2384108"/>
                  </a:moveTo>
                  <a:cubicBezTo>
                    <a:pt x="5258753" y="2422208"/>
                    <a:pt x="5228273" y="2452688"/>
                    <a:pt x="5190173" y="2452688"/>
                  </a:cubicBezTo>
                  <a:lnTo>
                    <a:pt x="5151120" y="2452688"/>
                  </a:lnTo>
                  <a:cubicBezTo>
                    <a:pt x="5113020" y="2452688"/>
                    <a:pt x="5082540" y="2422208"/>
                    <a:pt x="5082540" y="2384108"/>
                  </a:cubicBezTo>
                  <a:lnTo>
                    <a:pt x="5082540" y="1547813"/>
                  </a:lnTo>
                  <a:cubicBezTo>
                    <a:pt x="5082540" y="1509713"/>
                    <a:pt x="5113020" y="1479232"/>
                    <a:pt x="5151120" y="1479232"/>
                  </a:cubicBezTo>
                  <a:lnTo>
                    <a:pt x="5285423" y="1479232"/>
                  </a:lnTo>
                  <a:cubicBezTo>
                    <a:pt x="5323523" y="1479232"/>
                    <a:pt x="5354003" y="1509713"/>
                    <a:pt x="5354003" y="1547813"/>
                  </a:cubicBezTo>
                  <a:lnTo>
                    <a:pt x="5258753" y="2384108"/>
                  </a:lnTo>
                  <a:close/>
                  <a:moveTo>
                    <a:pt x="5354003" y="1116330"/>
                  </a:moveTo>
                  <a:cubicBezTo>
                    <a:pt x="5354003" y="1154430"/>
                    <a:pt x="5323523" y="1184910"/>
                    <a:pt x="5285423" y="1184910"/>
                  </a:cubicBezTo>
                  <a:lnTo>
                    <a:pt x="5151120" y="1184910"/>
                  </a:lnTo>
                  <a:cubicBezTo>
                    <a:pt x="5113020" y="1184910"/>
                    <a:pt x="5082540" y="1154430"/>
                    <a:pt x="5082540" y="1116330"/>
                  </a:cubicBezTo>
                  <a:lnTo>
                    <a:pt x="5082540" y="279082"/>
                  </a:lnTo>
                  <a:cubicBezTo>
                    <a:pt x="5082540" y="240982"/>
                    <a:pt x="5113020" y="210502"/>
                    <a:pt x="5151120" y="210502"/>
                  </a:cubicBezTo>
                  <a:lnTo>
                    <a:pt x="5285423" y="210502"/>
                  </a:lnTo>
                  <a:cubicBezTo>
                    <a:pt x="5323523" y="210502"/>
                    <a:pt x="5354003" y="240982"/>
                    <a:pt x="5354003" y="279082"/>
                  </a:cubicBezTo>
                  <a:lnTo>
                    <a:pt x="5354003" y="1116330"/>
                  </a:lnTo>
                  <a:close/>
                </a:path>
              </a:pathLst>
            </a:custGeom>
            <a:solidFill>
              <a:srgbClr val="00686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xmlns="" id="{04662E99-CC65-491F-BF60-D0E8D7BCAED8}"/>
                </a:ext>
              </a:extLst>
            </p:cNvPr>
            <p:cNvSpPr/>
            <p:nvPr/>
          </p:nvSpPr>
          <p:spPr>
            <a:xfrm>
              <a:off x="3570922" y="2252662"/>
              <a:ext cx="5077777" cy="860107"/>
            </a:xfrm>
            <a:custGeom>
              <a:avLst/>
              <a:gdLst>
                <a:gd name="connsiteX0" fmla="*/ 0 w 5077777"/>
                <a:gd name="connsiteY0" fmla="*/ 0 h 860107"/>
                <a:gd name="connsiteX1" fmla="*/ 5077778 w 5077777"/>
                <a:gd name="connsiteY1" fmla="*/ 0 h 860107"/>
                <a:gd name="connsiteX2" fmla="*/ 5077778 w 5077777"/>
                <a:gd name="connsiteY2" fmla="*/ 860107 h 860107"/>
                <a:gd name="connsiteX3" fmla="*/ 0 w 5077777"/>
                <a:gd name="connsiteY3" fmla="*/ 860107 h 860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77777" h="860107">
                  <a:moveTo>
                    <a:pt x="0" y="0"/>
                  </a:moveTo>
                  <a:lnTo>
                    <a:pt x="5077778" y="0"/>
                  </a:lnTo>
                  <a:lnTo>
                    <a:pt x="5077778" y="860107"/>
                  </a:lnTo>
                  <a:lnTo>
                    <a:pt x="0" y="860107"/>
                  </a:lnTo>
                  <a:close/>
                </a:path>
              </a:pathLst>
            </a:custGeom>
            <a:solidFill>
              <a:srgbClr val="016E7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xmlns="" id="{1C4D2C66-E2C3-44B7-A9AC-F369CF2BFBAD}"/>
                </a:ext>
              </a:extLst>
            </p:cNvPr>
            <p:cNvSpPr/>
            <p:nvPr/>
          </p:nvSpPr>
          <p:spPr>
            <a:xfrm>
              <a:off x="5909310" y="3458527"/>
              <a:ext cx="375284" cy="375284"/>
            </a:xfrm>
            <a:custGeom>
              <a:avLst/>
              <a:gdLst>
                <a:gd name="connsiteX0" fmla="*/ 375285 w 375284"/>
                <a:gd name="connsiteY0" fmla="*/ 187642 h 375284"/>
                <a:gd name="connsiteX1" fmla="*/ 187642 w 375284"/>
                <a:gd name="connsiteY1" fmla="*/ 375285 h 375284"/>
                <a:gd name="connsiteX2" fmla="*/ 0 w 375284"/>
                <a:gd name="connsiteY2" fmla="*/ 187642 h 375284"/>
                <a:gd name="connsiteX3" fmla="*/ 187642 w 375284"/>
                <a:gd name="connsiteY3" fmla="*/ 0 h 375284"/>
                <a:gd name="connsiteX4" fmla="*/ 375285 w 375284"/>
                <a:gd name="connsiteY4" fmla="*/ 187642 h 375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5284" h="375284">
                  <a:moveTo>
                    <a:pt x="375285" y="187642"/>
                  </a:moveTo>
                  <a:cubicBezTo>
                    <a:pt x="375285" y="291274"/>
                    <a:pt x="291275" y="375285"/>
                    <a:pt x="187642" y="375285"/>
                  </a:cubicBezTo>
                  <a:cubicBezTo>
                    <a:pt x="84010" y="375285"/>
                    <a:pt x="0" y="291275"/>
                    <a:pt x="0" y="187642"/>
                  </a:cubicBezTo>
                  <a:cubicBezTo>
                    <a:pt x="0" y="84010"/>
                    <a:pt x="84010" y="0"/>
                    <a:pt x="187642" y="0"/>
                  </a:cubicBezTo>
                  <a:cubicBezTo>
                    <a:pt x="291274" y="0"/>
                    <a:pt x="375285" y="84010"/>
                    <a:pt x="375285" y="187642"/>
                  </a:cubicBezTo>
                  <a:close/>
                </a:path>
              </a:pathLst>
            </a:custGeom>
            <a:solidFill>
              <a:srgbClr val="4949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xmlns="" id="{556A10CD-AB7C-4922-A2B6-B109D8EA5673}"/>
                </a:ext>
              </a:extLst>
            </p:cNvPr>
            <p:cNvSpPr/>
            <p:nvPr/>
          </p:nvSpPr>
          <p:spPr>
            <a:xfrm>
              <a:off x="5643562" y="171687"/>
              <a:ext cx="2665209" cy="3575717"/>
            </a:xfrm>
            <a:custGeom>
              <a:avLst/>
              <a:gdLst>
                <a:gd name="connsiteX0" fmla="*/ 2658427 w 2665209"/>
                <a:gd name="connsiteY0" fmla="*/ 839868 h 3575717"/>
                <a:gd name="connsiteX1" fmla="*/ 2605088 w 2665209"/>
                <a:gd name="connsiteY1" fmla="*/ 765573 h 3575717"/>
                <a:gd name="connsiteX2" fmla="*/ 1640205 w 2665209"/>
                <a:gd name="connsiteY2" fmla="*/ 12145 h 3575717"/>
                <a:gd name="connsiteX3" fmla="*/ 1479232 w 2665209"/>
                <a:gd name="connsiteY3" fmla="*/ 75010 h 3575717"/>
                <a:gd name="connsiteX4" fmla="*/ 1905 w 2665209"/>
                <a:gd name="connsiteY4" fmla="*/ 1944768 h 3575717"/>
                <a:gd name="connsiteX5" fmla="*/ 0 w 2665209"/>
                <a:gd name="connsiteY5" fmla="*/ 1949530 h 3575717"/>
                <a:gd name="connsiteX6" fmla="*/ 2857 w 2665209"/>
                <a:gd name="connsiteY6" fmla="*/ 1952388 h 3575717"/>
                <a:gd name="connsiteX7" fmla="*/ 295275 w 2665209"/>
                <a:gd name="connsiteY7" fmla="*/ 1944768 h 3575717"/>
                <a:gd name="connsiteX8" fmla="*/ 295275 w 2665209"/>
                <a:gd name="connsiteY8" fmla="*/ 1944768 h 3575717"/>
                <a:gd name="connsiteX9" fmla="*/ 295275 w 2665209"/>
                <a:gd name="connsiteY9" fmla="*/ 1944768 h 3575717"/>
                <a:gd name="connsiteX10" fmla="*/ 918210 w 2665209"/>
                <a:gd name="connsiteY10" fmla="*/ 1157050 h 3575717"/>
                <a:gd name="connsiteX11" fmla="*/ 976313 w 2665209"/>
                <a:gd name="connsiteY11" fmla="*/ 1088470 h 3575717"/>
                <a:gd name="connsiteX12" fmla="*/ 1553528 w 2665209"/>
                <a:gd name="connsiteY12" fmla="*/ 354093 h 3575717"/>
                <a:gd name="connsiteX13" fmla="*/ 1613535 w 2665209"/>
                <a:gd name="connsiteY13" fmla="*/ 279798 h 3575717"/>
                <a:gd name="connsiteX14" fmla="*/ 2365058 w 2665209"/>
                <a:gd name="connsiteY14" fmla="*/ 877015 h 3575717"/>
                <a:gd name="connsiteX15" fmla="*/ 2365058 w 2665209"/>
                <a:gd name="connsiteY15" fmla="*/ 920830 h 3575717"/>
                <a:gd name="connsiteX16" fmla="*/ 2022157 w 2665209"/>
                <a:gd name="connsiteY16" fmla="*/ 1346598 h 3575717"/>
                <a:gd name="connsiteX17" fmla="*/ 306705 w 2665209"/>
                <a:gd name="connsiteY17" fmla="*/ 3462100 h 3575717"/>
                <a:gd name="connsiteX18" fmla="*/ 316230 w 2665209"/>
                <a:gd name="connsiteY18" fmla="*/ 3508773 h 3575717"/>
                <a:gd name="connsiteX19" fmla="*/ 558165 w 2665209"/>
                <a:gd name="connsiteY19" fmla="*/ 3528775 h 3575717"/>
                <a:gd name="connsiteX20" fmla="*/ 2626995 w 2665209"/>
                <a:gd name="connsiteY20" fmla="*/ 966550 h 3575717"/>
                <a:gd name="connsiteX21" fmla="*/ 2658427 w 2665209"/>
                <a:gd name="connsiteY21" fmla="*/ 839868 h 3575717"/>
                <a:gd name="connsiteX22" fmla="*/ 1734503 w 2665209"/>
                <a:gd name="connsiteY22" fmla="*/ 200740 h 3575717"/>
                <a:gd name="connsiteX23" fmla="*/ 1735455 w 2665209"/>
                <a:gd name="connsiteY23" fmla="*/ 201693 h 3575717"/>
                <a:gd name="connsiteX24" fmla="*/ 1735455 w 2665209"/>
                <a:gd name="connsiteY24" fmla="*/ 201693 h 3575717"/>
                <a:gd name="connsiteX25" fmla="*/ 1735455 w 2665209"/>
                <a:gd name="connsiteY25" fmla="*/ 201693 h 3575717"/>
                <a:gd name="connsiteX26" fmla="*/ 1735455 w 2665209"/>
                <a:gd name="connsiteY26" fmla="*/ 201693 h 3575717"/>
                <a:gd name="connsiteX27" fmla="*/ 1734503 w 2665209"/>
                <a:gd name="connsiteY27" fmla="*/ 200740 h 3575717"/>
                <a:gd name="connsiteX28" fmla="*/ 1734503 w 2665209"/>
                <a:gd name="connsiteY28" fmla="*/ 200740 h 3575717"/>
                <a:gd name="connsiteX29" fmla="*/ 1370648 w 2665209"/>
                <a:gd name="connsiteY29" fmla="*/ 2464833 h 3575717"/>
                <a:gd name="connsiteX30" fmla="*/ 1369695 w 2665209"/>
                <a:gd name="connsiteY30" fmla="*/ 2466738 h 3575717"/>
                <a:gd name="connsiteX31" fmla="*/ 1370648 w 2665209"/>
                <a:gd name="connsiteY31" fmla="*/ 2464833 h 3575717"/>
                <a:gd name="connsiteX32" fmla="*/ 250507 w 2665209"/>
                <a:gd name="connsiteY32" fmla="*/ 1935243 h 3575717"/>
                <a:gd name="connsiteX33" fmla="*/ 250507 w 2665209"/>
                <a:gd name="connsiteY33" fmla="*/ 1935243 h 3575717"/>
                <a:gd name="connsiteX34" fmla="*/ 250507 w 2665209"/>
                <a:gd name="connsiteY34" fmla="*/ 1935243 h 3575717"/>
                <a:gd name="connsiteX35" fmla="*/ 250507 w 2665209"/>
                <a:gd name="connsiteY35" fmla="*/ 1935243 h 3575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665209" h="3575717">
                  <a:moveTo>
                    <a:pt x="2658427" y="839868"/>
                  </a:moveTo>
                  <a:cubicBezTo>
                    <a:pt x="2655570" y="804625"/>
                    <a:pt x="2629852" y="784623"/>
                    <a:pt x="2605088" y="765573"/>
                  </a:cubicBezTo>
                  <a:cubicBezTo>
                    <a:pt x="2372677" y="581740"/>
                    <a:pt x="1734503" y="73105"/>
                    <a:pt x="1640205" y="12145"/>
                  </a:cubicBezTo>
                  <a:cubicBezTo>
                    <a:pt x="1564957" y="-21192"/>
                    <a:pt x="1519238" y="18813"/>
                    <a:pt x="1479232" y="75010"/>
                  </a:cubicBezTo>
                  <a:cubicBezTo>
                    <a:pt x="1475423" y="79773"/>
                    <a:pt x="113347" y="1802845"/>
                    <a:pt x="1905" y="1944768"/>
                  </a:cubicBezTo>
                  <a:cubicBezTo>
                    <a:pt x="953" y="1946673"/>
                    <a:pt x="0" y="1947625"/>
                    <a:pt x="0" y="1949530"/>
                  </a:cubicBezTo>
                  <a:cubicBezTo>
                    <a:pt x="0" y="1950483"/>
                    <a:pt x="1905" y="1952388"/>
                    <a:pt x="2857" y="1952388"/>
                  </a:cubicBezTo>
                  <a:cubicBezTo>
                    <a:pt x="66675" y="1952388"/>
                    <a:pt x="262890" y="1962865"/>
                    <a:pt x="295275" y="1944768"/>
                  </a:cubicBezTo>
                  <a:lnTo>
                    <a:pt x="295275" y="1944768"/>
                  </a:lnTo>
                  <a:lnTo>
                    <a:pt x="295275" y="1944768"/>
                  </a:lnTo>
                  <a:cubicBezTo>
                    <a:pt x="343853" y="1883808"/>
                    <a:pt x="759143" y="1358028"/>
                    <a:pt x="918210" y="1157050"/>
                  </a:cubicBezTo>
                  <a:cubicBezTo>
                    <a:pt x="937260" y="1134190"/>
                    <a:pt x="957263" y="1112283"/>
                    <a:pt x="976313" y="1088470"/>
                  </a:cubicBezTo>
                  <a:cubicBezTo>
                    <a:pt x="1168718" y="843678"/>
                    <a:pt x="1553528" y="354093"/>
                    <a:pt x="1553528" y="354093"/>
                  </a:cubicBezTo>
                  <a:cubicBezTo>
                    <a:pt x="1573530" y="329328"/>
                    <a:pt x="1593532" y="304563"/>
                    <a:pt x="1613535" y="279798"/>
                  </a:cubicBezTo>
                  <a:cubicBezTo>
                    <a:pt x="1616393" y="280750"/>
                    <a:pt x="2116455" y="680800"/>
                    <a:pt x="2365058" y="877015"/>
                  </a:cubicBezTo>
                  <a:cubicBezTo>
                    <a:pt x="2389823" y="896065"/>
                    <a:pt x="2377440" y="906543"/>
                    <a:pt x="2365058" y="920830"/>
                  </a:cubicBezTo>
                  <a:cubicBezTo>
                    <a:pt x="2250758" y="1062753"/>
                    <a:pt x="2136458" y="1204675"/>
                    <a:pt x="2022157" y="1346598"/>
                  </a:cubicBezTo>
                  <a:cubicBezTo>
                    <a:pt x="1850707" y="1559005"/>
                    <a:pt x="355282" y="3402093"/>
                    <a:pt x="306705" y="3462100"/>
                  </a:cubicBezTo>
                  <a:cubicBezTo>
                    <a:pt x="293370" y="3478293"/>
                    <a:pt x="304800" y="3494485"/>
                    <a:pt x="316230" y="3508773"/>
                  </a:cubicBezTo>
                  <a:cubicBezTo>
                    <a:pt x="380047" y="3589735"/>
                    <a:pt x="477203" y="3598308"/>
                    <a:pt x="558165" y="3528775"/>
                  </a:cubicBezTo>
                  <a:cubicBezTo>
                    <a:pt x="561022" y="3522108"/>
                    <a:pt x="2353627" y="1301830"/>
                    <a:pt x="2626995" y="966550"/>
                  </a:cubicBezTo>
                  <a:cubicBezTo>
                    <a:pt x="2658427" y="928450"/>
                    <a:pt x="2675573" y="889398"/>
                    <a:pt x="2658427" y="839868"/>
                  </a:cubicBezTo>
                  <a:close/>
                  <a:moveTo>
                    <a:pt x="1734503" y="200740"/>
                  </a:moveTo>
                  <a:cubicBezTo>
                    <a:pt x="1734503" y="200740"/>
                    <a:pt x="1735455" y="201693"/>
                    <a:pt x="1735455" y="201693"/>
                  </a:cubicBezTo>
                  <a:cubicBezTo>
                    <a:pt x="1735455" y="201693"/>
                    <a:pt x="1735455" y="201693"/>
                    <a:pt x="1735455" y="201693"/>
                  </a:cubicBezTo>
                  <a:cubicBezTo>
                    <a:pt x="1735455" y="201693"/>
                    <a:pt x="1735455" y="201693"/>
                    <a:pt x="1735455" y="201693"/>
                  </a:cubicBezTo>
                  <a:cubicBezTo>
                    <a:pt x="1735455" y="201693"/>
                    <a:pt x="1735455" y="201693"/>
                    <a:pt x="1735455" y="201693"/>
                  </a:cubicBezTo>
                  <a:cubicBezTo>
                    <a:pt x="1735455" y="201693"/>
                    <a:pt x="1735455" y="201693"/>
                    <a:pt x="1734503" y="200740"/>
                  </a:cubicBezTo>
                  <a:cubicBezTo>
                    <a:pt x="1734503" y="200740"/>
                    <a:pt x="1734503" y="200740"/>
                    <a:pt x="1734503" y="200740"/>
                  </a:cubicBezTo>
                  <a:close/>
                  <a:moveTo>
                    <a:pt x="1370648" y="2464833"/>
                  </a:moveTo>
                  <a:cubicBezTo>
                    <a:pt x="1370648" y="2465785"/>
                    <a:pt x="1369695" y="2465785"/>
                    <a:pt x="1369695" y="2466738"/>
                  </a:cubicBezTo>
                  <a:cubicBezTo>
                    <a:pt x="1370648" y="2465785"/>
                    <a:pt x="1370648" y="2465785"/>
                    <a:pt x="1370648" y="2464833"/>
                  </a:cubicBezTo>
                  <a:close/>
                  <a:moveTo>
                    <a:pt x="250507" y="1935243"/>
                  </a:moveTo>
                  <a:cubicBezTo>
                    <a:pt x="250507" y="1935243"/>
                    <a:pt x="250507" y="1935243"/>
                    <a:pt x="250507" y="1935243"/>
                  </a:cubicBezTo>
                  <a:cubicBezTo>
                    <a:pt x="250507" y="1935243"/>
                    <a:pt x="250507" y="1935243"/>
                    <a:pt x="250507" y="1935243"/>
                  </a:cubicBezTo>
                  <a:cubicBezTo>
                    <a:pt x="250507" y="1935243"/>
                    <a:pt x="250507" y="1935243"/>
                    <a:pt x="250507" y="1935243"/>
                  </a:cubicBezTo>
                  <a:close/>
                </a:path>
              </a:pathLst>
            </a:custGeom>
            <a:solidFill>
              <a:srgbClr val="1A1A1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xmlns="" id="{371F79E6-00D6-48FD-980D-D3E18872CE8F}"/>
              </a:ext>
            </a:extLst>
          </p:cNvPr>
          <p:cNvGrpSpPr/>
          <p:nvPr/>
        </p:nvGrpSpPr>
        <p:grpSpPr>
          <a:xfrm>
            <a:off x="3878642" y="3347231"/>
            <a:ext cx="1821689" cy="3481188"/>
            <a:chOff x="3760328" y="3119170"/>
            <a:chExt cx="1850553" cy="3536346"/>
          </a:xfrm>
        </p:grpSpPr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xmlns="" id="{7EEB4B9E-F2E7-42A0-AE97-144CD91D0481}"/>
                </a:ext>
              </a:extLst>
            </p:cNvPr>
            <p:cNvGrpSpPr/>
            <p:nvPr/>
          </p:nvGrpSpPr>
          <p:grpSpPr>
            <a:xfrm>
              <a:off x="4148530" y="3119170"/>
              <a:ext cx="1462351" cy="3253158"/>
              <a:chOff x="9947718" y="2553974"/>
              <a:chExt cx="1678482" cy="3733960"/>
            </a:xfrm>
          </p:grpSpPr>
          <p:sp>
            <p:nvSpPr>
              <p:cNvPr id="77" name="Graphic 454">
                <a:extLst>
                  <a:ext uri="{FF2B5EF4-FFF2-40B4-BE49-F238E27FC236}">
                    <a16:creationId xmlns:a16="http://schemas.microsoft.com/office/drawing/2014/main" xmlns="" id="{9DD4C33C-9BFC-4673-BF84-D4F7E223070F}"/>
                  </a:ext>
                </a:extLst>
              </p:cNvPr>
              <p:cNvSpPr/>
              <p:nvPr/>
            </p:nvSpPr>
            <p:spPr>
              <a:xfrm>
                <a:off x="10059968" y="2553974"/>
                <a:ext cx="1566232" cy="3712630"/>
              </a:xfrm>
              <a:custGeom>
                <a:avLst/>
                <a:gdLst>
                  <a:gd name="connsiteX0" fmla="*/ 2230114 w 2643745"/>
                  <a:gd name="connsiteY0" fmla="*/ 6266800 h 6266799"/>
                  <a:gd name="connsiteX1" fmla="*/ 2285969 w 2643745"/>
                  <a:gd name="connsiteY1" fmla="*/ 6079959 h 6266799"/>
                  <a:gd name="connsiteX2" fmla="*/ 2285875 w 2643745"/>
                  <a:gd name="connsiteY2" fmla="*/ 1819953 h 6266799"/>
                  <a:gd name="connsiteX3" fmla="*/ 1952144 w 2643745"/>
                  <a:gd name="connsiteY3" fmla="*/ 1247829 h 6266799"/>
                  <a:gd name="connsiteX4" fmla="*/ 1572662 w 2643745"/>
                  <a:gd name="connsiteY4" fmla="*/ 1026932 h 6266799"/>
                  <a:gd name="connsiteX5" fmla="*/ 1515590 w 2643745"/>
                  <a:gd name="connsiteY5" fmla="*/ 1048077 h 6266799"/>
                  <a:gd name="connsiteX6" fmla="*/ 1475827 w 2643745"/>
                  <a:gd name="connsiteY6" fmla="*/ 1167554 h 6266799"/>
                  <a:gd name="connsiteX7" fmla="*/ 1418848 w 2643745"/>
                  <a:gd name="connsiteY7" fmla="*/ 1188044 h 6266799"/>
                  <a:gd name="connsiteX8" fmla="*/ 730429 w 2643745"/>
                  <a:gd name="connsiteY8" fmla="*/ 792563 h 6266799"/>
                  <a:gd name="connsiteX9" fmla="*/ 582041 w 2643745"/>
                  <a:gd name="connsiteY9" fmla="*/ 593559 h 6266799"/>
                  <a:gd name="connsiteX10" fmla="*/ 395481 w 2643745"/>
                  <a:gd name="connsiteY10" fmla="*/ 347682 h 6266799"/>
                  <a:gd name="connsiteX11" fmla="*/ 290319 w 2643745"/>
                  <a:gd name="connsiteY11" fmla="*/ 287335 h 6266799"/>
                  <a:gd name="connsiteX12" fmla="*/ 0 w 2643745"/>
                  <a:gd name="connsiteY12" fmla="*/ 218661 h 6266799"/>
                  <a:gd name="connsiteX13" fmla="*/ 321942 w 2643745"/>
                  <a:gd name="connsiteY13" fmla="*/ 32008 h 6266799"/>
                  <a:gd name="connsiteX14" fmla="*/ 592333 w 2643745"/>
                  <a:gd name="connsiteY14" fmla="*/ 43890 h 6266799"/>
                  <a:gd name="connsiteX15" fmla="*/ 2338269 w 2643745"/>
                  <a:gd name="connsiteY15" fmla="*/ 1051726 h 6266799"/>
                  <a:gd name="connsiteX16" fmla="*/ 2642996 w 2643745"/>
                  <a:gd name="connsiteY16" fmla="*/ 1575572 h 6266799"/>
                  <a:gd name="connsiteX17" fmla="*/ 2643745 w 2643745"/>
                  <a:gd name="connsiteY17" fmla="*/ 5910895 h 6266799"/>
                  <a:gd name="connsiteX18" fmla="*/ 2537460 w 2643745"/>
                  <a:gd name="connsiteY18" fmla="*/ 6091842 h 6266799"/>
                  <a:gd name="connsiteX19" fmla="*/ 2230114 w 2643745"/>
                  <a:gd name="connsiteY19" fmla="*/ 6266800 h 6266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643745" h="6266799">
                    <a:moveTo>
                      <a:pt x="2230114" y="6266800"/>
                    </a:moveTo>
                    <a:cubicBezTo>
                      <a:pt x="2278109" y="6213283"/>
                      <a:pt x="2286063" y="6149194"/>
                      <a:pt x="2285969" y="6079959"/>
                    </a:cubicBezTo>
                    <a:cubicBezTo>
                      <a:pt x="2285126" y="4659988"/>
                      <a:pt x="2284753" y="3240017"/>
                      <a:pt x="2285875" y="1819953"/>
                    </a:cubicBezTo>
                    <a:cubicBezTo>
                      <a:pt x="2286063" y="1562100"/>
                      <a:pt x="2177906" y="1372639"/>
                      <a:pt x="1952144" y="1247829"/>
                    </a:cubicBezTo>
                    <a:cubicBezTo>
                      <a:pt x="1824059" y="1177004"/>
                      <a:pt x="1698314" y="1102062"/>
                      <a:pt x="1572662" y="1026932"/>
                    </a:cubicBezTo>
                    <a:cubicBezTo>
                      <a:pt x="1540384" y="1007659"/>
                      <a:pt x="1525601" y="1009156"/>
                      <a:pt x="1515590" y="1048077"/>
                    </a:cubicBezTo>
                    <a:cubicBezTo>
                      <a:pt x="1505205" y="1088682"/>
                      <a:pt x="1485838" y="1126949"/>
                      <a:pt x="1475827" y="1167554"/>
                    </a:cubicBezTo>
                    <a:cubicBezTo>
                      <a:pt x="1465909" y="1208066"/>
                      <a:pt x="1449910" y="1206101"/>
                      <a:pt x="1418848" y="1188044"/>
                    </a:cubicBezTo>
                    <a:cubicBezTo>
                      <a:pt x="1190185" y="1054720"/>
                      <a:pt x="962927" y="918776"/>
                      <a:pt x="730429" y="792563"/>
                    </a:cubicBezTo>
                    <a:cubicBezTo>
                      <a:pt x="645008" y="746250"/>
                      <a:pt x="592988" y="690020"/>
                      <a:pt x="582041" y="593559"/>
                    </a:cubicBezTo>
                    <a:cubicBezTo>
                      <a:pt x="568662" y="475766"/>
                      <a:pt x="512058" y="389877"/>
                      <a:pt x="395481" y="347682"/>
                    </a:cubicBezTo>
                    <a:cubicBezTo>
                      <a:pt x="358056" y="334115"/>
                      <a:pt x="324375" y="309134"/>
                      <a:pt x="290319" y="287335"/>
                    </a:cubicBezTo>
                    <a:cubicBezTo>
                      <a:pt x="201436" y="230169"/>
                      <a:pt x="108718" y="190967"/>
                      <a:pt x="0" y="218661"/>
                    </a:cubicBezTo>
                    <a:cubicBezTo>
                      <a:pt x="107220" y="156163"/>
                      <a:pt x="212944" y="91044"/>
                      <a:pt x="321942" y="32008"/>
                    </a:cubicBezTo>
                    <a:cubicBezTo>
                      <a:pt x="412416" y="-17018"/>
                      <a:pt x="504105" y="-7101"/>
                      <a:pt x="592333" y="43890"/>
                    </a:cubicBezTo>
                    <a:cubicBezTo>
                      <a:pt x="998106" y="278353"/>
                      <a:pt x="2162188" y="950025"/>
                      <a:pt x="2338269" y="1051726"/>
                    </a:cubicBezTo>
                    <a:cubicBezTo>
                      <a:pt x="2539706" y="1168115"/>
                      <a:pt x="2643090" y="1340922"/>
                      <a:pt x="2642996" y="1575572"/>
                    </a:cubicBezTo>
                    <a:cubicBezTo>
                      <a:pt x="2642529" y="3020711"/>
                      <a:pt x="2642435" y="4465756"/>
                      <a:pt x="2643745" y="5910895"/>
                    </a:cubicBezTo>
                    <a:cubicBezTo>
                      <a:pt x="2643839" y="5996035"/>
                      <a:pt x="2609408" y="6051985"/>
                      <a:pt x="2537460" y="6091842"/>
                    </a:cubicBezTo>
                    <a:cubicBezTo>
                      <a:pt x="2434356" y="6149007"/>
                      <a:pt x="2332468" y="6208324"/>
                      <a:pt x="2230114" y="626680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78" name="Graphic 454">
                <a:extLst>
                  <a:ext uri="{FF2B5EF4-FFF2-40B4-BE49-F238E27FC236}">
                    <a16:creationId xmlns:a16="http://schemas.microsoft.com/office/drawing/2014/main" xmlns="" id="{C6DACE3F-291F-49B5-8393-267D80B49C2C}"/>
                  </a:ext>
                </a:extLst>
              </p:cNvPr>
              <p:cNvSpPr/>
              <p:nvPr/>
            </p:nvSpPr>
            <p:spPr>
              <a:xfrm>
                <a:off x="9947718" y="2668475"/>
                <a:ext cx="1478652" cy="3619459"/>
              </a:xfrm>
              <a:custGeom>
                <a:avLst/>
                <a:gdLst>
                  <a:gd name="connsiteX0" fmla="*/ 2495178 w 2495913"/>
                  <a:gd name="connsiteY0" fmla="*/ 5890521 h 6109528"/>
                  <a:gd name="connsiteX1" fmla="*/ 2494336 w 2495913"/>
                  <a:gd name="connsiteY1" fmla="*/ 1593090 h 6109528"/>
                  <a:gd name="connsiteX2" fmla="*/ 2222542 w 2495913"/>
                  <a:gd name="connsiteY2" fmla="*/ 1082717 h 6109528"/>
                  <a:gd name="connsiteX3" fmla="*/ 1771299 w 2495913"/>
                  <a:gd name="connsiteY3" fmla="*/ 818127 h 6109528"/>
                  <a:gd name="connsiteX4" fmla="*/ 1687562 w 2495913"/>
                  <a:gd name="connsiteY4" fmla="*/ 849283 h 6109528"/>
                  <a:gd name="connsiteX5" fmla="*/ 1651167 w 2495913"/>
                  <a:gd name="connsiteY5" fmla="*/ 955380 h 6109528"/>
                  <a:gd name="connsiteX6" fmla="*/ 1608409 w 2495913"/>
                  <a:gd name="connsiteY6" fmla="*/ 971192 h 6109528"/>
                  <a:gd name="connsiteX7" fmla="*/ 883688 w 2495913"/>
                  <a:gd name="connsiteY7" fmla="*/ 554099 h 6109528"/>
                  <a:gd name="connsiteX8" fmla="*/ 804910 w 2495913"/>
                  <a:gd name="connsiteY8" fmla="*/ 451556 h 6109528"/>
                  <a:gd name="connsiteX9" fmla="*/ 757849 w 2495913"/>
                  <a:gd name="connsiteY9" fmla="*/ 280434 h 6109528"/>
                  <a:gd name="connsiteX10" fmla="*/ 687585 w 2495913"/>
                  <a:gd name="connsiteY10" fmla="*/ 192299 h 6109528"/>
                  <a:gd name="connsiteX11" fmla="*/ 444982 w 2495913"/>
                  <a:gd name="connsiteY11" fmla="*/ 52052 h 6109528"/>
                  <a:gd name="connsiteX12" fmla="*/ 189655 w 2495913"/>
                  <a:gd name="connsiteY12" fmla="*/ 25387 h 6109528"/>
                  <a:gd name="connsiteX13" fmla="*/ 7 w 2495913"/>
                  <a:gd name="connsiteY13" fmla="*/ 331050 h 6109528"/>
                  <a:gd name="connsiteX14" fmla="*/ 1036 w 2495913"/>
                  <a:gd name="connsiteY14" fmla="*/ 4526686 h 6109528"/>
                  <a:gd name="connsiteX15" fmla="*/ 187596 w 2495913"/>
                  <a:gd name="connsiteY15" fmla="*/ 4919361 h 6109528"/>
                  <a:gd name="connsiteX16" fmla="*/ 2151155 w 2495913"/>
                  <a:gd name="connsiteY16" fmla="*/ 6061924 h 6109528"/>
                  <a:gd name="connsiteX17" fmla="*/ 2419674 w 2495913"/>
                  <a:gd name="connsiteY17" fmla="*/ 6073526 h 6109528"/>
                  <a:gd name="connsiteX18" fmla="*/ 2495178 w 2495913"/>
                  <a:gd name="connsiteY18" fmla="*/ 5890521 h 6109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495913" h="6109528">
                    <a:moveTo>
                      <a:pt x="2495178" y="5890521"/>
                    </a:moveTo>
                    <a:cubicBezTo>
                      <a:pt x="2494055" y="5870312"/>
                      <a:pt x="2497330" y="1781709"/>
                      <a:pt x="2494336" y="1593090"/>
                    </a:cubicBezTo>
                    <a:cubicBezTo>
                      <a:pt x="2490875" y="1377526"/>
                      <a:pt x="2402927" y="1202194"/>
                      <a:pt x="2222542" y="1082717"/>
                    </a:cubicBezTo>
                    <a:cubicBezTo>
                      <a:pt x="2077242" y="986443"/>
                      <a:pt x="1922119" y="905606"/>
                      <a:pt x="1771299" y="818127"/>
                    </a:cubicBezTo>
                    <a:cubicBezTo>
                      <a:pt x="1729103" y="793614"/>
                      <a:pt x="1706180" y="803719"/>
                      <a:pt x="1687562" y="849283"/>
                    </a:cubicBezTo>
                    <a:cubicBezTo>
                      <a:pt x="1673434" y="883900"/>
                      <a:pt x="1663236" y="919921"/>
                      <a:pt x="1651167" y="955380"/>
                    </a:cubicBezTo>
                    <a:cubicBezTo>
                      <a:pt x="1643308" y="978490"/>
                      <a:pt x="1629554" y="983823"/>
                      <a:pt x="1608409" y="971192"/>
                    </a:cubicBezTo>
                    <a:cubicBezTo>
                      <a:pt x="1573699" y="950422"/>
                      <a:pt x="1091393" y="670769"/>
                      <a:pt x="883688" y="554099"/>
                    </a:cubicBezTo>
                    <a:cubicBezTo>
                      <a:pt x="840556" y="529866"/>
                      <a:pt x="815389" y="498336"/>
                      <a:pt x="804910" y="451556"/>
                    </a:cubicBezTo>
                    <a:cubicBezTo>
                      <a:pt x="791905" y="393829"/>
                      <a:pt x="773286" y="337506"/>
                      <a:pt x="757849" y="280434"/>
                    </a:cubicBezTo>
                    <a:cubicBezTo>
                      <a:pt x="746903" y="239828"/>
                      <a:pt x="723793" y="212602"/>
                      <a:pt x="687585" y="192299"/>
                    </a:cubicBezTo>
                    <a:cubicBezTo>
                      <a:pt x="606093" y="146735"/>
                      <a:pt x="525538" y="99300"/>
                      <a:pt x="444982" y="52052"/>
                    </a:cubicBezTo>
                    <a:cubicBezTo>
                      <a:pt x="362836" y="3774"/>
                      <a:pt x="280690" y="-22610"/>
                      <a:pt x="189655" y="25387"/>
                    </a:cubicBezTo>
                    <a:cubicBezTo>
                      <a:pt x="55489" y="83208"/>
                      <a:pt x="-741" y="185469"/>
                      <a:pt x="7" y="331050"/>
                    </a:cubicBezTo>
                    <a:cubicBezTo>
                      <a:pt x="2440" y="862194"/>
                      <a:pt x="1224" y="3995355"/>
                      <a:pt x="1036" y="4526686"/>
                    </a:cubicBezTo>
                    <a:cubicBezTo>
                      <a:pt x="943" y="4687330"/>
                      <a:pt x="58015" y="4820561"/>
                      <a:pt x="187596" y="4919361"/>
                    </a:cubicBezTo>
                    <a:cubicBezTo>
                      <a:pt x="333738" y="5001320"/>
                      <a:pt x="1883197" y="5899877"/>
                      <a:pt x="2151155" y="6061924"/>
                    </a:cubicBezTo>
                    <a:cubicBezTo>
                      <a:pt x="2244435" y="6118341"/>
                      <a:pt x="2327610" y="6127604"/>
                      <a:pt x="2419674" y="6073526"/>
                    </a:cubicBezTo>
                    <a:cubicBezTo>
                      <a:pt x="2488442" y="6030581"/>
                      <a:pt x="2499201" y="5963779"/>
                      <a:pt x="2495178" y="5890521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9" name="Graphic 454">
                <a:extLst>
                  <a:ext uri="{FF2B5EF4-FFF2-40B4-BE49-F238E27FC236}">
                    <a16:creationId xmlns:a16="http://schemas.microsoft.com/office/drawing/2014/main" xmlns="" id="{B0EBD87E-BEF7-484A-89E0-D452A9592130}"/>
                  </a:ext>
                </a:extLst>
              </p:cNvPr>
              <p:cNvSpPr/>
              <p:nvPr/>
            </p:nvSpPr>
            <p:spPr>
              <a:xfrm>
                <a:off x="10128307" y="4711607"/>
                <a:ext cx="955233" cy="804557"/>
              </a:xfrm>
              <a:custGeom>
                <a:avLst/>
                <a:gdLst>
                  <a:gd name="connsiteX0" fmla="*/ 1468435 w 1612402"/>
                  <a:gd name="connsiteY0" fmla="*/ 1358067 h 1358067"/>
                  <a:gd name="connsiteX1" fmla="*/ 1469277 w 1612402"/>
                  <a:gd name="connsiteY1" fmla="*/ 975404 h 1358067"/>
                  <a:gd name="connsiteX2" fmla="*/ 1388722 w 1612402"/>
                  <a:gd name="connsiteY2" fmla="*/ 859108 h 1358067"/>
                  <a:gd name="connsiteX3" fmla="*/ 90379 w 1612402"/>
                  <a:gd name="connsiteY3" fmla="*/ 108096 h 1358067"/>
                  <a:gd name="connsiteX4" fmla="*/ 36301 w 1612402"/>
                  <a:gd name="connsiteY4" fmla="*/ 81899 h 1358067"/>
                  <a:gd name="connsiteX5" fmla="*/ 0 w 1612402"/>
                  <a:gd name="connsiteY5" fmla="*/ 74882 h 1358067"/>
                  <a:gd name="connsiteX6" fmla="*/ 137253 w 1612402"/>
                  <a:gd name="connsiteY6" fmla="*/ 7986 h 1358067"/>
                  <a:gd name="connsiteX7" fmla="*/ 216780 w 1612402"/>
                  <a:gd name="connsiteY7" fmla="*/ 15377 h 1358067"/>
                  <a:gd name="connsiteX8" fmla="*/ 1525320 w 1612402"/>
                  <a:gd name="connsiteY8" fmla="*/ 771535 h 1358067"/>
                  <a:gd name="connsiteX9" fmla="*/ 1612238 w 1612402"/>
                  <a:gd name="connsiteY9" fmla="*/ 918332 h 1358067"/>
                  <a:gd name="connsiteX10" fmla="*/ 1611864 w 1612402"/>
                  <a:gd name="connsiteY10" fmla="*/ 1231199 h 1358067"/>
                  <a:gd name="connsiteX11" fmla="*/ 1572100 w 1612402"/>
                  <a:gd name="connsiteY11" fmla="*/ 1302118 h 1358067"/>
                  <a:gd name="connsiteX12" fmla="*/ 1468435 w 1612402"/>
                  <a:gd name="connsiteY12" fmla="*/ 1358067 h 1358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12402" h="1358067">
                    <a:moveTo>
                      <a:pt x="1468435" y="1358067"/>
                    </a:moveTo>
                    <a:cubicBezTo>
                      <a:pt x="1468903" y="1230450"/>
                      <a:pt x="1470494" y="1102927"/>
                      <a:pt x="1469277" y="975404"/>
                    </a:cubicBezTo>
                    <a:cubicBezTo>
                      <a:pt x="1468716" y="920297"/>
                      <a:pt x="1434566" y="885585"/>
                      <a:pt x="1388722" y="859108"/>
                    </a:cubicBezTo>
                    <a:cubicBezTo>
                      <a:pt x="1076416" y="678629"/>
                      <a:pt x="211260" y="177331"/>
                      <a:pt x="90379" y="108096"/>
                    </a:cubicBezTo>
                    <a:cubicBezTo>
                      <a:pt x="73071" y="98178"/>
                      <a:pt x="54359" y="90600"/>
                      <a:pt x="36301" y="81899"/>
                    </a:cubicBezTo>
                    <a:cubicBezTo>
                      <a:pt x="28723" y="77314"/>
                      <a:pt x="19741" y="76379"/>
                      <a:pt x="0" y="74882"/>
                    </a:cubicBezTo>
                    <a:cubicBezTo>
                      <a:pt x="34056" y="56263"/>
                      <a:pt x="102823" y="26043"/>
                      <a:pt x="137253" y="7986"/>
                    </a:cubicBezTo>
                    <a:cubicBezTo>
                      <a:pt x="164854" y="-6516"/>
                      <a:pt x="190864" y="408"/>
                      <a:pt x="216780" y="15377"/>
                    </a:cubicBezTo>
                    <a:cubicBezTo>
                      <a:pt x="652866" y="267617"/>
                      <a:pt x="1089140" y="519576"/>
                      <a:pt x="1525320" y="771535"/>
                    </a:cubicBezTo>
                    <a:cubicBezTo>
                      <a:pt x="1581924" y="804188"/>
                      <a:pt x="1615045" y="847600"/>
                      <a:pt x="1612238" y="918332"/>
                    </a:cubicBezTo>
                    <a:cubicBezTo>
                      <a:pt x="1608121" y="1022465"/>
                      <a:pt x="1609992" y="1126972"/>
                      <a:pt x="1611864" y="1231199"/>
                    </a:cubicBezTo>
                    <a:cubicBezTo>
                      <a:pt x="1612519" y="1268342"/>
                      <a:pt x="1612425" y="1275733"/>
                      <a:pt x="1572100" y="1302118"/>
                    </a:cubicBezTo>
                    <a:cubicBezTo>
                      <a:pt x="1541506" y="1322233"/>
                      <a:pt x="1509882" y="1335519"/>
                      <a:pt x="1468435" y="1358067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" name="Graphic 454">
                <a:extLst>
                  <a:ext uri="{FF2B5EF4-FFF2-40B4-BE49-F238E27FC236}">
                    <a16:creationId xmlns:a16="http://schemas.microsoft.com/office/drawing/2014/main" xmlns="" id="{92AF81D2-6E91-40FD-A74D-F2550E3C9FA2}"/>
                  </a:ext>
                </a:extLst>
              </p:cNvPr>
              <p:cNvSpPr/>
              <p:nvPr/>
            </p:nvSpPr>
            <p:spPr>
              <a:xfrm>
                <a:off x="10095630" y="4755938"/>
                <a:ext cx="903385" cy="776765"/>
              </a:xfrm>
              <a:custGeom>
                <a:avLst/>
                <a:gdLst>
                  <a:gd name="connsiteX0" fmla="*/ 1524435 w 1524883"/>
                  <a:gd name="connsiteY0" fmla="*/ 900572 h 1311155"/>
                  <a:gd name="connsiteX1" fmla="*/ 1443879 w 1524883"/>
                  <a:gd name="connsiteY1" fmla="*/ 784276 h 1311155"/>
                  <a:gd name="connsiteX2" fmla="*/ 507617 w 1524883"/>
                  <a:gd name="connsiteY2" fmla="*/ 241811 h 1311155"/>
                  <a:gd name="connsiteX3" fmla="*/ 145537 w 1524883"/>
                  <a:gd name="connsiteY3" fmla="*/ 33264 h 1311155"/>
                  <a:gd name="connsiteX4" fmla="*/ 91458 w 1524883"/>
                  <a:gd name="connsiteY4" fmla="*/ 7067 h 1311155"/>
                  <a:gd name="connsiteX5" fmla="*/ 91458 w 1524883"/>
                  <a:gd name="connsiteY5" fmla="*/ 7067 h 1311155"/>
                  <a:gd name="connsiteX6" fmla="*/ 91458 w 1524883"/>
                  <a:gd name="connsiteY6" fmla="*/ 7067 h 1311155"/>
                  <a:gd name="connsiteX7" fmla="*/ 705 w 1524883"/>
                  <a:gd name="connsiteY7" fmla="*/ 104183 h 1311155"/>
                  <a:gd name="connsiteX8" fmla="*/ 798 w 1524883"/>
                  <a:gd name="connsiteY8" fmla="*/ 341921 h 1311155"/>
                  <a:gd name="connsiteX9" fmla="*/ 12119 w 1524883"/>
                  <a:gd name="connsiteY9" fmla="*/ 456626 h 1311155"/>
                  <a:gd name="connsiteX10" fmla="*/ 1150659 w 1524883"/>
                  <a:gd name="connsiteY10" fmla="*/ 1137935 h 1311155"/>
                  <a:gd name="connsiteX11" fmla="*/ 1429470 w 1524883"/>
                  <a:gd name="connsiteY11" fmla="*/ 1296801 h 1311155"/>
                  <a:gd name="connsiteX12" fmla="*/ 1523592 w 1524883"/>
                  <a:gd name="connsiteY12" fmla="*/ 1283235 h 1311155"/>
                  <a:gd name="connsiteX13" fmla="*/ 1524435 w 1524883"/>
                  <a:gd name="connsiteY13" fmla="*/ 900572 h 1311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524883" h="1311155">
                    <a:moveTo>
                      <a:pt x="1524435" y="900572"/>
                    </a:moveTo>
                    <a:cubicBezTo>
                      <a:pt x="1523873" y="845464"/>
                      <a:pt x="1489723" y="810753"/>
                      <a:pt x="1443879" y="784276"/>
                    </a:cubicBezTo>
                    <a:cubicBezTo>
                      <a:pt x="1131573" y="603797"/>
                      <a:pt x="819735" y="422570"/>
                      <a:pt x="507617" y="241811"/>
                    </a:cubicBezTo>
                    <a:cubicBezTo>
                      <a:pt x="387111" y="172014"/>
                      <a:pt x="266417" y="102499"/>
                      <a:pt x="145537" y="33264"/>
                    </a:cubicBezTo>
                    <a:cubicBezTo>
                      <a:pt x="128228" y="23346"/>
                      <a:pt x="109516" y="15768"/>
                      <a:pt x="91458" y="7067"/>
                    </a:cubicBezTo>
                    <a:cubicBezTo>
                      <a:pt x="91458" y="7067"/>
                      <a:pt x="91458" y="7067"/>
                      <a:pt x="91458" y="7067"/>
                    </a:cubicBezTo>
                    <a:cubicBezTo>
                      <a:pt x="91458" y="7067"/>
                      <a:pt x="91458" y="7067"/>
                      <a:pt x="91458" y="7067"/>
                    </a:cubicBezTo>
                    <a:cubicBezTo>
                      <a:pt x="28305" y="-20814"/>
                      <a:pt x="892" y="38410"/>
                      <a:pt x="705" y="104183"/>
                    </a:cubicBezTo>
                    <a:cubicBezTo>
                      <a:pt x="518" y="183429"/>
                      <a:pt x="237" y="262675"/>
                      <a:pt x="798" y="341921"/>
                    </a:cubicBezTo>
                    <a:cubicBezTo>
                      <a:pt x="1079" y="380468"/>
                      <a:pt x="-4909" y="419763"/>
                      <a:pt x="12119" y="456626"/>
                    </a:cubicBezTo>
                    <a:cubicBezTo>
                      <a:pt x="58525" y="516037"/>
                      <a:pt x="918535" y="988893"/>
                      <a:pt x="1150659" y="1137935"/>
                    </a:cubicBezTo>
                    <a:cubicBezTo>
                      <a:pt x="1243659" y="1190797"/>
                      <a:pt x="1337032" y="1243004"/>
                      <a:pt x="1429470" y="1296801"/>
                    </a:cubicBezTo>
                    <a:cubicBezTo>
                      <a:pt x="1465865" y="1317946"/>
                      <a:pt x="1496460" y="1317572"/>
                      <a:pt x="1523592" y="1283235"/>
                    </a:cubicBezTo>
                    <a:cubicBezTo>
                      <a:pt x="1524061" y="1155712"/>
                      <a:pt x="1525651" y="1028095"/>
                      <a:pt x="1524435" y="900572"/>
                    </a:cubicBezTo>
                    <a:close/>
                  </a:path>
                </a:pathLst>
              </a:custGeom>
              <a:solidFill>
                <a:srgbClr val="FFD047"/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1" name="Graphic 454">
                <a:extLst>
                  <a:ext uri="{FF2B5EF4-FFF2-40B4-BE49-F238E27FC236}">
                    <a16:creationId xmlns:a16="http://schemas.microsoft.com/office/drawing/2014/main" xmlns="" id="{11B12ABB-5C83-42CF-8D17-F2E6EF983504}"/>
                  </a:ext>
                </a:extLst>
              </p:cNvPr>
              <p:cNvSpPr/>
              <p:nvPr/>
            </p:nvSpPr>
            <p:spPr>
              <a:xfrm>
                <a:off x="10854650" y="5341745"/>
                <a:ext cx="53710" cy="56149"/>
              </a:xfrm>
              <a:custGeom>
                <a:avLst/>
                <a:gdLst>
                  <a:gd name="connsiteX0" fmla="*/ 73071 w 90660"/>
                  <a:gd name="connsiteY0" fmla="*/ 0 h 94777"/>
                  <a:gd name="connsiteX1" fmla="*/ 90660 w 90660"/>
                  <a:gd name="connsiteY1" fmla="*/ 94777 h 94777"/>
                  <a:gd name="connsiteX2" fmla="*/ 0 w 90660"/>
                  <a:gd name="connsiteY2" fmla="*/ 45938 h 94777"/>
                  <a:gd name="connsiteX3" fmla="*/ 73071 w 90660"/>
                  <a:gd name="connsiteY3" fmla="*/ 0 h 94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0660" h="94777">
                    <a:moveTo>
                      <a:pt x="73071" y="0"/>
                    </a:moveTo>
                    <a:cubicBezTo>
                      <a:pt x="99455" y="26197"/>
                      <a:pt x="76907" y="57259"/>
                      <a:pt x="90660" y="94777"/>
                    </a:cubicBezTo>
                    <a:cubicBezTo>
                      <a:pt x="53236" y="74568"/>
                      <a:pt x="26571" y="60253"/>
                      <a:pt x="0" y="45938"/>
                    </a:cubicBezTo>
                    <a:cubicBezTo>
                      <a:pt x="24326" y="30594"/>
                      <a:pt x="48745" y="15250"/>
                      <a:pt x="73071" y="0"/>
                    </a:cubicBezTo>
                    <a:close/>
                  </a:path>
                </a:pathLst>
              </a:custGeom>
              <a:solidFill>
                <a:srgbClr val="2D3885"/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xmlns="" id="{6717AA48-CCE9-4914-9C85-0EEABBFCAEAE}"/>
                </a:ext>
              </a:extLst>
            </p:cNvPr>
            <p:cNvGrpSpPr/>
            <p:nvPr/>
          </p:nvGrpSpPr>
          <p:grpSpPr>
            <a:xfrm>
              <a:off x="3760328" y="5197374"/>
              <a:ext cx="1216158" cy="1458142"/>
              <a:chOff x="9502053" y="4939287"/>
              <a:chExt cx="1395889" cy="1673636"/>
            </a:xfrm>
          </p:grpSpPr>
          <p:sp>
            <p:nvSpPr>
              <p:cNvPr id="75" name="Graphic 454">
                <a:extLst>
                  <a:ext uri="{FF2B5EF4-FFF2-40B4-BE49-F238E27FC236}">
                    <a16:creationId xmlns:a16="http://schemas.microsoft.com/office/drawing/2014/main" xmlns="" id="{0EC6DE38-A43B-40F1-A43A-58FA04938EBB}"/>
                  </a:ext>
                </a:extLst>
              </p:cNvPr>
              <p:cNvSpPr/>
              <p:nvPr/>
            </p:nvSpPr>
            <p:spPr>
              <a:xfrm>
                <a:off x="9502053" y="4939287"/>
                <a:ext cx="1395889" cy="1673636"/>
              </a:xfrm>
              <a:custGeom>
                <a:avLst/>
                <a:gdLst>
                  <a:gd name="connsiteX0" fmla="*/ 2152458 w 2356233"/>
                  <a:gd name="connsiteY0" fmla="*/ 828386 h 2825065"/>
                  <a:gd name="connsiteX1" fmla="*/ 2283162 w 2356233"/>
                  <a:gd name="connsiteY1" fmla="*/ 725189 h 2825065"/>
                  <a:gd name="connsiteX2" fmla="*/ 2356233 w 2356233"/>
                  <a:gd name="connsiteY2" fmla="*/ 679251 h 2825065"/>
                  <a:gd name="connsiteX3" fmla="*/ 1351297 w 2356233"/>
                  <a:gd name="connsiteY3" fmla="*/ 95900 h 2825065"/>
                  <a:gd name="connsiteX4" fmla="*/ 1184104 w 2356233"/>
                  <a:gd name="connsiteY4" fmla="*/ 0 h 2825065"/>
                  <a:gd name="connsiteX5" fmla="*/ 1147241 w 2356233"/>
                  <a:gd name="connsiteY5" fmla="*/ 53891 h 2825065"/>
                  <a:gd name="connsiteX6" fmla="*/ 1013917 w 2356233"/>
                  <a:gd name="connsiteY6" fmla="*/ 146984 h 2825065"/>
                  <a:gd name="connsiteX7" fmla="*/ 1013917 w 2356233"/>
                  <a:gd name="connsiteY7" fmla="*/ 146984 h 2825065"/>
                  <a:gd name="connsiteX8" fmla="*/ 943373 w 2356233"/>
                  <a:gd name="connsiteY8" fmla="*/ 401375 h 2825065"/>
                  <a:gd name="connsiteX9" fmla="*/ 944215 w 2356233"/>
                  <a:gd name="connsiteY9" fmla="*/ 1431573 h 2825065"/>
                  <a:gd name="connsiteX10" fmla="*/ 787126 w 2356233"/>
                  <a:gd name="connsiteY10" fmla="*/ 1704489 h 2825065"/>
                  <a:gd name="connsiteX11" fmla="*/ 180947 w 2356233"/>
                  <a:gd name="connsiteY11" fmla="*/ 2055622 h 2825065"/>
                  <a:gd name="connsiteX12" fmla="*/ 0 w 2356233"/>
                  <a:gd name="connsiteY12" fmla="*/ 2160317 h 2825065"/>
                  <a:gd name="connsiteX13" fmla="*/ 2245 w 2356233"/>
                  <a:gd name="connsiteY13" fmla="*/ 2165837 h 2825065"/>
                  <a:gd name="connsiteX14" fmla="*/ 112928 w 2356233"/>
                  <a:gd name="connsiteY14" fmla="*/ 2141792 h 2825065"/>
                  <a:gd name="connsiteX15" fmla="*/ 73632 w 2356233"/>
                  <a:gd name="connsiteY15" fmla="*/ 2228148 h 2825065"/>
                  <a:gd name="connsiteX16" fmla="*/ 205366 w 2356233"/>
                  <a:gd name="connsiteY16" fmla="*/ 2199893 h 2825065"/>
                  <a:gd name="connsiteX17" fmla="*/ 169813 w 2356233"/>
                  <a:gd name="connsiteY17" fmla="*/ 2282507 h 2825065"/>
                  <a:gd name="connsiteX18" fmla="*/ 301172 w 2356233"/>
                  <a:gd name="connsiteY18" fmla="*/ 2255375 h 2825065"/>
                  <a:gd name="connsiteX19" fmla="*/ 265244 w 2356233"/>
                  <a:gd name="connsiteY19" fmla="*/ 2337989 h 2825065"/>
                  <a:gd name="connsiteX20" fmla="*/ 397820 w 2356233"/>
                  <a:gd name="connsiteY20" fmla="*/ 2309640 h 2825065"/>
                  <a:gd name="connsiteX21" fmla="*/ 361238 w 2356233"/>
                  <a:gd name="connsiteY21" fmla="*/ 2392722 h 2825065"/>
                  <a:gd name="connsiteX22" fmla="*/ 491381 w 2356233"/>
                  <a:gd name="connsiteY22" fmla="*/ 2365121 h 2825065"/>
                  <a:gd name="connsiteX23" fmla="*/ 460787 w 2356233"/>
                  <a:gd name="connsiteY23" fmla="*/ 2442496 h 2825065"/>
                  <a:gd name="connsiteX24" fmla="*/ 586813 w 2356233"/>
                  <a:gd name="connsiteY24" fmla="*/ 2425281 h 2825065"/>
                  <a:gd name="connsiteX25" fmla="*/ 554160 w 2356233"/>
                  <a:gd name="connsiteY25" fmla="*/ 2499194 h 2825065"/>
                  <a:gd name="connsiteX26" fmla="*/ 682245 w 2356233"/>
                  <a:gd name="connsiteY26" fmla="*/ 2479359 h 2825065"/>
                  <a:gd name="connsiteX27" fmla="*/ 650341 w 2356233"/>
                  <a:gd name="connsiteY27" fmla="*/ 2555985 h 2825065"/>
                  <a:gd name="connsiteX28" fmla="*/ 781138 w 2356233"/>
                  <a:gd name="connsiteY28" fmla="*/ 2529975 h 2825065"/>
                  <a:gd name="connsiteX29" fmla="*/ 747737 w 2356233"/>
                  <a:gd name="connsiteY29" fmla="*/ 2606414 h 2825065"/>
                  <a:gd name="connsiteX30" fmla="*/ 873202 w 2356233"/>
                  <a:gd name="connsiteY30" fmla="*/ 2589199 h 2825065"/>
                  <a:gd name="connsiteX31" fmla="*/ 843075 w 2356233"/>
                  <a:gd name="connsiteY31" fmla="*/ 2666480 h 2825065"/>
                  <a:gd name="connsiteX32" fmla="*/ 973405 w 2356233"/>
                  <a:gd name="connsiteY32" fmla="*/ 2638786 h 2825065"/>
                  <a:gd name="connsiteX33" fmla="*/ 936636 w 2356233"/>
                  <a:gd name="connsiteY33" fmla="*/ 2721868 h 2825065"/>
                  <a:gd name="connsiteX34" fmla="*/ 1068744 w 2356233"/>
                  <a:gd name="connsiteY34" fmla="*/ 2694081 h 2825065"/>
                  <a:gd name="connsiteX35" fmla="*/ 1032817 w 2356233"/>
                  <a:gd name="connsiteY35" fmla="*/ 2776788 h 2825065"/>
                  <a:gd name="connsiteX36" fmla="*/ 1164457 w 2356233"/>
                  <a:gd name="connsiteY36" fmla="*/ 2748440 h 2825065"/>
                  <a:gd name="connsiteX37" fmla="*/ 1131991 w 2356233"/>
                  <a:gd name="connsiteY37" fmla="*/ 2825066 h 2825065"/>
                  <a:gd name="connsiteX38" fmla="*/ 1154165 w 2356233"/>
                  <a:gd name="connsiteY38" fmla="*/ 2814867 h 2825065"/>
                  <a:gd name="connsiteX39" fmla="*/ 1949992 w 2356233"/>
                  <a:gd name="connsiteY39" fmla="*/ 2353146 h 2825065"/>
                  <a:gd name="connsiteX40" fmla="*/ 2088088 w 2356233"/>
                  <a:gd name="connsiteY40" fmla="*/ 2108203 h 2825065"/>
                  <a:gd name="connsiteX41" fmla="*/ 2089585 w 2356233"/>
                  <a:gd name="connsiteY41" fmla="*/ 989311 h 2825065"/>
                  <a:gd name="connsiteX42" fmla="*/ 2152458 w 2356233"/>
                  <a:gd name="connsiteY42" fmla="*/ 828386 h 2825065"/>
                  <a:gd name="connsiteX43" fmla="*/ 2152458 w 2356233"/>
                  <a:gd name="connsiteY43" fmla="*/ 828386 h 2825065"/>
                  <a:gd name="connsiteX44" fmla="*/ 2152458 w 2356233"/>
                  <a:gd name="connsiteY44" fmla="*/ 828386 h 2825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2356233" h="2825065">
                    <a:moveTo>
                      <a:pt x="2152458" y="828386"/>
                    </a:moveTo>
                    <a:cubicBezTo>
                      <a:pt x="2203074" y="774028"/>
                      <a:pt x="2234604" y="753351"/>
                      <a:pt x="2283162" y="725189"/>
                    </a:cubicBezTo>
                    <a:cubicBezTo>
                      <a:pt x="2305429" y="711061"/>
                      <a:pt x="2331720" y="694688"/>
                      <a:pt x="2356233" y="679251"/>
                    </a:cubicBezTo>
                    <a:cubicBezTo>
                      <a:pt x="2021285" y="484831"/>
                      <a:pt x="1686338" y="290319"/>
                      <a:pt x="1351297" y="95900"/>
                    </a:cubicBezTo>
                    <a:cubicBezTo>
                      <a:pt x="1297594" y="64744"/>
                      <a:pt x="1243515" y="34056"/>
                      <a:pt x="1184104" y="0"/>
                    </a:cubicBezTo>
                    <a:cubicBezTo>
                      <a:pt x="1183637" y="29565"/>
                      <a:pt x="1168012" y="43131"/>
                      <a:pt x="1147241" y="53891"/>
                    </a:cubicBezTo>
                    <a:cubicBezTo>
                      <a:pt x="1098777" y="78965"/>
                      <a:pt x="1052371" y="107314"/>
                      <a:pt x="1013917" y="146984"/>
                    </a:cubicBezTo>
                    <a:lnTo>
                      <a:pt x="1013917" y="146984"/>
                    </a:lnTo>
                    <a:cubicBezTo>
                      <a:pt x="956846" y="222487"/>
                      <a:pt x="941782" y="307908"/>
                      <a:pt x="943373" y="401375"/>
                    </a:cubicBezTo>
                    <a:cubicBezTo>
                      <a:pt x="946928" y="612823"/>
                      <a:pt x="943466" y="1316399"/>
                      <a:pt x="944215" y="1431573"/>
                    </a:cubicBezTo>
                    <a:cubicBezTo>
                      <a:pt x="945057" y="1552079"/>
                      <a:pt x="892382" y="1643675"/>
                      <a:pt x="787126" y="1704489"/>
                    </a:cubicBezTo>
                    <a:cubicBezTo>
                      <a:pt x="584942" y="1821253"/>
                      <a:pt x="383038" y="1938578"/>
                      <a:pt x="180947" y="2055622"/>
                    </a:cubicBezTo>
                    <a:cubicBezTo>
                      <a:pt x="120694" y="2090521"/>
                      <a:pt x="60347" y="2125419"/>
                      <a:pt x="0" y="2160317"/>
                    </a:cubicBezTo>
                    <a:cubicBezTo>
                      <a:pt x="749" y="2162188"/>
                      <a:pt x="1497" y="2164059"/>
                      <a:pt x="2245" y="2165837"/>
                    </a:cubicBezTo>
                    <a:cubicBezTo>
                      <a:pt x="36957" y="2158259"/>
                      <a:pt x="71667" y="2150774"/>
                      <a:pt x="112928" y="2141792"/>
                    </a:cubicBezTo>
                    <a:cubicBezTo>
                      <a:pt x="98520" y="2173415"/>
                      <a:pt x="87760" y="2196993"/>
                      <a:pt x="73632" y="2228148"/>
                    </a:cubicBezTo>
                    <a:cubicBezTo>
                      <a:pt x="120694" y="2218044"/>
                      <a:pt x="160644" y="2209530"/>
                      <a:pt x="205366" y="2199893"/>
                    </a:cubicBezTo>
                    <a:cubicBezTo>
                      <a:pt x="192642" y="2229458"/>
                      <a:pt x="182443" y="2253222"/>
                      <a:pt x="169813" y="2282507"/>
                    </a:cubicBezTo>
                    <a:cubicBezTo>
                      <a:pt x="215377" y="2273151"/>
                      <a:pt x="255608" y="2264824"/>
                      <a:pt x="301172" y="2255375"/>
                    </a:cubicBezTo>
                    <a:cubicBezTo>
                      <a:pt x="288354" y="2284846"/>
                      <a:pt x="277875" y="2308985"/>
                      <a:pt x="265244" y="2337989"/>
                    </a:cubicBezTo>
                    <a:cubicBezTo>
                      <a:pt x="312306" y="2327884"/>
                      <a:pt x="351882" y="2319463"/>
                      <a:pt x="397820" y="2309640"/>
                    </a:cubicBezTo>
                    <a:cubicBezTo>
                      <a:pt x="384067" y="2340889"/>
                      <a:pt x="373775" y="2364186"/>
                      <a:pt x="361238" y="2392722"/>
                    </a:cubicBezTo>
                    <a:cubicBezTo>
                      <a:pt x="407363" y="2382898"/>
                      <a:pt x="446097" y="2374664"/>
                      <a:pt x="491381" y="2365121"/>
                    </a:cubicBezTo>
                    <a:cubicBezTo>
                      <a:pt x="479686" y="2394780"/>
                      <a:pt x="470517" y="2418077"/>
                      <a:pt x="460787" y="2442496"/>
                    </a:cubicBezTo>
                    <a:cubicBezTo>
                      <a:pt x="505321" y="2446238"/>
                      <a:pt x="542652" y="2419573"/>
                      <a:pt x="586813" y="2425281"/>
                    </a:cubicBezTo>
                    <a:cubicBezTo>
                      <a:pt x="575398" y="2451103"/>
                      <a:pt x="565481" y="2473558"/>
                      <a:pt x="554160" y="2499194"/>
                    </a:cubicBezTo>
                    <a:cubicBezTo>
                      <a:pt x="599256" y="2499661"/>
                      <a:pt x="637523" y="2476178"/>
                      <a:pt x="682245" y="2479359"/>
                    </a:cubicBezTo>
                    <a:cubicBezTo>
                      <a:pt x="671859" y="2504339"/>
                      <a:pt x="662410" y="2526887"/>
                      <a:pt x="650341" y="2555985"/>
                    </a:cubicBezTo>
                    <a:cubicBezTo>
                      <a:pt x="695437" y="2547003"/>
                      <a:pt x="735294" y="2539144"/>
                      <a:pt x="781138" y="2529975"/>
                    </a:cubicBezTo>
                    <a:cubicBezTo>
                      <a:pt x="768321" y="2559353"/>
                      <a:pt x="758590" y="2581621"/>
                      <a:pt x="747737" y="2606414"/>
                    </a:cubicBezTo>
                    <a:cubicBezTo>
                      <a:pt x="792647" y="2611373"/>
                      <a:pt x="829041" y="2585082"/>
                      <a:pt x="873202" y="2589199"/>
                    </a:cubicBezTo>
                    <a:cubicBezTo>
                      <a:pt x="863379" y="2614367"/>
                      <a:pt x="854303" y="2637757"/>
                      <a:pt x="843075" y="2666480"/>
                    </a:cubicBezTo>
                    <a:cubicBezTo>
                      <a:pt x="888639" y="2656750"/>
                      <a:pt x="928216" y="2648423"/>
                      <a:pt x="973405" y="2638786"/>
                    </a:cubicBezTo>
                    <a:cubicBezTo>
                      <a:pt x="959840" y="2669381"/>
                      <a:pt x="949548" y="2692677"/>
                      <a:pt x="936636" y="2721868"/>
                    </a:cubicBezTo>
                    <a:cubicBezTo>
                      <a:pt x="983791" y="2711951"/>
                      <a:pt x="1023741" y="2703530"/>
                      <a:pt x="1068744" y="2694081"/>
                    </a:cubicBezTo>
                    <a:cubicBezTo>
                      <a:pt x="1055739" y="2724113"/>
                      <a:pt x="1045447" y="2747691"/>
                      <a:pt x="1032817" y="2776788"/>
                    </a:cubicBezTo>
                    <a:cubicBezTo>
                      <a:pt x="1078661" y="2766964"/>
                      <a:pt x="1118706" y="2758357"/>
                      <a:pt x="1164457" y="2748440"/>
                    </a:cubicBezTo>
                    <a:cubicBezTo>
                      <a:pt x="1152668" y="2776321"/>
                      <a:pt x="1143873" y="2797091"/>
                      <a:pt x="1131991" y="2825066"/>
                    </a:cubicBezTo>
                    <a:cubicBezTo>
                      <a:pt x="1144247" y="2819452"/>
                      <a:pt x="1149393" y="2817581"/>
                      <a:pt x="1154165" y="2814867"/>
                    </a:cubicBezTo>
                    <a:cubicBezTo>
                      <a:pt x="1419596" y="2661241"/>
                      <a:pt x="1685964" y="2509111"/>
                      <a:pt x="1949992" y="2353146"/>
                    </a:cubicBezTo>
                    <a:cubicBezTo>
                      <a:pt x="2040466" y="2299722"/>
                      <a:pt x="2086778" y="2214675"/>
                      <a:pt x="2088088" y="2108203"/>
                    </a:cubicBezTo>
                    <a:cubicBezTo>
                      <a:pt x="2089585" y="1991346"/>
                      <a:pt x="2087807" y="1245387"/>
                      <a:pt x="2089585" y="989311"/>
                    </a:cubicBezTo>
                    <a:cubicBezTo>
                      <a:pt x="2089959" y="930087"/>
                      <a:pt x="2111104" y="874138"/>
                      <a:pt x="2152458" y="828386"/>
                    </a:cubicBezTo>
                    <a:lnTo>
                      <a:pt x="2152458" y="828386"/>
                    </a:lnTo>
                    <a:lnTo>
                      <a:pt x="2152458" y="828386"/>
                    </a:lnTo>
                    <a:close/>
                  </a:path>
                </a:pathLst>
              </a:custGeom>
              <a:solidFill>
                <a:srgbClr val="DEDCE1"/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6" name="Freeform: Shape 75">
                <a:extLst>
                  <a:ext uri="{FF2B5EF4-FFF2-40B4-BE49-F238E27FC236}">
                    <a16:creationId xmlns:a16="http://schemas.microsoft.com/office/drawing/2014/main" xmlns="" id="{96653A50-4AFB-4E8A-9396-778DD3D4C9B7}"/>
                  </a:ext>
                </a:extLst>
              </p:cNvPr>
              <p:cNvSpPr/>
              <p:nvPr/>
            </p:nvSpPr>
            <p:spPr>
              <a:xfrm>
                <a:off x="9690919" y="5173113"/>
                <a:ext cx="948728" cy="1321733"/>
              </a:xfrm>
              <a:custGeom>
                <a:avLst/>
                <a:gdLst>
                  <a:gd name="connsiteX0" fmla="*/ 213812 w 948728"/>
                  <a:gd name="connsiteY0" fmla="*/ 1108824 h 1321733"/>
                  <a:gd name="connsiteX1" fmla="*/ 229554 w 948728"/>
                  <a:gd name="connsiteY1" fmla="*/ 1116944 h 1321733"/>
                  <a:gd name="connsiteX2" fmla="*/ 516114 w 948728"/>
                  <a:gd name="connsiteY2" fmla="*/ 1282728 h 1321733"/>
                  <a:gd name="connsiteX3" fmla="*/ 525648 w 948728"/>
                  <a:gd name="connsiteY3" fmla="*/ 1288216 h 1321733"/>
                  <a:gd name="connsiteX4" fmla="*/ 527033 w 948728"/>
                  <a:gd name="connsiteY4" fmla="*/ 1300964 h 1321733"/>
                  <a:gd name="connsiteX5" fmla="*/ 502146 w 948728"/>
                  <a:gd name="connsiteY5" fmla="*/ 1318646 h 1321733"/>
                  <a:gd name="connsiteX6" fmla="*/ 482913 w 948728"/>
                  <a:gd name="connsiteY6" fmla="*/ 1317149 h 1321733"/>
                  <a:gd name="connsiteX7" fmla="*/ 195355 w 948728"/>
                  <a:gd name="connsiteY7" fmla="*/ 1148483 h 1321733"/>
                  <a:gd name="connsiteX8" fmla="*/ 190089 w 948728"/>
                  <a:gd name="connsiteY8" fmla="*/ 1120990 h 1321733"/>
                  <a:gd name="connsiteX9" fmla="*/ 213812 w 948728"/>
                  <a:gd name="connsiteY9" fmla="*/ 1108824 h 1321733"/>
                  <a:gd name="connsiteX10" fmla="*/ 440192 w 948728"/>
                  <a:gd name="connsiteY10" fmla="*/ 1093491 h 1321733"/>
                  <a:gd name="connsiteX11" fmla="*/ 458968 w 948728"/>
                  <a:gd name="connsiteY11" fmla="*/ 1101258 h 1321733"/>
                  <a:gd name="connsiteX12" fmla="*/ 648087 w 948728"/>
                  <a:gd name="connsiteY12" fmla="*/ 1209952 h 1321733"/>
                  <a:gd name="connsiteX13" fmla="*/ 661944 w 948728"/>
                  <a:gd name="connsiteY13" fmla="*/ 1222478 h 1321733"/>
                  <a:gd name="connsiteX14" fmla="*/ 634175 w 948728"/>
                  <a:gd name="connsiteY14" fmla="*/ 1245869 h 1321733"/>
                  <a:gd name="connsiteX15" fmla="*/ 614942 w 948728"/>
                  <a:gd name="connsiteY15" fmla="*/ 1244373 h 1321733"/>
                  <a:gd name="connsiteX16" fmla="*/ 424769 w 948728"/>
                  <a:gd name="connsiteY16" fmla="*/ 1132797 h 1321733"/>
                  <a:gd name="connsiteX17" fmla="*/ 419504 w 948728"/>
                  <a:gd name="connsiteY17" fmla="*/ 1105304 h 1321733"/>
                  <a:gd name="connsiteX18" fmla="*/ 440192 w 948728"/>
                  <a:gd name="connsiteY18" fmla="*/ 1093491 h 1321733"/>
                  <a:gd name="connsiteX19" fmla="*/ 30513 w 948728"/>
                  <a:gd name="connsiteY19" fmla="*/ 1003594 h 1321733"/>
                  <a:gd name="connsiteX20" fmla="*/ 40989 w 948728"/>
                  <a:gd name="connsiteY20" fmla="*/ 1006033 h 1321733"/>
                  <a:gd name="connsiteX21" fmla="*/ 130282 w 948728"/>
                  <a:gd name="connsiteY21" fmla="*/ 1052924 h 1321733"/>
                  <a:gd name="connsiteX22" fmla="*/ 130172 w 948728"/>
                  <a:gd name="connsiteY22" fmla="*/ 1061959 h 1321733"/>
                  <a:gd name="connsiteX23" fmla="*/ 104453 w 948728"/>
                  <a:gd name="connsiteY23" fmla="*/ 1078033 h 1321733"/>
                  <a:gd name="connsiteX24" fmla="*/ 91373 w 948728"/>
                  <a:gd name="connsiteY24" fmla="*/ 1077202 h 1321733"/>
                  <a:gd name="connsiteX25" fmla="*/ 2079 w 948728"/>
                  <a:gd name="connsiteY25" fmla="*/ 1030310 h 1321733"/>
                  <a:gd name="connsiteX26" fmla="*/ 4518 w 948728"/>
                  <a:gd name="connsiteY26" fmla="*/ 1019834 h 1321733"/>
                  <a:gd name="connsiteX27" fmla="*/ 503879 w 948728"/>
                  <a:gd name="connsiteY27" fmla="*/ 973213 h 1321733"/>
                  <a:gd name="connsiteX28" fmla="*/ 522655 w 948728"/>
                  <a:gd name="connsiteY28" fmla="*/ 980980 h 1321733"/>
                  <a:gd name="connsiteX29" fmla="*/ 781225 w 948728"/>
                  <a:gd name="connsiteY29" fmla="*/ 1130801 h 1321733"/>
                  <a:gd name="connsiteX30" fmla="*/ 795082 w 948728"/>
                  <a:gd name="connsiteY30" fmla="*/ 1143272 h 1321733"/>
                  <a:gd name="connsiteX31" fmla="*/ 767313 w 948728"/>
                  <a:gd name="connsiteY31" fmla="*/ 1166663 h 1321733"/>
                  <a:gd name="connsiteX32" fmla="*/ 748079 w 948728"/>
                  <a:gd name="connsiteY32" fmla="*/ 1165166 h 1321733"/>
                  <a:gd name="connsiteX33" fmla="*/ 488456 w 948728"/>
                  <a:gd name="connsiteY33" fmla="*/ 1012518 h 1321733"/>
                  <a:gd name="connsiteX34" fmla="*/ 483191 w 948728"/>
                  <a:gd name="connsiteY34" fmla="*/ 985026 h 1321733"/>
                  <a:gd name="connsiteX35" fmla="*/ 503879 w 948728"/>
                  <a:gd name="connsiteY35" fmla="*/ 973213 h 1321733"/>
                  <a:gd name="connsiteX36" fmla="*/ 153174 w 948728"/>
                  <a:gd name="connsiteY36" fmla="*/ 927159 h 1321733"/>
                  <a:gd name="connsiteX37" fmla="*/ 163650 w 948728"/>
                  <a:gd name="connsiteY37" fmla="*/ 929598 h 1321733"/>
                  <a:gd name="connsiteX38" fmla="*/ 252944 w 948728"/>
                  <a:gd name="connsiteY38" fmla="*/ 976490 h 1321733"/>
                  <a:gd name="connsiteX39" fmla="*/ 252833 w 948728"/>
                  <a:gd name="connsiteY39" fmla="*/ 985525 h 1321733"/>
                  <a:gd name="connsiteX40" fmla="*/ 227115 w 948728"/>
                  <a:gd name="connsiteY40" fmla="*/ 1001599 h 1321733"/>
                  <a:gd name="connsiteX41" fmla="*/ 214034 w 948728"/>
                  <a:gd name="connsiteY41" fmla="*/ 1000767 h 1321733"/>
                  <a:gd name="connsiteX42" fmla="*/ 124740 w 948728"/>
                  <a:gd name="connsiteY42" fmla="*/ 953875 h 1321733"/>
                  <a:gd name="connsiteX43" fmla="*/ 127179 w 948728"/>
                  <a:gd name="connsiteY43" fmla="*/ 943400 h 1321733"/>
                  <a:gd name="connsiteX44" fmla="*/ 590508 w 948728"/>
                  <a:gd name="connsiteY44" fmla="*/ 865180 h 1321733"/>
                  <a:gd name="connsiteX45" fmla="*/ 601639 w 948728"/>
                  <a:gd name="connsiteY45" fmla="*/ 869293 h 1321733"/>
                  <a:gd name="connsiteX46" fmla="*/ 901503 w 948728"/>
                  <a:gd name="connsiteY46" fmla="*/ 1045442 h 1321733"/>
                  <a:gd name="connsiteX47" fmla="*/ 915305 w 948728"/>
                  <a:gd name="connsiteY47" fmla="*/ 1057969 h 1321733"/>
                  <a:gd name="connsiteX48" fmla="*/ 896127 w 948728"/>
                  <a:gd name="connsiteY48" fmla="*/ 1084352 h 1321733"/>
                  <a:gd name="connsiteX49" fmla="*/ 876893 w 948728"/>
                  <a:gd name="connsiteY49" fmla="*/ 1082856 h 1321733"/>
                  <a:gd name="connsiteX50" fmla="*/ 578914 w 948728"/>
                  <a:gd name="connsiteY50" fmla="*/ 908924 h 1321733"/>
                  <a:gd name="connsiteX51" fmla="*/ 573649 w 948728"/>
                  <a:gd name="connsiteY51" fmla="*/ 881432 h 1321733"/>
                  <a:gd name="connsiteX52" fmla="*/ 590508 w 948728"/>
                  <a:gd name="connsiteY52" fmla="*/ 865180 h 1321733"/>
                  <a:gd name="connsiteX53" fmla="*/ 279438 w 948728"/>
                  <a:gd name="connsiteY53" fmla="*/ 846346 h 1321733"/>
                  <a:gd name="connsiteX54" fmla="*/ 289914 w 948728"/>
                  <a:gd name="connsiteY54" fmla="*/ 848785 h 1321733"/>
                  <a:gd name="connsiteX55" fmla="*/ 379208 w 948728"/>
                  <a:gd name="connsiteY55" fmla="*/ 895677 h 1321733"/>
                  <a:gd name="connsiteX56" fmla="*/ 379097 w 948728"/>
                  <a:gd name="connsiteY56" fmla="*/ 904712 h 1321733"/>
                  <a:gd name="connsiteX57" fmla="*/ 353379 w 948728"/>
                  <a:gd name="connsiteY57" fmla="*/ 920786 h 1321733"/>
                  <a:gd name="connsiteX58" fmla="*/ 340298 w 948728"/>
                  <a:gd name="connsiteY58" fmla="*/ 919954 h 1321733"/>
                  <a:gd name="connsiteX59" fmla="*/ 251004 w 948728"/>
                  <a:gd name="connsiteY59" fmla="*/ 873063 h 1321733"/>
                  <a:gd name="connsiteX60" fmla="*/ 253443 w 948728"/>
                  <a:gd name="connsiteY60" fmla="*/ 862587 h 1321733"/>
                  <a:gd name="connsiteX61" fmla="*/ 410136 w 948728"/>
                  <a:gd name="connsiteY61" fmla="*/ 766308 h 1321733"/>
                  <a:gd name="connsiteX62" fmla="*/ 420612 w 948728"/>
                  <a:gd name="connsiteY62" fmla="*/ 768747 h 1321733"/>
                  <a:gd name="connsiteX63" fmla="*/ 480253 w 948728"/>
                  <a:gd name="connsiteY63" fmla="*/ 802447 h 1321733"/>
                  <a:gd name="connsiteX64" fmla="*/ 480142 w 948728"/>
                  <a:gd name="connsiteY64" fmla="*/ 811481 h 1321733"/>
                  <a:gd name="connsiteX65" fmla="*/ 454423 w 948728"/>
                  <a:gd name="connsiteY65" fmla="*/ 827556 h 1321733"/>
                  <a:gd name="connsiteX66" fmla="*/ 441342 w 948728"/>
                  <a:gd name="connsiteY66" fmla="*/ 826724 h 1321733"/>
                  <a:gd name="connsiteX67" fmla="*/ 381702 w 948728"/>
                  <a:gd name="connsiteY67" fmla="*/ 793025 h 1321733"/>
                  <a:gd name="connsiteX68" fmla="*/ 384141 w 948728"/>
                  <a:gd name="connsiteY68" fmla="*/ 782549 h 1321733"/>
                  <a:gd name="connsiteX69" fmla="*/ 575643 w 948728"/>
                  <a:gd name="connsiteY69" fmla="*/ 698742 h 1321733"/>
                  <a:gd name="connsiteX70" fmla="*/ 934593 w 948728"/>
                  <a:gd name="connsiteY70" fmla="*/ 909034 h 1321733"/>
                  <a:gd name="connsiteX71" fmla="*/ 942851 w 948728"/>
                  <a:gd name="connsiteY71" fmla="*/ 919676 h 1321733"/>
                  <a:gd name="connsiteX72" fmla="*/ 942851 w 948728"/>
                  <a:gd name="connsiteY72" fmla="*/ 949995 h 1321733"/>
                  <a:gd name="connsiteX73" fmla="*/ 934593 w 948728"/>
                  <a:gd name="connsiteY73" fmla="*/ 954873 h 1321733"/>
                  <a:gd name="connsiteX74" fmla="*/ 575643 w 948728"/>
                  <a:gd name="connsiteY74" fmla="*/ 744581 h 1321733"/>
                  <a:gd name="connsiteX75" fmla="*/ 567385 w 948728"/>
                  <a:gd name="connsiteY75" fmla="*/ 736987 h 1321733"/>
                  <a:gd name="connsiteX76" fmla="*/ 567385 w 948728"/>
                  <a:gd name="connsiteY76" fmla="*/ 706335 h 1321733"/>
                  <a:gd name="connsiteX77" fmla="*/ 575643 w 948728"/>
                  <a:gd name="connsiteY77" fmla="*/ 698742 h 1321733"/>
                  <a:gd name="connsiteX78" fmla="*/ 441343 w 948728"/>
                  <a:gd name="connsiteY78" fmla="*/ 634446 h 1321733"/>
                  <a:gd name="connsiteX79" fmla="*/ 501537 w 948728"/>
                  <a:gd name="connsiteY79" fmla="*/ 667148 h 1321733"/>
                  <a:gd name="connsiteX80" fmla="*/ 509130 w 948728"/>
                  <a:gd name="connsiteY80" fmla="*/ 677790 h 1321733"/>
                  <a:gd name="connsiteX81" fmla="*/ 509130 w 948728"/>
                  <a:gd name="connsiteY81" fmla="*/ 708109 h 1321733"/>
                  <a:gd name="connsiteX82" fmla="*/ 501537 w 948728"/>
                  <a:gd name="connsiteY82" fmla="*/ 712987 h 1321733"/>
                  <a:gd name="connsiteX83" fmla="*/ 441343 w 948728"/>
                  <a:gd name="connsiteY83" fmla="*/ 680284 h 1321733"/>
                  <a:gd name="connsiteX84" fmla="*/ 433749 w 948728"/>
                  <a:gd name="connsiteY84" fmla="*/ 672691 h 1321733"/>
                  <a:gd name="connsiteX85" fmla="*/ 433749 w 948728"/>
                  <a:gd name="connsiteY85" fmla="*/ 642039 h 1321733"/>
                  <a:gd name="connsiteX86" fmla="*/ 441343 w 948728"/>
                  <a:gd name="connsiteY86" fmla="*/ 634446 h 1321733"/>
                  <a:gd name="connsiteX87" fmla="*/ 716708 w 948728"/>
                  <a:gd name="connsiteY87" fmla="*/ 628127 h 1321733"/>
                  <a:gd name="connsiteX88" fmla="*/ 941134 w 948728"/>
                  <a:gd name="connsiteY88" fmla="*/ 757883 h 1321733"/>
                  <a:gd name="connsiteX89" fmla="*/ 948728 w 948728"/>
                  <a:gd name="connsiteY89" fmla="*/ 768525 h 1321733"/>
                  <a:gd name="connsiteX90" fmla="*/ 948728 w 948728"/>
                  <a:gd name="connsiteY90" fmla="*/ 798844 h 1321733"/>
                  <a:gd name="connsiteX91" fmla="*/ 941134 w 948728"/>
                  <a:gd name="connsiteY91" fmla="*/ 803722 h 1321733"/>
                  <a:gd name="connsiteX92" fmla="*/ 716708 w 948728"/>
                  <a:gd name="connsiteY92" fmla="*/ 673966 h 1321733"/>
                  <a:gd name="connsiteX93" fmla="*/ 709114 w 948728"/>
                  <a:gd name="connsiteY93" fmla="*/ 666372 h 1321733"/>
                  <a:gd name="connsiteX94" fmla="*/ 709114 w 948728"/>
                  <a:gd name="connsiteY94" fmla="*/ 635720 h 1321733"/>
                  <a:gd name="connsiteX95" fmla="*/ 716708 w 948728"/>
                  <a:gd name="connsiteY95" fmla="*/ 628127 h 1321733"/>
                  <a:gd name="connsiteX96" fmla="*/ 444170 w 948728"/>
                  <a:gd name="connsiteY96" fmla="*/ 474371 h 1321733"/>
                  <a:gd name="connsiteX97" fmla="*/ 504364 w 948728"/>
                  <a:gd name="connsiteY97" fmla="*/ 507073 h 1321733"/>
                  <a:gd name="connsiteX98" fmla="*/ 511957 w 948728"/>
                  <a:gd name="connsiteY98" fmla="*/ 517715 h 1321733"/>
                  <a:gd name="connsiteX99" fmla="*/ 511957 w 948728"/>
                  <a:gd name="connsiteY99" fmla="*/ 548034 h 1321733"/>
                  <a:gd name="connsiteX100" fmla="*/ 504364 w 948728"/>
                  <a:gd name="connsiteY100" fmla="*/ 552912 h 1321733"/>
                  <a:gd name="connsiteX101" fmla="*/ 444170 w 948728"/>
                  <a:gd name="connsiteY101" fmla="*/ 520209 h 1321733"/>
                  <a:gd name="connsiteX102" fmla="*/ 436576 w 948728"/>
                  <a:gd name="connsiteY102" fmla="*/ 512616 h 1321733"/>
                  <a:gd name="connsiteX103" fmla="*/ 436576 w 948728"/>
                  <a:gd name="connsiteY103" fmla="*/ 481965 h 1321733"/>
                  <a:gd name="connsiteX104" fmla="*/ 444170 w 948728"/>
                  <a:gd name="connsiteY104" fmla="*/ 474371 h 1321733"/>
                  <a:gd name="connsiteX105" fmla="*/ 646868 w 948728"/>
                  <a:gd name="connsiteY105" fmla="*/ 430196 h 1321733"/>
                  <a:gd name="connsiteX106" fmla="*/ 941133 w 948728"/>
                  <a:gd name="connsiteY106" fmla="*/ 604072 h 1321733"/>
                  <a:gd name="connsiteX107" fmla="*/ 948727 w 948728"/>
                  <a:gd name="connsiteY107" fmla="*/ 614714 h 1321733"/>
                  <a:gd name="connsiteX108" fmla="*/ 948727 w 948728"/>
                  <a:gd name="connsiteY108" fmla="*/ 645033 h 1321733"/>
                  <a:gd name="connsiteX109" fmla="*/ 941133 w 948728"/>
                  <a:gd name="connsiteY109" fmla="*/ 649911 h 1321733"/>
                  <a:gd name="connsiteX110" fmla="*/ 646868 w 948728"/>
                  <a:gd name="connsiteY110" fmla="*/ 476035 h 1321733"/>
                  <a:gd name="connsiteX111" fmla="*/ 639274 w 948728"/>
                  <a:gd name="connsiteY111" fmla="*/ 468441 h 1321733"/>
                  <a:gd name="connsiteX112" fmla="*/ 639274 w 948728"/>
                  <a:gd name="connsiteY112" fmla="*/ 437789 h 1321733"/>
                  <a:gd name="connsiteX113" fmla="*/ 646868 w 948728"/>
                  <a:gd name="connsiteY113" fmla="*/ 430196 h 1321733"/>
                  <a:gd name="connsiteX114" fmla="*/ 444170 w 948728"/>
                  <a:gd name="connsiteY114" fmla="*/ 317455 h 1321733"/>
                  <a:gd name="connsiteX115" fmla="*/ 504364 w 948728"/>
                  <a:gd name="connsiteY115" fmla="*/ 350157 h 1321733"/>
                  <a:gd name="connsiteX116" fmla="*/ 511957 w 948728"/>
                  <a:gd name="connsiteY116" fmla="*/ 360799 h 1321733"/>
                  <a:gd name="connsiteX117" fmla="*/ 511957 w 948728"/>
                  <a:gd name="connsiteY117" fmla="*/ 391118 h 1321733"/>
                  <a:gd name="connsiteX118" fmla="*/ 504364 w 948728"/>
                  <a:gd name="connsiteY118" fmla="*/ 395996 h 1321733"/>
                  <a:gd name="connsiteX119" fmla="*/ 444170 w 948728"/>
                  <a:gd name="connsiteY119" fmla="*/ 363293 h 1321733"/>
                  <a:gd name="connsiteX120" fmla="*/ 436576 w 948728"/>
                  <a:gd name="connsiteY120" fmla="*/ 355700 h 1321733"/>
                  <a:gd name="connsiteX121" fmla="*/ 436576 w 948728"/>
                  <a:gd name="connsiteY121" fmla="*/ 325048 h 1321733"/>
                  <a:gd name="connsiteX122" fmla="*/ 444170 w 948728"/>
                  <a:gd name="connsiteY122" fmla="*/ 317455 h 1321733"/>
                  <a:gd name="connsiteX123" fmla="*/ 581518 w 948728"/>
                  <a:gd name="connsiteY123" fmla="*/ 234869 h 1321733"/>
                  <a:gd name="connsiteX124" fmla="*/ 940468 w 948728"/>
                  <a:gd name="connsiteY124" fmla="*/ 445162 h 1321733"/>
                  <a:gd name="connsiteX125" fmla="*/ 948726 w 948728"/>
                  <a:gd name="connsiteY125" fmla="*/ 455803 h 1321733"/>
                  <a:gd name="connsiteX126" fmla="*/ 948726 w 948728"/>
                  <a:gd name="connsiteY126" fmla="*/ 486123 h 1321733"/>
                  <a:gd name="connsiteX127" fmla="*/ 940468 w 948728"/>
                  <a:gd name="connsiteY127" fmla="*/ 491000 h 1321733"/>
                  <a:gd name="connsiteX128" fmla="*/ 581518 w 948728"/>
                  <a:gd name="connsiteY128" fmla="*/ 280708 h 1321733"/>
                  <a:gd name="connsiteX129" fmla="*/ 573260 w 948728"/>
                  <a:gd name="connsiteY129" fmla="*/ 273114 h 1321733"/>
                  <a:gd name="connsiteX130" fmla="*/ 573260 w 948728"/>
                  <a:gd name="connsiteY130" fmla="*/ 242462 h 1321733"/>
                  <a:gd name="connsiteX131" fmla="*/ 581518 w 948728"/>
                  <a:gd name="connsiteY131" fmla="*/ 234869 h 1321733"/>
                  <a:gd name="connsiteX132" fmla="*/ 438905 w 948728"/>
                  <a:gd name="connsiteY132" fmla="*/ 158656 h 1321733"/>
                  <a:gd name="connsiteX133" fmla="*/ 499099 w 948728"/>
                  <a:gd name="connsiteY133" fmla="*/ 191358 h 1321733"/>
                  <a:gd name="connsiteX134" fmla="*/ 506692 w 948728"/>
                  <a:gd name="connsiteY134" fmla="*/ 202000 h 1321733"/>
                  <a:gd name="connsiteX135" fmla="*/ 506692 w 948728"/>
                  <a:gd name="connsiteY135" fmla="*/ 232319 h 1321733"/>
                  <a:gd name="connsiteX136" fmla="*/ 499099 w 948728"/>
                  <a:gd name="connsiteY136" fmla="*/ 237197 h 1321733"/>
                  <a:gd name="connsiteX137" fmla="*/ 438905 w 948728"/>
                  <a:gd name="connsiteY137" fmla="*/ 204494 h 1321733"/>
                  <a:gd name="connsiteX138" fmla="*/ 431311 w 948728"/>
                  <a:gd name="connsiteY138" fmla="*/ 196901 h 1321733"/>
                  <a:gd name="connsiteX139" fmla="*/ 431311 w 948728"/>
                  <a:gd name="connsiteY139" fmla="*/ 166249 h 1321733"/>
                  <a:gd name="connsiteX140" fmla="*/ 438905 w 948728"/>
                  <a:gd name="connsiteY140" fmla="*/ 158656 h 1321733"/>
                  <a:gd name="connsiteX141" fmla="*/ 609289 w 948728"/>
                  <a:gd name="connsiteY141" fmla="*/ 93140 h 1321733"/>
                  <a:gd name="connsiteX142" fmla="*/ 941133 w 948728"/>
                  <a:gd name="connsiteY142" fmla="*/ 289631 h 1321733"/>
                  <a:gd name="connsiteX143" fmla="*/ 948726 w 948728"/>
                  <a:gd name="connsiteY143" fmla="*/ 300273 h 1321733"/>
                  <a:gd name="connsiteX144" fmla="*/ 948726 w 948728"/>
                  <a:gd name="connsiteY144" fmla="*/ 330592 h 1321733"/>
                  <a:gd name="connsiteX145" fmla="*/ 941133 w 948728"/>
                  <a:gd name="connsiteY145" fmla="*/ 335470 h 1321733"/>
                  <a:gd name="connsiteX146" fmla="*/ 609289 w 948728"/>
                  <a:gd name="connsiteY146" fmla="*/ 138979 h 1321733"/>
                  <a:gd name="connsiteX147" fmla="*/ 601695 w 948728"/>
                  <a:gd name="connsiteY147" fmla="*/ 131385 h 1321733"/>
                  <a:gd name="connsiteX148" fmla="*/ 601695 w 948728"/>
                  <a:gd name="connsiteY148" fmla="*/ 100733 h 1321733"/>
                  <a:gd name="connsiteX149" fmla="*/ 609289 w 948728"/>
                  <a:gd name="connsiteY149" fmla="*/ 93140 h 1321733"/>
                  <a:gd name="connsiteX150" fmla="*/ 446055 w 948728"/>
                  <a:gd name="connsiteY150" fmla="*/ 465 h 1321733"/>
                  <a:gd name="connsiteX151" fmla="*/ 506249 w 948728"/>
                  <a:gd name="connsiteY151" fmla="*/ 33167 h 1321733"/>
                  <a:gd name="connsiteX152" fmla="*/ 513843 w 948728"/>
                  <a:gd name="connsiteY152" fmla="*/ 43810 h 1321733"/>
                  <a:gd name="connsiteX153" fmla="*/ 513843 w 948728"/>
                  <a:gd name="connsiteY153" fmla="*/ 74129 h 1321733"/>
                  <a:gd name="connsiteX154" fmla="*/ 506249 w 948728"/>
                  <a:gd name="connsiteY154" fmla="*/ 79006 h 1321733"/>
                  <a:gd name="connsiteX155" fmla="*/ 446055 w 948728"/>
                  <a:gd name="connsiteY155" fmla="*/ 46304 h 1321733"/>
                  <a:gd name="connsiteX156" fmla="*/ 438461 w 948728"/>
                  <a:gd name="connsiteY156" fmla="*/ 38710 h 1321733"/>
                  <a:gd name="connsiteX157" fmla="*/ 438461 w 948728"/>
                  <a:gd name="connsiteY157" fmla="*/ 8059 h 1321733"/>
                  <a:gd name="connsiteX158" fmla="*/ 446055 w 948728"/>
                  <a:gd name="connsiteY158" fmla="*/ 465 h 1321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</a:cxnLst>
                <a:rect l="l" t="t" r="r" b="b"/>
                <a:pathLst>
                  <a:path w="948728" h="1321733">
                    <a:moveTo>
                      <a:pt x="213812" y="1108824"/>
                    </a:moveTo>
                    <a:cubicBezTo>
                      <a:pt x="217734" y="1108436"/>
                      <a:pt x="220325" y="1111429"/>
                      <a:pt x="229554" y="1116944"/>
                    </a:cubicBezTo>
                    <a:cubicBezTo>
                      <a:pt x="329102" y="1176307"/>
                      <a:pt x="416123" y="1224086"/>
                      <a:pt x="516114" y="1282728"/>
                    </a:cubicBezTo>
                    <a:cubicBezTo>
                      <a:pt x="519218" y="1284502"/>
                      <a:pt x="522821" y="1285887"/>
                      <a:pt x="525648" y="1288216"/>
                    </a:cubicBezTo>
                    <a:cubicBezTo>
                      <a:pt x="529417" y="1291319"/>
                      <a:pt x="529860" y="1297029"/>
                      <a:pt x="527033" y="1300964"/>
                    </a:cubicBezTo>
                    <a:cubicBezTo>
                      <a:pt x="521491" y="1308613"/>
                      <a:pt x="510405" y="1313657"/>
                      <a:pt x="502146" y="1318646"/>
                    </a:cubicBezTo>
                    <a:cubicBezTo>
                      <a:pt x="495329" y="1324687"/>
                      <a:pt x="488788" y="1320586"/>
                      <a:pt x="482913" y="1317149"/>
                    </a:cubicBezTo>
                    <a:cubicBezTo>
                      <a:pt x="383587" y="1259171"/>
                      <a:pt x="294958" y="1205961"/>
                      <a:pt x="195355" y="1148483"/>
                    </a:cubicBezTo>
                    <a:cubicBezTo>
                      <a:pt x="180501" y="1139891"/>
                      <a:pt x="167807" y="1132187"/>
                      <a:pt x="190089" y="1120990"/>
                    </a:cubicBezTo>
                    <a:cubicBezTo>
                      <a:pt x="204639" y="1112981"/>
                      <a:pt x="209891" y="1109212"/>
                      <a:pt x="213812" y="1108824"/>
                    </a:cubicBezTo>
                    <a:close/>
                    <a:moveTo>
                      <a:pt x="440192" y="1093491"/>
                    </a:moveTo>
                    <a:cubicBezTo>
                      <a:pt x="445125" y="1092985"/>
                      <a:pt x="449740" y="1095743"/>
                      <a:pt x="458968" y="1101258"/>
                    </a:cubicBezTo>
                    <a:cubicBezTo>
                      <a:pt x="558516" y="1160621"/>
                      <a:pt x="548096" y="1151309"/>
                      <a:pt x="648087" y="1209952"/>
                    </a:cubicBezTo>
                    <a:cubicBezTo>
                      <a:pt x="653464" y="1213056"/>
                      <a:pt x="660337" y="1214774"/>
                      <a:pt x="661944" y="1222478"/>
                    </a:cubicBezTo>
                    <a:cubicBezTo>
                      <a:pt x="658729" y="1233564"/>
                      <a:pt x="644374" y="1239772"/>
                      <a:pt x="634175" y="1245869"/>
                    </a:cubicBezTo>
                    <a:cubicBezTo>
                      <a:pt x="627358" y="1251911"/>
                      <a:pt x="620817" y="1247809"/>
                      <a:pt x="614942" y="1244373"/>
                    </a:cubicBezTo>
                    <a:cubicBezTo>
                      <a:pt x="515615" y="1186395"/>
                      <a:pt x="524373" y="1190275"/>
                      <a:pt x="424769" y="1132797"/>
                    </a:cubicBezTo>
                    <a:cubicBezTo>
                      <a:pt x="409915" y="1124205"/>
                      <a:pt x="401989" y="1119050"/>
                      <a:pt x="419504" y="1105304"/>
                    </a:cubicBezTo>
                    <a:cubicBezTo>
                      <a:pt x="430008" y="1097766"/>
                      <a:pt x="435259" y="1093997"/>
                      <a:pt x="440192" y="1093491"/>
                    </a:cubicBezTo>
                    <a:close/>
                    <a:moveTo>
                      <a:pt x="30513" y="1003594"/>
                    </a:moveTo>
                    <a:cubicBezTo>
                      <a:pt x="34061" y="1001376"/>
                      <a:pt x="36887" y="1004092"/>
                      <a:pt x="40989" y="1006033"/>
                    </a:cubicBezTo>
                    <a:lnTo>
                      <a:pt x="130282" y="1052924"/>
                    </a:lnTo>
                    <a:cubicBezTo>
                      <a:pt x="134661" y="1055142"/>
                      <a:pt x="133719" y="1059798"/>
                      <a:pt x="130172" y="1061959"/>
                    </a:cubicBezTo>
                    <a:lnTo>
                      <a:pt x="104453" y="1078033"/>
                    </a:lnTo>
                    <a:cubicBezTo>
                      <a:pt x="100906" y="1080251"/>
                      <a:pt x="96250" y="1078920"/>
                      <a:pt x="91373" y="1077202"/>
                    </a:cubicBezTo>
                    <a:lnTo>
                      <a:pt x="2079" y="1030310"/>
                    </a:lnTo>
                    <a:cubicBezTo>
                      <a:pt x="-2245" y="1027317"/>
                      <a:pt x="970" y="1022051"/>
                      <a:pt x="4518" y="1019834"/>
                    </a:cubicBezTo>
                    <a:close/>
                    <a:moveTo>
                      <a:pt x="503879" y="973213"/>
                    </a:moveTo>
                    <a:cubicBezTo>
                      <a:pt x="508812" y="972707"/>
                      <a:pt x="513427" y="975464"/>
                      <a:pt x="522655" y="980980"/>
                    </a:cubicBezTo>
                    <a:cubicBezTo>
                      <a:pt x="622203" y="1040343"/>
                      <a:pt x="681233" y="1072158"/>
                      <a:pt x="781225" y="1130801"/>
                    </a:cubicBezTo>
                    <a:cubicBezTo>
                      <a:pt x="786601" y="1133905"/>
                      <a:pt x="793474" y="1135623"/>
                      <a:pt x="795082" y="1143272"/>
                    </a:cubicBezTo>
                    <a:cubicBezTo>
                      <a:pt x="791867" y="1154358"/>
                      <a:pt x="777511" y="1160566"/>
                      <a:pt x="767313" y="1166663"/>
                    </a:cubicBezTo>
                    <a:cubicBezTo>
                      <a:pt x="760495" y="1172705"/>
                      <a:pt x="753955" y="1168603"/>
                      <a:pt x="748079" y="1165166"/>
                    </a:cubicBezTo>
                    <a:cubicBezTo>
                      <a:pt x="648753" y="1107189"/>
                      <a:pt x="588115" y="1069997"/>
                      <a:pt x="488456" y="1012518"/>
                    </a:cubicBezTo>
                    <a:cubicBezTo>
                      <a:pt x="473602" y="1003927"/>
                      <a:pt x="465676" y="998772"/>
                      <a:pt x="483191" y="985026"/>
                    </a:cubicBezTo>
                    <a:cubicBezTo>
                      <a:pt x="493694" y="977487"/>
                      <a:pt x="498946" y="973718"/>
                      <a:pt x="503879" y="973213"/>
                    </a:cubicBezTo>
                    <a:close/>
                    <a:moveTo>
                      <a:pt x="153174" y="927159"/>
                    </a:moveTo>
                    <a:cubicBezTo>
                      <a:pt x="156721" y="924942"/>
                      <a:pt x="159548" y="927658"/>
                      <a:pt x="163650" y="929598"/>
                    </a:cubicBezTo>
                    <a:lnTo>
                      <a:pt x="252944" y="976490"/>
                    </a:lnTo>
                    <a:cubicBezTo>
                      <a:pt x="257378" y="978652"/>
                      <a:pt x="256381" y="983307"/>
                      <a:pt x="252833" y="985525"/>
                    </a:cubicBezTo>
                    <a:lnTo>
                      <a:pt x="227115" y="1001599"/>
                    </a:lnTo>
                    <a:cubicBezTo>
                      <a:pt x="223567" y="1003817"/>
                      <a:pt x="218912" y="1002485"/>
                      <a:pt x="214034" y="1000767"/>
                    </a:cubicBezTo>
                    <a:lnTo>
                      <a:pt x="124740" y="953875"/>
                    </a:lnTo>
                    <a:cubicBezTo>
                      <a:pt x="120416" y="950882"/>
                      <a:pt x="123631" y="945617"/>
                      <a:pt x="127179" y="943400"/>
                    </a:cubicBezTo>
                    <a:close/>
                    <a:moveTo>
                      <a:pt x="590508" y="865180"/>
                    </a:moveTo>
                    <a:cubicBezTo>
                      <a:pt x="593426" y="865313"/>
                      <a:pt x="597025" y="866535"/>
                      <a:pt x="601639" y="869293"/>
                    </a:cubicBezTo>
                    <a:cubicBezTo>
                      <a:pt x="701188" y="928656"/>
                      <a:pt x="801512" y="986799"/>
                      <a:pt x="901503" y="1045442"/>
                    </a:cubicBezTo>
                    <a:cubicBezTo>
                      <a:pt x="906880" y="1048601"/>
                      <a:pt x="913752" y="1050264"/>
                      <a:pt x="915305" y="1057969"/>
                    </a:cubicBezTo>
                    <a:cubicBezTo>
                      <a:pt x="912089" y="1069054"/>
                      <a:pt x="903332" y="1076093"/>
                      <a:pt x="896127" y="1084352"/>
                    </a:cubicBezTo>
                    <a:cubicBezTo>
                      <a:pt x="888865" y="1092721"/>
                      <a:pt x="882769" y="1086292"/>
                      <a:pt x="876893" y="1082856"/>
                    </a:cubicBezTo>
                    <a:cubicBezTo>
                      <a:pt x="777566" y="1024878"/>
                      <a:pt x="678517" y="966402"/>
                      <a:pt x="578914" y="908924"/>
                    </a:cubicBezTo>
                    <a:cubicBezTo>
                      <a:pt x="564060" y="900332"/>
                      <a:pt x="564724" y="893237"/>
                      <a:pt x="573649" y="881432"/>
                    </a:cubicBezTo>
                    <a:cubicBezTo>
                      <a:pt x="579136" y="874198"/>
                      <a:pt x="581755" y="864783"/>
                      <a:pt x="590508" y="865180"/>
                    </a:cubicBezTo>
                    <a:close/>
                    <a:moveTo>
                      <a:pt x="279438" y="846346"/>
                    </a:moveTo>
                    <a:cubicBezTo>
                      <a:pt x="282986" y="844129"/>
                      <a:pt x="285812" y="846845"/>
                      <a:pt x="289914" y="848785"/>
                    </a:cubicBezTo>
                    <a:lnTo>
                      <a:pt x="379208" y="895677"/>
                    </a:lnTo>
                    <a:cubicBezTo>
                      <a:pt x="383642" y="897839"/>
                      <a:pt x="382644" y="902494"/>
                      <a:pt x="379097" y="904712"/>
                    </a:cubicBezTo>
                    <a:lnTo>
                      <a:pt x="353379" y="920786"/>
                    </a:lnTo>
                    <a:cubicBezTo>
                      <a:pt x="349831" y="923003"/>
                      <a:pt x="345175" y="921672"/>
                      <a:pt x="340298" y="919954"/>
                    </a:cubicBezTo>
                    <a:lnTo>
                      <a:pt x="251004" y="873063"/>
                    </a:lnTo>
                    <a:cubicBezTo>
                      <a:pt x="246681" y="870069"/>
                      <a:pt x="249895" y="864804"/>
                      <a:pt x="253443" y="862587"/>
                    </a:cubicBezTo>
                    <a:close/>
                    <a:moveTo>
                      <a:pt x="410136" y="766308"/>
                    </a:moveTo>
                    <a:cubicBezTo>
                      <a:pt x="413684" y="764091"/>
                      <a:pt x="416511" y="766807"/>
                      <a:pt x="420612" y="768747"/>
                    </a:cubicBezTo>
                    <a:lnTo>
                      <a:pt x="480253" y="802447"/>
                    </a:lnTo>
                    <a:cubicBezTo>
                      <a:pt x="484632" y="804609"/>
                      <a:pt x="483634" y="809265"/>
                      <a:pt x="480142" y="811481"/>
                    </a:cubicBezTo>
                    <a:lnTo>
                      <a:pt x="454423" y="827556"/>
                    </a:lnTo>
                    <a:cubicBezTo>
                      <a:pt x="450876" y="829773"/>
                      <a:pt x="446220" y="828442"/>
                      <a:pt x="441342" y="826724"/>
                    </a:cubicBezTo>
                    <a:lnTo>
                      <a:pt x="381702" y="793025"/>
                    </a:lnTo>
                    <a:cubicBezTo>
                      <a:pt x="377378" y="790031"/>
                      <a:pt x="380593" y="784766"/>
                      <a:pt x="384141" y="782549"/>
                    </a:cubicBezTo>
                    <a:close/>
                    <a:moveTo>
                      <a:pt x="575643" y="698742"/>
                    </a:moveTo>
                    <a:lnTo>
                      <a:pt x="934593" y="909034"/>
                    </a:lnTo>
                    <a:cubicBezTo>
                      <a:pt x="938916" y="912249"/>
                      <a:pt x="942851" y="915464"/>
                      <a:pt x="942851" y="919676"/>
                    </a:cubicBezTo>
                    <a:lnTo>
                      <a:pt x="942851" y="949995"/>
                    </a:lnTo>
                    <a:cubicBezTo>
                      <a:pt x="942796" y="954152"/>
                      <a:pt x="939082" y="957422"/>
                      <a:pt x="934593" y="954873"/>
                    </a:cubicBezTo>
                    <a:lnTo>
                      <a:pt x="575643" y="744581"/>
                    </a:lnTo>
                    <a:cubicBezTo>
                      <a:pt x="571542" y="742142"/>
                      <a:pt x="567385" y="741144"/>
                      <a:pt x="567385" y="736987"/>
                    </a:cubicBezTo>
                    <a:lnTo>
                      <a:pt x="567385" y="706335"/>
                    </a:lnTo>
                    <a:cubicBezTo>
                      <a:pt x="567385" y="702123"/>
                      <a:pt x="570378" y="696636"/>
                      <a:pt x="575643" y="698742"/>
                    </a:cubicBezTo>
                    <a:close/>
                    <a:moveTo>
                      <a:pt x="441343" y="634446"/>
                    </a:moveTo>
                    <a:lnTo>
                      <a:pt x="501537" y="667148"/>
                    </a:lnTo>
                    <a:cubicBezTo>
                      <a:pt x="505528" y="670363"/>
                      <a:pt x="509130" y="673578"/>
                      <a:pt x="509130" y="677790"/>
                    </a:cubicBezTo>
                    <a:lnTo>
                      <a:pt x="509130" y="708109"/>
                    </a:lnTo>
                    <a:cubicBezTo>
                      <a:pt x="509186" y="712266"/>
                      <a:pt x="505749" y="715536"/>
                      <a:pt x="501537" y="712987"/>
                    </a:cubicBezTo>
                    <a:lnTo>
                      <a:pt x="441343" y="680284"/>
                    </a:lnTo>
                    <a:cubicBezTo>
                      <a:pt x="437518" y="677846"/>
                      <a:pt x="433749" y="676848"/>
                      <a:pt x="433749" y="672691"/>
                    </a:cubicBezTo>
                    <a:lnTo>
                      <a:pt x="433749" y="642039"/>
                    </a:lnTo>
                    <a:cubicBezTo>
                      <a:pt x="433749" y="637827"/>
                      <a:pt x="436520" y="632340"/>
                      <a:pt x="441343" y="634446"/>
                    </a:cubicBezTo>
                    <a:close/>
                    <a:moveTo>
                      <a:pt x="716708" y="628127"/>
                    </a:moveTo>
                    <a:lnTo>
                      <a:pt x="941134" y="757883"/>
                    </a:lnTo>
                    <a:cubicBezTo>
                      <a:pt x="945125" y="761097"/>
                      <a:pt x="948728" y="764312"/>
                      <a:pt x="948728" y="768525"/>
                    </a:cubicBezTo>
                    <a:lnTo>
                      <a:pt x="948728" y="798844"/>
                    </a:lnTo>
                    <a:cubicBezTo>
                      <a:pt x="948783" y="803001"/>
                      <a:pt x="945347" y="806326"/>
                      <a:pt x="941134" y="803722"/>
                    </a:cubicBezTo>
                    <a:lnTo>
                      <a:pt x="716708" y="673966"/>
                    </a:lnTo>
                    <a:cubicBezTo>
                      <a:pt x="712883" y="671527"/>
                      <a:pt x="709114" y="670529"/>
                      <a:pt x="709114" y="666372"/>
                    </a:cubicBezTo>
                    <a:lnTo>
                      <a:pt x="709114" y="635720"/>
                    </a:lnTo>
                    <a:cubicBezTo>
                      <a:pt x="709114" y="631508"/>
                      <a:pt x="711885" y="626021"/>
                      <a:pt x="716708" y="628127"/>
                    </a:cubicBezTo>
                    <a:close/>
                    <a:moveTo>
                      <a:pt x="444170" y="474371"/>
                    </a:moveTo>
                    <a:lnTo>
                      <a:pt x="504364" y="507073"/>
                    </a:lnTo>
                    <a:cubicBezTo>
                      <a:pt x="508354" y="510288"/>
                      <a:pt x="511957" y="513503"/>
                      <a:pt x="511957" y="517715"/>
                    </a:cubicBezTo>
                    <a:lnTo>
                      <a:pt x="511957" y="548034"/>
                    </a:lnTo>
                    <a:cubicBezTo>
                      <a:pt x="511957" y="552191"/>
                      <a:pt x="508521" y="555516"/>
                      <a:pt x="504364" y="552912"/>
                    </a:cubicBezTo>
                    <a:lnTo>
                      <a:pt x="444170" y="520209"/>
                    </a:lnTo>
                    <a:cubicBezTo>
                      <a:pt x="440345" y="517770"/>
                      <a:pt x="436576" y="516773"/>
                      <a:pt x="436576" y="512616"/>
                    </a:cubicBezTo>
                    <a:lnTo>
                      <a:pt x="436576" y="481965"/>
                    </a:lnTo>
                    <a:cubicBezTo>
                      <a:pt x="436576" y="477752"/>
                      <a:pt x="439347" y="472265"/>
                      <a:pt x="444170" y="474371"/>
                    </a:cubicBezTo>
                    <a:close/>
                    <a:moveTo>
                      <a:pt x="646868" y="430196"/>
                    </a:moveTo>
                    <a:lnTo>
                      <a:pt x="941133" y="604072"/>
                    </a:lnTo>
                    <a:cubicBezTo>
                      <a:pt x="945124" y="607287"/>
                      <a:pt x="948727" y="610502"/>
                      <a:pt x="948727" y="614714"/>
                    </a:cubicBezTo>
                    <a:lnTo>
                      <a:pt x="948727" y="645033"/>
                    </a:lnTo>
                    <a:cubicBezTo>
                      <a:pt x="948782" y="649135"/>
                      <a:pt x="945346" y="652461"/>
                      <a:pt x="941133" y="649911"/>
                    </a:cubicBezTo>
                    <a:lnTo>
                      <a:pt x="646868" y="476035"/>
                    </a:lnTo>
                    <a:cubicBezTo>
                      <a:pt x="643044" y="473596"/>
                      <a:pt x="639274" y="472598"/>
                      <a:pt x="639274" y="468441"/>
                    </a:cubicBezTo>
                    <a:lnTo>
                      <a:pt x="639274" y="437789"/>
                    </a:lnTo>
                    <a:cubicBezTo>
                      <a:pt x="639274" y="433577"/>
                      <a:pt x="642045" y="428090"/>
                      <a:pt x="646868" y="430196"/>
                    </a:cubicBezTo>
                    <a:close/>
                    <a:moveTo>
                      <a:pt x="444170" y="317455"/>
                    </a:moveTo>
                    <a:lnTo>
                      <a:pt x="504364" y="350157"/>
                    </a:lnTo>
                    <a:cubicBezTo>
                      <a:pt x="508354" y="353372"/>
                      <a:pt x="511957" y="356587"/>
                      <a:pt x="511957" y="360799"/>
                    </a:cubicBezTo>
                    <a:lnTo>
                      <a:pt x="511957" y="391118"/>
                    </a:lnTo>
                    <a:cubicBezTo>
                      <a:pt x="511957" y="395275"/>
                      <a:pt x="508521" y="398545"/>
                      <a:pt x="504364" y="395996"/>
                    </a:cubicBezTo>
                    <a:lnTo>
                      <a:pt x="444170" y="363293"/>
                    </a:lnTo>
                    <a:cubicBezTo>
                      <a:pt x="440345" y="360855"/>
                      <a:pt x="436576" y="359857"/>
                      <a:pt x="436576" y="355700"/>
                    </a:cubicBezTo>
                    <a:lnTo>
                      <a:pt x="436576" y="325048"/>
                    </a:lnTo>
                    <a:cubicBezTo>
                      <a:pt x="436576" y="320836"/>
                      <a:pt x="439347" y="315349"/>
                      <a:pt x="444170" y="317455"/>
                    </a:cubicBezTo>
                    <a:close/>
                    <a:moveTo>
                      <a:pt x="581518" y="234869"/>
                    </a:moveTo>
                    <a:lnTo>
                      <a:pt x="940468" y="445162"/>
                    </a:lnTo>
                    <a:cubicBezTo>
                      <a:pt x="944791" y="448376"/>
                      <a:pt x="948726" y="451591"/>
                      <a:pt x="948726" y="455803"/>
                    </a:cubicBezTo>
                    <a:lnTo>
                      <a:pt x="948726" y="486123"/>
                    </a:lnTo>
                    <a:cubicBezTo>
                      <a:pt x="948726" y="490280"/>
                      <a:pt x="945013" y="493605"/>
                      <a:pt x="940468" y="491000"/>
                    </a:cubicBezTo>
                    <a:lnTo>
                      <a:pt x="581518" y="280708"/>
                    </a:lnTo>
                    <a:cubicBezTo>
                      <a:pt x="577417" y="278269"/>
                      <a:pt x="573260" y="277271"/>
                      <a:pt x="573260" y="273114"/>
                    </a:cubicBezTo>
                    <a:lnTo>
                      <a:pt x="573260" y="242462"/>
                    </a:lnTo>
                    <a:cubicBezTo>
                      <a:pt x="573260" y="238250"/>
                      <a:pt x="576253" y="232763"/>
                      <a:pt x="581518" y="234869"/>
                    </a:cubicBezTo>
                    <a:close/>
                    <a:moveTo>
                      <a:pt x="438905" y="158656"/>
                    </a:moveTo>
                    <a:lnTo>
                      <a:pt x="499099" y="191358"/>
                    </a:lnTo>
                    <a:cubicBezTo>
                      <a:pt x="503090" y="194573"/>
                      <a:pt x="506692" y="197788"/>
                      <a:pt x="506692" y="202000"/>
                    </a:cubicBezTo>
                    <a:lnTo>
                      <a:pt x="506692" y="232319"/>
                    </a:lnTo>
                    <a:cubicBezTo>
                      <a:pt x="506748" y="236476"/>
                      <a:pt x="503311" y="239801"/>
                      <a:pt x="499099" y="237197"/>
                    </a:cubicBezTo>
                    <a:lnTo>
                      <a:pt x="438905" y="204494"/>
                    </a:lnTo>
                    <a:cubicBezTo>
                      <a:pt x="435080" y="202055"/>
                      <a:pt x="431311" y="201058"/>
                      <a:pt x="431311" y="196901"/>
                    </a:cubicBezTo>
                    <a:lnTo>
                      <a:pt x="431311" y="166249"/>
                    </a:lnTo>
                    <a:cubicBezTo>
                      <a:pt x="431311" y="162037"/>
                      <a:pt x="434082" y="156550"/>
                      <a:pt x="438905" y="158656"/>
                    </a:cubicBezTo>
                    <a:close/>
                    <a:moveTo>
                      <a:pt x="609289" y="93140"/>
                    </a:moveTo>
                    <a:lnTo>
                      <a:pt x="941133" y="289631"/>
                    </a:lnTo>
                    <a:cubicBezTo>
                      <a:pt x="945124" y="292845"/>
                      <a:pt x="948726" y="296060"/>
                      <a:pt x="948726" y="300273"/>
                    </a:cubicBezTo>
                    <a:lnTo>
                      <a:pt x="948726" y="330592"/>
                    </a:lnTo>
                    <a:cubicBezTo>
                      <a:pt x="948782" y="334749"/>
                      <a:pt x="945345" y="338074"/>
                      <a:pt x="941133" y="335470"/>
                    </a:cubicBezTo>
                    <a:lnTo>
                      <a:pt x="609289" y="138979"/>
                    </a:lnTo>
                    <a:cubicBezTo>
                      <a:pt x="605464" y="136540"/>
                      <a:pt x="601695" y="135542"/>
                      <a:pt x="601695" y="131385"/>
                    </a:cubicBezTo>
                    <a:lnTo>
                      <a:pt x="601695" y="100733"/>
                    </a:lnTo>
                    <a:cubicBezTo>
                      <a:pt x="601695" y="96521"/>
                      <a:pt x="604466" y="91034"/>
                      <a:pt x="609289" y="93140"/>
                    </a:cubicBezTo>
                    <a:close/>
                    <a:moveTo>
                      <a:pt x="446055" y="465"/>
                    </a:moveTo>
                    <a:lnTo>
                      <a:pt x="506249" y="33167"/>
                    </a:lnTo>
                    <a:cubicBezTo>
                      <a:pt x="510239" y="36382"/>
                      <a:pt x="513843" y="39597"/>
                      <a:pt x="513843" y="43810"/>
                    </a:cubicBezTo>
                    <a:lnTo>
                      <a:pt x="513843" y="74129"/>
                    </a:lnTo>
                    <a:cubicBezTo>
                      <a:pt x="513843" y="78230"/>
                      <a:pt x="510406" y="81556"/>
                      <a:pt x="506249" y="79006"/>
                    </a:cubicBezTo>
                    <a:lnTo>
                      <a:pt x="446055" y="46304"/>
                    </a:lnTo>
                    <a:cubicBezTo>
                      <a:pt x="442230" y="43865"/>
                      <a:pt x="438461" y="42867"/>
                      <a:pt x="438461" y="38710"/>
                    </a:cubicBezTo>
                    <a:lnTo>
                      <a:pt x="438461" y="8059"/>
                    </a:lnTo>
                    <a:cubicBezTo>
                      <a:pt x="438461" y="3846"/>
                      <a:pt x="441232" y="-1641"/>
                      <a:pt x="446055" y="465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xmlns="" id="{F252C56F-596C-491B-B908-4CAE36045774}"/>
                </a:ext>
              </a:extLst>
            </p:cNvPr>
            <p:cNvSpPr/>
            <p:nvPr/>
          </p:nvSpPr>
          <p:spPr>
            <a:xfrm>
              <a:off x="4130719" y="3787233"/>
              <a:ext cx="1241458" cy="1240396"/>
            </a:xfrm>
            <a:custGeom>
              <a:avLst/>
              <a:gdLst>
                <a:gd name="connsiteX0" fmla="*/ 553778 w 1715332"/>
                <a:gd name="connsiteY0" fmla="*/ 1647181 h 1713864"/>
                <a:gd name="connsiteX1" fmla="*/ 617428 w 1715332"/>
                <a:gd name="connsiteY1" fmla="*/ 1647181 h 1713864"/>
                <a:gd name="connsiteX2" fmla="*/ 619026 w 1715332"/>
                <a:gd name="connsiteY2" fmla="*/ 1648779 h 1713864"/>
                <a:gd name="connsiteX3" fmla="*/ 619026 w 1715332"/>
                <a:gd name="connsiteY3" fmla="*/ 1708354 h 1713864"/>
                <a:gd name="connsiteX4" fmla="*/ 613515 w 1715332"/>
                <a:gd name="connsiteY4" fmla="*/ 1713864 h 1713864"/>
                <a:gd name="connsiteX5" fmla="*/ 555115 w 1715332"/>
                <a:gd name="connsiteY5" fmla="*/ 1713864 h 1713864"/>
                <a:gd name="connsiteX6" fmla="*/ 548267 w 1715332"/>
                <a:gd name="connsiteY6" fmla="*/ 1707017 h 1713864"/>
                <a:gd name="connsiteX7" fmla="*/ 548267 w 1715332"/>
                <a:gd name="connsiteY7" fmla="*/ 1652725 h 1713864"/>
                <a:gd name="connsiteX8" fmla="*/ 553778 w 1715332"/>
                <a:gd name="connsiteY8" fmla="*/ 1647181 h 1713864"/>
                <a:gd name="connsiteX9" fmla="*/ 1651617 w 1715332"/>
                <a:gd name="connsiteY9" fmla="*/ 1642779 h 1713864"/>
                <a:gd name="connsiteX10" fmla="*/ 1709724 w 1715332"/>
                <a:gd name="connsiteY10" fmla="*/ 1642779 h 1713864"/>
                <a:gd name="connsiteX11" fmla="*/ 1715332 w 1715332"/>
                <a:gd name="connsiteY11" fmla="*/ 1648388 h 1713864"/>
                <a:gd name="connsiteX12" fmla="*/ 1715332 w 1715332"/>
                <a:gd name="connsiteY12" fmla="*/ 1706495 h 1713864"/>
                <a:gd name="connsiteX13" fmla="*/ 1709821 w 1715332"/>
                <a:gd name="connsiteY13" fmla="*/ 1712005 h 1713864"/>
                <a:gd name="connsiteX14" fmla="*/ 1652954 w 1715332"/>
                <a:gd name="connsiteY14" fmla="*/ 1712005 h 1713864"/>
                <a:gd name="connsiteX15" fmla="*/ 1646106 w 1715332"/>
                <a:gd name="connsiteY15" fmla="*/ 1705157 h 1713864"/>
                <a:gd name="connsiteX16" fmla="*/ 1646106 w 1715332"/>
                <a:gd name="connsiteY16" fmla="*/ 1648290 h 1713864"/>
                <a:gd name="connsiteX17" fmla="*/ 1651617 w 1715332"/>
                <a:gd name="connsiteY17" fmla="*/ 1642779 h 1713864"/>
                <a:gd name="connsiteX18" fmla="*/ 1449904 w 1715332"/>
                <a:gd name="connsiteY18" fmla="*/ 1642779 h 1713864"/>
                <a:gd name="connsiteX19" fmla="*/ 1507327 w 1715332"/>
                <a:gd name="connsiteY19" fmla="*/ 1642779 h 1713864"/>
                <a:gd name="connsiteX20" fmla="*/ 1512935 w 1715332"/>
                <a:gd name="connsiteY20" fmla="*/ 1648388 h 1713864"/>
                <a:gd name="connsiteX21" fmla="*/ 1512935 w 1715332"/>
                <a:gd name="connsiteY21" fmla="*/ 1706495 h 1713864"/>
                <a:gd name="connsiteX22" fmla="*/ 1507425 w 1715332"/>
                <a:gd name="connsiteY22" fmla="*/ 1712005 h 1713864"/>
                <a:gd name="connsiteX23" fmla="*/ 1450557 w 1715332"/>
                <a:gd name="connsiteY23" fmla="*/ 1712005 h 1713864"/>
                <a:gd name="connsiteX24" fmla="*/ 1443709 w 1715332"/>
                <a:gd name="connsiteY24" fmla="*/ 1705157 h 1713864"/>
                <a:gd name="connsiteX25" fmla="*/ 1443709 w 1715332"/>
                <a:gd name="connsiteY25" fmla="*/ 1648975 h 1713864"/>
                <a:gd name="connsiteX26" fmla="*/ 1449904 w 1715332"/>
                <a:gd name="connsiteY26" fmla="*/ 1642779 h 1713864"/>
                <a:gd name="connsiteX27" fmla="*/ 897399 w 1715332"/>
                <a:gd name="connsiteY27" fmla="*/ 1579292 h 1713864"/>
                <a:gd name="connsiteX28" fmla="*/ 956158 w 1715332"/>
                <a:gd name="connsiteY28" fmla="*/ 1579292 h 1713864"/>
                <a:gd name="connsiteX29" fmla="*/ 961766 w 1715332"/>
                <a:gd name="connsiteY29" fmla="*/ 1584901 h 1713864"/>
                <a:gd name="connsiteX30" fmla="*/ 961766 w 1715332"/>
                <a:gd name="connsiteY30" fmla="*/ 1658725 h 1713864"/>
                <a:gd name="connsiteX31" fmla="*/ 961765 w 1715332"/>
                <a:gd name="connsiteY31" fmla="*/ 1658726 h 1713864"/>
                <a:gd name="connsiteX32" fmla="*/ 961765 w 1715332"/>
                <a:gd name="connsiteY32" fmla="*/ 1708354 h 1713864"/>
                <a:gd name="connsiteX33" fmla="*/ 956255 w 1715332"/>
                <a:gd name="connsiteY33" fmla="*/ 1713864 h 1713864"/>
                <a:gd name="connsiteX34" fmla="*/ 763087 w 1715332"/>
                <a:gd name="connsiteY34" fmla="*/ 1713864 h 1713864"/>
                <a:gd name="connsiteX35" fmla="*/ 756239 w 1715332"/>
                <a:gd name="connsiteY35" fmla="*/ 1707017 h 1713864"/>
                <a:gd name="connsiteX36" fmla="*/ 756239 w 1715332"/>
                <a:gd name="connsiteY36" fmla="*/ 1648159 h 1713864"/>
                <a:gd name="connsiteX37" fmla="*/ 756793 w 1715332"/>
                <a:gd name="connsiteY37" fmla="*/ 1647572 h 1713864"/>
                <a:gd name="connsiteX38" fmla="*/ 891888 w 1715332"/>
                <a:gd name="connsiteY38" fmla="*/ 1647572 h 1713864"/>
                <a:gd name="connsiteX39" fmla="*/ 891888 w 1715332"/>
                <a:gd name="connsiteY39" fmla="*/ 1584803 h 1713864"/>
                <a:gd name="connsiteX40" fmla="*/ 897399 w 1715332"/>
                <a:gd name="connsiteY40" fmla="*/ 1579292 h 1713864"/>
                <a:gd name="connsiteX41" fmla="*/ 627830 w 1715332"/>
                <a:gd name="connsiteY41" fmla="*/ 1440905 h 1713864"/>
                <a:gd name="connsiteX42" fmla="*/ 747500 w 1715332"/>
                <a:gd name="connsiteY42" fmla="*/ 1440905 h 1713864"/>
                <a:gd name="connsiteX43" fmla="*/ 756402 w 1715332"/>
                <a:gd name="connsiteY43" fmla="*/ 1449807 h 1713864"/>
                <a:gd name="connsiteX44" fmla="*/ 756402 w 1715332"/>
                <a:gd name="connsiteY44" fmla="*/ 1508761 h 1713864"/>
                <a:gd name="connsiteX45" fmla="*/ 819303 w 1715332"/>
                <a:gd name="connsiteY45" fmla="*/ 1508761 h 1713864"/>
                <a:gd name="connsiteX46" fmla="*/ 824911 w 1715332"/>
                <a:gd name="connsiteY46" fmla="*/ 1514370 h 1713864"/>
                <a:gd name="connsiteX47" fmla="*/ 824911 w 1715332"/>
                <a:gd name="connsiteY47" fmla="*/ 1569543 h 1713864"/>
                <a:gd name="connsiteX48" fmla="*/ 819400 w 1715332"/>
                <a:gd name="connsiteY48" fmla="*/ 1575053 h 1713864"/>
                <a:gd name="connsiteX49" fmla="*/ 756402 w 1715332"/>
                <a:gd name="connsiteY49" fmla="*/ 1575053 h 1713864"/>
                <a:gd name="connsiteX50" fmla="*/ 756402 w 1715332"/>
                <a:gd name="connsiteY50" fmla="*/ 1642715 h 1713864"/>
                <a:gd name="connsiteX51" fmla="*/ 753109 w 1715332"/>
                <a:gd name="connsiteY51" fmla="*/ 1646008 h 1713864"/>
                <a:gd name="connsiteX52" fmla="*/ 622580 w 1715332"/>
                <a:gd name="connsiteY52" fmla="*/ 1646008 h 1713864"/>
                <a:gd name="connsiteX53" fmla="*/ 619026 w 1715332"/>
                <a:gd name="connsiteY53" fmla="*/ 1642454 h 1713864"/>
                <a:gd name="connsiteX54" fmla="*/ 619026 w 1715332"/>
                <a:gd name="connsiteY54" fmla="*/ 1575053 h 1713864"/>
                <a:gd name="connsiteX55" fmla="*/ 555147 w 1715332"/>
                <a:gd name="connsiteY55" fmla="*/ 1575053 h 1713864"/>
                <a:gd name="connsiteX56" fmla="*/ 548299 w 1715332"/>
                <a:gd name="connsiteY56" fmla="*/ 1568206 h 1713864"/>
                <a:gd name="connsiteX57" fmla="*/ 548299 w 1715332"/>
                <a:gd name="connsiteY57" fmla="*/ 1514304 h 1713864"/>
                <a:gd name="connsiteX58" fmla="*/ 553777 w 1715332"/>
                <a:gd name="connsiteY58" fmla="*/ 1508761 h 1713864"/>
                <a:gd name="connsiteX59" fmla="*/ 619026 w 1715332"/>
                <a:gd name="connsiteY59" fmla="*/ 1508761 h 1713864"/>
                <a:gd name="connsiteX60" fmla="*/ 619026 w 1715332"/>
                <a:gd name="connsiteY60" fmla="*/ 1449709 h 1713864"/>
                <a:gd name="connsiteX61" fmla="*/ 627830 w 1715332"/>
                <a:gd name="connsiteY61" fmla="*/ 1440905 h 1713864"/>
                <a:gd name="connsiteX62" fmla="*/ 140148 w 1715332"/>
                <a:gd name="connsiteY62" fmla="*/ 1371580 h 1713864"/>
                <a:gd name="connsiteX63" fmla="*/ 339088 w 1715332"/>
                <a:gd name="connsiteY63" fmla="*/ 1371580 h 1713864"/>
                <a:gd name="connsiteX64" fmla="*/ 342284 w 1715332"/>
                <a:gd name="connsiteY64" fmla="*/ 1374776 h 1713864"/>
                <a:gd name="connsiteX65" fmla="*/ 342284 w 1715332"/>
                <a:gd name="connsiteY65" fmla="*/ 1573716 h 1713864"/>
                <a:gd name="connsiteX66" fmla="*/ 339088 w 1715332"/>
                <a:gd name="connsiteY66" fmla="*/ 1576911 h 1713864"/>
                <a:gd name="connsiteX67" fmla="*/ 140148 w 1715332"/>
                <a:gd name="connsiteY67" fmla="*/ 1576911 h 1713864"/>
                <a:gd name="connsiteX68" fmla="*/ 136953 w 1715332"/>
                <a:gd name="connsiteY68" fmla="*/ 1573716 h 1713864"/>
                <a:gd name="connsiteX69" fmla="*/ 136953 w 1715332"/>
                <a:gd name="connsiteY69" fmla="*/ 1374776 h 1713864"/>
                <a:gd name="connsiteX70" fmla="*/ 140148 w 1715332"/>
                <a:gd name="connsiteY70" fmla="*/ 1371580 h 1713864"/>
                <a:gd name="connsiteX71" fmla="*/ 71085 w 1715332"/>
                <a:gd name="connsiteY71" fmla="*/ 1302485 h 1713864"/>
                <a:gd name="connsiteX72" fmla="*/ 67890 w 1715332"/>
                <a:gd name="connsiteY72" fmla="*/ 1305680 h 1713864"/>
                <a:gd name="connsiteX73" fmla="*/ 67890 w 1715332"/>
                <a:gd name="connsiteY73" fmla="*/ 1642779 h 1713864"/>
                <a:gd name="connsiteX74" fmla="*/ 71085 w 1715332"/>
                <a:gd name="connsiteY74" fmla="*/ 1645975 h 1713864"/>
                <a:gd name="connsiteX75" fmla="*/ 408185 w 1715332"/>
                <a:gd name="connsiteY75" fmla="*/ 1645975 h 1713864"/>
                <a:gd name="connsiteX76" fmla="*/ 411380 w 1715332"/>
                <a:gd name="connsiteY76" fmla="*/ 1642779 h 1713864"/>
                <a:gd name="connsiteX77" fmla="*/ 411380 w 1715332"/>
                <a:gd name="connsiteY77" fmla="*/ 1305680 h 1713864"/>
                <a:gd name="connsiteX78" fmla="*/ 408185 w 1715332"/>
                <a:gd name="connsiteY78" fmla="*/ 1302485 h 1713864"/>
                <a:gd name="connsiteX79" fmla="*/ 3196 w 1715332"/>
                <a:gd name="connsiteY79" fmla="*/ 1234595 h 1713864"/>
                <a:gd name="connsiteX80" fmla="*/ 476041 w 1715332"/>
                <a:gd name="connsiteY80" fmla="*/ 1234595 h 1713864"/>
                <a:gd name="connsiteX81" fmla="*/ 479237 w 1715332"/>
                <a:gd name="connsiteY81" fmla="*/ 1237824 h 1713864"/>
                <a:gd name="connsiteX82" fmla="*/ 479237 w 1715332"/>
                <a:gd name="connsiteY82" fmla="*/ 1710636 h 1713864"/>
                <a:gd name="connsiteX83" fmla="*/ 476041 w 1715332"/>
                <a:gd name="connsiteY83" fmla="*/ 1713832 h 1713864"/>
                <a:gd name="connsiteX84" fmla="*/ 3196 w 1715332"/>
                <a:gd name="connsiteY84" fmla="*/ 1713832 h 1713864"/>
                <a:gd name="connsiteX85" fmla="*/ 0 w 1715332"/>
                <a:gd name="connsiteY85" fmla="*/ 1710636 h 1713864"/>
                <a:gd name="connsiteX86" fmla="*/ 0 w 1715332"/>
                <a:gd name="connsiteY86" fmla="*/ 1237791 h 1713864"/>
                <a:gd name="connsiteX87" fmla="*/ 3196 w 1715332"/>
                <a:gd name="connsiteY87" fmla="*/ 1234595 h 1713864"/>
                <a:gd name="connsiteX88" fmla="*/ 1296388 w 1715332"/>
                <a:gd name="connsiteY88" fmla="*/ 1234400 h 1713864"/>
                <a:gd name="connsiteX89" fmla="*/ 1300790 w 1715332"/>
                <a:gd name="connsiteY89" fmla="*/ 1239226 h 1713864"/>
                <a:gd name="connsiteX90" fmla="*/ 1300790 w 1715332"/>
                <a:gd name="connsiteY90" fmla="*/ 1298572 h 1713864"/>
                <a:gd name="connsiteX91" fmla="*/ 1296127 w 1715332"/>
                <a:gd name="connsiteY91" fmla="*/ 1303138 h 1713864"/>
                <a:gd name="connsiteX92" fmla="*/ 1236781 w 1715332"/>
                <a:gd name="connsiteY92" fmla="*/ 1303138 h 1713864"/>
                <a:gd name="connsiteX93" fmla="*/ 1232053 w 1715332"/>
                <a:gd name="connsiteY93" fmla="*/ 1298637 h 1713864"/>
                <a:gd name="connsiteX94" fmla="*/ 1232085 w 1715332"/>
                <a:gd name="connsiteY94" fmla="*/ 1238704 h 1713864"/>
                <a:gd name="connsiteX95" fmla="*/ 1236455 w 1715332"/>
                <a:gd name="connsiteY95" fmla="*/ 1234432 h 1713864"/>
                <a:gd name="connsiteX96" fmla="*/ 1296388 w 1715332"/>
                <a:gd name="connsiteY96" fmla="*/ 1234400 h 1713864"/>
                <a:gd name="connsiteX97" fmla="*/ 1645943 w 1715332"/>
                <a:gd name="connsiteY97" fmla="*/ 1166021 h 1713864"/>
                <a:gd name="connsiteX98" fmla="*/ 1709723 w 1715332"/>
                <a:gd name="connsiteY98" fmla="*/ 1166021 h 1713864"/>
                <a:gd name="connsiteX99" fmla="*/ 1715332 w 1715332"/>
                <a:gd name="connsiteY99" fmla="*/ 1171630 h 1713864"/>
                <a:gd name="connsiteX100" fmla="*/ 1715332 w 1715332"/>
                <a:gd name="connsiteY100" fmla="*/ 1435166 h 1713864"/>
                <a:gd name="connsiteX101" fmla="*/ 1709821 w 1715332"/>
                <a:gd name="connsiteY101" fmla="*/ 1440677 h 1713864"/>
                <a:gd name="connsiteX102" fmla="*/ 1652628 w 1715332"/>
                <a:gd name="connsiteY102" fmla="*/ 1440677 h 1713864"/>
                <a:gd name="connsiteX103" fmla="*/ 1645780 w 1715332"/>
                <a:gd name="connsiteY103" fmla="*/ 1433829 h 1713864"/>
                <a:gd name="connsiteX104" fmla="*/ 1645780 w 1715332"/>
                <a:gd name="connsiteY104" fmla="*/ 1166217 h 1713864"/>
                <a:gd name="connsiteX105" fmla="*/ 1645943 w 1715332"/>
                <a:gd name="connsiteY105" fmla="*/ 1166021 h 1713864"/>
                <a:gd name="connsiteX106" fmla="*/ 692622 w 1715332"/>
                <a:gd name="connsiteY106" fmla="*/ 1165369 h 1713864"/>
                <a:gd name="connsiteX107" fmla="*/ 752750 w 1715332"/>
                <a:gd name="connsiteY107" fmla="*/ 1165369 h 1713864"/>
                <a:gd name="connsiteX108" fmla="*/ 753761 w 1715332"/>
                <a:gd name="connsiteY108" fmla="*/ 1166380 h 1713864"/>
                <a:gd name="connsiteX109" fmla="*/ 753761 w 1715332"/>
                <a:gd name="connsiteY109" fmla="*/ 1226509 h 1713864"/>
                <a:gd name="connsiteX110" fmla="*/ 748250 w 1715332"/>
                <a:gd name="connsiteY110" fmla="*/ 1232020 h 1713864"/>
                <a:gd name="connsiteX111" fmla="*/ 693959 w 1715332"/>
                <a:gd name="connsiteY111" fmla="*/ 1232020 h 1713864"/>
                <a:gd name="connsiteX112" fmla="*/ 687111 w 1715332"/>
                <a:gd name="connsiteY112" fmla="*/ 1225172 h 1713864"/>
                <a:gd name="connsiteX113" fmla="*/ 687111 w 1715332"/>
                <a:gd name="connsiteY113" fmla="*/ 1170880 h 1713864"/>
                <a:gd name="connsiteX114" fmla="*/ 692622 w 1715332"/>
                <a:gd name="connsiteY114" fmla="*/ 1165369 h 1713864"/>
                <a:gd name="connsiteX115" fmla="*/ 549669 w 1715332"/>
                <a:gd name="connsiteY115" fmla="*/ 1165369 h 1713864"/>
                <a:gd name="connsiteX116" fmla="*/ 613449 w 1715332"/>
                <a:gd name="connsiteY116" fmla="*/ 1165369 h 1713864"/>
                <a:gd name="connsiteX117" fmla="*/ 619058 w 1715332"/>
                <a:gd name="connsiteY117" fmla="*/ 1170978 h 1713864"/>
                <a:gd name="connsiteX118" fmla="*/ 619058 w 1715332"/>
                <a:gd name="connsiteY118" fmla="*/ 1296975 h 1713864"/>
                <a:gd name="connsiteX119" fmla="*/ 613547 w 1715332"/>
                <a:gd name="connsiteY119" fmla="*/ 1302485 h 1713864"/>
                <a:gd name="connsiteX120" fmla="*/ 556516 w 1715332"/>
                <a:gd name="connsiteY120" fmla="*/ 1302485 h 1713864"/>
                <a:gd name="connsiteX121" fmla="*/ 549669 w 1715332"/>
                <a:gd name="connsiteY121" fmla="*/ 1295638 h 1713864"/>
                <a:gd name="connsiteX122" fmla="*/ 1168761 w 1715332"/>
                <a:gd name="connsiteY122" fmla="*/ 1165206 h 1713864"/>
                <a:gd name="connsiteX123" fmla="*/ 1162924 w 1715332"/>
                <a:gd name="connsiteY123" fmla="*/ 1171076 h 1713864"/>
                <a:gd name="connsiteX124" fmla="*/ 1162891 w 1715332"/>
                <a:gd name="connsiteY124" fmla="*/ 1365809 h 1713864"/>
                <a:gd name="connsiteX125" fmla="*/ 1169380 w 1715332"/>
                <a:gd name="connsiteY125" fmla="*/ 1372265 h 1713864"/>
                <a:gd name="connsiteX126" fmla="*/ 1364114 w 1715332"/>
                <a:gd name="connsiteY126" fmla="*/ 1372265 h 1713864"/>
                <a:gd name="connsiteX127" fmla="*/ 1369950 w 1715332"/>
                <a:gd name="connsiteY127" fmla="*/ 1366396 h 1713864"/>
                <a:gd name="connsiteX128" fmla="*/ 1369950 w 1715332"/>
                <a:gd name="connsiteY128" fmla="*/ 1171043 h 1713864"/>
                <a:gd name="connsiteX129" fmla="*/ 1364081 w 1715332"/>
                <a:gd name="connsiteY129" fmla="*/ 1165206 h 1713864"/>
                <a:gd name="connsiteX130" fmla="*/ 1168761 w 1715332"/>
                <a:gd name="connsiteY130" fmla="*/ 1165206 h 1713864"/>
                <a:gd name="connsiteX131" fmla="*/ 887616 w 1715332"/>
                <a:gd name="connsiteY131" fmla="*/ 1099273 h 1713864"/>
                <a:gd name="connsiteX132" fmla="*/ 887634 w 1715332"/>
                <a:gd name="connsiteY132" fmla="*/ 1099338 h 1713864"/>
                <a:gd name="connsiteX133" fmla="*/ 888432 w 1715332"/>
                <a:gd name="connsiteY133" fmla="*/ 1099338 h 1713864"/>
                <a:gd name="connsiteX134" fmla="*/ 894040 w 1715332"/>
                <a:gd name="connsiteY134" fmla="*/ 1104947 h 1713864"/>
                <a:gd name="connsiteX135" fmla="*/ 894040 w 1715332"/>
                <a:gd name="connsiteY135" fmla="*/ 1165369 h 1713864"/>
                <a:gd name="connsiteX136" fmla="*/ 956157 w 1715332"/>
                <a:gd name="connsiteY136" fmla="*/ 1165369 h 1713864"/>
                <a:gd name="connsiteX137" fmla="*/ 961766 w 1715332"/>
                <a:gd name="connsiteY137" fmla="*/ 1170978 h 1713864"/>
                <a:gd name="connsiteX138" fmla="*/ 961766 w 1715332"/>
                <a:gd name="connsiteY138" fmla="*/ 1296975 h 1713864"/>
                <a:gd name="connsiteX139" fmla="*/ 956255 w 1715332"/>
                <a:gd name="connsiteY139" fmla="*/ 1302485 h 1713864"/>
                <a:gd name="connsiteX140" fmla="*/ 890094 w 1715332"/>
                <a:gd name="connsiteY140" fmla="*/ 1302485 h 1713864"/>
                <a:gd name="connsiteX141" fmla="*/ 891496 w 1715332"/>
                <a:gd name="connsiteY141" fmla="*/ 1303887 h 1713864"/>
                <a:gd name="connsiteX142" fmla="*/ 891496 w 1715332"/>
                <a:gd name="connsiteY142" fmla="*/ 1364310 h 1713864"/>
                <a:gd name="connsiteX143" fmla="*/ 885986 w 1715332"/>
                <a:gd name="connsiteY143" fmla="*/ 1369820 h 1713864"/>
                <a:gd name="connsiteX144" fmla="*/ 693959 w 1715332"/>
                <a:gd name="connsiteY144" fmla="*/ 1369820 h 1713864"/>
                <a:gd name="connsiteX145" fmla="*/ 687111 w 1715332"/>
                <a:gd name="connsiteY145" fmla="*/ 1362973 h 1713864"/>
                <a:gd name="connsiteX146" fmla="*/ 687111 w 1715332"/>
                <a:gd name="connsiteY146" fmla="*/ 1308029 h 1713864"/>
                <a:gd name="connsiteX147" fmla="*/ 692622 w 1715332"/>
                <a:gd name="connsiteY147" fmla="*/ 1302485 h 1713864"/>
                <a:gd name="connsiteX148" fmla="*/ 824650 w 1715332"/>
                <a:gd name="connsiteY148" fmla="*/ 1302485 h 1713864"/>
                <a:gd name="connsiteX149" fmla="*/ 824650 w 1715332"/>
                <a:gd name="connsiteY149" fmla="*/ 1168304 h 1713864"/>
                <a:gd name="connsiteX150" fmla="*/ 826907 w 1715332"/>
                <a:gd name="connsiteY150" fmla="*/ 1166021 h 1713864"/>
                <a:gd name="connsiteX151" fmla="*/ 755327 w 1715332"/>
                <a:gd name="connsiteY151" fmla="*/ 1166021 h 1713864"/>
                <a:gd name="connsiteX152" fmla="*/ 754381 w 1715332"/>
                <a:gd name="connsiteY152" fmla="*/ 1165076 h 1713864"/>
                <a:gd name="connsiteX153" fmla="*/ 754381 w 1715332"/>
                <a:gd name="connsiteY153" fmla="*/ 1104881 h 1713864"/>
                <a:gd name="connsiteX154" fmla="*/ 756698 w 1715332"/>
                <a:gd name="connsiteY154" fmla="*/ 1102550 h 1713864"/>
                <a:gd name="connsiteX155" fmla="*/ 756500 w 1715332"/>
                <a:gd name="connsiteY155" fmla="*/ 1102599 h 1713864"/>
                <a:gd name="connsiteX156" fmla="*/ 756337 w 1715332"/>
                <a:gd name="connsiteY156" fmla="*/ 1101132 h 1713864"/>
                <a:gd name="connsiteX157" fmla="*/ 757969 w 1715332"/>
                <a:gd name="connsiteY157" fmla="*/ 1101273 h 1713864"/>
                <a:gd name="connsiteX158" fmla="*/ 759892 w 1715332"/>
                <a:gd name="connsiteY158" fmla="*/ 1099338 h 1713864"/>
                <a:gd name="connsiteX159" fmla="*/ 887496 w 1715332"/>
                <a:gd name="connsiteY159" fmla="*/ 1099338 h 1713864"/>
                <a:gd name="connsiteX160" fmla="*/ 5967 w 1715332"/>
                <a:gd name="connsiteY160" fmla="*/ 1027373 h 1713864"/>
                <a:gd name="connsiteX161" fmla="*/ 134735 w 1715332"/>
                <a:gd name="connsiteY161" fmla="*/ 1027373 h 1713864"/>
                <a:gd name="connsiteX162" fmla="*/ 140245 w 1715332"/>
                <a:gd name="connsiteY162" fmla="*/ 1032884 h 1713864"/>
                <a:gd name="connsiteX163" fmla="*/ 140245 w 1715332"/>
                <a:gd name="connsiteY163" fmla="*/ 1093372 h 1713864"/>
                <a:gd name="connsiteX164" fmla="*/ 134735 w 1715332"/>
                <a:gd name="connsiteY164" fmla="*/ 1098882 h 1713864"/>
                <a:gd name="connsiteX165" fmla="*/ 5967 w 1715332"/>
                <a:gd name="connsiteY165" fmla="*/ 1098882 h 1713864"/>
                <a:gd name="connsiteX166" fmla="*/ 456 w 1715332"/>
                <a:gd name="connsiteY166" fmla="*/ 1093372 h 1713864"/>
                <a:gd name="connsiteX167" fmla="*/ 456 w 1715332"/>
                <a:gd name="connsiteY167" fmla="*/ 1032884 h 1713864"/>
                <a:gd name="connsiteX168" fmla="*/ 5967 w 1715332"/>
                <a:gd name="connsiteY168" fmla="*/ 1027373 h 1713864"/>
                <a:gd name="connsiteX169" fmla="*/ 964538 w 1715332"/>
                <a:gd name="connsiteY169" fmla="*/ 1026590 h 1713864"/>
                <a:gd name="connsiteX170" fmla="*/ 1028221 w 1715332"/>
                <a:gd name="connsiteY170" fmla="*/ 1026590 h 1713864"/>
                <a:gd name="connsiteX171" fmla="*/ 1028351 w 1715332"/>
                <a:gd name="connsiteY171" fmla="*/ 1026721 h 1713864"/>
                <a:gd name="connsiteX172" fmla="*/ 1028351 w 1715332"/>
                <a:gd name="connsiteY172" fmla="*/ 1094839 h 1713864"/>
                <a:gd name="connsiteX173" fmla="*/ 1022840 w 1715332"/>
                <a:gd name="connsiteY173" fmla="*/ 1100350 h 1713864"/>
                <a:gd name="connsiteX174" fmla="*/ 965875 w 1715332"/>
                <a:gd name="connsiteY174" fmla="*/ 1100350 h 1713864"/>
                <a:gd name="connsiteX175" fmla="*/ 959027 w 1715332"/>
                <a:gd name="connsiteY175" fmla="*/ 1093502 h 1713864"/>
                <a:gd name="connsiteX176" fmla="*/ 959027 w 1715332"/>
                <a:gd name="connsiteY176" fmla="*/ 1032101 h 1713864"/>
                <a:gd name="connsiteX177" fmla="*/ 964538 w 1715332"/>
                <a:gd name="connsiteY177" fmla="*/ 1026590 h 1713864"/>
                <a:gd name="connsiteX178" fmla="*/ 1237530 w 1715332"/>
                <a:gd name="connsiteY178" fmla="*/ 1026558 h 1713864"/>
                <a:gd name="connsiteX179" fmla="*/ 1368255 w 1715332"/>
                <a:gd name="connsiteY179" fmla="*/ 1026558 h 1713864"/>
                <a:gd name="connsiteX180" fmla="*/ 1373863 w 1715332"/>
                <a:gd name="connsiteY180" fmla="*/ 1032167 h 1713864"/>
                <a:gd name="connsiteX181" fmla="*/ 1373863 w 1715332"/>
                <a:gd name="connsiteY181" fmla="*/ 1098230 h 1713864"/>
                <a:gd name="connsiteX182" fmla="*/ 1435362 w 1715332"/>
                <a:gd name="connsiteY182" fmla="*/ 1098230 h 1713864"/>
                <a:gd name="connsiteX183" fmla="*/ 1440970 w 1715332"/>
                <a:gd name="connsiteY183" fmla="*/ 1103838 h 1713864"/>
                <a:gd name="connsiteX184" fmla="*/ 1440970 w 1715332"/>
                <a:gd name="connsiteY184" fmla="*/ 1234139 h 1713864"/>
                <a:gd name="connsiteX185" fmla="*/ 1506251 w 1715332"/>
                <a:gd name="connsiteY185" fmla="*/ 1234139 h 1713864"/>
                <a:gd name="connsiteX186" fmla="*/ 1506251 w 1715332"/>
                <a:gd name="connsiteY186" fmla="*/ 1171923 h 1713864"/>
                <a:gd name="connsiteX187" fmla="*/ 1511762 w 1715332"/>
                <a:gd name="connsiteY187" fmla="*/ 1166412 h 1713864"/>
                <a:gd name="connsiteX188" fmla="*/ 1578803 w 1715332"/>
                <a:gd name="connsiteY188" fmla="*/ 1166412 h 1713864"/>
                <a:gd name="connsiteX189" fmla="*/ 1578803 w 1715332"/>
                <a:gd name="connsiteY189" fmla="*/ 1102143 h 1713864"/>
                <a:gd name="connsiteX190" fmla="*/ 1584314 w 1715332"/>
                <a:gd name="connsiteY190" fmla="*/ 1096599 h 1713864"/>
                <a:gd name="connsiteX191" fmla="*/ 1640171 w 1715332"/>
                <a:gd name="connsiteY191" fmla="*/ 1096599 h 1713864"/>
                <a:gd name="connsiteX192" fmla="*/ 1645779 w 1715332"/>
                <a:gd name="connsiteY192" fmla="*/ 1102208 h 1713864"/>
                <a:gd name="connsiteX193" fmla="*/ 1645779 w 1715332"/>
                <a:gd name="connsiteY193" fmla="*/ 1371255 h 1713864"/>
                <a:gd name="connsiteX194" fmla="*/ 1585651 w 1715332"/>
                <a:gd name="connsiteY194" fmla="*/ 1371255 h 1713864"/>
                <a:gd name="connsiteX195" fmla="*/ 1578803 w 1715332"/>
                <a:gd name="connsiteY195" fmla="*/ 1364407 h 1713864"/>
                <a:gd name="connsiteX196" fmla="*/ 1578803 w 1715332"/>
                <a:gd name="connsiteY196" fmla="*/ 1235639 h 1713864"/>
                <a:gd name="connsiteX197" fmla="*/ 1508631 w 1715332"/>
                <a:gd name="connsiteY197" fmla="*/ 1235639 h 1713864"/>
                <a:gd name="connsiteX198" fmla="*/ 1508632 w 1715332"/>
                <a:gd name="connsiteY198" fmla="*/ 1235639 h 1713864"/>
                <a:gd name="connsiteX199" fmla="*/ 1508632 w 1715332"/>
                <a:gd name="connsiteY199" fmla="*/ 1301963 h 1713864"/>
                <a:gd name="connsiteX200" fmla="*/ 1507229 w 1715332"/>
                <a:gd name="connsiteY200" fmla="*/ 1303365 h 1713864"/>
                <a:gd name="connsiteX201" fmla="*/ 1441003 w 1715332"/>
                <a:gd name="connsiteY201" fmla="*/ 1303365 h 1713864"/>
                <a:gd name="connsiteX202" fmla="*/ 1441003 w 1715332"/>
                <a:gd name="connsiteY202" fmla="*/ 1369787 h 1713864"/>
                <a:gd name="connsiteX203" fmla="*/ 1504425 w 1715332"/>
                <a:gd name="connsiteY203" fmla="*/ 1369787 h 1713864"/>
                <a:gd name="connsiteX204" fmla="*/ 1510033 w 1715332"/>
                <a:gd name="connsiteY204" fmla="*/ 1375396 h 1713864"/>
                <a:gd name="connsiteX205" fmla="*/ 1510033 w 1715332"/>
                <a:gd name="connsiteY205" fmla="*/ 1439014 h 1713864"/>
                <a:gd name="connsiteX206" fmla="*/ 1640171 w 1715332"/>
                <a:gd name="connsiteY206" fmla="*/ 1439209 h 1713864"/>
                <a:gd name="connsiteX207" fmla="*/ 1645780 w 1715332"/>
                <a:gd name="connsiteY207" fmla="*/ 1444818 h 1713864"/>
                <a:gd name="connsiteX208" fmla="*/ 1645780 w 1715332"/>
                <a:gd name="connsiteY208" fmla="*/ 1507294 h 1713864"/>
                <a:gd name="connsiteX209" fmla="*/ 1709724 w 1715332"/>
                <a:gd name="connsiteY209" fmla="*/ 1507294 h 1713864"/>
                <a:gd name="connsiteX210" fmla="*/ 1715332 w 1715332"/>
                <a:gd name="connsiteY210" fmla="*/ 1512935 h 1713864"/>
                <a:gd name="connsiteX211" fmla="*/ 1715332 w 1715332"/>
                <a:gd name="connsiteY211" fmla="*/ 1571042 h 1713864"/>
                <a:gd name="connsiteX212" fmla="*/ 1709821 w 1715332"/>
                <a:gd name="connsiteY212" fmla="*/ 1576553 h 1713864"/>
                <a:gd name="connsiteX213" fmla="*/ 1583108 w 1715332"/>
                <a:gd name="connsiteY213" fmla="*/ 1576553 h 1713864"/>
                <a:gd name="connsiteX214" fmla="*/ 1576260 w 1715332"/>
                <a:gd name="connsiteY214" fmla="*/ 1569705 h 1713864"/>
                <a:gd name="connsiteX215" fmla="*/ 1576260 w 1715332"/>
                <a:gd name="connsiteY215" fmla="*/ 1508468 h 1713864"/>
                <a:gd name="connsiteX216" fmla="*/ 1441035 w 1715332"/>
                <a:gd name="connsiteY216" fmla="*/ 1508468 h 1713864"/>
                <a:gd name="connsiteX217" fmla="*/ 1441035 w 1715332"/>
                <a:gd name="connsiteY217" fmla="*/ 1646236 h 1713864"/>
                <a:gd name="connsiteX218" fmla="*/ 1304376 w 1715332"/>
                <a:gd name="connsiteY218" fmla="*/ 1646236 h 1713864"/>
                <a:gd name="connsiteX219" fmla="*/ 1302811 w 1715332"/>
                <a:gd name="connsiteY219" fmla="*/ 1647801 h 1713864"/>
                <a:gd name="connsiteX220" fmla="*/ 1302811 w 1715332"/>
                <a:gd name="connsiteY220" fmla="*/ 1713864 h 1713864"/>
                <a:gd name="connsiteX221" fmla="*/ 1102339 w 1715332"/>
                <a:gd name="connsiteY221" fmla="*/ 1713864 h 1713864"/>
                <a:gd name="connsiteX222" fmla="*/ 1095491 w 1715332"/>
                <a:gd name="connsiteY222" fmla="*/ 1707017 h 1713864"/>
                <a:gd name="connsiteX223" fmla="*/ 1095491 w 1715332"/>
                <a:gd name="connsiteY223" fmla="*/ 1576912 h 1713864"/>
                <a:gd name="connsiteX224" fmla="*/ 1162891 w 1715332"/>
                <a:gd name="connsiteY224" fmla="*/ 1576912 h 1713864"/>
                <a:gd name="connsiteX225" fmla="*/ 1162891 w 1715332"/>
                <a:gd name="connsiteY225" fmla="*/ 1641377 h 1713864"/>
                <a:gd name="connsiteX226" fmla="*/ 1169739 w 1715332"/>
                <a:gd name="connsiteY226" fmla="*/ 1648225 h 1713864"/>
                <a:gd name="connsiteX227" fmla="*/ 1295246 w 1715332"/>
                <a:gd name="connsiteY227" fmla="*/ 1648225 h 1713864"/>
                <a:gd name="connsiteX228" fmla="*/ 1300757 w 1715332"/>
                <a:gd name="connsiteY228" fmla="*/ 1642714 h 1713864"/>
                <a:gd name="connsiteX229" fmla="*/ 1300757 w 1715332"/>
                <a:gd name="connsiteY229" fmla="*/ 1579684 h 1713864"/>
                <a:gd name="connsiteX230" fmla="*/ 1364896 w 1715332"/>
                <a:gd name="connsiteY230" fmla="*/ 1579684 h 1713864"/>
                <a:gd name="connsiteX231" fmla="*/ 1370407 w 1715332"/>
                <a:gd name="connsiteY231" fmla="*/ 1574173 h 1713864"/>
                <a:gd name="connsiteX232" fmla="*/ 1370407 w 1715332"/>
                <a:gd name="connsiteY232" fmla="*/ 1515935 h 1713864"/>
                <a:gd name="connsiteX233" fmla="*/ 1364799 w 1715332"/>
                <a:gd name="connsiteY233" fmla="*/ 1510327 h 1713864"/>
                <a:gd name="connsiteX234" fmla="*/ 1301050 w 1715332"/>
                <a:gd name="connsiteY234" fmla="*/ 1510327 h 1713864"/>
                <a:gd name="connsiteX235" fmla="*/ 1301050 w 1715332"/>
                <a:gd name="connsiteY235" fmla="*/ 1444590 h 1713864"/>
                <a:gd name="connsiteX236" fmla="*/ 1295442 w 1715332"/>
                <a:gd name="connsiteY236" fmla="*/ 1438981 h 1713864"/>
                <a:gd name="connsiteX237" fmla="*/ 1237204 w 1715332"/>
                <a:gd name="connsiteY237" fmla="*/ 1438981 h 1713864"/>
                <a:gd name="connsiteX238" fmla="*/ 1231693 w 1715332"/>
                <a:gd name="connsiteY238" fmla="*/ 1444492 h 1713864"/>
                <a:gd name="connsiteX239" fmla="*/ 1231693 w 1715332"/>
                <a:gd name="connsiteY239" fmla="*/ 1510294 h 1713864"/>
                <a:gd name="connsiteX240" fmla="*/ 1164587 w 1715332"/>
                <a:gd name="connsiteY240" fmla="*/ 1510294 h 1713864"/>
                <a:gd name="connsiteX241" fmla="*/ 1164587 w 1715332"/>
                <a:gd name="connsiteY241" fmla="*/ 1444557 h 1713864"/>
                <a:gd name="connsiteX242" fmla="*/ 1158978 w 1715332"/>
                <a:gd name="connsiteY242" fmla="*/ 1438949 h 1713864"/>
                <a:gd name="connsiteX243" fmla="*/ 1100741 w 1715332"/>
                <a:gd name="connsiteY243" fmla="*/ 1438949 h 1713864"/>
                <a:gd name="connsiteX244" fmla="*/ 1095230 w 1715332"/>
                <a:gd name="connsiteY244" fmla="*/ 1444459 h 1713864"/>
                <a:gd name="connsiteX245" fmla="*/ 1095230 w 1715332"/>
                <a:gd name="connsiteY245" fmla="*/ 1576684 h 1713864"/>
                <a:gd name="connsiteX246" fmla="*/ 1035264 w 1715332"/>
                <a:gd name="connsiteY246" fmla="*/ 1576684 h 1713864"/>
                <a:gd name="connsiteX247" fmla="*/ 1028417 w 1715332"/>
                <a:gd name="connsiteY247" fmla="*/ 1569836 h 1713864"/>
                <a:gd name="connsiteX248" fmla="*/ 1028417 w 1715332"/>
                <a:gd name="connsiteY248" fmla="*/ 1440807 h 1713864"/>
                <a:gd name="connsiteX249" fmla="*/ 962549 w 1715332"/>
                <a:gd name="connsiteY249" fmla="*/ 1440807 h 1713864"/>
                <a:gd name="connsiteX250" fmla="*/ 961701 w 1715332"/>
                <a:gd name="connsiteY250" fmla="*/ 1439959 h 1713864"/>
                <a:gd name="connsiteX251" fmla="*/ 961701 w 1715332"/>
                <a:gd name="connsiteY251" fmla="*/ 1503186 h 1713864"/>
                <a:gd name="connsiteX252" fmla="*/ 956190 w 1715332"/>
                <a:gd name="connsiteY252" fmla="*/ 1508696 h 1713864"/>
                <a:gd name="connsiteX253" fmla="*/ 898311 w 1715332"/>
                <a:gd name="connsiteY253" fmla="*/ 1508696 h 1713864"/>
                <a:gd name="connsiteX254" fmla="*/ 891464 w 1715332"/>
                <a:gd name="connsiteY254" fmla="*/ 1501849 h 1713864"/>
                <a:gd name="connsiteX255" fmla="*/ 891464 w 1715332"/>
                <a:gd name="connsiteY255" fmla="*/ 1376896 h 1713864"/>
                <a:gd name="connsiteX256" fmla="*/ 896975 w 1715332"/>
                <a:gd name="connsiteY256" fmla="*/ 1371385 h 1713864"/>
                <a:gd name="connsiteX257" fmla="*/ 961734 w 1715332"/>
                <a:gd name="connsiteY257" fmla="*/ 1371385 h 1713864"/>
                <a:gd name="connsiteX258" fmla="*/ 961734 w 1715332"/>
                <a:gd name="connsiteY258" fmla="*/ 1305550 h 1713864"/>
                <a:gd name="connsiteX259" fmla="*/ 964212 w 1715332"/>
                <a:gd name="connsiteY259" fmla="*/ 1303072 h 1713864"/>
                <a:gd name="connsiteX260" fmla="*/ 1095426 w 1715332"/>
                <a:gd name="connsiteY260" fmla="*/ 1303072 h 1713864"/>
                <a:gd name="connsiteX261" fmla="*/ 1095426 w 1715332"/>
                <a:gd name="connsiteY261" fmla="*/ 1234563 h 1713864"/>
                <a:gd name="connsiteX262" fmla="*/ 1035851 w 1715332"/>
                <a:gd name="connsiteY262" fmla="*/ 1234563 h 1713864"/>
                <a:gd name="connsiteX263" fmla="*/ 1029003 w 1715332"/>
                <a:gd name="connsiteY263" fmla="*/ 1227715 h 1713864"/>
                <a:gd name="connsiteX264" fmla="*/ 1029003 w 1715332"/>
                <a:gd name="connsiteY264" fmla="*/ 1170847 h 1713864"/>
                <a:gd name="connsiteX265" fmla="*/ 1034514 w 1715332"/>
                <a:gd name="connsiteY265" fmla="*/ 1165337 h 1713864"/>
                <a:gd name="connsiteX266" fmla="*/ 1095426 w 1715332"/>
                <a:gd name="connsiteY266" fmla="*/ 1165337 h 1713864"/>
                <a:gd name="connsiteX267" fmla="*/ 1095426 w 1715332"/>
                <a:gd name="connsiteY267" fmla="*/ 1103741 h 1713864"/>
                <a:gd name="connsiteX268" fmla="*/ 1100936 w 1715332"/>
                <a:gd name="connsiteY268" fmla="*/ 1098230 h 1713864"/>
                <a:gd name="connsiteX269" fmla="*/ 1232020 w 1715332"/>
                <a:gd name="connsiteY269" fmla="*/ 1098230 h 1713864"/>
                <a:gd name="connsiteX270" fmla="*/ 1232020 w 1715332"/>
                <a:gd name="connsiteY270" fmla="*/ 1032069 h 1713864"/>
                <a:gd name="connsiteX271" fmla="*/ 1237530 w 1715332"/>
                <a:gd name="connsiteY271" fmla="*/ 1026558 h 1713864"/>
                <a:gd name="connsiteX272" fmla="*/ 210613 w 1715332"/>
                <a:gd name="connsiteY272" fmla="*/ 960821 h 1713864"/>
                <a:gd name="connsiteX273" fmla="*/ 207124 w 1715332"/>
                <a:gd name="connsiteY273" fmla="*/ 964309 h 1713864"/>
                <a:gd name="connsiteX274" fmla="*/ 207124 w 1715332"/>
                <a:gd name="connsiteY274" fmla="*/ 1029199 h 1713864"/>
                <a:gd name="connsiteX275" fmla="*/ 272013 w 1715332"/>
                <a:gd name="connsiteY275" fmla="*/ 1029199 h 1713864"/>
                <a:gd name="connsiteX276" fmla="*/ 275503 w 1715332"/>
                <a:gd name="connsiteY276" fmla="*/ 1025710 h 1713864"/>
                <a:gd name="connsiteX277" fmla="*/ 275535 w 1715332"/>
                <a:gd name="connsiteY277" fmla="*/ 1025710 h 1713864"/>
                <a:gd name="connsiteX278" fmla="*/ 275535 w 1715332"/>
                <a:gd name="connsiteY278" fmla="*/ 964309 h 1713864"/>
                <a:gd name="connsiteX279" fmla="*/ 272046 w 1715332"/>
                <a:gd name="connsiteY279" fmla="*/ 960821 h 1713864"/>
                <a:gd name="connsiteX280" fmla="*/ 271868 w 1715332"/>
                <a:gd name="connsiteY280" fmla="*/ 960821 h 1713864"/>
                <a:gd name="connsiteX281" fmla="*/ 272863 w 1715332"/>
                <a:gd name="connsiteY281" fmla="*/ 963918 h 1713864"/>
                <a:gd name="connsiteX282" fmla="*/ 272863 w 1715332"/>
                <a:gd name="connsiteY282" fmla="*/ 1024993 h 1713864"/>
                <a:gd name="connsiteX283" fmla="*/ 271721 w 1715332"/>
                <a:gd name="connsiteY283" fmla="*/ 1028548 h 1713864"/>
                <a:gd name="connsiteX284" fmla="*/ 271721 w 1715332"/>
                <a:gd name="connsiteY284" fmla="*/ 960821 h 1713864"/>
                <a:gd name="connsiteX285" fmla="*/ 1444036 w 1715332"/>
                <a:gd name="connsiteY285" fmla="*/ 958799 h 1713864"/>
                <a:gd name="connsiteX286" fmla="*/ 1577271 w 1715332"/>
                <a:gd name="connsiteY286" fmla="*/ 958799 h 1713864"/>
                <a:gd name="connsiteX287" fmla="*/ 1578771 w 1715332"/>
                <a:gd name="connsiteY287" fmla="*/ 960299 h 1713864"/>
                <a:gd name="connsiteX288" fmla="*/ 1578771 w 1715332"/>
                <a:gd name="connsiteY288" fmla="*/ 1022515 h 1713864"/>
                <a:gd name="connsiteX289" fmla="*/ 1573260 w 1715332"/>
                <a:gd name="connsiteY289" fmla="*/ 1028026 h 1713864"/>
                <a:gd name="connsiteX290" fmla="*/ 1444851 w 1715332"/>
                <a:gd name="connsiteY290" fmla="*/ 1028026 h 1713864"/>
                <a:gd name="connsiteX291" fmla="*/ 1438525 w 1715332"/>
                <a:gd name="connsiteY291" fmla="*/ 1021700 h 1713864"/>
                <a:gd name="connsiteX292" fmla="*/ 1438525 w 1715332"/>
                <a:gd name="connsiteY292" fmla="*/ 964310 h 1713864"/>
                <a:gd name="connsiteX293" fmla="*/ 1444036 w 1715332"/>
                <a:gd name="connsiteY293" fmla="*/ 958799 h 1713864"/>
                <a:gd name="connsiteX294" fmla="*/ 897431 w 1715332"/>
                <a:gd name="connsiteY294" fmla="*/ 890127 h 1713864"/>
                <a:gd name="connsiteX295" fmla="*/ 955669 w 1715332"/>
                <a:gd name="connsiteY295" fmla="*/ 890127 h 1713864"/>
                <a:gd name="connsiteX296" fmla="*/ 961277 w 1715332"/>
                <a:gd name="connsiteY296" fmla="*/ 895736 h 1713864"/>
                <a:gd name="connsiteX297" fmla="*/ 961277 w 1715332"/>
                <a:gd name="connsiteY297" fmla="*/ 951300 h 1713864"/>
                <a:gd name="connsiteX298" fmla="*/ 955767 w 1715332"/>
                <a:gd name="connsiteY298" fmla="*/ 956810 h 1713864"/>
                <a:gd name="connsiteX299" fmla="*/ 898801 w 1715332"/>
                <a:gd name="connsiteY299" fmla="*/ 956810 h 1713864"/>
                <a:gd name="connsiteX300" fmla="*/ 891953 w 1715332"/>
                <a:gd name="connsiteY300" fmla="*/ 949963 h 1713864"/>
                <a:gd name="connsiteX301" fmla="*/ 891953 w 1715332"/>
                <a:gd name="connsiteY301" fmla="*/ 895670 h 1713864"/>
                <a:gd name="connsiteX302" fmla="*/ 897431 w 1715332"/>
                <a:gd name="connsiteY302" fmla="*/ 890127 h 1713864"/>
                <a:gd name="connsiteX303" fmla="*/ 1651291 w 1715332"/>
                <a:gd name="connsiteY303" fmla="*/ 822498 h 1713864"/>
                <a:gd name="connsiteX304" fmla="*/ 1709398 w 1715332"/>
                <a:gd name="connsiteY304" fmla="*/ 822498 h 1713864"/>
                <a:gd name="connsiteX305" fmla="*/ 1715006 w 1715332"/>
                <a:gd name="connsiteY305" fmla="*/ 828107 h 1713864"/>
                <a:gd name="connsiteX306" fmla="*/ 1715006 w 1715332"/>
                <a:gd name="connsiteY306" fmla="*/ 1021080 h 1713864"/>
                <a:gd name="connsiteX307" fmla="*/ 1709496 w 1715332"/>
                <a:gd name="connsiteY307" fmla="*/ 1026591 h 1713864"/>
                <a:gd name="connsiteX308" fmla="*/ 1645780 w 1715332"/>
                <a:gd name="connsiteY308" fmla="*/ 1026591 h 1713864"/>
                <a:gd name="connsiteX309" fmla="*/ 1645780 w 1715332"/>
                <a:gd name="connsiteY309" fmla="*/ 959843 h 1713864"/>
                <a:gd name="connsiteX310" fmla="*/ 1578966 w 1715332"/>
                <a:gd name="connsiteY310" fmla="*/ 959843 h 1713864"/>
                <a:gd name="connsiteX311" fmla="*/ 1578966 w 1715332"/>
                <a:gd name="connsiteY311" fmla="*/ 896127 h 1713864"/>
                <a:gd name="connsiteX312" fmla="*/ 1584444 w 1715332"/>
                <a:gd name="connsiteY312" fmla="*/ 890616 h 1713864"/>
                <a:gd name="connsiteX313" fmla="*/ 1645780 w 1715332"/>
                <a:gd name="connsiteY313" fmla="*/ 890616 h 1713864"/>
                <a:gd name="connsiteX314" fmla="*/ 1645780 w 1715332"/>
                <a:gd name="connsiteY314" fmla="*/ 828041 h 1713864"/>
                <a:gd name="connsiteX315" fmla="*/ 1651291 w 1715332"/>
                <a:gd name="connsiteY315" fmla="*/ 822498 h 1713864"/>
                <a:gd name="connsiteX316" fmla="*/ 758293 w 1715332"/>
                <a:gd name="connsiteY316" fmla="*/ 754804 h 1713864"/>
                <a:gd name="connsiteX317" fmla="*/ 820606 w 1715332"/>
                <a:gd name="connsiteY317" fmla="*/ 754804 h 1713864"/>
                <a:gd name="connsiteX318" fmla="*/ 824160 w 1715332"/>
                <a:gd name="connsiteY318" fmla="*/ 758358 h 1713864"/>
                <a:gd name="connsiteX319" fmla="*/ 824160 w 1715332"/>
                <a:gd name="connsiteY319" fmla="*/ 886605 h 1713864"/>
                <a:gd name="connsiteX320" fmla="*/ 820671 w 1715332"/>
                <a:gd name="connsiteY320" fmla="*/ 890094 h 1713864"/>
                <a:gd name="connsiteX321" fmla="*/ 756434 w 1715332"/>
                <a:gd name="connsiteY321" fmla="*/ 890094 h 1713864"/>
                <a:gd name="connsiteX322" fmla="*/ 756434 w 1715332"/>
                <a:gd name="connsiteY322" fmla="*/ 960690 h 1713864"/>
                <a:gd name="connsiteX323" fmla="*/ 756336 w 1715332"/>
                <a:gd name="connsiteY323" fmla="*/ 960788 h 1713864"/>
                <a:gd name="connsiteX324" fmla="*/ 817575 w 1715332"/>
                <a:gd name="connsiteY324" fmla="*/ 960788 h 1713864"/>
                <a:gd name="connsiteX325" fmla="*/ 821064 w 1715332"/>
                <a:gd name="connsiteY325" fmla="*/ 964277 h 1713864"/>
                <a:gd name="connsiteX326" fmla="*/ 821064 w 1715332"/>
                <a:gd name="connsiteY326" fmla="*/ 1025091 h 1713864"/>
                <a:gd name="connsiteX327" fmla="*/ 817510 w 1715332"/>
                <a:gd name="connsiteY327" fmla="*/ 1028645 h 1713864"/>
                <a:gd name="connsiteX328" fmla="*/ 620526 w 1715332"/>
                <a:gd name="connsiteY328" fmla="*/ 1028645 h 1713864"/>
                <a:gd name="connsiteX329" fmla="*/ 617037 w 1715332"/>
                <a:gd name="connsiteY329" fmla="*/ 1025156 h 1713864"/>
                <a:gd name="connsiteX330" fmla="*/ 617037 w 1715332"/>
                <a:gd name="connsiteY330" fmla="*/ 960788 h 1713864"/>
                <a:gd name="connsiteX331" fmla="*/ 687078 w 1715332"/>
                <a:gd name="connsiteY331" fmla="*/ 960788 h 1713864"/>
                <a:gd name="connsiteX332" fmla="*/ 687078 w 1715332"/>
                <a:gd name="connsiteY332" fmla="*/ 889768 h 1713864"/>
                <a:gd name="connsiteX333" fmla="*/ 690567 w 1715332"/>
                <a:gd name="connsiteY333" fmla="*/ 886279 h 1713864"/>
                <a:gd name="connsiteX334" fmla="*/ 752880 w 1715332"/>
                <a:gd name="connsiteY334" fmla="*/ 886279 h 1713864"/>
                <a:gd name="connsiteX335" fmla="*/ 754804 w 1715332"/>
                <a:gd name="connsiteY335" fmla="*/ 888204 h 1713864"/>
                <a:gd name="connsiteX336" fmla="*/ 754804 w 1715332"/>
                <a:gd name="connsiteY336" fmla="*/ 758293 h 1713864"/>
                <a:gd name="connsiteX337" fmla="*/ 758293 w 1715332"/>
                <a:gd name="connsiteY337" fmla="*/ 754804 h 1713864"/>
                <a:gd name="connsiteX338" fmla="*/ 343196 w 1715332"/>
                <a:gd name="connsiteY338" fmla="*/ 752522 h 1713864"/>
                <a:gd name="connsiteX339" fmla="*/ 343196 w 1715332"/>
                <a:gd name="connsiteY339" fmla="*/ 820216 h 1713864"/>
                <a:gd name="connsiteX340" fmla="*/ 346652 w 1715332"/>
                <a:gd name="connsiteY340" fmla="*/ 823672 h 1713864"/>
                <a:gd name="connsiteX341" fmla="*/ 477931 w 1715332"/>
                <a:gd name="connsiteY341" fmla="*/ 823672 h 1713864"/>
                <a:gd name="connsiteX342" fmla="*/ 477931 w 1715332"/>
                <a:gd name="connsiteY342" fmla="*/ 890159 h 1713864"/>
                <a:gd name="connsiteX343" fmla="*/ 413042 w 1715332"/>
                <a:gd name="connsiteY343" fmla="*/ 890159 h 1713864"/>
                <a:gd name="connsiteX344" fmla="*/ 409553 w 1715332"/>
                <a:gd name="connsiteY344" fmla="*/ 893648 h 1713864"/>
                <a:gd name="connsiteX345" fmla="*/ 409553 w 1715332"/>
                <a:gd name="connsiteY345" fmla="*/ 954984 h 1713864"/>
                <a:gd name="connsiteX346" fmla="*/ 413107 w 1715332"/>
                <a:gd name="connsiteY346" fmla="*/ 958538 h 1713864"/>
                <a:gd name="connsiteX347" fmla="*/ 474442 w 1715332"/>
                <a:gd name="connsiteY347" fmla="*/ 958538 h 1713864"/>
                <a:gd name="connsiteX348" fmla="*/ 477931 w 1715332"/>
                <a:gd name="connsiteY348" fmla="*/ 955049 h 1713864"/>
                <a:gd name="connsiteX349" fmla="*/ 477931 w 1715332"/>
                <a:gd name="connsiteY349" fmla="*/ 890616 h 1713864"/>
                <a:gd name="connsiteX350" fmla="*/ 543799 w 1715332"/>
                <a:gd name="connsiteY350" fmla="*/ 890616 h 1713864"/>
                <a:gd name="connsiteX351" fmla="*/ 547288 w 1715332"/>
                <a:gd name="connsiteY351" fmla="*/ 887127 h 1713864"/>
                <a:gd name="connsiteX352" fmla="*/ 547288 w 1715332"/>
                <a:gd name="connsiteY352" fmla="*/ 816270 h 1713864"/>
                <a:gd name="connsiteX353" fmla="*/ 547223 w 1715332"/>
                <a:gd name="connsiteY353" fmla="*/ 815944 h 1713864"/>
                <a:gd name="connsiteX354" fmla="*/ 547223 w 1715332"/>
                <a:gd name="connsiteY354" fmla="*/ 756011 h 1713864"/>
                <a:gd name="connsiteX355" fmla="*/ 543734 w 1715332"/>
                <a:gd name="connsiteY355" fmla="*/ 752522 h 1713864"/>
                <a:gd name="connsiteX356" fmla="*/ 141191 w 1715332"/>
                <a:gd name="connsiteY356" fmla="*/ 752359 h 1713864"/>
                <a:gd name="connsiteX357" fmla="*/ 205461 w 1715332"/>
                <a:gd name="connsiteY357" fmla="*/ 752359 h 1713864"/>
                <a:gd name="connsiteX358" fmla="*/ 208950 w 1715332"/>
                <a:gd name="connsiteY358" fmla="*/ 755848 h 1713864"/>
                <a:gd name="connsiteX359" fmla="*/ 208950 w 1715332"/>
                <a:gd name="connsiteY359" fmla="*/ 820118 h 1713864"/>
                <a:gd name="connsiteX360" fmla="*/ 205494 w 1715332"/>
                <a:gd name="connsiteY360" fmla="*/ 823607 h 1713864"/>
                <a:gd name="connsiteX361" fmla="*/ 141191 w 1715332"/>
                <a:gd name="connsiteY361" fmla="*/ 823607 h 1713864"/>
                <a:gd name="connsiteX362" fmla="*/ 137702 w 1715332"/>
                <a:gd name="connsiteY362" fmla="*/ 820118 h 1713864"/>
                <a:gd name="connsiteX363" fmla="*/ 137702 w 1715332"/>
                <a:gd name="connsiteY363" fmla="*/ 755848 h 1713864"/>
                <a:gd name="connsiteX364" fmla="*/ 141191 w 1715332"/>
                <a:gd name="connsiteY364" fmla="*/ 752359 h 1713864"/>
                <a:gd name="connsiteX365" fmla="*/ 1101230 w 1715332"/>
                <a:gd name="connsiteY365" fmla="*/ 687535 h 1713864"/>
                <a:gd name="connsiteX366" fmla="*/ 1095720 w 1715332"/>
                <a:gd name="connsiteY366" fmla="*/ 693046 h 1713864"/>
                <a:gd name="connsiteX367" fmla="*/ 1095720 w 1715332"/>
                <a:gd name="connsiteY367" fmla="*/ 754088 h 1713864"/>
                <a:gd name="connsiteX368" fmla="*/ 1096274 w 1715332"/>
                <a:gd name="connsiteY368" fmla="*/ 754642 h 1713864"/>
                <a:gd name="connsiteX369" fmla="*/ 1034547 w 1715332"/>
                <a:gd name="connsiteY369" fmla="*/ 754642 h 1713864"/>
                <a:gd name="connsiteX370" fmla="*/ 1029036 w 1715332"/>
                <a:gd name="connsiteY370" fmla="*/ 760152 h 1713864"/>
                <a:gd name="connsiteX371" fmla="*/ 1029036 w 1715332"/>
                <a:gd name="connsiteY371" fmla="*/ 820868 h 1713864"/>
                <a:gd name="connsiteX372" fmla="*/ 1029461 w 1715332"/>
                <a:gd name="connsiteY372" fmla="*/ 821292 h 1713864"/>
                <a:gd name="connsiteX373" fmla="*/ 1161489 w 1715332"/>
                <a:gd name="connsiteY373" fmla="*/ 821292 h 1713864"/>
                <a:gd name="connsiteX374" fmla="*/ 1167000 w 1715332"/>
                <a:gd name="connsiteY374" fmla="*/ 815781 h 1713864"/>
                <a:gd name="connsiteX375" fmla="*/ 1167000 w 1715332"/>
                <a:gd name="connsiteY375" fmla="*/ 755033 h 1713864"/>
                <a:gd name="connsiteX376" fmla="*/ 1166609 w 1715332"/>
                <a:gd name="connsiteY376" fmla="*/ 754642 h 1713864"/>
                <a:gd name="connsiteX377" fmla="*/ 1230552 w 1715332"/>
                <a:gd name="connsiteY377" fmla="*/ 754642 h 1713864"/>
                <a:gd name="connsiteX378" fmla="*/ 1236063 w 1715332"/>
                <a:gd name="connsiteY378" fmla="*/ 749131 h 1713864"/>
                <a:gd name="connsiteX379" fmla="*/ 1236063 w 1715332"/>
                <a:gd name="connsiteY379" fmla="*/ 693144 h 1713864"/>
                <a:gd name="connsiteX380" fmla="*/ 1230455 w 1715332"/>
                <a:gd name="connsiteY380" fmla="*/ 687535 h 1713864"/>
                <a:gd name="connsiteX381" fmla="*/ 1445829 w 1715332"/>
                <a:gd name="connsiteY381" fmla="*/ 619026 h 1713864"/>
                <a:gd name="connsiteX382" fmla="*/ 1509544 w 1715332"/>
                <a:gd name="connsiteY382" fmla="*/ 619026 h 1713864"/>
                <a:gd name="connsiteX383" fmla="*/ 1509544 w 1715332"/>
                <a:gd name="connsiteY383" fmla="*/ 686589 h 1713864"/>
                <a:gd name="connsiteX384" fmla="*/ 1578868 w 1715332"/>
                <a:gd name="connsiteY384" fmla="*/ 686589 h 1713864"/>
                <a:gd name="connsiteX385" fmla="*/ 1578868 w 1715332"/>
                <a:gd name="connsiteY385" fmla="*/ 753990 h 1713864"/>
                <a:gd name="connsiteX386" fmla="*/ 1509544 w 1715332"/>
                <a:gd name="connsiteY386" fmla="*/ 753990 h 1713864"/>
                <a:gd name="connsiteX387" fmla="*/ 1509544 w 1715332"/>
                <a:gd name="connsiteY387" fmla="*/ 815782 h 1713864"/>
                <a:gd name="connsiteX388" fmla="*/ 1504034 w 1715332"/>
                <a:gd name="connsiteY388" fmla="*/ 821325 h 1713864"/>
                <a:gd name="connsiteX389" fmla="*/ 1445927 w 1715332"/>
                <a:gd name="connsiteY389" fmla="*/ 821325 h 1713864"/>
                <a:gd name="connsiteX390" fmla="*/ 1440318 w 1715332"/>
                <a:gd name="connsiteY390" fmla="*/ 815717 h 1713864"/>
                <a:gd name="connsiteX391" fmla="*/ 1440318 w 1715332"/>
                <a:gd name="connsiteY391" fmla="*/ 624537 h 1713864"/>
                <a:gd name="connsiteX392" fmla="*/ 1445829 w 1715332"/>
                <a:gd name="connsiteY392" fmla="*/ 619026 h 1713864"/>
                <a:gd name="connsiteX393" fmla="*/ 412292 w 1715332"/>
                <a:gd name="connsiteY393" fmla="*/ 617526 h 1713864"/>
                <a:gd name="connsiteX394" fmla="*/ 412292 w 1715332"/>
                <a:gd name="connsiteY394" fmla="*/ 683850 h 1713864"/>
                <a:gd name="connsiteX395" fmla="*/ 415781 w 1715332"/>
                <a:gd name="connsiteY395" fmla="*/ 687339 h 1713864"/>
                <a:gd name="connsiteX396" fmla="*/ 478551 w 1715332"/>
                <a:gd name="connsiteY396" fmla="*/ 687339 h 1713864"/>
                <a:gd name="connsiteX397" fmla="*/ 482105 w 1715332"/>
                <a:gd name="connsiteY397" fmla="*/ 683785 h 1713864"/>
                <a:gd name="connsiteX398" fmla="*/ 482105 w 1715332"/>
                <a:gd name="connsiteY398" fmla="*/ 621015 h 1713864"/>
                <a:gd name="connsiteX399" fmla="*/ 478616 w 1715332"/>
                <a:gd name="connsiteY399" fmla="*/ 617526 h 1713864"/>
                <a:gd name="connsiteX400" fmla="*/ 1515153 w 1715332"/>
                <a:gd name="connsiteY400" fmla="*/ 549702 h 1713864"/>
                <a:gd name="connsiteX401" fmla="*/ 1572217 w 1715332"/>
                <a:gd name="connsiteY401" fmla="*/ 549702 h 1713864"/>
                <a:gd name="connsiteX402" fmla="*/ 1577727 w 1715332"/>
                <a:gd name="connsiteY402" fmla="*/ 555213 h 1713864"/>
                <a:gd name="connsiteX403" fmla="*/ 1577727 w 1715332"/>
                <a:gd name="connsiteY403" fmla="*/ 617950 h 1713864"/>
                <a:gd name="connsiteX404" fmla="*/ 1509544 w 1715332"/>
                <a:gd name="connsiteY404" fmla="*/ 617950 h 1713864"/>
                <a:gd name="connsiteX405" fmla="*/ 1509544 w 1715332"/>
                <a:gd name="connsiteY405" fmla="*/ 555311 h 1713864"/>
                <a:gd name="connsiteX406" fmla="*/ 1515153 w 1715332"/>
                <a:gd name="connsiteY406" fmla="*/ 549702 h 1713864"/>
                <a:gd name="connsiteX407" fmla="*/ 5576 w 1715332"/>
                <a:gd name="connsiteY407" fmla="*/ 549702 h 1713864"/>
                <a:gd name="connsiteX408" fmla="*/ 66813 w 1715332"/>
                <a:gd name="connsiteY408" fmla="*/ 549702 h 1713864"/>
                <a:gd name="connsiteX409" fmla="*/ 70302 w 1715332"/>
                <a:gd name="connsiteY409" fmla="*/ 553191 h 1713864"/>
                <a:gd name="connsiteX410" fmla="*/ 70302 w 1715332"/>
                <a:gd name="connsiteY410" fmla="*/ 614428 h 1713864"/>
                <a:gd name="connsiteX411" fmla="*/ 66813 w 1715332"/>
                <a:gd name="connsiteY411" fmla="*/ 617918 h 1713864"/>
                <a:gd name="connsiteX412" fmla="*/ 5576 w 1715332"/>
                <a:gd name="connsiteY412" fmla="*/ 617918 h 1713864"/>
                <a:gd name="connsiteX413" fmla="*/ 2087 w 1715332"/>
                <a:gd name="connsiteY413" fmla="*/ 614428 h 1713864"/>
                <a:gd name="connsiteX414" fmla="*/ 2087 w 1715332"/>
                <a:gd name="connsiteY414" fmla="*/ 553191 h 1713864"/>
                <a:gd name="connsiteX415" fmla="*/ 5576 w 1715332"/>
                <a:gd name="connsiteY415" fmla="*/ 549702 h 1713864"/>
                <a:gd name="connsiteX416" fmla="*/ 829966 w 1715332"/>
                <a:gd name="connsiteY416" fmla="*/ 549636 h 1713864"/>
                <a:gd name="connsiteX417" fmla="*/ 888496 w 1715332"/>
                <a:gd name="connsiteY417" fmla="*/ 549636 h 1713864"/>
                <a:gd name="connsiteX418" fmla="*/ 894105 w 1715332"/>
                <a:gd name="connsiteY418" fmla="*/ 555245 h 1713864"/>
                <a:gd name="connsiteX419" fmla="*/ 894105 w 1715332"/>
                <a:gd name="connsiteY419" fmla="*/ 613776 h 1713864"/>
                <a:gd name="connsiteX420" fmla="*/ 888594 w 1715332"/>
                <a:gd name="connsiteY420" fmla="*/ 619286 h 1713864"/>
                <a:gd name="connsiteX421" fmla="*/ 824455 w 1715332"/>
                <a:gd name="connsiteY421" fmla="*/ 619286 h 1713864"/>
                <a:gd name="connsiteX422" fmla="*/ 824455 w 1715332"/>
                <a:gd name="connsiteY422" fmla="*/ 555147 h 1713864"/>
                <a:gd name="connsiteX423" fmla="*/ 829966 w 1715332"/>
                <a:gd name="connsiteY423" fmla="*/ 549636 h 1713864"/>
                <a:gd name="connsiteX424" fmla="*/ 1651291 w 1715332"/>
                <a:gd name="connsiteY424" fmla="*/ 549343 h 1713864"/>
                <a:gd name="connsiteX425" fmla="*/ 1709398 w 1715332"/>
                <a:gd name="connsiteY425" fmla="*/ 549343 h 1713864"/>
                <a:gd name="connsiteX426" fmla="*/ 1715006 w 1715332"/>
                <a:gd name="connsiteY426" fmla="*/ 554952 h 1713864"/>
                <a:gd name="connsiteX427" fmla="*/ 1715006 w 1715332"/>
                <a:gd name="connsiteY427" fmla="*/ 747925 h 1713864"/>
                <a:gd name="connsiteX428" fmla="*/ 1709496 w 1715332"/>
                <a:gd name="connsiteY428" fmla="*/ 753436 h 1713864"/>
                <a:gd name="connsiteX429" fmla="*/ 1645780 w 1715332"/>
                <a:gd name="connsiteY429" fmla="*/ 753436 h 1713864"/>
                <a:gd name="connsiteX430" fmla="*/ 1645780 w 1715332"/>
                <a:gd name="connsiteY430" fmla="*/ 686623 h 1713864"/>
                <a:gd name="connsiteX431" fmla="*/ 1578934 w 1715332"/>
                <a:gd name="connsiteY431" fmla="*/ 686623 h 1713864"/>
                <a:gd name="connsiteX432" fmla="*/ 1578934 w 1715332"/>
                <a:gd name="connsiteY432" fmla="*/ 618439 h 1713864"/>
                <a:gd name="connsiteX433" fmla="*/ 1645780 w 1715332"/>
                <a:gd name="connsiteY433" fmla="*/ 618439 h 1713864"/>
                <a:gd name="connsiteX434" fmla="*/ 1645780 w 1715332"/>
                <a:gd name="connsiteY434" fmla="*/ 554886 h 1713864"/>
                <a:gd name="connsiteX435" fmla="*/ 1651291 w 1715332"/>
                <a:gd name="connsiteY435" fmla="*/ 549343 h 1713864"/>
                <a:gd name="connsiteX436" fmla="*/ 417803 w 1715332"/>
                <a:gd name="connsiteY436" fmla="*/ 548071 h 1713864"/>
                <a:gd name="connsiteX437" fmla="*/ 545495 w 1715332"/>
                <a:gd name="connsiteY437" fmla="*/ 548071 h 1713864"/>
                <a:gd name="connsiteX438" fmla="*/ 551005 w 1715332"/>
                <a:gd name="connsiteY438" fmla="*/ 553582 h 1713864"/>
                <a:gd name="connsiteX439" fmla="*/ 551005 w 1715332"/>
                <a:gd name="connsiteY439" fmla="*/ 685089 h 1713864"/>
                <a:gd name="connsiteX440" fmla="*/ 613514 w 1715332"/>
                <a:gd name="connsiteY440" fmla="*/ 685089 h 1713864"/>
                <a:gd name="connsiteX441" fmla="*/ 619025 w 1715332"/>
                <a:gd name="connsiteY441" fmla="*/ 690600 h 1713864"/>
                <a:gd name="connsiteX442" fmla="*/ 619025 w 1715332"/>
                <a:gd name="connsiteY442" fmla="*/ 960266 h 1713864"/>
                <a:gd name="connsiteX443" fmla="*/ 549310 w 1715332"/>
                <a:gd name="connsiteY443" fmla="*/ 960266 h 1713864"/>
                <a:gd name="connsiteX444" fmla="*/ 549310 w 1715332"/>
                <a:gd name="connsiteY444" fmla="*/ 1027699 h 1713864"/>
                <a:gd name="connsiteX445" fmla="*/ 413107 w 1715332"/>
                <a:gd name="connsiteY445" fmla="*/ 1027699 h 1713864"/>
                <a:gd name="connsiteX446" fmla="*/ 409553 w 1715332"/>
                <a:gd name="connsiteY446" fmla="*/ 1031253 h 1713864"/>
                <a:gd name="connsiteX447" fmla="*/ 409553 w 1715332"/>
                <a:gd name="connsiteY447" fmla="*/ 1095393 h 1713864"/>
                <a:gd name="connsiteX448" fmla="*/ 413042 w 1715332"/>
                <a:gd name="connsiteY448" fmla="*/ 1098882 h 1713864"/>
                <a:gd name="connsiteX449" fmla="*/ 549636 w 1715332"/>
                <a:gd name="connsiteY449" fmla="*/ 1098882 h 1713864"/>
                <a:gd name="connsiteX450" fmla="*/ 549636 w 1715332"/>
                <a:gd name="connsiteY450" fmla="*/ 1028644 h 1713864"/>
                <a:gd name="connsiteX451" fmla="*/ 619025 w 1715332"/>
                <a:gd name="connsiteY451" fmla="*/ 1028644 h 1713864"/>
                <a:gd name="connsiteX452" fmla="*/ 619025 w 1715332"/>
                <a:gd name="connsiteY452" fmla="*/ 1094838 h 1713864"/>
                <a:gd name="connsiteX453" fmla="*/ 613514 w 1715332"/>
                <a:gd name="connsiteY453" fmla="*/ 1100349 h 1713864"/>
                <a:gd name="connsiteX454" fmla="*/ 549603 w 1715332"/>
                <a:gd name="connsiteY454" fmla="*/ 1100349 h 1713864"/>
                <a:gd name="connsiteX455" fmla="*/ 549603 w 1715332"/>
                <a:gd name="connsiteY455" fmla="*/ 1160641 h 1713864"/>
                <a:gd name="connsiteX456" fmla="*/ 544093 w 1715332"/>
                <a:gd name="connsiteY456" fmla="*/ 1166152 h 1713864"/>
                <a:gd name="connsiteX457" fmla="*/ 212635 w 1715332"/>
                <a:gd name="connsiteY457" fmla="*/ 1166152 h 1713864"/>
                <a:gd name="connsiteX458" fmla="*/ 207124 w 1715332"/>
                <a:gd name="connsiteY458" fmla="*/ 1160641 h 1713864"/>
                <a:gd name="connsiteX459" fmla="*/ 207124 w 1715332"/>
                <a:gd name="connsiteY459" fmla="*/ 1032558 h 1713864"/>
                <a:gd name="connsiteX460" fmla="*/ 143702 w 1715332"/>
                <a:gd name="connsiteY460" fmla="*/ 1032558 h 1713864"/>
                <a:gd name="connsiteX461" fmla="*/ 138191 w 1715332"/>
                <a:gd name="connsiteY461" fmla="*/ 1027047 h 1713864"/>
                <a:gd name="connsiteX462" fmla="*/ 138191 w 1715332"/>
                <a:gd name="connsiteY462" fmla="*/ 960788 h 1713864"/>
                <a:gd name="connsiteX463" fmla="*/ 5967 w 1715332"/>
                <a:gd name="connsiteY463" fmla="*/ 960788 h 1713864"/>
                <a:gd name="connsiteX464" fmla="*/ 456 w 1715332"/>
                <a:gd name="connsiteY464" fmla="*/ 955277 h 1713864"/>
                <a:gd name="connsiteX465" fmla="*/ 456 w 1715332"/>
                <a:gd name="connsiteY465" fmla="*/ 894790 h 1713864"/>
                <a:gd name="connsiteX466" fmla="*/ 5967 w 1715332"/>
                <a:gd name="connsiteY466" fmla="*/ 889279 h 1713864"/>
                <a:gd name="connsiteX467" fmla="*/ 207124 w 1715332"/>
                <a:gd name="connsiteY467" fmla="*/ 889279 h 1713864"/>
                <a:gd name="connsiteX468" fmla="*/ 207124 w 1715332"/>
                <a:gd name="connsiteY468" fmla="*/ 829183 h 1713864"/>
                <a:gd name="connsiteX469" fmla="*/ 212635 w 1715332"/>
                <a:gd name="connsiteY469" fmla="*/ 823672 h 1713864"/>
                <a:gd name="connsiteX470" fmla="*/ 273350 w 1715332"/>
                <a:gd name="connsiteY470" fmla="*/ 823672 h 1713864"/>
                <a:gd name="connsiteX471" fmla="*/ 273350 w 1715332"/>
                <a:gd name="connsiteY471" fmla="*/ 758000 h 1713864"/>
                <a:gd name="connsiteX472" fmla="*/ 278861 w 1715332"/>
                <a:gd name="connsiteY472" fmla="*/ 752489 h 1713864"/>
                <a:gd name="connsiteX473" fmla="*/ 343196 w 1715332"/>
                <a:gd name="connsiteY473" fmla="*/ 752489 h 1713864"/>
                <a:gd name="connsiteX474" fmla="*/ 343196 w 1715332"/>
                <a:gd name="connsiteY474" fmla="*/ 690600 h 1713864"/>
                <a:gd name="connsiteX475" fmla="*/ 343783 w 1715332"/>
                <a:gd name="connsiteY475" fmla="*/ 688187 h 1713864"/>
                <a:gd name="connsiteX476" fmla="*/ 278861 w 1715332"/>
                <a:gd name="connsiteY476" fmla="*/ 688187 h 1713864"/>
                <a:gd name="connsiteX477" fmla="*/ 273350 w 1715332"/>
                <a:gd name="connsiteY477" fmla="*/ 682676 h 1713864"/>
                <a:gd name="connsiteX478" fmla="*/ 273350 w 1715332"/>
                <a:gd name="connsiteY478" fmla="*/ 622189 h 1713864"/>
                <a:gd name="connsiteX479" fmla="*/ 278861 w 1715332"/>
                <a:gd name="connsiteY479" fmla="*/ 616678 h 1713864"/>
                <a:gd name="connsiteX480" fmla="*/ 412292 w 1715332"/>
                <a:gd name="connsiteY480" fmla="*/ 616678 h 1713864"/>
                <a:gd name="connsiteX481" fmla="*/ 412292 w 1715332"/>
                <a:gd name="connsiteY481" fmla="*/ 553582 h 1713864"/>
                <a:gd name="connsiteX482" fmla="*/ 417803 w 1715332"/>
                <a:gd name="connsiteY482" fmla="*/ 548071 h 1713864"/>
                <a:gd name="connsiteX483" fmla="*/ 142985 w 1715332"/>
                <a:gd name="connsiteY483" fmla="*/ 547288 h 1713864"/>
                <a:gd name="connsiteX484" fmla="*/ 203472 w 1715332"/>
                <a:gd name="connsiteY484" fmla="*/ 547288 h 1713864"/>
                <a:gd name="connsiteX485" fmla="*/ 208983 w 1715332"/>
                <a:gd name="connsiteY485" fmla="*/ 552799 h 1713864"/>
                <a:gd name="connsiteX486" fmla="*/ 208983 w 1715332"/>
                <a:gd name="connsiteY486" fmla="*/ 681567 h 1713864"/>
                <a:gd name="connsiteX487" fmla="*/ 203472 w 1715332"/>
                <a:gd name="connsiteY487" fmla="*/ 687078 h 1713864"/>
                <a:gd name="connsiteX488" fmla="*/ 142985 w 1715332"/>
                <a:gd name="connsiteY488" fmla="*/ 687078 h 1713864"/>
                <a:gd name="connsiteX489" fmla="*/ 137474 w 1715332"/>
                <a:gd name="connsiteY489" fmla="*/ 681567 h 1713864"/>
                <a:gd name="connsiteX490" fmla="*/ 137474 w 1715332"/>
                <a:gd name="connsiteY490" fmla="*/ 552799 h 1713864"/>
                <a:gd name="connsiteX491" fmla="*/ 142985 w 1715332"/>
                <a:gd name="connsiteY491" fmla="*/ 547288 h 1713864"/>
                <a:gd name="connsiteX492" fmla="*/ 691383 w 1715332"/>
                <a:gd name="connsiteY492" fmla="*/ 413010 h 1713864"/>
                <a:gd name="connsiteX493" fmla="*/ 749196 w 1715332"/>
                <a:gd name="connsiteY493" fmla="*/ 413010 h 1713864"/>
                <a:gd name="connsiteX494" fmla="*/ 754805 w 1715332"/>
                <a:gd name="connsiteY494" fmla="*/ 418618 h 1713864"/>
                <a:gd name="connsiteX495" fmla="*/ 754805 w 1715332"/>
                <a:gd name="connsiteY495" fmla="*/ 617526 h 1713864"/>
                <a:gd name="connsiteX496" fmla="*/ 824454 w 1715332"/>
                <a:gd name="connsiteY496" fmla="*/ 617526 h 1713864"/>
                <a:gd name="connsiteX497" fmla="*/ 824454 w 1715332"/>
                <a:gd name="connsiteY497" fmla="*/ 681666 h 1713864"/>
                <a:gd name="connsiteX498" fmla="*/ 818943 w 1715332"/>
                <a:gd name="connsiteY498" fmla="*/ 687176 h 1713864"/>
                <a:gd name="connsiteX499" fmla="*/ 761652 w 1715332"/>
                <a:gd name="connsiteY499" fmla="*/ 687176 h 1713864"/>
                <a:gd name="connsiteX500" fmla="*/ 754804 w 1715332"/>
                <a:gd name="connsiteY500" fmla="*/ 680328 h 1713864"/>
                <a:gd name="connsiteX501" fmla="*/ 754804 w 1715332"/>
                <a:gd name="connsiteY501" fmla="*/ 617592 h 1713864"/>
                <a:gd name="connsiteX502" fmla="*/ 754349 w 1715332"/>
                <a:gd name="connsiteY502" fmla="*/ 618048 h 1713864"/>
                <a:gd name="connsiteX503" fmla="*/ 692720 w 1715332"/>
                <a:gd name="connsiteY503" fmla="*/ 618048 h 1713864"/>
                <a:gd name="connsiteX504" fmla="*/ 685872 w 1715332"/>
                <a:gd name="connsiteY504" fmla="*/ 611200 h 1713864"/>
                <a:gd name="connsiteX505" fmla="*/ 685872 w 1715332"/>
                <a:gd name="connsiteY505" fmla="*/ 418553 h 1713864"/>
                <a:gd name="connsiteX506" fmla="*/ 691383 w 1715332"/>
                <a:gd name="connsiteY506" fmla="*/ 413010 h 1713864"/>
                <a:gd name="connsiteX507" fmla="*/ 1103186 w 1715332"/>
                <a:gd name="connsiteY507" fmla="*/ 408543 h 1713864"/>
                <a:gd name="connsiteX508" fmla="*/ 1160152 w 1715332"/>
                <a:gd name="connsiteY508" fmla="*/ 408543 h 1713864"/>
                <a:gd name="connsiteX509" fmla="*/ 1166999 w 1715332"/>
                <a:gd name="connsiteY509" fmla="*/ 415390 h 1713864"/>
                <a:gd name="connsiteX510" fmla="*/ 1166999 w 1715332"/>
                <a:gd name="connsiteY510" fmla="*/ 475128 h 1713864"/>
                <a:gd name="connsiteX511" fmla="*/ 1161488 w 1715332"/>
                <a:gd name="connsiteY511" fmla="*/ 480639 h 1713864"/>
                <a:gd name="connsiteX512" fmla="*/ 1098328 w 1715332"/>
                <a:gd name="connsiteY512" fmla="*/ 480639 h 1713864"/>
                <a:gd name="connsiteX513" fmla="*/ 1098328 w 1715332"/>
                <a:gd name="connsiteY513" fmla="*/ 549702 h 1713864"/>
                <a:gd name="connsiteX514" fmla="*/ 1161359 w 1715332"/>
                <a:gd name="connsiteY514" fmla="*/ 549702 h 1713864"/>
                <a:gd name="connsiteX515" fmla="*/ 1166967 w 1715332"/>
                <a:gd name="connsiteY515" fmla="*/ 555311 h 1713864"/>
                <a:gd name="connsiteX516" fmla="*/ 1166967 w 1715332"/>
                <a:gd name="connsiteY516" fmla="*/ 619124 h 1713864"/>
                <a:gd name="connsiteX517" fmla="*/ 1302420 w 1715332"/>
                <a:gd name="connsiteY517" fmla="*/ 619124 h 1713864"/>
                <a:gd name="connsiteX518" fmla="*/ 1302420 w 1715332"/>
                <a:gd name="connsiteY518" fmla="*/ 554854 h 1713864"/>
                <a:gd name="connsiteX519" fmla="*/ 1307931 w 1715332"/>
                <a:gd name="connsiteY519" fmla="*/ 549343 h 1713864"/>
                <a:gd name="connsiteX520" fmla="*/ 1366168 w 1715332"/>
                <a:gd name="connsiteY520" fmla="*/ 549343 h 1713864"/>
                <a:gd name="connsiteX521" fmla="*/ 1371777 w 1715332"/>
                <a:gd name="connsiteY521" fmla="*/ 554952 h 1713864"/>
                <a:gd name="connsiteX522" fmla="*/ 1371777 w 1715332"/>
                <a:gd name="connsiteY522" fmla="*/ 681112 h 1713864"/>
                <a:gd name="connsiteX523" fmla="*/ 1366266 w 1715332"/>
                <a:gd name="connsiteY523" fmla="*/ 686622 h 1713864"/>
                <a:gd name="connsiteX524" fmla="*/ 1304540 w 1715332"/>
                <a:gd name="connsiteY524" fmla="*/ 686622 h 1713864"/>
                <a:gd name="connsiteX525" fmla="*/ 1304540 w 1715332"/>
                <a:gd name="connsiteY525" fmla="*/ 754642 h 1713864"/>
                <a:gd name="connsiteX526" fmla="*/ 1368287 w 1715332"/>
                <a:gd name="connsiteY526" fmla="*/ 754642 h 1713864"/>
                <a:gd name="connsiteX527" fmla="*/ 1373896 w 1715332"/>
                <a:gd name="connsiteY527" fmla="*/ 760250 h 1713864"/>
                <a:gd name="connsiteX528" fmla="*/ 1373896 w 1715332"/>
                <a:gd name="connsiteY528" fmla="*/ 815814 h 1713864"/>
                <a:gd name="connsiteX529" fmla="*/ 1368385 w 1715332"/>
                <a:gd name="connsiteY529" fmla="*/ 821325 h 1713864"/>
                <a:gd name="connsiteX530" fmla="*/ 1368385 w 1715332"/>
                <a:gd name="connsiteY530" fmla="*/ 821260 h 1713864"/>
                <a:gd name="connsiteX531" fmla="*/ 1304507 w 1715332"/>
                <a:gd name="connsiteY531" fmla="*/ 821260 h 1713864"/>
                <a:gd name="connsiteX532" fmla="*/ 1304507 w 1715332"/>
                <a:gd name="connsiteY532" fmla="*/ 890062 h 1713864"/>
                <a:gd name="connsiteX533" fmla="*/ 1368255 w 1715332"/>
                <a:gd name="connsiteY533" fmla="*/ 890062 h 1713864"/>
                <a:gd name="connsiteX534" fmla="*/ 1373863 w 1715332"/>
                <a:gd name="connsiteY534" fmla="*/ 895671 h 1713864"/>
                <a:gd name="connsiteX535" fmla="*/ 1373863 w 1715332"/>
                <a:gd name="connsiteY535" fmla="*/ 953027 h 1713864"/>
                <a:gd name="connsiteX536" fmla="*/ 1368353 w 1715332"/>
                <a:gd name="connsiteY536" fmla="*/ 958538 h 1713864"/>
                <a:gd name="connsiteX537" fmla="*/ 1242878 w 1715332"/>
                <a:gd name="connsiteY537" fmla="*/ 958538 h 1713864"/>
                <a:gd name="connsiteX538" fmla="*/ 1236030 w 1715332"/>
                <a:gd name="connsiteY538" fmla="*/ 951691 h 1713864"/>
                <a:gd name="connsiteX539" fmla="*/ 1236030 w 1715332"/>
                <a:gd name="connsiteY539" fmla="*/ 891203 h 1713864"/>
                <a:gd name="connsiteX540" fmla="*/ 1237139 w 1715332"/>
                <a:gd name="connsiteY540" fmla="*/ 890095 h 1713864"/>
                <a:gd name="connsiteX541" fmla="*/ 1166967 w 1715332"/>
                <a:gd name="connsiteY541" fmla="*/ 890095 h 1713864"/>
                <a:gd name="connsiteX542" fmla="*/ 1166967 w 1715332"/>
                <a:gd name="connsiteY542" fmla="*/ 1008558 h 1713864"/>
                <a:gd name="connsiteX543" fmla="*/ 1147501 w 1715332"/>
                <a:gd name="connsiteY543" fmla="*/ 1028025 h 1713864"/>
                <a:gd name="connsiteX544" fmla="*/ 1035852 w 1715332"/>
                <a:gd name="connsiteY544" fmla="*/ 1028025 h 1713864"/>
                <a:gd name="connsiteX545" fmla="*/ 1029004 w 1715332"/>
                <a:gd name="connsiteY545" fmla="*/ 1021178 h 1713864"/>
                <a:gd name="connsiteX546" fmla="*/ 1029004 w 1715332"/>
                <a:gd name="connsiteY546" fmla="*/ 823020 h 1713864"/>
                <a:gd name="connsiteX547" fmla="*/ 965680 w 1715332"/>
                <a:gd name="connsiteY547" fmla="*/ 823020 h 1713864"/>
                <a:gd name="connsiteX548" fmla="*/ 958832 w 1715332"/>
                <a:gd name="connsiteY548" fmla="*/ 816173 h 1713864"/>
                <a:gd name="connsiteX549" fmla="*/ 958832 w 1715332"/>
                <a:gd name="connsiteY549" fmla="*/ 692133 h 1713864"/>
                <a:gd name="connsiteX550" fmla="*/ 964343 w 1715332"/>
                <a:gd name="connsiteY550" fmla="*/ 686622 h 1713864"/>
                <a:gd name="connsiteX551" fmla="*/ 1029004 w 1715332"/>
                <a:gd name="connsiteY551" fmla="*/ 686622 h 1713864"/>
                <a:gd name="connsiteX552" fmla="*/ 1029004 w 1715332"/>
                <a:gd name="connsiteY552" fmla="*/ 594570 h 1713864"/>
                <a:gd name="connsiteX553" fmla="*/ 1029004 w 1715332"/>
                <a:gd name="connsiteY553" fmla="*/ 555246 h 1713864"/>
                <a:gd name="connsiteX554" fmla="*/ 1029004 w 1715332"/>
                <a:gd name="connsiteY554" fmla="*/ 478617 h 1713864"/>
                <a:gd name="connsiteX555" fmla="*/ 1097675 w 1715332"/>
                <a:gd name="connsiteY555" fmla="*/ 478617 h 1713864"/>
                <a:gd name="connsiteX556" fmla="*/ 1097675 w 1715332"/>
                <a:gd name="connsiteY556" fmla="*/ 414053 h 1713864"/>
                <a:gd name="connsiteX557" fmla="*/ 1103186 w 1715332"/>
                <a:gd name="connsiteY557" fmla="*/ 408543 h 1713864"/>
                <a:gd name="connsiteX558" fmla="*/ 554886 w 1715332"/>
                <a:gd name="connsiteY558" fmla="*/ 343294 h 1713864"/>
                <a:gd name="connsiteX559" fmla="*/ 613416 w 1715332"/>
                <a:gd name="connsiteY559" fmla="*/ 343294 h 1713864"/>
                <a:gd name="connsiteX560" fmla="*/ 619025 w 1715332"/>
                <a:gd name="connsiteY560" fmla="*/ 348902 h 1713864"/>
                <a:gd name="connsiteX561" fmla="*/ 619025 w 1715332"/>
                <a:gd name="connsiteY561" fmla="*/ 474181 h 1713864"/>
                <a:gd name="connsiteX562" fmla="*/ 613514 w 1715332"/>
                <a:gd name="connsiteY562" fmla="*/ 479692 h 1713864"/>
                <a:gd name="connsiteX563" fmla="*/ 556223 w 1715332"/>
                <a:gd name="connsiteY563" fmla="*/ 479692 h 1713864"/>
                <a:gd name="connsiteX564" fmla="*/ 549375 w 1715332"/>
                <a:gd name="connsiteY564" fmla="*/ 472844 h 1713864"/>
                <a:gd name="connsiteX565" fmla="*/ 549375 w 1715332"/>
                <a:gd name="connsiteY565" fmla="*/ 348804 h 1713864"/>
                <a:gd name="connsiteX566" fmla="*/ 554886 w 1715332"/>
                <a:gd name="connsiteY566" fmla="*/ 343294 h 1713864"/>
                <a:gd name="connsiteX567" fmla="*/ 963430 w 1715332"/>
                <a:gd name="connsiteY567" fmla="*/ 272894 h 1713864"/>
                <a:gd name="connsiteX568" fmla="*/ 1025026 w 1715332"/>
                <a:gd name="connsiteY568" fmla="*/ 272894 h 1713864"/>
                <a:gd name="connsiteX569" fmla="*/ 1028580 w 1715332"/>
                <a:gd name="connsiteY569" fmla="*/ 276448 h 1713864"/>
                <a:gd name="connsiteX570" fmla="*/ 1028580 w 1715332"/>
                <a:gd name="connsiteY570" fmla="*/ 478616 h 1713864"/>
                <a:gd name="connsiteX571" fmla="*/ 964343 w 1715332"/>
                <a:gd name="connsiteY571" fmla="*/ 478616 h 1713864"/>
                <a:gd name="connsiteX572" fmla="*/ 960723 w 1715332"/>
                <a:gd name="connsiteY572" fmla="*/ 474996 h 1713864"/>
                <a:gd name="connsiteX573" fmla="*/ 960723 w 1715332"/>
                <a:gd name="connsiteY573" fmla="*/ 275600 h 1713864"/>
                <a:gd name="connsiteX574" fmla="*/ 963430 w 1715332"/>
                <a:gd name="connsiteY574" fmla="*/ 272894 h 1713864"/>
                <a:gd name="connsiteX575" fmla="*/ 1374353 w 1715332"/>
                <a:gd name="connsiteY575" fmla="*/ 138517 h 1713864"/>
                <a:gd name="connsiteX576" fmla="*/ 1568499 w 1715332"/>
                <a:gd name="connsiteY576" fmla="*/ 138517 h 1713864"/>
                <a:gd name="connsiteX577" fmla="*/ 1574173 w 1715332"/>
                <a:gd name="connsiteY577" fmla="*/ 143995 h 1713864"/>
                <a:gd name="connsiteX578" fmla="*/ 1574140 w 1715332"/>
                <a:gd name="connsiteY578" fmla="*/ 338761 h 1713864"/>
                <a:gd name="connsiteX579" fmla="*/ 1568891 w 1715332"/>
                <a:gd name="connsiteY579" fmla="*/ 343913 h 1713864"/>
                <a:gd name="connsiteX580" fmla="*/ 1471230 w 1715332"/>
                <a:gd name="connsiteY580" fmla="*/ 343815 h 1713864"/>
                <a:gd name="connsiteX581" fmla="*/ 1375331 w 1715332"/>
                <a:gd name="connsiteY581" fmla="*/ 343913 h 1713864"/>
                <a:gd name="connsiteX582" fmla="*/ 1368711 w 1715332"/>
                <a:gd name="connsiteY582" fmla="*/ 337620 h 1713864"/>
                <a:gd name="connsiteX583" fmla="*/ 1368777 w 1715332"/>
                <a:gd name="connsiteY583" fmla="*/ 144060 h 1713864"/>
                <a:gd name="connsiteX584" fmla="*/ 1374353 w 1715332"/>
                <a:gd name="connsiteY584" fmla="*/ 138517 h 1713864"/>
                <a:gd name="connsiteX585" fmla="*/ 141843 w 1715332"/>
                <a:gd name="connsiteY585" fmla="*/ 138517 h 1713864"/>
                <a:gd name="connsiteX586" fmla="*/ 335990 w 1715332"/>
                <a:gd name="connsiteY586" fmla="*/ 138517 h 1713864"/>
                <a:gd name="connsiteX587" fmla="*/ 341664 w 1715332"/>
                <a:gd name="connsiteY587" fmla="*/ 143995 h 1713864"/>
                <a:gd name="connsiteX588" fmla="*/ 341631 w 1715332"/>
                <a:gd name="connsiteY588" fmla="*/ 338761 h 1713864"/>
                <a:gd name="connsiteX589" fmla="*/ 336382 w 1715332"/>
                <a:gd name="connsiteY589" fmla="*/ 343913 h 1713864"/>
                <a:gd name="connsiteX590" fmla="*/ 238721 w 1715332"/>
                <a:gd name="connsiteY590" fmla="*/ 343815 h 1713864"/>
                <a:gd name="connsiteX591" fmla="*/ 142822 w 1715332"/>
                <a:gd name="connsiteY591" fmla="*/ 343913 h 1713864"/>
                <a:gd name="connsiteX592" fmla="*/ 136202 w 1715332"/>
                <a:gd name="connsiteY592" fmla="*/ 337620 h 1713864"/>
                <a:gd name="connsiteX593" fmla="*/ 136268 w 1715332"/>
                <a:gd name="connsiteY593" fmla="*/ 144060 h 1713864"/>
                <a:gd name="connsiteX594" fmla="*/ 141843 w 1715332"/>
                <a:gd name="connsiteY594" fmla="*/ 138517 h 1713864"/>
                <a:gd name="connsiteX595" fmla="*/ 754218 w 1715332"/>
                <a:gd name="connsiteY595" fmla="*/ 135518 h 1713864"/>
                <a:gd name="connsiteX596" fmla="*/ 953419 w 1715332"/>
                <a:gd name="connsiteY596" fmla="*/ 135518 h 1713864"/>
                <a:gd name="connsiteX597" fmla="*/ 959027 w 1715332"/>
                <a:gd name="connsiteY597" fmla="*/ 141126 h 1713864"/>
                <a:gd name="connsiteX598" fmla="*/ 959027 w 1715332"/>
                <a:gd name="connsiteY598" fmla="*/ 274199 h 1713864"/>
                <a:gd name="connsiteX599" fmla="*/ 894073 w 1715332"/>
                <a:gd name="connsiteY599" fmla="*/ 274199 h 1713864"/>
                <a:gd name="connsiteX600" fmla="*/ 894073 w 1715332"/>
                <a:gd name="connsiteY600" fmla="*/ 475128 h 1713864"/>
                <a:gd name="connsiteX601" fmla="*/ 890584 w 1715332"/>
                <a:gd name="connsiteY601" fmla="*/ 478617 h 1713864"/>
                <a:gd name="connsiteX602" fmla="*/ 829868 w 1715332"/>
                <a:gd name="connsiteY602" fmla="*/ 478617 h 1713864"/>
                <a:gd name="connsiteX603" fmla="*/ 826248 w 1715332"/>
                <a:gd name="connsiteY603" fmla="*/ 474998 h 1713864"/>
                <a:gd name="connsiteX604" fmla="*/ 826248 w 1715332"/>
                <a:gd name="connsiteY604" fmla="*/ 408574 h 1713864"/>
                <a:gd name="connsiteX605" fmla="*/ 755196 w 1715332"/>
                <a:gd name="connsiteY605" fmla="*/ 408574 h 1713864"/>
                <a:gd name="connsiteX606" fmla="*/ 751707 w 1715332"/>
                <a:gd name="connsiteY606" fmla="*/ 405085 h 1713864"/>
                <a:gd name="connsiteX607" fmla="*/ 751707 w 1715332"/>
                <a:gd name="connsiteY607" fmla="*/ 342772 h 1713864"/>
                <a:gd name="connsiteX608" fmla="*/ 755261 w 1715332"/>
                <a:gd name="connsiteY608" fmla="*/ 339218 h 1713864"/>
                <a:gd name="connsiteX609" fmla="*/ 826248 w 1715332"/>
                <a:gd name="connsiteY609" fmla="*/ 339218 h 1713864"/>
                <a:gd name="connsiteX610" fmla="*/ 826248 w 1715332"/>
                <a:gd name="connsiteY610" fmla="*/ 274199 h 1713864"/>
                <a:gd name="connsiteX611" fmla="*/ 761065 w 1715332"/>
                <a:gd name="connsiteY611" fmla="*/ 274199 h 1713864"/>
                <a:gd name="connsiteX612" fmla="*/ 754218 w 1715332"/>
                <a:gd name="connsiteY612" fmla="*/ 267351 h 1713864"/>
                <a:gd name="connsiteX613" fmla="*/ 1106610 w 1715332"/>
                <a:gd name="connsiteY613" fmla="*/ 71280 h 1713864"/>
                <a:gd name="connsiteX614" fmla="*/ 1167424 w 1715332"/>
                <a:gd name="connsiteY614" fmla="*/ 71280 h 1713864"/>
                <a:gd name="connsiteX615" fmla="*/ 1170978 w 1715332"/>
                <a:gd name="connsiteY615" fmla="*/ 74834 h 1713864"/>
                <a:gd name="connsiteX616" fmla="*/ 1170978 w 1715332"/>
                <a:gd name="connsiteY616" fmla="*/ 201352 h 1713864"/>
                <a:gd name="connsiteX617" fmla="*/ 1167489 w 1715332"/>
                <a:gd name="connsiteY617" fmla="*/ 204841 h 1713864"/>
                <a:gd name="connsiteX618" fmla="*/ 1117468 w 1715332"/>
                <a:gd name="connsiteY618" fmla="*/ 204841 h 1713864"/>
                <a:gd name="connsiteX619" fmla="*/ 1117468 w 1715332"/>
                <a:gd name="connsiteY619" fmla="*/ 204842 h 1713864"/>
                <a:gd name="connsiteX620" fmla="*/ 1032068 w 1715332"/>
                <a:gd name="connsiteY620" fmla="*/ 204842 h 1713864"/>
                <a:gd name="connsiteX621" fmla="*/ 1028612 w 1715332"/>
                <a:gd name="connsiteY621" fmla="*/ 201353 h 1713864"/>
                <a:gd name="connsiteX622" fmla="*/ 1028612 w 1715332"/>
                <a:gd name="connsiteY622" fmla="*/ 139072 h 1713864"/>
                <a:gd name="connsiteX623" fmla="*/ 1032166 w 1715332"/>
                <a:gd name="connsiteY623" fmla="*/ 135518 h 1713864"/>
                <a:gd name="connsiteX624" fmla="*/ 1103121 w 1715332"/>
                <a:gd name="connsiteY624" fmla="*/ 135518 h 1713864"/>
                <a:gd name="connsiteX625" fmla="*/ 1103121 w 1715332"/>
                <a:gd name="connsiteY625" fmla="*/ 74769 h 1713864"/>
                <a:gd name="connsiteX626" fmla="*/ 1106610 w 1715332"/>
                <a:gd name="connsiteY626" fmla="*/ 71280 h 1713864"/>
                <a:gd name="connsiteX627" fmla="*/ 1636029 w 1715332"/>
                <a:gd name="connsiteY627" fmla="*/ 69324 h 1713864"/>
                <a:gd name="connsiteX628" fmla="*/ 1305941 w 1715332"/>
                <a:gd name="connsiteY628" fmla="*/ 69357 h 1713864"/>
                <a:gd name="connsiteX629" fmla="*/ 1299680 w 1715332"/>
                <a:gd name="connsiteY629" fmla="*/ 76106 h 1713864"/>
                <a:gd name="connsiteX630" fmla="*/ 1299647 w 1715332"/>
                <a:gd name="connsiteY630" fmla="*/ 406227 h 1713864"/>
                <a:gd name="connsiteX631" fmla="*/ 1306332 w 1715332"/>
                <a:gd name="connsiteY631" fmla="*/ 413075 h 1713864"/>
                <a:gd name="connsiteX632" fmla="*/ 1636420 w 1715332"/>
                <a:gd name="connsiteY632" fmla="*/ 413042 h 1713864"/>
                <a:gd name="connsiteX633" fmla="*/ 1643268 w 1715332"/>
                <a:gd name="connsiteY633" fmla="*/ 406390 h 1713864"/>
                <a:gd name="connsiteX634" fmla="*/ 1643138 w 1715332"/>
                <a:gd name="connsiteY634" fmla="*/ 241623 h 1713864"/>
                <a:gd name="connsiteX635" fmla="*/ 1643268 w 1715332"/>
                <a:gd name="connsiteY635" fmla="*/ 76857 h 1713864"/>
                <a:gd name="connsiteX636" fmla="*/ 1636029 w 1715332"/>
                <a:gd name="connsiteY636" fmla="*/ 69324 h 1713864"/>
                <a:gd name="connsiteX637" fmla="*/ 403521 w 1715332"/>
                <a:gd name="connsiteY637" fmla="*/ 69324 h 1713864"/>
                <a:gd name="connsiteX638" fmla="*/ 73433 w 1715332"/>
                <a:gd name="connsiteY638" fmla="*/ 69357 h 1713864"/>
                <a:gd name="connsiteX639" fmla="*/ 67172 w 1715332"/>
                <a:gd name="connsiteY639" fmla="*/ 76106 h 1713864"/>
                <a:gd name="connsiteX640" fmla="*/ 67139 w 1715332"/>
                <a:gd name="connsiteY640" fmla="*/ 406227 h 1713864"/>
                <a:gd name="connsiteX641" fmla="*/ 73824 w 1715332"/>
                <a:gd name="connsiteY641" fmla="*/ 413075 h 1713864"/>
                <a:gd name="connsiteX642" fmla="*/ 403912 w 1715332"/>
                <a:gd name="connsiteY642" fmla="*/ 413042 h 1713864"/>
                <a:gd name="connsiteX643" fmla="*/ 410760 w 1715332"/>
                <a:gd name="connsiteY643" fmla="*/ 406390 h 1713864"/>
                <a:gd name="connsiteX644" fmla="*/ 410630 w 1715332"/>
                <a:gd name="connsiteY644" fmla="*/ 241623 h 1713864"/>
                <a:gd name="connsiteX645" fmla="*/ 410760 w 1715332"/>
                <a:gd name="connsiteY645" fmla="*/ 76857 h 1713864"/>
                <a:gd name="connsiteX646" fmla="*/ 403521 w 1715332"/>
                <a:gd name="connsiteY646" fmla="*/ 69324 h 1713864"/>
                <a:gd name="connsiteX647" fmla="*/ 1239291 w 1715332"/>
                <a:gd name="connsiteY647" fmla="*/ 1924 h 1713864"/>
                <a:gd name="connsiteX648" fmla="*/ 1712136 w 1715332"/>
                <a:gd name="connsiteY648" fmla="*/ 1924 h 1713864"/>
                <a:gd name="connsiteX649" fmla="*/ 1712861 w 1715332"/>
                <a:gd name="connsiteY649" fmla="*/ 2656 h 1713864"/>
                <a:gd name="connsiteX650" fmla="*/ 1715006 w 1715332"/>
                <a:gd name="connsiteY650" fmla="*/ 3782 h 1713864"/>
                <a:gd name="connsiteX651" fmla="*/ 1715028 w 1715332"/>
                <a:gd name="connsiteY651" fmla="*/ 4846 h 1713864"/>
                <a:gd name="connsiteX652" fmla="*/ 1715331 w 1715332"/>
                <a:gd name="connsiteY652" fmla="*/ 5152 h 1713864"/>
                <a:gd name="connsiteX653" fmla="*/ 1715331 w 1715332"/>
                <a:gd name="connsiteY653" fmla="*/ 477964 h 1713864"/>
                <a:gd name="connsiteX654" fmla="*/ 1712136 w 1715332"/>
                <a:gd name="connsiteY654" fmla="*/ 481160 h 1713864"/>
                <a:gd name="connsiteX655" fmla="*/ 1239291 w 1715332"/>
                <a:gd name="connsiteY655" fmla="*/ 481160 h 1713864"/>
                <a:gd name="connsiteX656" fmla="*/ 1238731 w 1715332"/>
                <a:gd name="connsiteY656" fmla="*/ 480600 h 1713864"/>
                <a:gd name="connsiteX657" fmla="*/ 1238349 w 1715332"/>
                <a:gd name="connsiteY657" fmla="*/ 480655 h 1713864"/>
                <a:gd name="connsiteX658" fmla="*/ 1237431 w 1715332"/>
                <a:gd name="connsiteY658" fmla="*/ 479300 h 1713864"/>
                <a:gd name="connsiteX659" fmla="*/ 1236095 w 1715332"/>
                <a:gd name="connsiteY659" fmla="*/ 477964 h 1713864"/>
                <a:gd name="connsiteX660" fmla="*/ 1236095 w 1715332"/>
                <a:gd name="connsiteY660" fmla="*/ 5119 h 1713864"/>
                <a:gd name="connsiteX661" fmla="*/ 1239291 w 1715332"/>
                <a:gd name="connsiteY661" fmla="*/ 1924 h 1713864"/>
                <a:gd name="connsiteX662" fmla="*/ 662884 w 1715332"/>
                <a:gd name="connsiteY662" fmla="*/ 1924 h 1713864"/>
                <a:gd name="connsiteX663" fmla="*/ 748609 w 1715332"/>
                <a:gd name="connsiteY663" fmla="*/ 1924 h 1713864"/>
                <a:gd name="connsiteX664" fmla="*/ 754218 w 1715332"/>
                <a:gd name="connsiteY664" fmla="*/ 7532 h 1713864"/>
                <a:gd name="connsiteX665" fmla="*/ 754218 w 1715332"/>
                <a:gd name="connsiteY665" fmla="*/ 134735 h 1713864"/>
                <a:gd name="connsiteX666" fmla="*/ 686198 w 1715332"/>
                <a:gd name="connsiteY666" fmla="*/ 134735 h 1713864"/>
                <a:gd name="connsiteX667" fmla="*/ 686198 w 1715332"/>
                <a:gd name="connsiteY667" fmla="*/ 271427 h 1713864"/>
                <a:gd name="connsiteX668" fmla="*/ 682709 w 1715332"/>
                <a:gd name="connsiteY668" fmla="*/ 274916 h 1713864"/>
                <a:gd name="connsiteX669" fmla="*/ 621961 w 1715332"/>
                <a:gd name="connsiteY669" fmla="*/ 274916 h 1713864"/>
                <a:gd name="connsiteX670" fmla="*/ 618341 w 1715332"/>
                <a:gd name="connsiteY670" fmla="*/ 271297 h 1713864"/>
                <a:gd name="connsiteX671" fmla="*/ 618341 w 1715332"/>
                <a:gd name="connsiteY671" fmla="*/ 204874 h 1713864"/>
                <a:gd name="connsiteX672" fmla="*/ 552473 w 1715332"/>
                <a:gd name="connsiteY672" fmla="*/ 204874 h 1713864"/>
                <a:gd name="connsiteX673" fmla="*/ 549017 w 1715332"/>
                <a:gd name="connsiteY673" fmla="*/ 201385 h 1713864"/>
                <a:gd name="connsiteX674" fmla="*/ 549017 w 1715332"/>
                <a:gd name="connsiteY674" fmla="*/ 139072 h 1713864"/>
                <a:gd name="connsiteX675" fmla="*/ 552571 w 1715332"/>
                <a:gd name="connsiteY675" fmla="*/ 135518 h 1713864"/>
                <a:gd name="connsiteX676" fmla="*/ 618341 w 1715332"/>
                <a:gd name="connsiteY676" fmla="*/ 135518 h 1713864"/>
                <a:gd name="connsiteX677" fmla="*/ 618341 w 1715332"/>
                <a:gd name="connsiteY677" fmla="*/ 71312 h 1713864"/>
                <a:gd name="connsiteX678" fmla="*/ 552506 w 1715332"/>
                <a:gd name="connsiteY678" fmla="*/ 71312 h 1713864"/>
                <a:gd name="connsiteX679" fmla="*/ 549017 w 1715332"/>
                <a:gd name="connsiteY679" fmla="*/ 67790 h 1713864"/>
                <a:gd name="connsiteX680" fmla="*/ 549017 w 1715332"/>
                <a:gd name="connsiteY680" fmla="*/ 5510 h 1713864"/>
                <a:gd name="connsiteX681" fmla="*/ 552571 w 1715332"/>
                <a:gd name="connsiteY681" fmla="*/ 1956 h 1713864"/>
                <a:gd name="connsiteX682" fmla="*/ 662852 w 1715332"/>
                <a:gd name="connsiteY682" fmla="*/ 1956 h 1713864"/>
                <a:gd name="connsiteX683" fmla="*/ 6782 w 1715332"/>
                <a:gd name="connsiteY683" fmla="*/ 1924 h 1713864"/>
                <a:gd name="connsiteX684" fmla="*/ 479628 w 1715332"/>
                <a:gd name="connsiteY684" fmla="*/ 1924 h 1713864"/>
                <a:gd name="connsiteX685" fmla="*/ 480379 w 1715332"/>
                <a:gd name="connsiteY685" fmla="*/ 2683 h 1713864"/>
                <a:gd name="connsiteX686" fmla="*/ 481551 w 1715332"/>
                <a:gd name="connsiteY686" fmla="*/ 3456 h 1713864"/>
                <a:gd name="connsiteX687" fmla="*/ 481571 w 1715332"/>
                <a:gd name="connsiteY687" fmla="*/ 3887 h 1713864"/>
                <a:gd name="connsiteX688" fmla="*/ 482823 w 1715332"/>
                <a:gd name="connsiteY688" fmla="*/ 5152 h 1713864"/>
                <a:gd name="connsiteX689" fmla="*/ 482823 w 1715332"/>
                <a:gd name="connsiteY689" fmla="*/ 477964 h 1713864"/>
                <a:gd name="connsiteX690" fmla="*/ 481272 w 1715332"/>
                <a:gd name="connsiteY690" fmla="*/ 479515 h 1713864"/>
                <a:gd name="connsiteX691" fmla="*/ 481258 w 1715332"/>
                <a:gd name="connsiteY691" fmla="*/ 479693 h 1713864"/>
                <a:gd name="connsiteX692" fmla="*/ 481081 w 1715332"/>
                <a:gd name="connsiteY692" fmla="*/ 479707 h 1713864"/>
                <a:gd name="connsiteX693" fmla="*/ 479628 w 1715332"/>
                <a:gd name="connsiteY693" fmla="*/ 481160 h 1713864"/>
                <a:gd name="connsiteX694" fmla="*/ 6782 w 1715332"/>
                <a:gd name="connsiteY694" fmla="*/ 481160 h 1713864"/>
                <a:gd name="connsiteX695" fmla="*/ 5416 w 1715332"/>
                <a:gd name="connsiteY695" fmla="*/ 479794 h 1713864"/>
                <a:gd name="connsiteX696" fmla="*/ 4467 w 1715332"/>
                <a:gd name="connsiteY696" fmla="*/ 479726 h 1713864"/>
                <a:gd name="connsiteX697" fmla="*/ 4473 w 1715332"/>
                <a:gd name="connsiteY697" fmla="*/ 478850 h 1713864"/>
                <a:gd name="connsiteX698" fmla="*/ 3587 w 1715332"/>
                <a:gd name="connsiteY698" fmla="*/ 477964 h 1713864"/>
                <a:gd name="connsiteX699" fmla="*/ 3587 w 1715332"/>
                <a:gd name="connsiteY699" fmla="*/ 5119 h 1713864"/>
                <a:gd name="connsiteX700" fmla="*/ 6782 w 1715332"/>
                <a:gd name="connsiteY700" fmla="*/ 1924 h 1713864"/>
                <a:gd name="connsiteX701" fmla="*/ 832509 w 1715332"/>
                <a:gd name="connsiteY701" fmla="*/ 0 h 1713864"/>
                <a:gd name="connsiteX702" fmla="*/ 885790 w 1715332"/>
                <a:gd name="connsiteY702" fmla="*/ 0 h 1713864"/>
                <a:gd name="connsiteX703" fmla="*/ 893779 w 1715332"/>
                <a:gd name="connsiteY703" fmla="*/ 7989 h 1713864"/>
                <a:gd name="connsiteX704" fmla="*/ 893779 w 1715332"/>
                <a:gd name="connsiteY704" fmla="*/ 62085 h 1713864"/>
                <a:gd name="connsiteX705" fmla="*/ 886508 w 1715332"/>
                <a:gd name="connsiteY705" fmla="*/ 69356 h 1713864"/>
                <a:gd name="connsiteX706" fmla="*/ 832411 w 1715332"/>
                <a:gd name="connsiteY706" fmla="*/ 69356 h 1713864"/>
                <a:gd name="connsiteX707" fmla="*/ 824455 w 1715332"/>
                <a:gd name="connsiteY707" fmla="*/ 61367 h 1713864"/>
                <a:gd name="connsiteX708" fmla="*/ 824455 w 1715332"/>
                <a:gd name="connsiteY708" fmla="*/ 8054 h 1713864"/>
                <a:gd name="connsiteX709" fmla="*/ 832509 w 1715332"/>
                <a:gd name="connsiteY709" fmla="*/ 0 h 1713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</a:cxnLst>
              <a:rect l="l" t="t" r="r" b="b"/>
              <a:pathLst>
                <a:path w="1715332" h="1713864">
                  <a:moveTo>
                    <a:pt x="553778" y="1647181"/>
                  </a:moveTo>
                  <a:lnTo>
                    <a:pt x="617428" y="1647181"/>
                  </a:lnTo>
                  <a:cubicBezTo>
                    <a:pt x="618309" y="1647181"/>
                    <a:pt x="619026" y="1647899"/>
                    <a:pt x="619026" y="1648779"/>
                  </a:cubicBezTo>
                  <a:lnTo>
                    <a:pt x="619026" y="1708354"/>
                  </a:lnTo>
                  <a:cubicBezTo>
                    <a:pt x="619026" y="1711386"/>
                    <a:pt x="616548" y="1713864"/>
                    <a:pt x="613515" y="1713864"/>
                  </a:cubicBezTo>
                  <a:lnTo>
                    <a:pt x="555115" y="1713864"/>
                  </a:lnTo>
                  <a:cubicBezTo>
                    <a:pt x="551332" y="1713864"/>
                    <a:pt x="548267" y="1710799"/>
                    <a:pt x="548267" y="1707017"/>
                  </a:cubicBezTo>
                  <a:lnTo>
                    <a:pt x="548267" y="1652725"/>
                  </a:lnTo>
                  <a:cubicBezTo>
                    <a:pt x="548267" y="1649659"/>
                    <a:pt x="550745" y="1647181"/>
                    <a:pt x="553778" y="1647181"/>
                  </a:cubicBezTo>
                  <a:close/>
                  <a:moveTo>
                    <a:pt x="1651617" y="1642779"/>
                  </a:moveTo>
                  <a:lnTo>
                    <a:pt x="1709724" y="1642779"/>
                  </a:lnTo>
                  <a:cubicBezTo>
                    <a:pt x="1712822" y="1642779"/>
                    <a:pt x="1715332" y="1645290"/>
                    <a:pt x="1715332" y="1648388"/>
                  </a:cubicBezTo>
                  <a:lnTo>
                    <a:pt x="1715332" y="1706495"/>
                  </a:lnTo>
                  <a:cubicBezTo>
                    <a:pt x="1715332" y="1709527"/>
                    <a:pt x="1712854" y="1712005"/>
                    <a:pt x="1709821" y="1712005"/>
                  </a:cubicBezTo>
                  <a:lnTo>
                    <a:pt x="1652954" y="1712005"/>
                  </a:lnTo>
                  <a:cubicBezTo>
                    <a:pt x="1649171" y="1712005"/>
                    <a:pt x="1646106" y="1708940"/>
                    <a:pt x="1646106" y="1705157"/>
                  </a:cubicBezTo>
                  <a:lnTo>
                    <a:pt x="1646106" y="1648290"/>
                  </a:lnTo>
                  <a:cubicBezTo>
                    <a:pt x="1646106" y="1645257"/>
                    <a:pt x="1648552" y="1642779"/>
                    <a:pt x="1651617" y="1642779"/>
                  </a:cubicBezTo>
                  <a:close/>
                  <a:moveTo>
                    <a:pt x="1449904" y="1642779"/>
                  </a:moveTo>
                  <a:lnTo>
                    <a:pt x="1507327" y="1642779"/>
                  </a:lnTo>
                  <a:cubicBezTo>
                    <a:pt x="1510424" y="1642779"/>
                    <a:pt x="1512935" y="1645290"/>
                    <a:pt x="1512935" y="1648388"/>
                  </a:cubicBezTo>
                  <a:lnTo>
                    <a:pt x="1512935" y="1706495"/>
                  </a:lnTo>
                  <a:cubicBezTo>
                    <a:pt x="1512935" y="1709527"/>
                    <a:pt x="1510457" y="1712005"/>
                    <a:pt x="1507425" y="1712005"/>
                  </a:cubicBezTo>
                  <a:lnTo>
                    <a:pt x="1450557" y="1712005"/>
                  </a:lnTo>
                  <a:cubicBezTo>
                    <a:pt x="1446774" y="1712005"/>
                    <a:pt x="1443709" y="1708940"/>
                    <a:pt x="1443709" y="1705157"/>
                  </a:cubicBezTo>
                  <a:lnTo>
                    <a:pt x="1443709" y="1648975"/>
                  </a:lnTo>
                  <a:cubicBezTo>
                    <a:pt x="1443709" y="1645551"/>
                    <a:pt x="1446481" y="1642779"/>
                    <a:pt x="1449904" y="1642779"/>
                  </a:cubicBezTo>
                  <a:close/>
                  <a:moveTo>
                    <a:pt x="897399" y="1579292"/>
                  </a:moveTo>
                  <a:lnTo>
                    <a:pt x="956158" y="1579292"/>
                  </a:lnTo>
                  <a:cubicBezTo>
                    <a:pt x="959256" y="1579292"/>
                    <a:pt x="961766" y="1581803"/>
                    <a:pt x="961766" y="1584901"/>
                  </a:cubicBezTo>
                  <a:lnTo>
                    <a:pt x="961766" y="1658725"/>
                  </a:lnTo>
                  <a:lnTo>
                    <a:pt x="961765" y="1658726"/>
                  </a:lnTo>
                  <a:lnTo>
                    <a:pt x="961765" y="1708354"/>
                  </a:lnTo>
                  <a:cubicBezTo>
                    <a:pt x="961765" y="1711386"/>
                    <a:pt x="959287" y="1713864"/>
                    <a:pt x="956255" y="1713864"/>
                  </a:cubicBezTo>
                  <a:lnTo>
                    <a:pt x="763087" y="1713864"/>
                  </a:lnTo>
                  <a:cubicBezTo>
                    <a:pt x="759304" y="1713864"/>
                    <a:pt x="756239" y="1710799"/>
                    <a:pt x="756239" y="1707017"/>
                  </a:cubicBezTo>
                  <a:lnTo>
                    <a:pt x="756239" y="1648159"/>
                  </a:lnTo>
                  <a:cubicBezTo>
                    <a:pt x="756206" y="1647833"/>
                    <a:pt x="756467" y="1647572"/>
                    <a:pt x="756793" y="1647572"/>
                  </a:cubicBezTo>
                  <a:lnTo>
                    <a:pt x="891888" y="1647572"/>
                  </a:lnTo>
                  <a:lnTo>
                    <a:pt x="891888" y="1584803"/>
                  </a:lnTo>
                  <a:cubicBezTo>
                    <a:pt x="891888" y="1581770"/>
                    <a:pt x="894366" y="1579292"/>
                    <a:pt x="897399" y="1579292"/>
                  </a:cubicBezTo>
                  <a:close/>
                  <a:moveTo>
                    <a:pt x="627830" y="1440905"/>
                  </a:moveTo>
                  <a:lnTo>
                    <a:pt x="747500" y="1440905"/>
                  </a:lnTo>
                  <a:cubicBezTo>
                    <a:pt x="752424" y="1440905"/>
                    <a:pt x="756402" y="1444883"/>
                    <a:pt x="756402" y="1449807"/>
                  </a:cubicBezTo>
                  <a:lnTo>
                    <a:pt x="756402" y="1508761"/>
                  </a:lnTo>
                  <a:lnTo>
                    <a:pt x="819303" y="1508761"/>
                  </a:lnTo>
                  <a:cubicBezTo>
                    <a:pt x="822401" y="1508761"/>
                    <a:pt x="824911" y="1511272"/>
                    <a:pt x="824911" y="1514370"/>
                  </a:cubicBezTo>
                  <a:lnTo>
                    <a:pt x="824911" y="1569543"/>
                  </a:lnTo>
                  <a:cubicBezTo>
                    <a:pt x="824911" y="1572575"/>
                    <a:pt x="822433" y="1575053"/>
                    <a:pt x="819400" y="1575053"/>
                  </a:cubicBezTo>
                  <a:lnTo>
                    <a:pt x="756402" y="1575053"/>
                  </a:lnTo>
                  <a:lnTo>
                    <a:pt x="756402" y="1642715"/>
                  </a:lnTo>
                  <a:cubicBezTo>
                    <a:pt x="756402" y="1644541"/>
                    <a:pt x="754935" y="1646008"/>
                    <a:pt x="753109" y="1646008"/>
                  </a:cubicBezTo>
                  <a:lnTo>
                    <a:pt x="622580" y="1646008"/>
                  </a:lnTo>
                  <a:cubicBezTo>
                    <a:pt x="620624" y="1646008"/>
                    <a:pt x="619026" y="1644411"/>
                    <a:pt x="619026" y="1642454"/>
                  </a:cubicBezTo>
                  <a:lnTo>
                    <a:pt x="619026" y="1575053"/>
                  </a:lnTo>
                  <a:lnTo>
                    <a:pt x="555147" y="1575053"/>
                  </a:lnTo>
                  <a:cubicBezTo>
                    <a:pt x="551364" y="1575053"/>
                    <a:pt x="548299" y="1571988"/>
                    <a:pt x="548299" y="1568206"/>
                  </a:cubicBezTo>
                  <a:lnTo>
                    <a:pt x="548299" y="1514304"/>
                  </a:lnTo>
                  <a:cubicBezTo>
                    <a:pt x="548267" y="1511239"/>
                    <a:pt x="550745" y="1508761"/>
                    <a:pt x="553777" y="1508761"/>
                  </a:cubicBezTo>
                  <a:lnTo>
                    <a:pt x="619026" y="1508761"/>
                  </a:lnTo>
                  <a:lnTo>
                    <a:pt x="619026" y="1449709"/>
                  </a:lnTo>
                  <a:cubicBezTo>
                    <a:pt x="619026" y="1444851"/>
                    <a:pt x="622971" y="1440905"/>
                    <a:pt x="627830" y="1440905"/>
                  </a:cubicBezTo>
                  <a:close/>
                  <a:moveTo>
                    <a:pt x="140148" y="1371580"/>
                  </a:moveTo>
                  <a:lnTo>
                    <a:pt x="339088" y="1371580"/>
                  </a:lnTo>
                  <a:cubicBezTo>
                    <a:pt x="340849" y="1371580"/>
                    <a:pt x="342284" y="1373015"/>
                    <a:pt x="342284" y="1374776"/>
                  </a:cubicBezTo>
                  <a:lnTo>
                    <a:pt x="342284" y="1573716"/>
                  </a:lnTo>
                  <a:cubicBezTo>
                    <a:pt x="342317" y="1575477"/>
                    <a:pt x="340882" y="1576911"/>
                    <a:pt x="339088" y="1576911"/>
                  </a:cubicBezTo>
                  <a:lnTo>
                    <a:pt x="140148" y="1576911"/>
                  </a:lnTo>
                  <a:cubicBezTo>
                    <a:pt x="138388" y="1576911"/>
                    <a:pt x="136953" y="1575477"/>
                    <a:pt x="136953" y="1573716"/>
                  </a:cubicBezTo>
                  <a:lnTo>
                    <a:pt x="136953" y="1374776"/>
                  </a:lnTo>
                  <a:cubicBezTo>
                    <a:pt x="136953" y="1373015"/>
                    <a:pt x="138388" y="1371580"/>
                    <a:pt x="140148" y="1371580"/>
                  </a:cubicBezTo>
                  <a:close/>
                  <a:moveTo>
                    <a:pt x="71085" y="1302485"/>
                  </a:moveTo>
                  <a:cubicBezTo>
                    <a:pt x="69324" y="1302485"/>
                    <a:pt x="67890" y="1303919"/>
                    <a:pt x="67890" y="1305680"/>
                  </a:cubicBezTo>
                  <a:lnTo>
                    <a:pt x="67890" y="1642779"/>
                  </a:lnTo>
                  <a:cubicBezTo>
                    <a:pt x="67890" y="1644540"/>
                    <a:pt x="69324" y="1645975"/>
                    <a:pt x="71085" y="1645975"/>
                  </a:cubicBezTo>
                  <a:lnTo>
                    <a:pt x="408185" y="1645975"/>
                  </a:lnTo>
                  <a:cubicBezTo>
                    <a:pt x="409945" y="1645975"/>
                    <a:pt x="411380" y="1644540"/>
                    <a:pt x="411380" y="1642779"/>
                  </a:cubicBezTo>
                  <a:lnTo>
                    <a:pt x="411380" y="1305680"/>
                  </a:lnTo>
                  <a:cubicBezTo>
                    <a:pt x="411380" y="1303919"/>
                    <a:pt x="409945" y="1302485"/>
                    <a:pt x="408185" y="1302485"/>
                  </a:cubicBezTo>
                  <a:close/>
                  <a:moveTo>
                    <a:pt x="3196" y="1234595"/>
                  </a:moveTo>
                  <a:lnTo>
                    <a:pt x="476041" y="1234595"/>
                  </a:lnTo>
                  <a:cubicBezTo>
                    <a:pt x="477834" y="1234595"/>
                    <a:pt x="479270" y="1236030"/>
                    <a:pt x="479237" y="1237824"/>
                  </a:cubicBezTo>
                  <a:lnTo>
                    <a:pt x="479237" y="1710636"/>
                  </a:lnTo>
                  <a:cubicBezTo>
                    <a:pt x="479237" y="1712397"/>
                    <a:pt x="477802" y="1713832"/>
                    <a:pt x="476041" y="1713832"/>
                  </a:cubicBezTo>
                  <a:lnTo>
                    <a:pt x="3196" y="1713832"/>
                  </a:lnTo>
                  <a:cubicBezTo>
                    <a:pt x="1435" y="1713832"/>
                    <a:pt x="0" y="1712397"/>
                    <a:pt x="0" y="1710636"/>
                  </a:cubicBezTo>
                  <a:lnTo>
                    <a:pt x="0" y="1237791"/>
                  </a:lnTo>
                  <a:cubicBezTo>
                    <a:pt x="0" y="1236030"/>
                    <a:pt x="1435" y="1234595"/>
                    <a:pt x="3196" y="1234595"/>
                  </a:cubicBezTo>
                  <a:close/>
                  <a:moveTo>
                    <a:pt x="1296388" y="1234400"/>
                  </a:moveTo>
                  <a:cubicBezTo>
                    <a:pt x="1300301" y="1234367"/>
                    <a:pt x="1300855" y="1235932"/>
                    <a:pt x="1300790" y="1239226"/>
                  </a:cubicBezTo>
                  <a:cubicBezTo>
                    <a:pt x="1300594" y="1249204"/>
                    <a:pt x="1300529" y="1288790"/>
                    <a:pt x="1300790" y="1298572"/>
                  </a:cubicBezTo>
                  <a:cubicBezTo>
                    <a:pt x="1300888" y="1302290"/>
                    <a:pt x="1299681" y="1303170"/>
                    <a:pt x="1296127" y="1303138"/>
                  </a:cubicBezTo>
                  <a:cubicBezTo>
                    <a:pt x="1276334" y="1302974"/>
                    <a:pt x="1256574" y="1302974"/>
                    <a:pt x="1236781" y="1303138"/>
                  </a:cubicBezTo>
                  <a:cubicBezTo>
                    <a:pt x="1233324" y="1303170"/>
                    <a:pt x="1232020" y="1302420"/>
                    <a:pt x="1232053" y="1298637"/>
                  </a:cubicBezTo>
                  <a:cubicBezTo>
                    <a:pt x="1232248" y="1278649"/>
                    <a:pt x="1232216" y="1258693"/>
                    <a:pt x="1232085" y="1238704"/>
                  </a:cubicBezTo>
                  <a:cubicBezTo>
                    <a:pt x="1232053" y="1235313"/>
                    <a:pt x="1233161" y="1234432"/>
                    <a:pt x="1236455" y="1234432"/>
                  </a:cubicBezTo>
                  <a:cubicBezTo>
                    <a:pt x="1256443" y="1234563"/>
                    <a:pt x="1276399" y="1234595"/>
                    <a:pt x="1296388" y="1234400"/>
                  </a:cubicBezTo>
                  <a:close/>
                  <a:moveTo>
                    <a:pt x="1645943" y="1166021"/>
                  </a:moveTo>
                  <a:lnTo>
                    <a:pt x="1709723" y="1166021"/>
                  </a:lnTo>
                  <a:cubicBezTo>
                    <a:pt x="1712821" y="1166021"/>
                    <a:pt x="1715332" y="1168532"/>
                    <a:pt x="1715332" y="1171630"/>
                  </a:cubicBezTo>
                  <a:lnTo>
                    <a:pt x="1715332" y="1435166"/>
                  </a:lnTo>
                  <a:cubicBezTo>
                    <a:pt x="1715332" y="1438198"/>
                    <a:pt x="1712854" y="1440677"/>
                    <a:pt x="1709821" y="1440677"/>
                  </a:cubicBezTo>
                  <a:lnTo>
                    <a:pt x="1652628" y="1440677"/>
                  </a:lnTo>
                  <a:cubicBezTo>
                    <a:pt x="1648845" y="1440677"/>
                    <a:pt x="1645780" y="1437611"/>
                    <a:pt x="1645780" y="1433829"/>
                  </a:cubicBezTo>
                  <a:lnTo>
                    <a:pt x="1645780" y="1166217"/>
                  </a:lnTo>
                  <a:cubicBezTo>
                    <a:pt x="1645780" y="1166086"/>
                    <a:pt x="1645845" y="1166021"/>
                    <a:pt x="1645943" y="1166021"/>
                  </a:cubicBezTo>
                  <a:close/>
                  <a:moveTo>
                    <a:pt x="692622" y="1165369"/>
                  </a:moveTo>
                  <a:lnTo>
                    <a:pt x="752750" y="1165369"/>
                  </a:lnTo>
                  <a:cubicBezTo>
                    <a:pt x="753305" y="1165369"/>
                    <a:pt x="753761" y="1165826"/>
                    <a:pt x="753761" y="1166380"/>
                  </a:cubicBezTo>
                  <a:lnTo>
                    <a:pt x="753761" y="1226509"/>
                  </a:lnTo>
                  <a:cubicBezTo>
                    <a:pt x="753761" y="1229541"/>
                    <a:pt x="751283" y="1232020"/>
                    <a:pt x="748250" y="1232020"/>
                  </a:cubicBezTo>
                  <a:lnTo>
                    <a:pt x="693959" y="1232020"/>
                  </a:lnTo>
                  <a:cubicBezTo>
                    <a:pt x="690176" y="1232020"/>
                    <a:pt x="687111" y="1228955"/>
                    <a:pt x="687111" y="1225172"/>
                  </a:cubicBezTo>
                  <a:lnTo>
                    <a:pt x="687111" y="1170880"/>
                  </a:lnTo>
                  <a:cubicBezTo>
                    <a:pt x="687111" y="1167847"/>
                    <a:pt x="689557" y="1165369"/>
                    <a:pt x="692622" y="1165369"/>
                  </a:cubicBezTo>
                  <a:close/>
                  <a:moveTo>
                    <a:pt x="549669" y="1165369"/>
                  </a:moveTo>
                  <a:lnTo>
                    <a:pt x="613449" y="1165369"/>
                  </a:lnTo>
                  <a:cubicBezTo>
                    <a:pt x="616547" y="1165369"/>
                    <a:pt x="619058" y="1167880"/>
                    <a:pt x="619058" y="1170978"/>
                  </a:cubicBezTo>
                  <a:lnTo>
                    <a:pt x="619058" y="1296975"/>
                  </a:lnTo>
                  <a:cubicBezTo>
                    <a:pt x="619058" y="1300007"/>
                    <a:pt x="616580" y="1302485"/>
                    <a:pt x="613547" y="1302485"/>
                  </a:cubicBezTo>
                  <a:lnTo>
                    <a:pt x="556516" y="1302485"/>
                  </a:lnTo>
                  <a:cubicBezTo>
                    <a:pt x="552734" y="1302485"/>
                    <a:pt x="549669" y="1299420"/>
                    <a:pt x="549669" y="1295638"/>
                  </a:cubicBezTo>
                  <a:close/>
                  <a:moveTo>
                    <a:pt x="1168761" y="1165206"/>
                  </a:moveTo>
                  <a:cubicBezTo>
                    <a:pt x="1164098" y="1165174"/>
                    <a:pt x="1162891" y="1166445"/>
                    <a:pt x="1162924" y="1171076"/>
                  </a:cubicBezTo>
                  <a:cubicBezTo>
                    <a:pt x="1163119" y="1203618"/>
                    <a:pt x="1163152" y="1333462"/>
                    <a:pt x="1162891" y="1365809"/>
                  </a:cubicBezTo>
                  <a:cubicBezTo>
                    <a:pt x="1162826" y="1371092"/>
                    <a:pt x="1164261" y="1372265"/>
                    <a:pt x="1169380" y="1372265"/>
                  </a:cubicBezTo>
                  <a:cubicBezTo>
                    <a:pt x="1234302" y="1372102"/>
                    <a:pt x="1299192" y="1372102"/>
                    <a:pt x="1364114" y="1372265"/>
                  </a:cubicBezTo>
                  <a:cubicBezTo>
                    <a:pt x="1368842" y="1372298"/>
                    <a:pt x="1369950" y="1370994"/>
                    <a:pt x="1369950" y="1366396"/>
                  </a:cubicBezTo>
                  <a:cubicBezTo>
                    <a:pt x="1369787" y="1301278"/>
                    <a:pt x="1369787" y="1236161"/>
                    <a:pt x="1369950" y="1171043"/>
                  </a:cubicBezTo>
                  <a:cubicBezTo>
                    <a:pt x="1369950" y="1166380"/>
                    <a:pt x="1368711" y="1165206"/>
                    <a:pt x="1364081" y="1165206"/>
                  </a:cubicBezTo>
                  <a:cubicBezTo>
                    <a:pt x="1298963" y="1165369"/>
                    <a:pt x="1233878" y="1165369"/>
                    <a:pt x="1168761" y="1165206"/>
                  </a:cubicBezTo>
                  <a:close/>
                  <a:moveTo>
                    <a:pt x="887616" y="1099273"/>
                  </a:moveTo>
                  <a:lnTo>
                    <a:pt x="887634" y="1099338"/>
                  </a:lnTo>
                  <a:lnTo>
                    <a:pt x="888432" y="1099338"/>
                  </a:lnTo>
                  <a:cubicBezTo>
                    <a:pt x="891529" y="1099338"/>
                    <a:pt x="894040" y="1101849"/>
                    <a:pt x="894040" y="1104947"/>
                  </a:cubicBezTo>
                  <a:lnTo>
                    <a:pt x="894040" y="1165369"/>
                  </a:lnTo>
                  <a:lnTo>
                    <a:pt x="956157" y="1165369"/>
                  </a:lnTo>
                  <a:cubicBezTo>
                    <a:pt x="959255" y="1165369"/>
                    <a:pt x="961766" y="1167880"/>
                    <a:pt x="961766" y="1170978"/>
                  </a:cubicBezTo>
                  <a:lnTo>
                    <a:pt x="961766" y="1296975"/>
                  </a:lnTo>
                  <a:cubicBezTo>
                    <a:pt x="961766" y="1300007"/>
                    <a:pt x="959288" y="1302485"/>
                    <a:pt x="956255" y="1302485"/>
                  </a:cubicBezTo>
                  <a:lnTo>
                    <a:pt x="890094" y="1302485"/>
                  </a:lnTo>
                  <a:cubicBezTo>
                    <a:pt x="890877" y="1302485"/>
                    <a:pt x="891496" y="1303105"/>
                    <a:pt x="891496" y="1303887"/>
                  </a:cubicBezTo>
                  <a:lnTo>
                    <a:pt x="891496" y="1364310"/>
                  </a:lnTo>
                  <a:cubicBezTo>
                    <a:pt x="891496" y="1367342"/>
                    <a:pt x="889018" y="1369820"/>
                    <a:pt x="885986" y="1369820"/>
                  </a:cubicBezTo>
                  <a:lnTo>
                    <a:pt x="693959" y="1369820"/>
                  </a:lnTo>
                  <a:cubicBezTo>
                    <a:pt x="690176" y="1369820"/>
                    <a:pt x="687111" y="1366755"/>
                    <a:pt x="687111" y="1362973"/>
                  </a:cubicBezTo>
                  <a:lnTo>
                    <a:pt x="687111" y="1308029"/>
                  </a:lnTo>
                  <a:cubicBezTo>
                    <a:pt x="687111" y="1304963"/>
                    <a:pt x="689557" y="1302485"/>
                    <a:pt x="692622" y="1302485"/>
                  </a:cubicBezTo>
                  <a:lnTo>
                    <a:pt x="824650" y="1302485"/>
                  </a:lnTo>
                  <a:lnTo>
                    <a:pt x="824650" y="1168304"/>
                  </a:lnTo>
                  <a:lnTo>
                    <a:pt x="826907" y="1166021"/>
                  </a:lnTo>
                  <a:lnTo>
                    <a:pt x="755327" y="1166021"/>
                  </a:lnTo>
                  <a:cubicBezTo>
                    <a:pt x="754805" y="1166021"/>
                    <a:pt x="754381" y="1165597"/>
                    <a:pt x="754381" y="1165076"/>
                  </a:cubicBezTo>
                  <a:lnTo>
                    <a:pt x="754381" y="1104881"/>
                  </a:lnTo>
                  <a:lnTo>
                    <a:pt x="756698" y="1102550"/>
                  </a:lnTo>
                  <a:lnTo>
                    <a:pt x="756500" y="1102599"/>
                  </a:lnTo>
                  <a:cubicBezTo>
                    <a:pt x="756239" y="1102403"/>
                    <a:pt x="756142" y="1101295"/>
                    <a:pt x="756337" y="1101132"/>
                  </a:cubicBezTo>
                  <a:lnTo>
                    <a:pt x="757969" y="1101273"/>
                  </a:lnTo>
                  <a:lnTo>
                    <a:pt x="759892" y="1099338"/>
                  </a:lnTo>
                  <a:lnTo>
                    <a:pt x="887496" y="1099338"/>
                  </a:lnTo>
                  <a:close/>
                  <a:moveTo>
                    <a:pt x="5967" y="1027373"/>
                  </a:moveTo>
                  <a:lnTo>
                    <a:pt x="134735" y="1027373"/>
                  </a:lnTo>
                  <a:cubicBezTo>
                    <a:pt x="137800" y="1027373"/>
                    <a:pt x="140245" y="1029851"/>
                    <a:pt x="140245" y="1032884"/>
                  </a:cubicBezTo>
                  <a:lnTo>
                    <a:pt x="140245" y="1093372"/>
                  </a:lnTo>
                  <a:cubicBezTo>
                    <a:pt x="140245" y="1096404"/>
                    <a:pt x="137767" y="1098882"/>
                    <a:pt x="134735" y="1098882"/>
                  </a:cubicBezTo>
                  <a:lnTo>
                    <a:pt x="5967" y="1098882"/>
                  </a:lnTo>
                  <a:cubicBezTo>
                    <a:pt x="2934" y="1098882"/>
                    <a:pt x="456" y="1096404"/>
                    <a:pt x="456" y="1093372"/>
                  </a:cubicBezTo>
                  <a:lnTo>
                    <a:pt x="456" y="1032884"/>
                  </a:lnTo>
                  <a:cubicBezTo>
                    <a:pt x="456" y="1029851"/>
                    <a:pt x="2934" y="1027373"/>
                    <a:pt x="5967" y="1027373"/>
                  </a:cubicBezTo>
                  <a:close/>
                  <a:moveTo>
                    <a:pt x="964538" y="1026590"/>
                  </a:moveTo>
                  <a:lnTo>
                    <a:pt x="1028221" y="1026590"/>
                  </a:lnTo>
                  <a:cubicBezTo>
                    <a:pt x="1028286" y="1026590"/>
                    <a:pt x="1028351" y="1026656"/>
                    <a:pt x="1028351" y="1026721"/>
                  </a:cubicBezTo>
                  <a:lnTo>
                    <a:pt x="1028351" y="1094839"/>
                  </a:lnTo>
                  <a:cubicBezTo>
                    <a:pt x="1028351" y="1097871"/>
                    <a:pt x="1025873" y="1100350"/>
                    <a:pt x="1022840" y="1100350"/>
                  </a:cubicBezTo>
                  <a:lnTo>
                    <a:pt x="965875" y="1100350"/>
                  </a:lnTo>
                  <a:cubicBezTo>
                    <a:pt x="962092" y="1100350"/>
                    <a:pt x="959027" y="1097284"/>
                    <a:pt x="959027" y="1093502"/>
                  </a:cubicBezTo>
                  <a:lnTo>
                    <a:pt x="959027" y="1032101"/>
                  </a:lnTo>
                  <a:cubicBezTo>
                    <a:pt x="959027" y="1029036"/>
                    <a:pt x="961505" y="1026590"/>
                    <a:pt x="964538" y="1026590"/>
                  </a:cubicBezTo>
                  <a:close/>
                  <a:moveTo>
                    <a:pt x="1237530" y="1026558"/>
                  </a:moveTo>
                  <a:lnTo>
                    <a:pt x="1368255" y="1026558"/>
                  </a:lnTo>
                  <a:cubicBezTo>
                    <a:pt x="1371353" y="1026558"/>
                    <a:pt x="1373863" y="1029069"/>
                    <a:pt x="1373863" y="1032167"/>
                  </a:cubicBezTo>
                  <a:lnTo>
                    <a:pt x="1373863" y="1098230"/>
                  </a:lnTo>
                  <a:lnTo>
                    <a:pt x="1435362" y="1098230"/>
                  </a:lnTo>
                  <a:cubicBezTo>
                    <a:pt x="1438460" y="1098230"/>
                    <a:pt x="1440970" y="1100741"/>
                    <a:pt x="1440970" y="1103838"/>
                  </a:cubicBezTo>
                  <a:lnTo>
                    <a:pt x="1440970" y="1234139"/>
                  </a:lnTo>
                  <a:lnTo>
                    <a:pt x="1506251" y="1234139"/>
                  </a:lnTo>
                  <a:lnTo>
                    <a:pt x="1506251" y="1171923"/>
                  </a:lnTo>
                  <a:cubicBezTo>
                    <a:pt x="1506251" y="1168890"/>
                    <a:pt x="1508697" y="1166412"/>
                    <a:pt x="1511762" y="1166412"/>
                  </a:cubicBezTo>
                  <a:lnTo>
                    <a:pt x="1578803" y="1166412"/>
                  </a:lnTo>
                  <a:lnTo>
                    <a:pt x="1578803" y="1102143"/>
                  </a:lnTo>
                  <a:cubicBezTo>
                    <a:pt x="1578803" y="1099077"/>
                    <a:pt x="1581249" y="1096599"/>
                    <a:pt x="1584314" y="1096599"/>
                  </a:cubicBezTo>
                  <a:lnTo>
                    <a:pt x="1640171" y="1096599"/>
                  </a:lnTo>
                  <a:cubicBezTo>
                    <a:pt x="1643268" y="1096599"/>
                    <a:pt x="1645779" y="1099110"/>
                    <a:pt x="1645779" y="1102208"/>
                  </a:cubicBezTo>
                  <a:lnTo>
                    <a:pt x="1645779" y="1371255"/>
                  </a:lnTo>
                  <a:lnTo>
                    <a:pt x="1585651" y="1371255"/>
                  </a:lnTo>
                  <a:cubicBezTo>
                    <a:pt x="1581868" y="1371255"/>
                    <a:pt x="1578803" y="1368189"/>
                    <a:pt x="1578803" y="1364407"/>
                  </a:cubicBezTo>
                  <a:lnTo>
                    <a:pt x="1578803" y="1235639"/>
                  </a:lnTo>
                  <a:lnTo>
                    <a:pt x="1508631" y="1235639"/>
                  </a:lnTo>
                  <a:lnTo>
                    <a:pt x="1508632" y="1235639"/>
                  </a:lnTo>
                  <a:lnTo>
                    <a:pt x="1508632" y="1301963"/>
                  </a:lnTo>
                  <a:cubicBezTo>
                    <a:pt x="1508632" y="1302746"/>
                    <a:pt x="1508012" y="1303365"/>
                    <a:pt x="1507229" y="1303365"/>
                  </a:cubicBezTo>
                  <a:lnTo>
                    <a:pt x="1441003" y="1303365"/>
                  </a:lnTo>
                  <a:lnTo>
                    <a:pt x="1441003" y="1369787"/>
                  </a:lnTo>
                  <a:lnTo>
                    <a:pt x="1504425" y="1369787"/>
                  </a:lnTo>
                  <a:cubicBezTo>
                    <a:pt x="1507523" y="1369787"/>
                    <a:pt x="1510033" y="1372298"/>
                    <a:pt x="1510033" y="1375396"/>
                  </a:cubicBezTo>
                  <a:lnTo>
                    <a:pt x="1510033" y="1439014"/>
                  </a:lnTo>
                  <a:lnTo>
                    <a:pt x="1640171" y="1439209"/>
                  </a:lnTo>
                  <a:cubicBezTo>
                    <a:pt x="1643269" y="1439209"/>
                    <a:pt x="1645780" y="1441720"/>
                    <a:pt x="1645780" y="1444818"/>
                  </a:cubicBezTo>
                  <a:lnTo>
                    <a:pt x="1645780" y="1507294"/>
                  </a:lnTo>
                  <a:lnTo>
                    <a:pt x="1709724" y="1507294"/>
                  </a:lnTo>
                  <a:cubicBezTo>
                    <a:pt x="1712822" y="1507294"/>
                    <a:pt x="1715332" y="1509805"/>
                    <a:pt x="1715332" y="1512935"/>
                  </a:cubicBezTo>
                  <a:lnTo>
                    <a:pt x="1715332" y="1571042"/>
                  </a:lnTo>
                  <a:cubicBezTo>
                    <a:pt x="1715332" y="1574075"/>
                    <a:pt x="1712854" y="1576553"/>
                    <a:pt x="1709821" y="1576553"/>
                  </a:cubicBezTo>
                  <a:lnTo>
                    <a:pt x="1583108" y="1576553"/>
                  </a:lnTo>
                  <a:cubicBezTo>
                    <a:pt x="1579325" y="1576553"/>
                    <a:pt x="1576260" y="1573488"/>
                    <a:pt x="1576260" y="1569705"/>
                  </a:cubicBezTo>
                  <a:lnTo>
                    <a:pt x="1576260" y="1508468"/>
                  </a:lnTo>
                  <a:lnTo>
                    <a:pt x="1441035" y="1508468"/>
                  </a:lnTo>
                  <a:lnTo>
                    <a:pt x="1441035" y="1646236"/>
                  </a:lnTo>
                  <a:lnTo>
                    <a:pt x="1304376" y="1646236"/>
                  </a:lnTo>
                  <a:cubicBezTo>
                    <a:pt x="1303528" y="1646236"/>
                    <a:pt x="1302811" y="1646921"/>
                    <a:pt x="1302811" y="1647801"/>
                  </a:cubicBezTo>
                  <a:lnTo>
                    <a:pt x="1302811" y="1713864"/>
                  </a:lnTo>
                  <a:lnTo>
                    <a:pt x="1102339" y="1713864"/>
                  </a:lnTo>
                  <a:cubicBezTo>
                    <a:pt x="1098556" y="1713864"/>
                    <a:pt x="1095491" y="1710799"/>
                    <a:pt x="1095491" y="1707017"/>
                  </a:cubicBezTo>
                  <a:lnTo>
                    <a:pt x="1095491" y="1576912"/>
                  </a:lnTo>
                  <a:lnTo>
                    <a:pt x="1162891" y="1576912"/>
                  </a:lnTo>
                  <a:lnTo>
                    <a:pt x="1162891" y="1641377"/>
                  </a:lnTo>
                  <a:cubicBezTo>
                    <a:pt x="1162891" y="1645160"/>
                    <a:pt x="1165956" y="1648225"/>
                    <a:pt x="1169739" y="1648225"/>
                  </a:cubicBezTo>
                  <a:lnTo>
                    <a:pt x="1295246" y="1648225"/>
                  </a:lnTo>
                  <a:cubicBezTo>
                    <a:pt x="1298279" y="1648225"/>
                    <a:pt x="1300757" y="1645747"/>
                    <a:pt x="1300757" y="1642714"/>
                  </a:cubicBezTo>
                  <a:lnTo>
                    <a:pt x="1300757" y="1579684"/>
                  </a:lnTo>
                  <a:lnTo>
                    <a:pt x="1364896" y="1579684"/>
                  </a:lnTo>
                  <a:cubicBezTo>
                    <a:pt x="1367929" y="1579684"/>
                    <a:pt x="1370407" y="1577205"/>
                    <a:pt x="1370407" y="1574173"/>
                  </a:cubicBezTo>
                  <a:lnTo>
                    <a:pt x="1370407" y="1515935"/>
                  </a:lnTo>
                  <a:cubicBezTo>
                    <a:pt x="1370407" y="1512838"/>
                    <a:pt x="1367896" y="1510327"/>
                    <a:pt x="1364799" y="1510327"/>
                  </a:cubicBezTo>
                  <a:lnTo>
                    <a:pt x="1301050" y="1510327"/>
                  </a:lnTo>
                  <a:lnTo>
                    <a:pt x="1301050" y="1444590"/>
                  </a:lnTo>
                  <a:cubicBezTo>
                    <a:pt x="1301050" y="1441492"/>
                    <a:pt x="1298540" y="1438981"/>
                    <a:pt x="1295442" y="1438981"/>
                  </a:cubicBezTo>
                  <a:lnTo>
                    <a:pt x="1237204" y="1438981"/>
                  </a:lnTo>
                  <a:cubicBezTo>
                    <a:pt x="1234172" y="1438981"/>
                    <a:pt x="1231693" y="1441459"/>
                    <a:pt x="1231693" y="1444492"/>
                  </a:cubicBezTo>
                  <a:lnTo>
                    <a:pt x="1231693" y="1510294"/>
                  </a:lnTo>
                  <a:lnTo>
                    <a:pt x="1164587" y="1510294"/>
                  </a:lnTo>
                  <a:lnTo>
                    <a:pt x="1164587" y="1444557"/>
                  </a:lnTo>
                  <a:cubicBezTo>
                    <a:pt x="1164587" y="1441459"/>
                    <a:pt x="1162076" y="1438949"/>
                    <a:pt x="1158978" y="1438949"/>
                  </a:cubicBezTo>
                  <a:lnTo>
                    <a:pt x="1100741" y="1438949"/>
                  </a:lnTo>
                  <a:cubicBezTo>
                    <a:pt x="1097708" y="1438949"/>
                    <a:pt x="1095230" y="1441427"/>
                    <a:pt x="1095230" y="1444459"/>
                  </a:cubicBezTo>
                  <a:lnTo>
                    <a:pt x="1095230" y="1576684"/>
                  </a:lnTo>
                  <a:lnTo>
                    <a:pt x="1035264" y="1576684"/>
                  </a:lnTo>
                  <a:cubicBezTo>
                    <a:pt x="1031482" y="1576684"/>
                    <a:pt x="1028417" y="1573618"/>
                    <a:pt x="1028417" y="1569836"/>
                  </a:cubicBezTo>
                  <a:lnTo>
                    <a:pt x="1028417" y="1440807"/>
                  </a:lnTo>
                  <a:lnTo>
                    <a:pt x="962549" y="1440807"/>
                  </a:lnTo>
                  <a:cubicBezTo>
                    <a:pt x="962092" y="1440807"/>
                    <a:pt x="961701" y="1440448"/>
                    <a:pt x="961701" y="1439959"/>
                  </a:cubicBezTo>
                  <a:lnTo>
                    <a:pt x="961701" y="1503186"/>
                  </a:lnTo>
                  <a:cubicBezTo>
                    <a:pt x="961701" y="1506218"/>
                    <a:pt x="959223" y="1508696"/>
                    <a:pt x="956190" y="1508696"/>
                  </a:cubicBezTo>
                  <a:lnTo>
                    <a:pt x="898311" y="1508696"/>
                  </a:lnTo>
                  <a:cubicBezTo>
                    <a:pt x="894529" y="1508696"/>
                    <a:pt x="891464" y="1505631"/>
                    <a:pt x="891464" y="1501849"/>
                  </a:cubicBezTo>
                  <a:lnTo>
                    <a:pt x="891464" y="1376896"/>
                  </a:lnTo>
                  <a:cubicBezTo>
                    <a:pt x="891464" y="1373863"/>
                    <a:pt x="893942" y="1371385"/>
                    <a:pt x="896975" y="1371385"/>
                  </a:cubicBezTo>
                  <a:lnTo>
                    <a:pt x="961734" y="1371385"/>
                  </a:lnTo>
                  <a:lnTo>
                    <a:pt x="961734" y="1305550"/>
                  </a:lnTo>
                  <a:cubicBezTo>
                    <a:pt x="961734" y="1304180"/>
                    <a:pt x="962842" y="1303072"/>
                    <a:pt x="964212" y="1303072"/>
                  </a:cubicBezTo>
                  <a:lnTo>
                    <a:pt x="1095426" y="1303072"/>
                  </a:lnTo>
                  <a:lnTo>
                    <a:pt x="1095426" y="1234563"/>
                  </a:lnTo>
                  <a:lnTo>
                    <a:pt x="1035851" y="1234563"/>
                  </a:lnTo>
                  <a:cubicBezTo>
                    <a:pt x="1032069" y="1234563"/>
                    <a:pt x="1029003" y="1231498"/>
                    <a:pt x="1029003" y="1227715"/>
                  </a:cubicBezTo>
                  <a:lnTo>
                    <a:pt x="1029003" y="1170847"/>
                  </a:lnTo>
                  <a:cubicBezTo>
                    <a:pt x="1029003" y="1167815"/>
                    <a:pt x="1031482" y="1165337"/>
                    <a:pt x="1034514" y="1165337"/>
                  </a:cubicBezTo>
                  <a:lnTo>
                    <a:pt x="1095426" y="1165337"/>
                  </a:lnTo>
                  <a:lnTo>
                    <a:pt x="1095426" y="1103741"/>
                  </a:lnTo>
                  <a:cubicBezTo>
                    <a:pt x="1095426" y="1100708"/>
                    <a:pt x="1097904" y="1098230"/>
                    <a:pt x="1100936" y="1098230"/>
                  </a:cubicBezTo>
                  <a:lnTo>
                    <a:pt x="1232020" y="1098230"/>
                  </a:lnTo>
                  <a:lnTo>
                    <a:pt x="1232020" y="1032069"/>
                  </a:lnTo>
                  <a:cubicBezTo>
                    <a:pt x="1232020" y="1029036"/>
                    <a:pt x="1234498" y="1026558"/>
                    <a:pt x="1237530" y="1026558"/>
                  </a:cubicBezTo>
                  <a:close/>
                  <a:moveTo>
                    <a:pt x="210613" y="960821"/>
                  </a:moveTo>
                  <a:cubicBezTo>
                    <a:pt x="208689" y="960821"/>
                    <a:pt x="207124" y="962386"/>
                    <a:pt x="207124" y="964309"/>
                  </a:cubicBezTo>
                  <a:lnTo>
                    <a:pt x="207124" y="1029199"/>
                  </a:lnTo>
                  <a:lnTo>
                    <a:pt x="272013" y="1029199"/>
                  </a:lnTo>
                  <a:cubicBezTo>
                    <a:pt x="273937" y="1029199"/>
                    <a:pt x="275503" y="1027634"/>
                    <a:pt x="275503" y="1025710"/>
                  </a:cubicBezTo>
                  <a:lnTo>
                    <a:pt x="275535" y="1025710"/>
                  </a:lnTo>
                  <a:lnTo>
                    <a:pt x="275535" y="964309"/>
                  </a:lnTo>
                  <a:cubicBezTo>
                    <a:pt x="275535" y="962386"/>
                    <a:pt x="273970" y="960821"/>
                    <a:pt x="272046" y="960821"/>
                  </a:cubicBezTo>
                  <a:lnTo>
                    <a:pt x="271868" y="960821"/>
                  </a:lnTo>
                  <a:lnTo>
                    <a:pt x="272863" y="963918"/>
                  </a:lnTo>
                  <a:cubicBezTo>
                    <a:pt x="272895" y="984266"/>
                    <a:pt x="272895" y="1004646"/>
                    <a:pt x="272863" y="1024993"/>
                  </a:cubicBezTo>
                  <a:cubicBezTo>
                    <a:pt x="272830" y="1026232"/>
                    <a:pt x="273450" y="1027798"/>
                    <a:pt x="271721" y="1028548"/>
                  </a:cubicBezTo>
                  <a:lnTo>
                    <a:pt x="271721" y="960821"/>
                  </a:lnTo>
                  <a:close/>
                  <a:moveTo>
                    <a:pt x="1444036" y="958799"/>
                  </a:moveTo>
                  <a:lnTo>
                    <a:pt x="1577271" y="958799"/>
                  </a:lnTo>
                  <a:cubicBezTo>
                    <a:pt x="1578086" y="958799"/>
                    <a:pt x="1578771" y="959484"/>
                    <a:pt x="1578771" y="960299"/>
                  </a:cubicBezTo>
                  <a:lnTo>
                    <a:pt x="1578771" y="1022515"/>
                  </a:lnTo>
                  <a:cubicBezTo>
                    <a:pt x="1578771" y="1025547"/>
                    <a:pt x="1576293" y="1028026"/>
                    <a:pt x="1573260" y="1028026"/>
                  </a:cubicBezTo>
                  <a:lnTo>
                    <a:pt x="1444851" y="1028026"/>
                  </a:lnTo>
                  <a:cubicBezTo>
                    <a:pt x="1441362" y="1028026"/>
                    <a:pt x="1438525" y="1025189"/>
                    <a:pt x="1438525" y="1021700"/>
                  </a:cubicBezTo>
                  <a:lnTo>
                    <a:pt x="1438525" y="964310"/>
                  </a:lnTo>
                  <a:cubicBezTo>
                    <a:pt x="1438525" y="961277"/>
                    <a:pt x="1441003" y="958799"/>
                    <a:pt x="1444036" y="958799"/>
                  </a:cubicBezTo>
                  <a:close/>
                  <a:moveTo>
                    <a:pt x="897431" y="890127"/>
                  </a:moveTo>
                  <a:lnTo>
                    <a:pt x="955669" y="890127"/>
                  </a:lnTo>
                  <a:cubicBezTo>
                    <a:pt x="958767" y="890127"/>
                    <a:pt x="961277" y="892638"/>
                    <a:pt x="961277" y="895736"/>
                  </a:cubicBezTo>
                  <a:lnTo>
                    <a:pt x="961277" y="951300"/>
                  </a:lnTo>
                  <a:cubicBezTo>
                    <a:pt x="961277" y="954332"/>
                    <a:pt x="958799" y="956810"/>
                    <a:pt x="955767" y="956810"/>
                  </a:cubicBezTo>
                  <a:lnTo>
                    <a:pt x="898801" y="956810"/>
                  </a:lnTo>
                  <a:cubicBezTo>
                    <a:pt x="895018" y="956810"/>
                    <a:pt x="891953" y="953745"/>
                    <a:pt x="891953" y="949963"/>
                  </a:cubicBezTo>
                  <a:lnTo>
                    <a:pt x="891953" y="895670"/>
                  </a:lnTo>
                  <a:cubicBezTo>
                    <a:pt x="891888" y="892573"/>
                    <a:pt x="894366" y="890127"/>
                    <a:pt x="897431" y="890127"/>
                  </a:cubicBezTo>
                  <a:close/>
                  <a:moveTo>
                    <a:pt x="1651291" y="822498"/>
                  </a:moveTo>
                  <a:lnTo>
                    <a:pt x="1709398" y="822498"/>
                  </a:lnTo>
                  <a:cubicBezTo>
                    <a:pt x="1712495" y="822498"/>
                    <a:pt x="1715006" y="825009"/>
                    <a:pt x="1715006" y="828107"/>
                  </a:cubicBezTo>
                  <a:lnTo>
                    <a:pt x="1715006" y="1021080"/>
                  </a:lnTo>
                  <a:cubicBezTo>
                    <a:pt x="1715006" y="1024112"/>
                    <a:pt x="1712528" y="1026591"/>
                    <a:pt x="1709496" y="1026591"/>
                  </a:cubicBezTo>
                  <a:lnTo>
                    <a:pt x="1645780" y="1026591"/>
                  </a:lnTo>
                  <a:lnTo>
                    <a:pt x="1645780" y="959843"/>
                  </a:lnTo>
                  <a:lnTo>
                    <a:pt x="1578966" y="959843"/>
                  </a:lnTo>
                  <a:lnTo>
                    <a:pt x="1578966" y="896127"/>
                  </a:lnTo>
                  <a:cubicBezTo>
                    <a:pt x="1578901" y="893094"/>
                    <a:pt x="1581379" y="890616"/>
                    <a:pt x="1584444" y="890616"/>
                  </a:cubicBezTo>
                  <a:lnTo>
                    <a:pt x="1645780" y="890616"/>
                  </a:lnTo>
                  <a:lnTo>
                    <a:pt x="1645780" y="828041"/>
                  </a:lnTo>
                  <a:cubicBezTo>
                    <a:pt x="1645780" y="824976"/>
                    <a:pt x="1648258" y="822498"/>
                    <a:pt x="1651291" y="822498"/>
                  </a:cubicBezTo>
                  <a:close/>
                  <a:moveTo>
                    <a:pt x="758293" y="754804"/>
                  </a:moveTo>
                  <a:lnTo>
                    <a:pt x="820606" y="754804"/>
                  </a:lnTo>
                  <a:cubicBezTo>
                    <a:pt x="822562" y="754804"/>
                    <a:pt x="824160" y="756402"/>
                    <a:pt x="824160" y="758358"/>
                  </a:cubicBezTo>
                  <a:lnTo>
                    <a:pt x="824160" y="886605"/>
                  </a:lnTo>
                  <a:cubicBezTo>
                    <a:pt x="824160" y="888529"/>
                    <a:pt x="822595" y="890094"/>
                    <a:pt x="820671" y="890094"/>
                  </a:cubicBezTo>
                  <a:lnTo>
                    <a:pt x="756434" y="890094"/>
                  </a:lnTo>
                  <a:lnTo>
                    <a:pt x="756434" y="960690"/>
                  </a:lnTo>
                  <a:lnTo>
                    <a:pt x="756336" y="960788"/>
                  </a:lnTo>
                  <a:lnTo>
                    <a:pt x="817575" y="960788"/>
                  </a:lnTo>
                  <a:cubicBezTo>
                    <a:pt x="819499" y="960821"/>
                    <a:pt x="821064" y="962353"/>
                    <a:pt x="821064" y="964277"/>
                  </a:cubicBezTo>
                  <a:lnTo>
                    <a:pt x="821064" y="1025091"/>
                  </a:lnTo>
                  <a:cubicBezTo>
                    <a:pt x="821064" y="1027048"/>
                    <a:pt x="819466" y="1028645"/>
                    <a:pt x="817510" y="1028645"/>
                  </a:cubicBezTo>
                  <a:lnTo>
                    <a:pt x="620526" y="1028645"/>
                  </a:lnTo>
                  <a:cubicBezTo>
                    <a:pt x="618602" y="1028645"/>
                    <a:pt x="617037" y="1027080"/>
                    <a:pt x="617037" y="1025156"/>
                  </a:cubicBezTo>
                  <a:lnTo>
                    <a:pt x="617037" y="960788"/>
                  </a:lnTo>
                  <a:lnTo>
                    <a:pt x="687078" y="960788"/>
                  </a:lnTo>
                  <a:lnTo>
                    <a:pt x="687078" y="889768"/>
                  </a:lnTo>
                  <a:cubicBezTo>
                    <a:pt x="687111" y="887844"/>
                    <a:pt x="688643" y="886279"/>
                    <a:pt x="690567" y="886279"/>
                  </a:cubicBezTo>
                  <a:lnTo>
                    <a:pt x="752880" y="886279"/>
                  </a:lnTo>
                  <a:lnTo>
                    <a:pt x="754804" y="888204"/>
                  </a:lnTo>
                  <a:lnTo>
                    <a:pt x="754804" y="758293"/>
                  </a:lnTo>
                  <a:cubicBezTo>
                    <a:pt x="754804" y="756369"/>
                    <a:pt x="756369" y="754804"/>
                    <a:pt x="758293" y="754804"/>
                  </a:cubicBezTo>
                  <a:close/>
                  <a:moveTo>
                    <a:pt x="343196" y="752522"/>
                  </a:moveTo>
                  <a:lnTo>
                    <a:pt x="343196" y="820216"/>
                  </a:lnTo>
                  <a:cubicBezTo>
                    <a:pt x="343196" y="822107"/>
                    <a:pt x="344729" y="823672"/>
                    <a:pt x="346652" y="823672"/>
                  </a:cubicBezTo>
                  <a:lnTo>
                    <a:pt x="477931" y="823672"/>
                  </a:lnTo>
                  <a:lnTo>
                    <a:pt x="477931" y="890159"/>
                  </a:lnTo>
                  <a:lnTo>
                    <a:pt x="413042" y="890159"/>
                  </a:lnTo>
                  <a:cubicBezTo>
                    <a:pt x="411118" y="890159"/>
                    <a:pt x="409553" y="891725"/>
                    <a:pt x="409553" y="893648"/>
                  </a:cubicBezTo>
                  <a:lnTo>
                    <a:pt x="409553" y="954984"/>
                  </a:lnTo>
                  <a:cubicBezTo>
                    <a:pt x="409553" y="956940"/>
                    <a:pt x="411151" y="958538"/>
                    <a:pt x="413107" y="958538"/>
                  </a:cubicBezTo>
                  <a:lnTo>
                    <a:pt x="474442" y="958538"/>
                  </a:lnTo>
                  <a:cubicBezTo>
                    <a:pt x="476366" y="958538"/>
                    <a:pt x="477931" y="956973"/>
                    <a:pt x="477931" y="955049"/>
                  </a:cubicBezTo>
                  <a:lnTo>
                    <a:pt x="477931" y="890616"/>
                  </a:lnTo>
                  <a:lnTo>
                    <a:pt x="543799" y="890616"/>
                  </a:lnTo>
                  <a:cubicBezTo>
                    <a:pt x="545723" y="890616"/>
                    <a:pt x="547288" y="889051"/>
                    <a:pt x="547288" y="887127"/>
                  </a:cubicBezTo>
                  <a:lnTo>
                    <a:pt x="547288" y="816270"/>
                  </a:lnTo>
                  <a:cubicBezTo>
                    <a:pt x="547288" y="816172"/>
                    <a:pt x="547223" y="816075"/>
                    <a:pt x="547223" y="815944"/>
                  </a:cubicBezTo>
                  <a:lnTo>
                    <a:pt x="547223" y="756011"/>
                  </a:lnTo>
                  <a:cubicBezTo>
                    <a:pt x="547223" y="754087"/>
                    <a:pt x="545658" y="752522"/>
                    <a:pt x="543734" y="752522"/>
                  </a:cubicBezTo>
                  <a:close/>
                  <a:moveTo>
                    <a:pt x="141191" y="752359"/>
                  </a:moveTo>
                  <a:lnTo>
                    <a:pt x="205461" y="752359"/>
                  </a:lnTo>
                  <a:cubicBezTo>
                    <a:pt x="207385" y="752359"/>
                    <a:pt x="208950" y="753924"/>
                    <a:pt x="208950" y="755848"/>
                  </a:cubicBezTo>
                  <a:lnTo>
                    <a:pt x="208950" y="820118"/>
                  </a:lnTo>
                  <a:cubicBezTo>
                    <a:pt x="208950" y="822042"/>
                    <a:pt x="207418" y="823607"/>
                    <a:pt x="205494" y="823607"/>
                  </a:cubicBezTo>
                  <a:lnTo>
                    <a:pt x="141191" y="823607"/>
                  </a:lnTo>
                  <a:cubicBezTo>
                    <a:pt x="139267" y="823607"/>
                    <a:pt x="137702" y="822042"/>
                    <a:pt x="137702" y="820118"/>
                  </a:cubicBezTo>
                  <a:lnTo>
                    <a:pt x="137702" y="755848"/>
                  </a:lnTo>
                  <a:cubicBezTo>
                    <a:pt x="137702" y="753924"/>
                    <a:pt x="139267" y="752359"/>
                    <a:pt x="141191" y="752359"/>
                  </a:cubicBezTo>
                  <a:close/>
                  <a:moveTo>
                    <a:pt x="1101230" y="687535"/>
                  </a:moveTo>
                  <a:cubicBezTo>
                    <a:pt x="1098198" y="687535"/>
                    <a:pt x="1095720" y="690013"/>
                    <a:pt x="1095720" y="693046"/>
                  </a:cubicBezTo>
                  <a:lnTo>
                    <a:pt x="1095720" y="754088"/>
                  </a:lnTo>
                  <a:cubicBezTo>
                    <a:pt x="1095720" y="754381"/>
                    <a:pt x="1095980" y="754642"/>
                    <a:pt x="1096274" y="754642"/>
                  </a:cubicBezTo>
                  <a:lnTo>
                    <a:pt x="1034547" y="754642"/>
                  </a:lnTo>
                  <a:cubicBezTo>
                    <a:pt x="1031515" y="754642"/>
                    <a:pt x="1029036" y="757120"/>
                    <a:pt x="1029036" y="760152"/>
                  </a:cubicBezTo>
                  <a:lnTo>
                    <a:pt x="1029036" y="820868"/>
                  </a:lnTo>
                  <a:cubicBezTo>
                    <a:pt x="1029036" y="821097"/>
                    <a:pt x="1029232" y="821292"/>
                    <a:pt x="1029461" y="821292"/>
                  </a:cubicBezTo>
                  <a:lnTo>
                    <a:pt x="1161489" y="821292"/>
                  </a:lnTo>
                  <a:cubicBezTo>
                    <a:pt x="1164522" y="821292"/>
                    <a:pt x="1167000" y="818814"/>
                    <a:pt x="1167000" y="815781"/>
                  </a:cubicBezTo>
                  <a:lnTo>
                    <a:pt x="1167000" y="755033"/>
                  </a:lnTo>
                  <a:cubicBezTo>
                    <a:pt x="1167000" y="754838"/>
                    <a:pt x="1166837" y="754642"/>
                    <a:pt x="1166609" y="754642"/>
                  </a:cubicBezTo>
                  <a:lnTo>
                    <a:pt x="1230552" y="754642"/>
                  </a:lnTo>
                  <a:cubicBezTo>
                    <a:pt x="1233585" y="754642"/>
                    <a:pt x="1236063" y="752164"/>
                    <a:pt x="1236063" y="749131"/>
                  </a:cubicBezTo>
                  <a:lnTo>
                    <a:pt x="1236063" y="693144"/>
                  </a:lnTo>
                  <a:cubicBezTo>
                    <a:pt x="1236063" y="690046"/>
                    <a:pt x="1233552" y="687535"/>
                    <a:pt x="1230455" y="687535"/>
                  </a:cubicBezTo>
                  <a:close/>
                  <a:moveTo>
                    <a:pt x="1445829" y="619026"/>
                  </a:moveTo>
                  <a:lnTo>
                    <a:pt x="1509544" y="619026"/>
                  </a:lnTo>
                  <a:lnTo>
                    <a:pt x="1509544" y="686589"/>
                  </a:lnTo>
                  <a:lnTo>
                    <a:pt x="1578868" y="686589"/>
                  </a:lnTo>
                  <a:lnTo>
                    <a:pt x="1578868" y="753990"/>
                  </a:lnTo>
                  <a:lnTo>
                    <a:pt x="1509544" y="753990"/>
                  </a:lnTo>
                  <a:lnTo>
                    <a:pt x="1509544" y="815782"/>
                  </a:lnTo>
                  <a:cubicBezTo>
                    <a:pt x="1509544" y="818847"/>
                    <a:pt x="1507066" y="821325"/>
                    <a:pt x="1504034" y="821325"/>
                  </a:cubicBezTo>
                  <a:lnTo>
                    <a:pt x="1445927" y="821325"/>
                  </a:lnTo>
                  <a:cubicBezTo>
                    <a:pt x="1442829" y="821325"/>
                    <a:pt x="1440318" y="818815"/>
                    <a:pt x="1440318" y="815717"/>
                  </a:cubicBezTo>
                  <a:lnTo>
                    <a:pt x="1440318" y="624537"/>
                  </a:lnTo>
                  <a:cubicBezTo>
                    <a:pt x="1440318" y="621504"/>
                    <a:pt x="1442796" y="619026"/>
                    <a:pt x="1445829" y="619026"/>
                  </a:cubicBezTo>
                  <a:close/>
                  <a:moveTo>
                    <a:pt x="412292" y="617526"/>
                  </a:moveTo>
                  <a:lnTo>
                    <a:pt x="412292" y="683850"/>
                  </a:lnTo>
                  <a:cubicBezTo>
                    <a:pt x="412292" y="685774"/>
                    <a:pt x="413857" y="687339"/>
                    <a:pt x="415781" y="687339"/>
                  </a:cubicBezTo>
                  <a:lnTo>
                    <a:pt x="478551" y="687339"/>
                  </a:lnTo>
                  <a:cubicBezTo>
                    <a:pt x="480508" y="687339"/>
                    <a:pt x="482105" y="685741"/>
                    <a:pt x="482105" y="683785"/>
                  </a:cubicBezTo>
                  <a:lnTo>
                    <a:pt x="482105" y="621015"/>
                  </a:lnTo>
                  <a:cubicBezTo>
                    <a:pt x="482105" y="619091"/>
                    <a:pt x="480540" y="617526"/>
                    <a:pt x="478616" y="617526"/>
                  </a:cubicBezTo>
                  <a:close/>
                  <a:moveTo>
                    <a:pt x="1515153" y="549702"/>
                  </a:moveTo>
                  <a:lnTo>
                    <a:pt x="1572217" y="549702"/>
                  </a:lnTo>
                  <a:cubicBezTo>
                    <a:pt x="1575249" y="549702"/>
                    <a:pt x="1577727" y="552180"/>
                    <a:pt x="1577727" y="555213"/>
                  </a:cubicBezTo>
                  <a:lnTo>
                    <a:pt x="1577727" y="617950"/>
                  </a:lnTo>
                  <a:lnTo>
                    <a:pt x="1509544" y="617950"/>
                  </a:lnTo>
                  <a:lnTo>
                    <a:pt x="1509544" y="555311"/>
                  </a:lnTo>
                  <a:cubicBezTo>
                    <a:pt x="1509544" y="552213"/>
                    <a:pt x="1512055" y="549702"/>
                    <a:pt x="1515153" y="549702"/>
                  </a:cubicBezTo>
                  <a:close/>
                  <a:moveTo>
                    <a:pt x="5576" y="549702"/>
                  </a:moveTo>
                  <a:lnTo>
                    <a:pt x="66813" y="549702"/>
                  </a:lnTo>
                  <a:cubicBezTo>
                    <a:pt x="68737" y="549702"/>
                    <a:pt x="70302" y="551267"/>
                    <a:pt x="70302" y="553191"/>
                  </a:cubicBezTo>
                  <a:lnTo>
                    <a:pt x="70302" y="614428"/>
                  </a:lnTo>
                  <a:cubicBezTo>
                    <a:pt x="70302" y="616352"/>
                    <a:pt x="68737" y="617918"/>
                    <a:pt x="66813" y="617918"/>
                  </a:cubicBezTo>
                  <a:lnTo>
                    <a:pt x="5576" y="617918"/>
                  </a:lnTo>
                  <a:cubicBezTo>
                    <a:pt x="3652" y="617918"/>
                    <a:pt x="2087" y="616352"/>
                    <a:pt x="2087" y="614428"/>
                  </a:cubicBezTo>
                  <a:lnTo>
                    <a:pt x="2087" y="553191"/>
                  </a:lnTo>
                  <a:cubicBezTo>
                    <a:pt x="2087" y="551267"/>
                    <a:pt x="3652" y="549702"/>
                    <a:pt x="5576" y="549702"/>
                  </a:cubicBezTo>
                  <a:close/>
                  <a:moveTo>
                    <a:pt x="829966" y="549636"/>
                  </a:moveTo>
                  <a:lnTo>
                    <a:pt x="888496" y="549636"/>
                  </a:lnTo>
                  <a:cubicBezTo>
                    <a:pt x="891594" y="549636"/>
                    <a:pt x="894105" y="552147"/>
                    <a:pt x="894105" y="555245"/>
                  </a:cubicBezTo>
                  <a:lnTo>
                    <a:pt x="894105" y="613776"/>
                  </a:lnTo>
                  <a:cubicBezTo>
                    <a:pt x="894105" y="616808"/>
                    <a:pt x="891627" y="619286"/>
                    <a:pt x="888594" y="619286"/>
                  </a:cubicBezTo>
                  <a:lnTo>
                    <a:pt x="824455" y="619286"/>
                  </a:lnTo>
                  <a:lnTo>
                    <a:pt x="824455" y="555147"/>
                  </a:lnTo>
                  <a:cubicBezTo>
                    <a:pt x="824455" y="552114"/>
                    <a:pt x="826933" y="549636"/>
                    <a:pt x="829966" y="549636"/>
                  </a:cubicBezTo>
                  <a:close/>
                  <a:moveTo>
                    <a:pt x="1651291" y="549343"/>
                  </a:moveTo>
                  <a:lnTo>
                    <a:pt x="1709398" y="549343"/>
                  </a:lnTo>
                  <a:cubicBezTo>
                    <a:pt x="1712495" y="549343"/>
                    <a:pt x="1715006" y="551854"/>
                    <a:pt x="1715006" y="554952"/>
                  </a:cubicBezTo>
                  <a:lnTo>
                    <a:pt x="1715006" y="747925"/>
                  </a:lnTo>
                  <a:cubicBezTo>
                    <a:pt x="1715006" y="750957"/>
                    <a:pt x="1712528" y="753436"/>
                    <a:pt x="1709496" y="753436"/>
                  </a:cubicBezTo>
                  <a:lnTo>
                    <a:pt x="1645780" y="753436"/>
                  </a:lnTo>
                  <a:lnTo>
                    <a:pt x="1645780" y="686623"/>
                  </a:lnTo>
                  <a:lnTo>
                    <a:pt x="1578934" y="686623"/>
                  </a:lnTo>
                  <a:lnTo>
                    <a:pt x="1578934" y="618439"/>
                  </a:lnTo>
                  <a:lnTo>
                    <a:pt x="1645780" y="618439"/>
                  </a:lnTo>
                  <a:lnTo>
                    <a:pt x="1645780" y="554886"/>
                  </a:lnTo>
                  <a:cubicBezTo>
                    <a:pt x="1645780" y="551821"/>
                    <a:pt x="1648258" y="549343"/>
                    <a:pt x="1651291" y="549343"/>
                  </a:cubicBezTo>
                  <a:close/>
                  <a:moveTo>
                    <a:pt x="417803" y="548071"/>
                  </a:moveTo>
                  <a:lnTo>
                    <a:pt x="545495" y="548071"/>
                  </a:lnTo>
                  <a:cubicBezTo>
                    <a:pt x="548527" y="548071"/>
                    <a:pt x="551005" y="550549"/>
                    <a:pt x="551005" y="553582"/>
                  </a:cubicBezTo>
                  <a:lnTo>
                    <a:pt x="551005" y="685089"/>
                  </a:lnTo>
                  <a:lnTo>
                    <a:pt x="613514" y="685089"/>
                  </a:lnTo>
                  <a:cubicBezTo>
                    <a:pt x="616547" y="685089"/>
                    <a:pt x="619025" y="687567"/>
                    <a:pt x="619025" y="690600"/>
                  </a:cubicBezTo>
                  <a:lnTo>
                    <a:pt x="619025" y="960266"/>
                  </a:lnTo>
                  <a:lnTo>
                    <a:pt x="549310" y="960266"/>
                  </a:lnTo>
                  <a:lnTo>
                    <a:pt x="549310" y="1027699"/>
                  </a:lnTo>
                  <a:lnTo>
                    <a:pt x="413107" y="1027699"/>
                  </a:lnTo>
                  <a:cubicBezTo>
                    <a:pt x="411151" y="1027699"/>
                    <a:pt x="409553" y="1029297"/>
                    <a:pt x="409553" y="1031253"/>
                  </a:cubicBezTo>
                  <a:lnTo>
                    <a:pt x="409553" y="1095393"/>
                  </a:lnTo>
                  <a:cubicBezTo>
                    <a:pt x="409553" y="1097316"/>
                    <a:pt x="411118" y="1098882"/>
                    <a:pt x="413042" y="1098882"/>
                  </a:cubicBezTo>
                  <a:lnTo>
                    <a:pt x="549636" y="1098882"/>
                  </a:lnTo>
                  <a:lnTo>
                    <a:pt x="549636" y="1028644"/>
                  </a:lnTo>
                  <a:lnTo>
                    <a:pt x="619025" y="1028644"/>
                  </a:lnTo>
                  <a:lnTo>
                    <a:pt x="619025" y="1094838"/>
                  </a:lnTo>
                  <a:cubicBezTo>
                    <a:pt x="619025" y="1097871"/>
                    <a:pt x="616547" y="1100349"/>
                    <a:pt x="613514" y="1100349"/>
                  </a:cubicBezTo>
                  <a:lnTo>
                    <a:pt x="549603" y="1100349"/>
                  </a:lnTo>
                  <a:lnTo>
                    <a:pt x="549603" y="1160641"/>
                  </a:lnTo>
                  <a:cubicBezTo>
                    <a:pt x="549603" y="1163673"/>
                    <a:pt x="547125" y="1166152"/>
                    <a:pt x="544093" y="1166152"/>
                  </a:cubicBezTo>
                  <a:lnTo>
                    <a:pt x="212635" y="1166152"/>
                  </a:lnTo>
                  <a:cubicBezTo>
                    <a:pt x="209602" y="1166152"/>
                    <a:pt x="207124" y="1163673"/>
                    <a:pt x="207124" y="1160641"/>
                  </a:cubicBezTo>
                  <a:lnTo>
                    <a:pt x="207124" y="1032558"/>
                  </a:lnTo>
                  <a:lnTo>
                    <a:pt x="143702" y="1032558"/>
                  </a:lnTo>
                  <a:cubicBezTo>
                    <a:pt x="140669" y="1032558"/>
                    <a:pt x="138191" y="1030079"/>
                    <a:pt x="138191" y="1027047"/>
                  </a:cubicBezTo>
                  <a:lnTo>
                    <a:pt x="138191" y="960788"/>
                  </a:lnTo>
                  <a:lnTo>
                    <a:pt x="5967" y="960788"/>
                  </a:lnTo>
                  <a:cubicBezTo>
                    <a:pt x="2934" y="960788"/>
                    <a:pt x="456" y="958309"/>
                    <a:pt x="456" y="955277"/>
                  </a:cubicBezTo>
                  <a:lnTo>
                    <a:pt x="456" y="894790"/>
                  </a:lnTo>
                  <a:cubicBezTo>
                    <a:pt x="456" y="891757"/>
                    <a:pt x="2934" y="889279"/>
                    <a:pt x="5967" y="889279"/>
                  </a:cubicBezTo>
                  <a:lnTo>
                    <a:pt x="207124" y="889279"/>
                  </a:lnTo>
                  <a:lnTo>
                    <a:pt x="207124" y="829183"/>
                  </a:lnTo>
                  <a:cubicBezTo>
                    <a:pt x="207124" y="826150"/>
                    <a:pt x="209602" y="823672"/>
                    <a:pt x="212635" y="823672"/>
                  </a:cubicBezTo>
                  <a:lnTo>
                    <a:pt x="273350" y="823672"/>
                  </a:lnTo>
                  <a:lnTo>
                    <a:pt x="273350" y="758000"/>
                  </a:lnTo>
                  <a:cubicBezTo>
                    <a:pt x="273350" y="754967"/>
                    <a:pt x="275828" y="752489"/>
                    <a:pt x="278861" y="752489"/>
                  </a:cubicBezTo>
                  <a:lnTo>
                    <a:pt x="343196" y="752489"/>
                  </a:lnTo>
                  <a:lnTo>
                    <a:pt x="343196" y="690600"/>
                  </a:lnTo>
                  <a:cubicBezTo>
                    <a:pt x="343196" y="689719"/>
                    <a:pt x="343425" y="688904"/>
                    <a:pt x="343783" y="688187"/>
                  </a:cubicBezTo>
                  <a:lnTo>
                    <a:pt x="278861" y="688187"/>
                  </a:lnTo>
                  <a:cubicBezTo>
                    <a:pt x="275828" y="688187"/>
                    <a:pt x="273350" y="685709"/>
                    <a:pt x="273350" y="682676"/>
                  </a:cubicBezTo>
                  <a:lnTo>
                    <a:pt x="273350" y="622189"/>
                  </a:lnTo>
                  <a:cubicBezTo>
                    <a:pt x="273350" y="619156"/>
                    <a:pt x="275828" y="616678"/>
                    <a:pt x="278861" y="616678"/>
                  </a:cubicBezTo>
                  <a:lnTo>
                    <a:pt x="412292" y="616678"/>
                  </a:lnTo>
                  <a:lnTo>
                    <a:pt x="412292" y="553582"/>
                  </a:lnTo>
                  <a:cubicBezTo>
                    <a:pt x="412292" y="550549"/>
                    <a:pt x="414770" y="548071"/>
                    <a:pt x="417803" y="548071"/>
                  </a:cubicBezTo>
                  <a:close/>
                  <a:moveTo>
                    <a:pt x="142985" y="547288"/>
                  </a:moveTo>
                  <a:lnTo>
                    <a:pt x="203472" y="547288"/>
                  </a:lnTo>
                  <a:cubicBezTo>
                    <a:pt x="206505" y="547288"/>
                    <a:pt x="208983" y="549766"/>
                    <a:pt x="208983" y="552799"/>
                  </a:cubicBezTo>
                  <a:lnTo>
                    <a:pt x="208983" y="681567"/>
                  </a:lnTo>
                  <a:cubicBezTo>
                    <a:pt x="208983" y="684599"/>
                    <a:pt x="206538" y="687078"/>
                    <a:pt x="203472" y="687078"/>
                  </a:cubicBezTo>
                  <a:lnTo>
                    <a:pt x="142985" y="687078"/>
                  </a:lnTo>
                  <a:cubicBezTo>
                    <a:pt x="139952" y="687078"/>
                    <a:pt x="137474" y="684599"/>
                    <a:pt x="137474" y="681567"/>
                  </a:cubicBezTo>
                  <a:lnTo>
                    <a:pt x="137474" y="552799"/>
                  </a:lnTo>
                  <a:cubicBezTo>
                    <a:pt x="137474" y="549766"/>
                    <a:pt x="139952" y="547288"/>
                    <a:pt x="142985" y="547288"/>
                  </a:cubicBezTo>
                  <a:close/>
                  <a:moveTo>
                    <a:pt x="691383" y="413010"/>
                  </a:moveTo>
                  <a:lnTo>
                    <a:pt x="749196" y="413010"/>
                  </a:lnTo>
                  <a:cubicBezTo>
                    <a:pt x="752294" y="413010"/>
                    <a:pt x="754805" y="415520"/>
                    <a:pt x="754805" y="418618"/>
                  </a:cubicBezTo>
                  <a:lnTo>
                    <a:pt x="754805" y="617526"/>
                  </a:lnTo>
                  <a:lnTo>
                    <a:pt x="824454" y="617526"/>
                  </a:lnTo>
                  <a:lnTo>
                    <a:pt x="824454" y="681666"/>
                  </a:lnTo>
                  <a:cubicBezTo>
                    <a:pt x="824454" y="684698"/>
                    <a:pt x="821976" y="687176"/>
                    <a:pt x="818943" y="687176"/>
                  </a:cubicBezTo>
                  <a:lnTo>
                    <a:pt x="761652" y="687176"/>
                  </a:lnTo>
                  <a:cubicBezTo>
                    <a:pt x="757869" y="687176"/>
                    <a:pt x="754804" y="684111"/>
                    <a:pt x="754804" y="680328"/>
                  </a:cubicBezTo>
                  <a:lnTo>
                    <a:pt x="754804" y="617592"/>
                  </a:lnTo>
                  <a:lnTo>
                    <a:pt x="754349" y="618048"/>
                  </a:lnTo>
                  <a:lnTo>
                    <a:pt x="692720" y="618048"/>
                  </a:lnTo>
                  <a:cubicBezTo>
                    <a:pt x="688937" y="618048"/>
                    <a:pt x="685872" y="614983"/>
                    <a:pt x="685872" y="611200"/>
                  </a:cubicBezTo>
                  <a:lnTo>
                    <a:pt x="685872" y="418553"/>
                  </a:lnTo>
                  <a:cubicBezTo>
                    <a:pt x="685872" y="415455"/>
                    <a:pt x="688318" y="413010"/>
                    <a:pt x="691383" y="413010"/>
                  </a:cubicBezTo>
                  <a:close/>
                  <a:moveTo>
                    <a:pt x="1103186" y="408543"/>
                  </a:moveTo>
                  <a:lnTo>
                    <a:pt x="1160152" y="408543"/>
                  </a:lnTo>
                  <a:cubicBezTo>
                    <a:pt x="1163934" y="408543"/>
                    <a:pt x="1166999" y="411608"/>
                    <a:pt x="1166999" y="415390"/>
                  </a:cubicBezTo>
                  <a:lnTo>
                    <a:pt x="1166999" y="475128"/>
                  </a:lnTo>
                  <a:cubicBezTo>
                    <a:pt x="1166999" y="478193"/>
                    <a:pt x="1164521" y="480639"/>
                    <a:pt x="1161488" y="480639"/>
                  </a:cubicBezTo>
                  <a:lnTo>
                    <a:pt x="1098328" y="480639"/>
                  </a:lnTo>
                  <a:lnTo>
                    <a:pt x="1098328" y="549702"/>
                  </a:lnTo>
                  <a:lnTo>
                    <a:pt x="1161359" y="549702"/>
                  </a:lnTo>
                  <a:cubicBezTo>
                    <a:pt x="1164457" y="549702"/>
                    <a:pt x="1166967" y="552213"/>
                    <a:pt x="1166967" y="555311"/>
                  </a:cubicBezTo>
                  <a:lnTo>
                    <a:pt x="1166967" y="619124"/>
                  </a:lnTo>
                  <a:lnTo>
                    <a:pt x="1302420" y="619124"/>
                  </a:lnTo>
                  <a:lnTo>
                    <a:pt x="1302420" y="554854"/>
                  </a:lnTo>
                  <a:cubicBezTo>
                    <a:pt x="1302420" y="551822"/>
                    <a:pt x="1304898" y="549343"/>
                    <a:pt x="1307931" y="549343"/>
                  </a:cubicBezTo>
                  <a:lnTo>
                    <a:pt x="1366168" y="549343"/>
                  </a:lnTo>
                  <a:cubicBezTo>
                    <a:pt x="1369266" y="549343"/>
                    <a:pt x="1371777" y="551854"/>
                    <a:pt x="1371777" y="554952"/>
                  </a:cubicBezTo>
                  <a:lnTo>
                    <a:pt x="1371777" y="681112"/>
                  </a:lnTo>
                  <a:cubicBezTo>
                    <a:pt x="1371777" y="684144"/>
                    <a:pt x="1369298" y="686622"/>
                    <a:pt x="1366266" y="686622"/>
                  </a:cubicBezTo>
                  <a:lnTo>
                    <a:pt x="1304540" y="686622"/>
                  </a:lnTo>
                  <a:lnTo>
                    <a:pt x="1304540" y="754642"/>
                  </a:lnTo>
                  <a:lnTo>
                    <a:pt x="1368287" y="754642"/>
                  </a:lnTo>
                  <a:cubicBezTo>
                    <a:pt x="1371385" y="754642"/>
                    <a:pt x="1373896" y="757153"/>
                    <a:pt x="1373896" y="760250"/>
                  </a:cubicBezTo>
                  <a:lnTo>
                    <a:pt x="1373896" y="815814"/>
                  </a:lnTo>
                  <a:cubicBezTo>
                    <a:pt x="1373896" y="818846"/>
                    <a:pt x="1371418" y="821325"/>
                    <a:pt x="1368385" y="821325"/>
                  </a:cubicBezTo>
                  <a:lnTo>
                    <a:pt x="1368385" y="821260"/>
                  </a:lnTo>
                  <a:lnTo>
                    <a:pt x="1304507" y="821260"/>
                  </a:lnTo>
                  <a:lnTo>
                    <a:pt x="1304507" y="890062"/>
                  </a:lnTo>
                  <a:lnTo>
                    <a:pt x="1368255" y="890062"/>
                  </a:lnTo>
                  <a:cubicBezTo>
                    <a:pt x="1371353" y="890062"/>
                    <a:pt x="1373863" y="892573"/>
                    <a:pt x="1373863" y="895671"/>
                  </a:cubicBezTo>
                  <a:lnTo>
                    <a:pt x="1373863" y="953027"/>
                  </a:lnTo>
                  <a:cubicBezTo>
                    <a:pt x="1373863" y="956060"/>
                    <a:pt x="1371385" y="958538"/>
                    <a:pt x="1368353" y="958538"/>
                  </a:cubicBezTo>
                  <a:lnTo>
                    <a:pt x="1242878" y="958538"/>
                  </a:lnTo>
                  <a:cubicBezTo>
                    <a:pt x="1239096" y="958538"/>
                    <a:pt x="1236030" y="955473"/>
                    <a:pt x="1236030" y="951691"/>
                  </a:cubicBezTo>
                  <a:lnTo>
                    <a:pt x="1236030" y="891203"/>
                  </a:lnTo>
                  <a:cubicBezTo>
                    <a:pt x="1236030" y="890584"/>
                    <a:pt x="1236520" y="890095"/>
                    <a:pt x="1237139" y="890095"/>
                  </a:cubicBezTo>
                  <a:lnTo>
                    <a:pt x="1166967" y="890095"/>
                  </a:lnTo>
                  <a:lnTo>
                    <a:pt x="1166967" y="1008558"/>
                  </a:lnTo>
                  <a:cubicBezTo>
                    <a:pt x="1166967" y="1019319"/>
                    <a:pt x="1158229" y="1028025"/>
                    <a:pt x="1147501" y="1028025"/>
                  </a:cubicBezTo>
                  <a:lnTo>
                    <a:pt x="1035852" y="1028025"/>
                  </a:lnTo>
                  <a:cubicBezTo>
                    <a:pt x="1032069" y="1028025"/>
                    <a:pt x="1029004" y="1024960"/>
                    <a:pt x="1029004" y="1021178"/>
                  </a:cubicBezTo>
                  <a:lnTo>
                    <a:pt x="1029004" y="823020"/>
                  </a:lnTo>
                  <a:lnTo>
                    <a:pt x="965680" y="823020"/>
                  </a:lnTo>
                  <a:cubicBezTo>
                    <a:pt x="961897" y="823020"/>
                    <a:pt x="958832" y="819955"/>
                    <a:pt x="958832" y="816173"/>
                  </a:cubicBezTo>
                  <a:lnTo>
                    <a:pt x="958832" y="692133"/>
                  </a:lnTo>
                  <a:cubicBezTo>
                    <a:pt x="958832" y="689100"/>
                    <a:pt x="961310" y="686622"/>
                    <a:pt x="964343" y="686622"/>
                  </a:cubicBezTo>
                  <a:lnTo>
                    <a:pt x="1029004" y="686622"/>
                  </a:lnTo>
                  <a:lnTo>
                    <a:pt x="1029004" y="594570"/>
                  </a:lnTo>
                  <a:lnTo>
                    <a:pt x="1029004" y="555246"/>
                  </a:lnTo>
                  <a:lnTo>
                    <a:pt x="1029004" y="478617"/>
                  </a:lnTo>
                  <a:lnTo>
                    <a:pt x="1097675" y="478617"/>
                  </a:lnTo>
                  <a:lnTo>
                    <a:pt x="1097675" y="414053"/>
                  </a:lnTo>
                  <a:cubicBezTo>
                    <a:pt x="1097675" y="411021"/>
                    <a:pt x="1100153" y="408543"/>
                    <a:pt x="1103186" y="408543"/>
                  </a:cubicBezTo>
                  <a:close/>
                  <a:moveTo>
                    <a:pt x="554886" y="343294"/>
                  </a:moveTo>
                  <a:lnTo>
                    <a:pt x="613416" y="343294"/>
                  </a:lnTo>
                  <a:cubicBezTo>
                    <a:pt x="616514" y="343294"/>
                    <a:pt x="619025" y="345804"/>
                    <a:pt x="619025" y="348902"/>
                  </a:cubicBezTo>
                  <a:lnTo>
                    <a:pt x="619025" y="474181"/>
                  </a:lnTo>
                  <a:cubicBezTo>
                    <a:pt x="619025" y="477214"/>
                    <a:pt x="616547" y="479692"/>
                    <a:pt x="613514" y="479692"/>
                  </a:cubicBezTo>
                  <a:lnTo>
                    <a:pt x="556223" y="479692"/>
                  </a:lnTo>
                  <a:cubicBezTo>
                    <a:pt x="552440" y="479692"/>
                    <a:pt x="549375" y="476627"/>
                    <a:pt x="549375" y="472844"/>
                  </a:cubicBezTo>
                  <a:lnTo>
                    <a:pt x="549375" y="348804"/>
                  </a:lnTo>
                  <a:cubicBezTo>
                    <a:pt x="549375" y="345739"/>
                    <a:pt x="551853" y="343294"/>
                    <a:pt x="554886" y="343294"/>
                  </a:cubicBezTo>
                  <a:close/>
                  <a:moveTo>
                    <a:pt x="963430" y="272894"/>
                  </a:moveTo>
                  <a:lnTo>
                    <a:pt x="1025026" y="272894"/>
                  </a:lnTo>
                  <a:cubicBezTo>
                    <a:pt x="1026982" y="272894"/>
                    <a:pt x="1028580" y="274491"/>
                    <a:pt x="1028580" y="276448"/>
                  </a:cubicBezTo>
                  <a:lnTo>
                    <a:pt x="1028580" y="478616"/>
                  </a:lnTo>
                  <a:lnTo>
                    <a:pt x="964343" y="478616"/>
                  </a:lnTo>
                  <a:cubicBezTo>
                    <a:pt x="962354" y="478616"/>
                    <a:pt x="960723" y="476986"/>
                    <a:pt x="960723" y="474996"/>
                  </a:cubicBezTo>
                  <a:lnTo>
                    <a:pt x="960723" y="275600"/>
                  </a:lnTo>
                  <a:cubicBezTo>
                    <a:pt x="960756" y="274100"/>
                    <a:pt x="961962" y="272894"/>
                    <a:pt x="963430" y="272894"/>
                  </a:cubicBezTo>
                  <a:close/>
                  <a:moveTo>
                    <a:pt x="1374353" y="138517"/>
                  </a:moveTo>
                  <a:cubicBezTo>
                    <a:pt x="1439079" y="138647"/>
                    <a:pt x="1503773" y="138647"/>
                    <a:pt x="1568499" y="138517"/>
                  </a:cubicBezTo>
                  <a:cubicBezTo>
                    <a:pt x="1572771" y="138517"/>
                    <a:pt x="1574173" y="139462"/>
                    <a:pt x="1574173" y="143995"/>
                  </a:cubicBezTo>
                  <a:cubicBezTo>
                    <a:pt x="1574010" y="208917"/>
                    <a:pt x="1574010" y="273839"/>
                    <a:pt x="1574140" y="338761"/>
                  </a:cubicBezTo>
                  <a:cubicBezTo>
                    <a:pt x="1574140" y="342935"/>
                    <a:pt x="1572934" y="343946"/>
                    <a:pt x="1568891" y="343913"/>
                  </a:cubicBezTo>
                  <a:cubicBezTo>
                    <a:pt x="1536348" y="343717"/>
                    <a:pt x="1503806" y="343783"/>
                    <a:pt x="1471230" y="343815"/>
                  </a:cubicBezTo>
                  <a:cubicBezTo>
                    <a:pt x="1439275" y="343815"/>
                    <a:pt x="1407286" y="343717"/>
                    <a:pt x="1375331" y="343913"/>
                  </a:cubicBezTo>
                  <a:cubicBezTo>
                    <a:pt x="1370505" y="343946"/>
                    <a:pt x="1368679" y="343130"/>
                    <a:pt x="1368711" y="337620"/>
                  </a:cubicBezTo>
                  <a:cubicBezTo>
                    <a:pt x="1368940" y="273089"/>
                    <a:pt x="1368907" y="208558"/>
                    <a:pt x="1368777" y="144060"/>
                  </a:cubicBezTo>
                  <a:cubicBezTo>
                    <a:pt x="1368777" y="139626"/>
                    <a:pt x="1369983" y="138517"/>
                    <a:pt x="1374353" y="138517"/>
                  </a:cubicBezTo>
                  <a:close/>
                  <a:moveTo>
                    <a:pt x="141843" y="138517"/>
                  </a:moveTo>
                  <a:cubicBezTo>
                    <a:pt x="206570" y="138647"/>
                    <a:pt x="271264" y="138647"/>
                    <a:pt x="335990" y="138517"/>
                  </a:cubicBezTo>
                  <a:cubicBezTo>
                    <a:pt x="340262" y="138517"/>
                    <a:pt x="341664" y="139462"/>
                    <a:pt x="341664" y="143995"/>
                  </a:cubicBezTo>
                  <a:cubicBezTo>
                    <a:pt x="341501" y="208917"/>
                    <a:pt x="341501" y="273839"/>
                    <a:pt x="341631" y="338761"/>
                  </a:cubicBezTo>
                  <a:cubicBezTo>
                    <a:pt x="341631" y="342935"/>
                    <a:pt x="340425" y="343946"/>
                    <a:pt x="336382" y="343913"/>
                  </a:cubicBezTo>
                  <a:cubicBezTo>
                    <a:pt x="303839" y="343717"/>
                    <a:pt x="271297" y="343783"/>
                    <a:pt x="238721" y="343815"/>
                  </a:cubicBezTo>
                  <a:cubicBezTo>
                    <a:pt x="206766" y="343815"/>
                    <a:pt x="174777" y="343717"/>
                    <a:pt x="142822" y="343913"/>
                  </a:cubicBezTo>
                  <a:cubicBezTo>
                    <a:pt x="137996" y="343946"/>
                    <a:pt x="136170" y="343130"/>
                    <a:pt x="136202" y="337620"/>
                  </a:cubicBezTo>
                  <a:cubicBezTo>
                    <a:pt x="136431" y="273089"/>
                    <a:pt x="136398" y="208558"/>
                    <a:pt x="136268" y="144060"/>
                  </a:cubicBezTo>
                  <a:cubicBezTo>
                    <a:pt x="136268" y="139626"/>
                    <a:pt x="137474" y="138517"/>
                    <a:pt x="141843" y="138517"/>
                  </a:cubicBezTo>
                  <a:close/>
                  <a:moveTo>
                    <a:pt x="754218" y="135518"/>
                  </a:moveTo>
                  <a:lnTo>
                    <a:pt x="953419" y="135518"/>
                  </a:lnTo>
                  <a:cubicBezTo>
                    <a:pt x="956516" y="135518"/>
                    <a:pt x="959027" y="138028"/>
                    <a:pt x="959027" y="141126"/>
                  </a:cubicBezTo>
                  <a:lnTo>
                    <a:pt x="959027" y="274199"/>
                  </a:lnTo>
                  <a:lnTo>
                    <a:pt x="894073" y="274199"/>
                  </a:lnTo>
                  <a:lnTo>
                    <a:pt x="894073" y="475128"/>
                  </a:lnTo>
                  <a:cubicBezTo>
                    <a:pt x="894073" y="477052"/>
                    <a:pt x="892508" y="478617"/>
                    <a:pt x="890584" y="478617"/>
                  </a:cubicBezTo>
                  <a:lnTo>
                    <a:pt x="829868" y="478617"/>
                  </a:lnTo>
                  <a:cubicBezTo>
                    <a:pt x="827879" y="478617"/>
                    <a:pt x="826248" y="476987"/>
                    <a:pt x="826248" y="474998"/>
                  </a:cubicBezTo>
                  <a:lnTo>
                    <a:pt x="826248" y="408574"/>
                  </a:lnTo>
                  <a:lnTo>
                    <a:pt x="755196" y="408574"/>
                  </a:lnTo>
                  <a:cubicBezTo>
                    <a:pt x="753272" y="408574"/>
                    <a:pt x="751707" y="407009"/>
                    <a:pt x="751707" y="405085"/>
                  </a:cubicBezTo>
                  <a:lnTo>
                    <a:pt x="751707" y="342772"/>
                  </a:lnTo>
                  <a:cubicBezTo>
                    <a:pt x="751707" y="340815"/>
                    <a:pt x="753305" y="339218"/>
                    <a:pt x="755261" y="339218"/>
                  </a:cubicBezTo>
                  <a:lnTo>
                    <a:pt x="826248" y="339218"/>
                  </a:lnTo>
                  <a:lnTo>
                    <a:pt x="826248" y="274199"/>
                  </a:lnTo>
                  <a:lnTo>
                    <a:pt x="761065" y="274199"/>
                  </a:lnTo>
                  <a:cubicBezTo>
                    <a:pt x="757283" y="274199"/>
                    <a:pt x="754218" y="271134"/>
                    <a:pt x="754218" y="267351"/>
                  </a:cubicBezTo>
                  <a:close/>
                  <a:moveTo>
                    <a:pt x="1106610" y="71280"/>
                  </a:moveTo>
                  <a:lnTo>
                    <a:pt x="1167424" y="71280"/>
                  </a:lnTo>
                  <a:cubicBezTo>
                    <a:pt x="1169380" y="71280"/>
                    <a:pt x="1170978" y="72877"/>
                    <a:pt x="1170978" y="74834"/>
                  </a:cubicBezTo>
                  <a:lnTo>
                    <a:pt x="1170978" y="201352"/>
                  </a:lnTo>
                  <a:cubicBezTo>
                    <a:pt x="1170978" y="203276"/>
                    <a:pt x="1169413" y="204841"/>
                    <a:pt x="1167489" y="204841"/>
                  </a:cubicBezTo>
                  <a:lnTo>
                    <a:pt x="1117468" y="204841"/>
                  </a:lnTo>
                  <a:lnTo>
                    <a:pt x="1117468" y="204842"/>
                  </a:lnTo>
                  <a:lnTo>
                    <a:pt x="1032068" y="204842"/>
                  </a:lnTo>
                  <a:cubicBezTo>
                    <a:pt x="1030177" y="204842"/>
                    <a:pt x="1028612" y="203277"/>
                    <a:pt x="1028612" y="201353"/>
                  </a:cubicBezTo>
                  <a:lnTo>
                    <a:pt x="1028612" y="139072"/>
                  </a:lnTo>
                  <a:cubicBezTo>
                    <a:pt x="1028612" y="137115"/>
                    <a:pt x="1030210" y="135518"/>
                    <a:pt x="1032166" y="135518"/>
                  </a:cubicBezTo>
                  <a:lnTo>
                    <a:pt x="1103121" y="135518"/>
                  </a:lnTo>
                  <a:lnTo>
                    <a:pt x="1103121" y="74769"/>
                  </a:lnTo>
                  <a:cubicBezTo>
                    <a:pt x="1103121" y="72845"/>
                    <a:pt x="1104686" y="71280"/>
                    <a:pt x="1106610" y="71280"/>
                  </a:cubicBezTo>
                  <a:close/>
                  <a:moveTo>
                    <a:pt x="1636029" y="69324"/>
                  </a:moveTo>
                  <a:cubicBezTo>
                    <a:pt x="1526011" y="69552"/>
                    <a:pt x="1415959" y="69520"/>
                    <a:pt x="1305941" y="69357"/>
                  </a:cubicBezTo>
                  <a:cubicBezTo>
                    <a:pt x="1300397" y="69357"/>
                    <a:pt x="1299680" y="71248"/>
                    <a:pt x="1299680" y="76106"/>
                  </a:cubicBezTo>
                  <a:cubicBezTo>
                    <a:pt x="1299811" y="186158"/>
                    <a:pt x="1299811" y="296176"/>
                    <a:pt x="1299647" y="406227"/>
                  </a:cubicBezTo>
                  <a:cubicBezTo>
                    <a:pt x="1299647" y="411510"/>
                    <a:pt x="1300821" y="413075"/>
                    <a:pt x="1306332" y="413075"/>
                  </a:cubicBezTo>
                  <a:cubicBezTo>
                    <a:pt x="1416351" y="412879"/>
                    <a:pt x="1526402" y="412912"/>
                    <a:pt x="1636420" y="413042"/>
                  </a:cubicBezTo>
                  <a:cubicBezTo>
                    <a:pt x="1641605" y="413042"/>
                    <a:pt x="1643333" y="411966"/>
                    <a:pt x="1643268" y="406390"/>
                  </a:cubicBezTo>
                  <a:cubicBezTo>
                    <a:pt x="1643040" y="351479"/>
                    <a:pt x="1643138" y="296535"/>
                    <a:pt x="1643138" y="241623"/>
                  </a:cubicBezTo>
                  <a:cubicBezTo>
                    <a:pt x="1643138" y="186712"/>
                    <a:pt x="1643073" y="131768"/>
                    <a:pt x="1643268" y="76857"/>
                  </a:cubicBezTo>
                  <a:cubicBezTo>
                    <a:pt x="1643301" y="71183"/>
                    <a:pt x="1642290" y="69324"/>
                    <a:pt x="1636029" y="69324"/>
                  </a:cubicBezTo>
                  <a:close/>
                  <a:moveTo>
                    <a:pt x="403521" y="69324"/>
                  </a:moveTo>
                  <a:cubicBezTo>
                    <a:pt x="293503" y="69552"/>
                    <a:pt x="183451" y="69520"/>
                    <a:pt x="73433" y="69357"/>
                  </a:cubicBezTo>
                  <a:cubicBezTo>
                    <a:pt x="67889" y="69357"/>
                    <a:pt x="67172" y="71248"/>
                    <a:pt x="67172" y="76106"/>
                  </a:cubicBezTo>
                  <a:cubicBezTo>
                    <a:pt x="67303" y="186158"/>
                    <a:pt x="67303" y="296176"/>
                    <a:pt x="67139" y="406227"/>
                  </a:cubicBezTo>
                  <a:cubicBezTo>
                    <a:pt x="67139" y="411510"/>
                    <a:pt x="68313" y="413075"/>
                    <a:pt x="73824" y="413075"/>
                  </a:cubicBezTo>
                  <a:cubicBezTo>
                    <a:pt x="183843" y="412879"/>
                    <a:pt x="293894" y="412912"/>
                    <a:pt x="403912" y="413042"/>
                  </a:cubicBezTo>
                  <a:cubicBezTo>
                    <a:pt x="409097" y="413042"/>
                    <a:pt x="410825" y="411966"/>
                    <a:pt x="410760" y="406390"/>
                  </a:cubicBezTo>
                  <a:cubicBezTo>
                    <a:pt x="410532" y="351479"/>
                    <a:pt x="410630" y="296535"/>
                    <a:pt x="410630" y="241623"/>
                  </a:cubicBezTo>
                  <a:cubicBezTo>
                    <a:pt x="410630" y="186712"/>
                    <a:pt x="410564" y="131768"/>
                    <a:pt x="410760" y="76857"/>
                  </a:cubicBezTo>
                  <a:cubicBezTo>
                    <a:pt x="410793" y="71183"/>
                    <a:pt x="409782" y="69324"/>
                    <a:pt x="403521" y="69324"/>
                  </a:cubicBezTo>
                  <a:close/>
                  <a:moveTo>
                    <a:pt x="1239291" y="1924"/>
                  </a:moveTo>
                  <a:lnTo>
                    <a:pt x="1712136" y="1924"/>
                  </a:lnTo>
                  <a:lnTo>
                    <a:pt x="1712861" y="2656"/>
                  </a:lnTo>
                  <a:lnTo>
                    <a:pt x="1715006" y="3782"/>
                  </a:lnTo>
                  <a:lnTo>
                    <a:pt x="1715028" y="4846"/>
                  </a:lnTo>
                  <a:lnTo>
                    <a:pt x="1715331" y="5152"/>
                  </a:lnTo>
                  <a:lnTo>
                    <a:pt x="1715331" y="477964"/>
                  </a:lnTo>
                  <a:cubicBezTo>
                    <a:pt x="1715331" y="479725"/>
                    <a:pt x="1713896" y="481160"/>
                    <a:pt x="1712136" y="481160"/>
                  </a:cubicBezTo>
                  <a:lnTo>
                    <a:pt x="1239291" y="481160"/>
                  </a:lnTo>
                  <a:lnTo>
                    <a:pt x="1238731" y="480600"/>
                  </a:lnTo>
                  <a:lnTo>
                    <a:pt x="1238349" y="480655"/>
                  </a:lnTo>
                  <a:lnTo>
                    <a:pt x="1237431" y="479300"/>
                  </a:lnTo>
                  <a:lnTo>
                    <a:pt x="1236095" y="477964"/>
                  </a:lnTo>
                  <a:lnTo>
                    <a:pt x="1236095" y="5119"/>
                  </a:lnTo>
                  <a:cubicBezTo>
                    <a:pt x="1236095" y="3358"/>
                    <a:pt x="1237530" y="1924"/>
                    <a:pt x="1239291" y="1924"/>
                  </a:cubicBezTo>
                  <a:close/>
                  <a:moveTo>
                    <a:pt x="662884" y="1924"/>
                  </a:moveTo>
                  <a:lnTo>
                    <a:pt x="748609" y="1924"/>
                  </a:lnTo>
                  <a:cubicBezTo>
                    <a:pt x="751707" y="1924"/>
                    <a:pt x="754218" y="4434"/>
                    <a:pt x="754218" y="7532"/>
                  </a:cubicBezTo>
                  <a:lnTo>
                    <a:pt x="754218" y="134735"/>
                  </a:lnTo>
                  <a:lnTo>
                    <a:pt x="686198" y="134735"/>
                  </a:lnTo>
                  <a:lnTo>
                    <a:pt x="686198" y="271427"/>
                  </a:lnTo>
                  <a:cubicBezTo>
                    <a:pt x="686198" y="273351"/>
                    <a:pt x="684633" y="274916"/>
                    <a:pt x="682709" y="274916"/>
                  </a:cubicBezTo>
                  <a:lnTo>
                    <a:pt x="621961" y="274916"/>
                  </a:lnTo>
                  <a:cubicBezTo>
                    <a:pt x="619972" y="274916"/>
                    <a:pt x="618341" y="273286"/>
                    <a:pt x="618341" y="271297"/>
                  </a:cubicBezTo>
                  <a:lnTo>
                    <a:pt x="618341" y="204874"/>
                  </a:lnTo>
                  <a:lnTo>
                    <a:pt x="552473" y="204874"/>
                  </a:lnTo>
                  <a:cubicBezTo>
                    <a:pt x="550582" y="204841"/>
                    <a:pt x="549017" y="203276"/>
                    <a:pt x="549017" y="201385"/>
                  </a:cubicBezTo>
                  <a:lnTo>
                    <a:pt x="549017" y="139072"/>
                  </a:lnTo>
                  <a:cubicBezTo>
                    <a:pt x="549017" y="137115"/>
                    <a:pt x="550615" y="135518"/>
                    <a:pt x="552571" y="135518"/>
                  </a:cubicBezTo>
                  <a:lnTo>
                    <a:pt x="618341" y="135518"/>
                  </a:lnTo>
                  <a:lnTo>
                    <a:pt x="618341" y="71312"/>
                  </a:lnTo>
                  <a:lnTo>
                    <a:pt x="552506" y="71312"/>
                  </a:lnTo>
                  <a:cubicBezTo>
                    <a:pt x="550582" y="71280"/>
                    <a:pt x="549017" y="69714"/>
                    <a:pt x="549017" y="67790"/>
                  </a:cubicBezTo>
                  <a:lnTo>
                    <a:pt x="549017" y="5510"/>
                  </a:lnTo>
                  <a:cubicBezTo>
                    <a:pt x="549017" y="3553"/>
                    <a:pt x="550615" y="1956"/>
                    <a:pt x="552571" y="1956"/>
                  </a:cubicBezTo>
                  <a:lnTo>
                    <a:pt x="662852" y="1956"/>
                  </a:lnTo>
                  <a:close/>
                  <a:moveTo>
                    <a:pt x="6782" y="1924"/>
                  </a:moveTo>
                  <a:lnTo>
                    <a:pt x="479628" y="1924"/>
                  </a:lnTo>
                  <a:lnTo>
                    <a:pt x="480379" y="2683"/>
                  </a:lnTo>
                  <a:lnTo>
                    <a:pt x="481551" y="3456"/>
                  </a:lnTo>
                  <a:lnTo>
                    <a:pt x="481571" y="3887"/>
                  </a:lnTo>
                  <a:lnTo>
                    <a:pt x="482823" y="5152"/>
                  </a:lnTo>
                  <a:lnTo>
                    <a:pt x="482823" y="477964"/>
                  </a:lnTo>
                  <a:lnTo>
                    <a:pt x="481272" y="479515"/>
                  </a:lnTo>
                  <a:lnTo>
                    <a:pt x="481258" y="479693"/>
                  </a:lnTo>
                  <a:lnTo>
                    <a:pt x="481081" y="479707"/>
                  </a:lnTo>
                  <a:lnTo>
                    <a:pt x="479628" y="481160"/>
                  </a:lnTo>
                  <a:lnTo>
                    <a:pt x="6782" y="481160"/>
                  </a:lnTo>
                  <a:lnTo>
                    <a:pt x="5416" y="479794"/>
                  </a:lnTo>
                  <a:lnTo>
                    <a:pt x="4467" y="479726"/>
                  </a:lnTo>
                  <a:lnTo>
                    <a:pt x="4473" y="478850"/>
                  </a:lnTo>
                  <a:lnTo>
                    <a:pt x="3587" y="477964"/>
                  </a:lnTo>
                  <a:lnTo>
                    <a:pt x="3587" y="5119"/>
                  </a:lnTo>
                  <a:cubicBezTo>
                    <a:pt x="3587" y="3358"/>
                    <a:pt x="5022" y="1924"/>
                    <a:pt x="6782" y="1924"/>
                  </a:cubicBezTo>
                  <a:close/>
                  <a:moveTo>
                    <a:pt x="832509" y="0"/>
                  </a:moveTo>
                  <a:lnTo>
                    <a:pt x="885790" y="0"/>
                  </a:lnTo>
                  <a:cubicBezTo>
                    <a:pt x="890192" y="0"/>
                    <a:pt x="893779" y="3587"/>
                    <a:pt x="893779" y="7989"/>
                  </a:cubicBezTo>
                  <a:lnTo>
                    <a:pt x="893779" y="62085"/>
                  </a:lnTo>
                  <a:cubicBezTo>
                    <a:pt x="893779" y="66095"/>
                    <a:pt x="890519" y="69356"/>
                    <a:pt x="886508" y="69356"/>
                  </a:cubicBezTo>
                  <a:lnTo>
                    <a:pt x="832411" y="69356"/>
                  </a:lnTo>
                  <a:cubicBezTo>
                    <a:pt x="828042" y="69324"/>
                    <a:pt x="824455" y="65769"/>
                    <a:pt x="824455" y="61367"/>
                  </a:cubicBezTo>
                  <a:lnTo>
                    <a:pt x="824455" y="8054"/>
                  </a:lnTo>
                  <a:cubicBezTo>
                    <a:pt x="824455" y="3587"/>
                    <a:pt x="828075" y="0"/>
                    <a:pt x="832509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  <a:scene3d>
              <a:camera prst="isometricOffAxis1Left">
                <a:rot lat="1800000" lon="3000000" rev="0"/>
              </a:camera>
              <a:lightRig rig="balanced" dir="t"/>
            </a:scene3d>
            <a:sp3d extrusionH="44450" prstMaterial="matte">
              <a:extrusionClr>
                <a:schemeClr val="accent1">
                  <a:lumMod val="50000"/>
                </a:schemeClr>
              </a:extrusionClr>
              <a:contourClr>
                <a:schemeClr val="bg1"/>
              </a:contourClr>
            </a:sp3d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xmlns="" id="{095646AE-B300-4860-BD49-FE9585C5BD85}"/>
              </a:ext>
            </a:extLst>
          </p:cNvPr>
          <p:cNvGrpSpPr/>
          <p:nvPr/>
        </p:nvGrpSpPr>
        <p:grpSpPr>
          <a:xfrm flipH="1">
            <a:off x="10468235" y="675609"/>
            <a:ext cx="1468711" cy="5957017"/>
            <a:chOff x="371197" y="191082"/>
            <a:chExt cx="1644283" cy="6669130"/>
          </a:xfrm>
        </p:grpSpPr>
        <p:sp>
          <p:nvSpPr>
            <p:cNvPr id="117" name="Graphic 2">
              <a:extLst>
                <a:ext uri="{FF2B5EF4-FFF2-40B4-BE49-F238E27FC236}">
                  <a16:creationId xmlns:a16="http://schemas.microsoft.com/office/drawing/2014/main" xmlns="" id="{108C9573-A4ED-4DBB-B545-3F22EB188E06}"/>
                </a:ext>
              </a:extLst>
            </p:cNvPr>
            <p:cNvSpPr/>
            <p:nvPr/>
          </p:nvSpPr>
          <p:spPr>
            <a:xfrm>
              <a:off x="721337" y="6411669"/>
              <a:ext cx="1015424" cy="448543"/>
            </a:xfrm>
            <a:custGeom>
              <a:avLst/>
              <a:gdLst>
                <a:gd name="connsiteX0" fmla="*/ 1013999 w 1015424"/>
                <a:gd name="connsiteY0" fmla="*/ 287514 h 448543"/>
                <a:gd name="connsiteX1" fmla="*/ 952890 w 1015424"/>
                <a:gd name="connsiteY1" fmla="*/ 235386 h 448543"/>
                <a:gd name="connsiteX2" fmla="*/ 775186 w 1015424"/>
                <a:gd name="connsiteY2" fmla="*/ 176543 h 448543"/>
                <a:gd name="connsiteX3" fmla="*/ 759489 w 1015424"/>
                <a:gd name="connsiteY3" fmla="*/ 214736 h 448543"/>
                <a:gd name="connsiteX4" fmla="*/ 742449 w 1015424"/>
                <a:gd name="connsiteY4" fmla="*/ 226824 h 448543"/>
                <a:gd name="connsiteX5" fmla="*/ 742701 w 1015424"/>
                <a:gd name="connsiteY5" fmla="*/ 207517 h 448543"/>
                <a:gd name="connsiteX6" fmla="*/ 718022 w 1015424"/>
                <a:gd name="connsiteY6" fmla="*/ 146828 h 448543"/>
                <a:gd name="connsiteX7" fmla="*/ 701906 w 1015424"/>
                <a:gd name="connsiteY7" fmla="*/ 181747 h 448543"/>
                <a:gd name="connsiteX8" fmla="*/ 680920 w 1015424"/>
                <a:gd name="connsiteY8" fmla="*/ 190394 h 448543"/>
                <a:gd name="connsiteX9" fmla="*/ 688979 w 1015424"/>
                <a:gd name="connsiteY9" fmla="*/ 169156 h 448543"/>
                <a:gd name="connsiteX10" fmla="*/ 699052 w 1015424"/>
                <a:gd name="connsiteY10" fmla="*/ 133565 h 448543"/>
                <a:gd name="connsiteX11" fmla="*/ 649274 w 1015424"/>
                <a:gd name="connsiteY11" fmla="*/ 107040 h 448543"/>
                <a:gd name="connsiteX12" fmla="*/ 626526 w 1015424"/>
                <a:gd name="connsiteY12" fmla="*/ 148843 h 448543"/>
                <a:gd name="connsiteX13" fmla="*/ 610913 w 1015424"/>
                <a:gd name="connsiteY13" fmla="*/ 154047 h 448543"/>
                <a:gd name="connsiteX14" fmla="*/ 612424 w 1015424"/>
                <a:gd name="connsiteY14" fmla="*/ 139693 h 448543"/>
                <a:gd name="connsiteX15" fmla="*/ 591859 w 1015424"/>
                <a:gd name="connsiteY15" fmla="*/ 73044 h 448543"/>
                <a:gd name="connsiteX16" fmla="*/ 565501 w 1015424"/>
                <a:gd name="connsiteY16" fmla="*/ 110146 h 448543"/>
                <a:gd name="connsiteX17" fmla="*/ 542669 w 1015424"/>
                <a:gd name="connsiteY17" fmla="*/ 118372 h 448543"/>
                <a:gd name="connsiteX18" fmla="*/ 552826 w 1015424"/>
                <a:gd name="connsiteY18" fmla="*/ 97218 h 448543"/>
                <a:gd name="connsiteX19" fmla="*/ 557946 w 1015424"/>
                <a:gd name="connsiteY19" fmla="*/ 46350 h 448543"/>
                <a:gd name="connsiteX20" fmla="*/ 530665 w 1015424"/>
                <a:gd name="connsiteY20" fmla="*/ 32920 h 448543"/>
                <a:gd name="connsiteX21" fmla="*/ 506155 w 1015424"/>
                <a:gd name="connsiteY21" fmla="*/ 69434 h 448543"/>
                <a:gd name="connsiteX22" fmla="*/ 477447 w 1015424"/>
                <a:gd name="connsiteY22" fmla="*/ 81521 h 448543"/>
                <a:gd name="connsiteX23" fmla="*/ 495578 w 1015424"/>
                <a:gd name="connsiteY23" fmla="*/ 50212 h 448543"/>
                <a:gd name="connsiteX24" fmla="*/ 497760 w 1015424"/>
                <a:gd name="connsiteY24" fmla="*/ 7066 h 448543"/>
                <a:gd name="connsiteX25" fmla="*/ 457804 w 1015424"/>
                <a:gd name="connsiteY25" fmla="*/ 14117 h 448543"/>
                <a:gd name="connsiteX26" fmla="*/ 431783 w 1015424"/>
                <a:gd name="connsiteY26" fmla="*/ 47945 h 448543"/>
                <a:gd name="connsiteX27" fmla="*/ 322155 w 1015424"/>
                <a:gd name="connsiteY27" fmla="*/ 111321 h 448543"/>
                <a:gd name="connsiteX28" fmla="*/ 140339 w 1015424"/>
                <a:gd name="connsiteY28" fmla="*/ 97974 h 448543"/>
                <a:gd name="connsiteX29" fmla="*/ 99879 w 1015424"/>
                <a:gd name="connsiteY29" fmla="*/ 53821 h 448543"/>
                <a:gd name="connsiteX30" fmla="*/ 99879 w 1015424"/>
                <a:gd name="connsiteY30" fmla="*/ 53821 h 448543"/>
                <a:gd name="connsiteX31" fmla="*/ 56313 w 1015424"/>
                <a:gd name="connsiteY31" fmla="*/ 76905 h 448543"/>
                <a:gd name="connsiteX32" fmla="*/ 828 w 1015424"/>
                <a:gd name="connsiteY32" fmla="*/ 367509 h 448543"/>
                <a:gd name="connsiteX33" fmla="*/ 95346 w 1015424"/>
                <a:gd name="connsiteY33" fmla="*/ 431725 h 448543"/>
                <a:gd name="connsiteX34" fmla="*/ 183401 w 1015424"/>
                <a:gd name="connsiteY34" fmla="*/ 415860 h 448543"/>
                <a:gd name="connsiteX35" fmla="*/ 382845 w 1015424"/>
                <a:gd name="connsiteY35" fmla="*/ 431557 h 448543"/>
                <a:gd name="connsiteX36" fmla="*/ 785847 w 1015424"/>
                <a:gd name="connsiteY36" fmla="*/ 434914 h 448543"/>
                <a:gd name="connsiteX37" fmla="*/ 974127 w 1015424"/>
                <a:gd name="connsiteY37" fmla="*/ 371622 h 448543"/>
                <a:gd name="connsiteX38" fmla="*/ 1013999 w 1015424"/>
                <a:gd name="connsiteY38" fmla="*/ 287514 h 448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015424" h="448543">
                  <a:moveTo>
                    <a:pt x="1013999" y="287514"/>
                  </a:moveTo>
                  <a:cubicBezTo>
                    <a:pt x="1007955" y="254357"/>
                    <a:pt x="981346" y="242437"/>
                    <a:pt x="952890" y="235386"/>
                  </a:cubicBezTo>
                  <a:cubicBezTo>
                    <a:pt x="891277" y="220109"/>
                    <a:pt x="837135" y="200130"/>
                    <a:pt x="775186" y="176543"/>
                  </a:cubicBezTo>
                  <a:cubicBezTo>
                    <a:pt x="772668" y="193835"/>
                    <a:pt x="767967" y="202985"/>
                    <a:pt x="759489" y="214736"/>
                  </a:cubicBezTo>
                  <a:cubicBezTo>
                    <a:pt x="755208" y="220696"/>
                    <a:pt x="751095" y="233707"/>
                    <a:pt x="742449" y="226824"/>
                  </a:cubicBezTo>
                  <a:cubicBezTo>
                    <a:pt x="733887" y="219941"/>
                    <a:pt x="739931" y="214233"/>
                    <a:pt x="742701" y="207517"/>
                  </a:cubicBezTo>
                  <a:cubicBezTo>
                    <a:pt x="761000" y="163952"/>
                    <a:pt x="764610" y="165043"/>
                    <a:pt x="718022" y="146828"/>
                  </a:cubicBezTo>
                  <a:cubicBezTo>
                    <a:pt x="712902" y="158579"/>
                    <a:pt x="711307" y="166638"/>
                    <a:pt x="701906" y="181747"/>
                  </a:cubicBezTo>
                  <a:cubicBezTo>
                    <a:pt x="697709" y="188463"/>
                    <a:pt x="690657" y="198956"/>
                    <a:pt x="680920" y="190394"/>
                  </a:cubicBezTo>
                  <a:cubicBezTo>
                    <a:pt x="672358" y="182923"/>
                    <a:pt x="685369" y="174948"/>
                    <a:pt x="688979" y="169156"/>
                  </a:cubicBezTo>
                  <a:cubicBezTo>
                    <a:pt x="698548" y="153711"/>
                    <a:pt x="700563" y="145569"/>
                    <a:pt x="699052" y="133565"/>
                  </a:cubicBezTo>
                  <a:cubicBezTo>
                    <a:pt x="683271" y="124080"/>
                    <a:pt x="671687" y="118120"/>
                    <a:pt x="649274" y="107040"/>
                  </a:cubicBezTo>
                  <a:cubicBezTo>
                    <a:pt x="642391" y="122904"/>
                    <a:pt x="638278" y="138098"/>
                    <a:pt x="626526" y="148843"/>
                  </a:cubicBezTo>
                  <a:cubicBezTo>
                    <a:pt x="622581" y="152452"/>
                    <a:pt x="617377" y="157656"/>
                    <a:pt x="610913" y="154047"/>
                  </a:cubicBezTo>
                  <a:cubicBezTo>
                    <a:pt x="604114" y="150269"/>
                    <a:pt x="610410" y="142967"/>
                    <a:pt x="612424" y="139693"/>
                  </a:cubicBezTo>
                  <a:cubicBezTo>
                    <a:pt x="639705" y="96295"/>
                    <a:pt x="642391" y="98981"/>
                    <a:pt x="591859" y="73044"/>
                  </a:cubicBezTo>
                  <a:cubicBezTo>
                    <a:pt x="583632" y="87397"/>
                    <a:pt x="577505" y="99737"/>
                    <a:pt x="565501" y="110146"/>
                  </a:cubicBezTo>
                  <a:cubicBezTo>
                    <a:pt x="560632" y="114427"/>
                    <a:pt x="548713" y="123241"/>
                    <a:pt x="542669" y="118372"/>
                  </a:cubicBezTo>
                  <a:cubicBezTo>
                    <a:pt x="533771" y="111237"/>
                    <a:pt x="548293" y="103094"/>
                    <a:pt x="552826" y="97218"/>
                  </a:cubicBezTo>
                  <a:cubicBezTo>
                    <a:pt x="579939" y="61208"/>
                    <a:pt x="582541" y="61711"/>
                    <a:pt x="557946" y="46350"/>
                  </a:cubicBezTo>
                  <a:cubicBezTo>
                    <a:pt x="552742" y="43160"/>
                    <a:pt x="538220" y="31325"/>
                    <a:pt x="530665" y="32920"/>
                  </a:cubicBezTo>
                  <a:cubicBezTo>
                    <a:pt x="522859" y="48533"/>
                    <a:pt x="518158" y="55584"/>
                    <a:pt x="506155" y="69434"/>
                  </a:cubicBezTo>
                  <a:cubicBezTo>
                    <a:pt x="499020" y="77660"/>
                    <a:pt x="487939" y="93189"/>
                    <a:pt x="477447" y="81521"/>
                  </a:cubicBezTo>
                  <a:cubicBezTo>
                    <a:pt x="467626" y="70525"/>
                    <a:pt x="490290" y="58606"/>
                    <a:pt x="495578" y="50212"/>
                  </a:cubicBezTo>
                  <a:cubicBezTo>
                    <a:pt x="512366" y="23938"/>
                    <a:pt x="520257" y="22427"/>
                    <a:pt x="497760" y="7066"/>
                  </a:cubicBezTo>
                  <a:cubicBezTo>
                    <a:pt x="482147" y="-3595"/>
                    <a:pt x="472326" y="-2923"/>
                    <a:pt x="457804" y="14117"/>
                  </a:cubicBezTo>
                  <a:cubicBezTo>
                    <a:pt x="448571" y="24945"/>
                    <a:pt x="443031" y="39215"/>
                    <a:pt x="431783" y="47945"/>
                  </a:cubicBezTo>
                  <a:cubicBezTo>
                    <a:pt x="397031" y="72372"/>
                    <a:pt x="365721" y="95624"/>
                    <a:pt x="322155" y="111321"/>
                  </a:cubicBezTo>
                  <a:cubicBezTo>
                    <a:pt x="257856" y="131551"/>
                    <a:pt x="213787" y="140952"/>
                    <a:pt x="140339" y="97974"/>
                  </a:cubicBezTo>
                  <a:cubicBezTo>
                    <a:pt x="122039" y="88992"/>
                    <a:pt x="114653" y="74471"/>
                    <a:pt x="99879" y="53821"/>
                  </a:cubicBezTo>
                  <a:cubicBezTo>
                    <a:pt x="99879" y="53821"/>
                    <a:pt x="99879" y="53821"/>
                    <a:pt x="99879" y="53821"/>
                  </a:cubicBezTo>
                  <a:cubicBezTo>
                    <a:pt x="72850" y="37788"/>
                    <a:pt x="64708" y="59613"/>
                    <a:pt x="56313" y="76905"/>
                  </a:cubicBezTo>
                  <a:cubicBezTo>
                    <a:pt x="11657" y="168737"/>
                    <a:pt x="-3956" y="266444"/>
                    <a:pt x="828" y="367509"/>
                  </a:cubicBezTo>
                  <a:cubicBezTo>
                    <a:pt x="3263" y="420225"/>
                    <a:pt x="44142" y="447925"/>
                    <a:pt x="95346" y="431725"/>
                  </a:cubicBezTo>
                  <a:cubicBezTo>
                    <a:pt x="121032" y="423582"/>
                    <a:pt x="157127" y="416783"/>
                    <a:pt x="183401" y="415860"/>
                  </a:cubicBezTo>
                  <a:cubicBezTo>
                    <a:pt x="253743" y="413510"/>
                    <a:pt x="313174" y="422491"/>
                    <a:pt x="382845" y="431557"/>
                  </a:cubicBezTo>
                  <a:cubicBezTo>
                    <a:pt x="517067" y="448932"/>
                    <a:pt x="651289" y="457495"/>
                    <a:pt x="785847" y="434914"/>
                  </a:cubicBezTo>
                  <a:cubicBezTo>
                    <a:pt x="851993" y="423750"/>
                    <a:pt x="917635" y="410739"/>
                    <a:pt x="974127" y="371622"/>
                  </a:cubicBezTo>
                  <a:cubicBezTo>
                    <a:pt x="1003087" y="351477"/>
                    <a:pt x="1020714" y="324280"/>
                    <a:pt x="1013999" y="28751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83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Graphic 2">
              <a:extLst>
                <a:ext uri="{FF2B5EF4-FFF2-40B4-BE49-F238E27FC236}">
                  <a16:creationId xmlns:a16="http://schemas.microsoft.com/office/drawing/2014/main" xmlns="" id="{01432C2E-D069-45FB-BA52-E90C68B11E83}"/>
                </a:ext>
              </a:extLst>
            </p:cNvPr>
            <p:cNvSpPr/>
            <p:nvPr/>
          </p:nvSpPr>
          <p:spPr>
            <a:xfrm>
              <a:off x="669366" y="191166"/>
              <a:ext cx="1010870" cy="1151138"/>
            </a:xfrm>
            <a:custGeom>
              <a:avLst/>
              <a:gdLst>
                <a:gd name="connsiteX0" fmla="*/ 980937 w 1010870"/>
                <a:gd name="connsiteY0" fmla="*/ 191858 h 1151138"/>
                <a:gd name="connsiteX1" fmla="*/ 905642 w 1010870"/>
                <a:gd name="connsiteY1" fmla="*/ 182792 h 1151138"/>
                <a:gd name="connsiteX2" fmla="*/ 831774 w 1010870"/>
                <a:gd name="connsiteY2" fmla="*/ 128566 h 1151138"/>
                <a:gd name="connsiteX3" fmla="*/ 400484 w 1010870"/>
                <a:gd name="connsiteY3" fmla="*/ 8446 h 1151138"/>
                <a:gd name="connsiteX4" fmla="*/ 140853 w 1010870"/>
                <a:gd name="connsiteY4" fmla="*/ 229044 h 1151138"/>
                <a:gd name="connsiteX5" fmla="*/ 133383 w 1010870"/>
                <a:gd name="connsiteY5" fmla="*/ 434700 h 1151138"/>
                <a:gd name="connsiteX6" fmla="*/ 121967 w 1010870"/>
                <a:gd name="connsiteY6" fmla="*/ 705914 h 1151138"/>
                <a:gd name="connsiteX7" fmla="*/ 0 w 1010870"/>
                <a:gd name="connsiteY7" fmla="*/ 886555 h 1151138"/>
                <a:gd name="connsiteX8" fmla="*/ 340969 w 1010870"/>
                <a:gd name="connsiteY8" fmla="*/ 1151138 h 1151138"/>
                <a:gd name="connsiteX9" fmla="*/ 403673 w 1010870"/>
                <a:gd name="connsiteY9" fmla="*/ 969909 h 1151138"/>
                <a:gd name="connsiteX10" fmla="*/ 511874 w 1010870"/>
                <a:gd name="connsiteY10" fmla="*/ 889158 h 1151138"/>
                <a:gd name="connsiteX11" fmla="*/ 511874 w 1010870"/>
                <a:gd name="connsiteY11" fmla="*/ 889158 h 1151138"/>
                <a:gd name="connsiteX12" fmla="*/ 511874 w 1010870"/>
                <a:gd name="connsiteY12" fmla="*/ 889158 h 1151138"/>
                <a:gd name="connsiteX13" fmla="*/ 593633 w 1010870"/>
                <a:gd name="connsiteY13" fmla="*/ 941873 h 1151138"/>
                <a:gd name="connsiteX14" fmla="*/ 676063 w 1010870"/>
                <a:gd name="connsiteY14" fmla="*/ 905442 h 1151138"/>
                <a:gd name="connsiteX15" fmla="*/ 715935 w 1010870"/>
                <a:gd name="connsiteY15" fmla="*/ 839548 h 1151138"/>
                <a:gd name="connsiteX16" fmla="*/ 754884 w 1010870"/>
                <a:gd name="connsiteY16" fmla="*/ 792457 h 1151138"/>
                <a:gd name="connsiteX17" fmla="*/ 792825 w 1010870"/>
                <a:gd name="connsiteY17" fmla="*/ 747465 h 1151138"/>
                <a:gd name="connsiteX18" fmla="*/ 828500 w 1010870"/>
                <a:gd name="connsiteY18" fmla="*/ 683418 h 1151138"/>
                <a:gd name="connsiteX19" fmla="*/ 844617 w 1010870"/>
                <a:gd name="connsiteY19" fmla="*/ 564053 h 1151138"/>
                <a:gd name="connsiteX20" fmla="*/ 862161 w 1010870"/>
                <a:gd name="connsiteY20" fmla="*/ 513101 h 1151138"/>
                <a:gd name="connsiteX21" fmla="*/ 867869 w 1010870"/>
                <a:gd name="connsiteY21" fmla="*/ 399864 h 1151138"/>
                <a:gd name="connsiteX22" fmla="*/ 867869 w 1010870"/>
                <a:gd name="connsiteY22" fmla="*/ 399864 h 1151138"/>
                <a:gd name="connsiteX23" fmla="*/ 973551 w 1010870"/>
                <a:gd name="connsiteY23" fmla="*/ 323310 h 1151138"/>
                <a:gd name="connsiteX24" fmla="*/ 909000 w 1010870"/>
                <a:gd name="connsiteY24" fmla="*/ 326416 h 1151138"/>
                <a:gd name="connsiteX25" fmla="*/ 1010149 w 1010870"/>
                <a:gd name="connsiteY25" fmla="*/ 219726 h 1151138"/>
                <a:gd name="connsiteX26" fmla="*/ 980937 w 1010870"/>
                <a:gd name="connsiteY26" fmla="*/ 191858 h 1151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010870" h="1151138">
                  <a:moveTo>
                    <a:pt x="980937" y="191858"/>
                  </a:moveTo>
                  <a:cubicBezTo>
                    <a:pt x="953405" y="201931"/>
                    <a:pt x="929314" y="195299"/>
                    <a:pt x="905642" y="182792"/>
                  </a:cubicBezTo>
                  <a:cubicBezTo>
                    <a:pt x="878445" y="168354"/>
                    <a:pt x="855865" y="147453"/>
                    <a:pt x="831774" y="128566"/>
                  </a:cubicBezTo>
                  <a:cubicBezTo>
                    <a:pt x="704771" y="28760"/>
                    <a:pt x="560895" y="-21101"/>
                    <a:pt x="400484" y="8446"/>
                  </a:cubicBezTo>
                  <a:cubicBezTo>
                    <a:pt x="275915" y="31362"/>
                    <a:pt x="177116" y="97088"/>
                    <a:pt x="140853" y="229044"/>
                  </a:cubicBezTo>
                  <a:cubicBezTo>
                    <a:pt x="122302" y="296700"/>
                    <a:pt x="128430" y="365868"/>
                    <a:pt x="133383" y="434700"/>
                  </a:cubicBezTo>
                  <a:cubicBezTo>
                    <a:pt x="139930" y="525608"/>
                    <a:pt x="141945" y="616181"/>
                    <a:pt x="121967" y="705914"/>
                  </a:cubicBezTo>
                  <a:cubicBezTo>
                    <a:pt x="82514" y="766939"/>
                    <a:pt x="49106" y="831994"/>
                    <a:pt x="0" y="886555"/>
                  </a:cubicBezTo>
                  <a:cubicBezTo>
                    <a:pt x="21909" y="904519"/>
                    <a:pt x="255014" y="1073325"/>
                    <a:pt x="340969" y="1151138"/>
                  </a:cubicBezTo>
                  <a:cubicBezTo>
                    <a:pt x="355323" y="1088518"/>
                    <a:pt x="376560" y="1027577"/>
                    <a:pt x="403673" y="969909"/>
                  </a:cubicBezTo>
                  <a:cubicBezTo>
                    <a:pt x="439013" y="894866"/>
                    <a:pt x="449002" y="876986"/>
                    <a:pt x="511874" y="889158"/>
                  </a:cubicBezTo>
                  <a:cubicBezTo>
                    <a:pt x="511874" y="889158"/>
                    <a:pt x="511874" y="889158"/>
                    <a:pt x="511874" y="889158"/>
                  </a:cubicBezTo>
                  <a:cubicBezTo>
                    <a:pt x="511874" y="889158"/>
                    <a:pt x="511874" y="889158"/>
                    <a:pt x="511874" y="889158"/>
                  </a:cubicBezTo>
                  <a:cubicBezTo>
                    <a:pt x="519512" y="890920"/>
                    <a:pt x="565176" y="926511"/>
                    <a:pt x="593633" y="941873"/>
                  </a:cubicBezTo>
                  <a:cubicBezTo>
                    <a:pt x="630902" y="962103"/>
                    <a:pt x="666326" y="946238"/>
                    <a:pt x="676063" y="905442"/>
                  </a:cubicBezTo>
                  <a:cubicBezTo>
                    <a:pt x="682526" y="878497"/>
                    <a:pt x="697888" y="859359"/>
                    <a:pt x="715935" y="839548"/>
                  </a:cubicBezTo>
                  <a:cubicBezTo>
                    <a:pt x="729533" y="824607"/>
                    <a:pt x="757066" y="817892"/>
                    <a:pt x="754884" y="792457"/>
                  </a:cubicBezTo>
                  <a:cubicBezTo>
                    <a:pt x="752365" y="762490"/>
                    <a:pt x="765628" y="752669"/>
                    <a:pt x="792825" y="747465"/>
                  </a:cubicBezTo>
                  <a:cubicBezTo>
                    <a:pt x="836894" y="738987"/>
                    <a:pt x="839916" y="726815"/>
                    <a:pt x="828500" y="683418"/>
                  </a:cubicBezTo>
                  <a:cubicBezTo>
                    <a:pt x="817840" y="642874"/>
                    <a:pt x="808018" y="600064"/>
                    <a:pt x="844617" y="564053"/>
                  </a:cubicBezTo>
                  <a:cubicBezTo>
                    <a:pt x="858215" y="550707"/>
                    <a:pt x="861237" y="532743"/>
                    <a:pt x="862161" y="513101"/>
                  </a:cubicBezTo>
                  <a:cubicBezTo>
                    <a:pt x="863923" y="475327"/>
                    <a:pt x="853515" y="436882"/>
                    <a:pt x="867869" y="399864"/>
                  </a:cubicBezTo>
                  <a:cubicBezTo>
                    <a:pt x="867869" y="399864"/>
                    <a:pt x="867869" y="399864"/>
                    <a:pt x="867869" y="399864"/>
                  </a:cubicBezTo>
                  <a:cubicBezTo>
                    <a:pt x="932923" y="396842"/>
                    <a:pt x="967423" y="371828"/>
                    <a:pt x="973551" y="323310"/>
                  </a:cubicBezTo>
                  <a:cubicBezTo>
                    <a:pt x="952985" y="321043"/>
                    <a:pt x="933259" y="342868"/>
                    <a:pt x="909000" y="326416"/>
                  </a:cubicBezTo>
                  <a:cubicBezTo>
                    <a:pt x="975649" y="301149"/>
                    <a:pt x="1003937" y="270679"/>
                    <a:pt x="1010149" y="219726"/>
                  </a:cubicBezTo>
                  <a:cubicBezTo>
                    <a:pt x="1013591" y="192613"/>
                    <a:pt x="1004861" y="183128"/>
                    <a:pt x="980937" y="191858"/>
                  </a:cubicBezTo>
                  <a:close/>
                </a:path>
              </a:pathLst>
            </a:custGeom>
            <a:solidFill>
              <a:srgbClr val="F9BDA8"/>
            </a:solidFill>
            <a:ln w="83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Graphic 2">
              <a:extLst>
                <a:ext uri="{FF2B5EF4-FFF2-40B4-BE49-F238E27FC236}">
                  <a16:creationId xmlns:a16="http://schemas.microsoft.com/office/drawing/2014/main" xmlns="" id="{B45EFE12-8D70-4097-AF65-D0571F7DD66C}"/>
                </a:ext>
              </a:extLst>
            </p:cNvPr>
            <p:cNvSpPr/>
            <p:nvPr/>
          </p:nvSpPr>
          <p:spPr>
            <a:xfrm>
              <a:off x="821216" y="6308016"/>
              <a:ext cx="331903" cy="231858"/>
            </a:xfrm>
            <a:custGeom>
              <a:avLst/>
              <a:gdLst>
                <a:gd name="connsiteX0" fmla="*/ 331904 w 331903"/>
                <a:gd name="connsiteY0" fmla="*/ 151430 h 231858"/>
                <a:gd name="connsiteX1" fmla="*/ 222276 w 331903"/>
                <a:gd name="connsiteY1" fmla="*/ 214806 h 231858"/>
                <a:gd name="connsiteX2" fmla="*/ 40460 w 331903"/>
                <a:gd name="connsiteY2" fmla="*/ 201459 h 231858"/>
                <a:gd name="connsiteX3" fmla="*/ 0 w 331903"/>
                <a:gd name="connsiteY3" fmla="*/ 157306 h 231858"/>
                <a:gd name="connsiteX4" fmla="*/ 17376 w 331903"/>
                <a:gd name="connsiteY4" fmla="*/ 103584 h 231858"/>
                <a:gd name="connsiteX5" fmla="*/ 15697 w 331903"/>
                <a:gd name="connsiteY5" fmla="*/ 0 h 231858"/>
                <a:gd name="connsiteX6" fmla="*/ 275411 w 331903"/>
                <a:gd name="connsiteY6" fmla="*/ 11752 h 231858"/>
                <a:gd name="connsiteX7" fmla="*/ 313269 w 331903"/>
                <a:gd name="connsiteY7" fmla="*/ 5288 h 231858"/>
                <a:gd name="connsiteX8" fmla="*/ 331904 w 331903"/>
                <a:gd name="connsiteY8" fmla="*/ 151430 h 231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1903" h="231858">
                  <a:moveTo>
                    <a:pt x="331904" y="151430"/>
                  </a:moveTo>
                  <a:cubicBezTo>
                    <a:pt x="297152" y="175857"/>
                    <a:pt x="265842" y="199109"/>
                    <a:pt x="222276" y="214806"/>
                  </a:cubicBezTo>
                  <a:cubicBezTo>
                    <a:pt x="157977" y="235036"/>
                    <a:pt x="113908" y="244437"/>
                    <a:pt x="40460" y="201459"/>
                  </a:cubicBezTo>
                  <a:cubicBezTo>
                    <a:pt x="22160" y="192477"/>
                    <a:pt x="14774" y="177956"/>
                    <a:pt x="0" y="157306"/>
                  </a:cubicBezTo>
                  <a:cubicBezTo>
                    <a:pt x="16956" y="139091"/>
                    <a:pt x="15949" y="124653"/>
                    <a:pt x="17376" y="103584"/>
                  </a:cubicBezTo>
                  <a:cubicBezTo>
                    <a:pt x="19558" y="71938"/>
                    <a:pt x="14522" y="31646"/>
                    <a:pt x="15697" y="0"/>
                  </a:cubicBezTo>
                  <a:cubicBezTo>
                    <a:pt x="101905" y="11836"/>
                    <a:pt x="188532" y="13766"/>
                    <a:pt x="275411" y="11752"/>
                  </a:cubicBezTo>
                  <a:cubicBezTo>
                    <a:pt x="288422" y="11416"/>
                    <a:pt x="301601" y="12759"/>
                    <a:pt x="313269" y="5288"/>
                  </a:cubicBezTo>
                  <a:cubicBezTo>
                    <a:pt x="313269" y="54730"/>
                    <a:pt x="310667" y="104591"/>
                    <a:pt x="331904" y="151430"/>
                  </a:cubicBezTo>
                  <a:close/>
                </a:path>
              </a:pathLst>
            </a:custGeom>
            <a:solidFill>
              <a:srgbClr val="5B5B5B"/>
            </a:solidFill>
            <a:ln w="83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Graphic 2">
              <a:extLst>
                <a:ext uri="{FF2B5EF4-FFF2-40B4-BE49-F238E27FC236}">
                  <a16:creationId xmlns:a16="http://schemas.microsoft.com/office/drawing/2014/main" xmlns="" id="{117CC82C-8519-46A7-93C3-C4B78AC2C701}"/>
                </a:ext>
              </a:extLst>
            </p:cNvPr>
            <p:cNvSpPr/>
            <p:nvPr/>
          </p:nvSpPr>
          <p:spPr>
            <a:xfrm>
              <a:off x="633536" y="2997309"/>
              <a:ext cx="744461" cy="3329395"/>
            </a:xfrm>
            <a:custGeom>
              <a:avLst/>
              <a:gdLst>
                <a:gd name="connsiteX0" fmla="*/ 700980 w 744461"/>
                <a:gd name="connsiteY0" fmla="*/ 1678219 h 3329395"/>
                <a:gd name="connsiteX1" fmla="*/ 727841 w 744461"/>
                <a:gd name="connsiteY1" fmla="*/ 1156860 h 3329395"/>
                <a:gd name="connsiteX2" fmla="*/ 744462 w 744461"/>
                <a:gd name="connsiteY2" fmla="*/ 701058 h 3329395"/>
                <a:gd name="connsiteX3" fmla="*/ 744462 w 744461"/>
                <a:gd name="connsiteY3" fmla="*/ 701058 h 3329395"/>
                <a:gd name="connsiteX4" fmla="*/ 710717 w 744461"/>
                <a:gd name="connsiteY4" fmla="*/ 1828 h 3329395"/>
                <a:gd name="connsiteX5" fmla="*/ 447142 w 744461"/>
                <a:gd name="connsiteY5" fmla="*/ 46317 h 3329395"/>
                <a:gd name="connsiteX6" fmla="*/ 229314 w 744461"/>
                <a:gd name="connsiteY6" fmla="*/ 102473 h 3329395"/>
                <a:gd name="connsiteX7" fmla="*/ 34822 w 744461"/>
                <a:gd name="connsiteY7" fmla="*/ 227546 h 3329395"/>
                <a:gd name="connsiteX8" fmla="*/ 27268 w 744461"/>
                <a:gd name="connsiteY8" fmla="*/ 697617 h 3329395"/>
                <a:gd name="connsiteX9" fmla="*/ 104997 w 744461"/>
                <a:gd name="connsiteY9" fmla="*/ 960773 h 3329395"/>
                <a:gd name="connsiteX10" fmla="*/ 184825 w 744461"/>
                <a:gd name="connsiteY10" fmla="*/ 1352694 h 3329395"/>
                <a:gd name="connsiteX11" fmla="*/ 212358 w 744461"/>
                <a:gd name="connsiteY11" fmla="*/ 1750660 h 3329395"/>
                <a:gd name="connsiteX12" fmla="*/ 185413 w 744461"/>
                <a:gd name="connsiteY12" fmla="*/ 2147786 h 3329395"/>
                <a:gd name="connsiteX13" fmla="*/ 135636 w 744461"/>
                <a:gd name="connsiteY13" fmla="*/ 3192099 h 3329395"/>
                <a:gd name="connsiteX14" fmla="*/ 203292 w 744461"/>
                <a:gd name="connsiteY14" fmla="*/ 3310624 h 3329395"/>
                <a:gd name="connsiteX15" fmla="*/ 519499 w 744461"/>
                <a:gd name="connsiteY15" fmla="*/ 3317003 h 3329395"/>
                <a:gd name="connsiteX16" fmla="*/ 588163 w 744461"/>
                <a:gd name="connsiteY16" fmla="*/ 3238854 h 3329395"/>
                <a:gd name="connsiteX17" fmla="*/ 659933 w 744461"/>
                <a:gd name="connsiteY17" fmla="*/ 2328931 h 3329395"/>
                <a:gd name="connsiteX18" fmla="*/ 700980 w 744461"/>
                <a:gd name="connsiteY18" fmla="*/ 1678219 h 3329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44461" h="3329395">
                  <a:moveTo>
                    <a:pt x="700980" y="1678219"/>
                  </a:moveTo>
                  <a:cubicBezTo>
                    <a:pt x="710214" y="1504460"/>
                    <a:pt x="719028" y="1330702"/>
                    <a:pt x="727841" y="1156860"/>
                  </a:cubicBezTo>
                  <a:cubicBezTo>
                    <a:pt x="735144" y="1013656"/>
                    <a:pt x="743287" y="709704"/>
                    <a:pt x="744462" y="701058"/>
                  </a:cubicBezTo>
                  <a:cubicBezTo>
                    <a:pt x="744462" y="701058"/>
                    <a:pt x="744462" y="701058"/>
                    <a:pt x="744462" y="701058"/>
                  </a:cubicBezTo>
                  <a:cubicBezTo>
                    <a:pt x="743874" y="467450"/>
                    <a:pt x="738082" y="234177"/>
                    <a:pt x="710717" y="1828"/>
                  </a:cubicBezTo>
                  <a:cubicBezTo>
                    <a:pt x="699385" y="-9840"/>
                    <a:pt x="512112" y="37839"/>
                    <a:pt x="447142" y="46317"/>
                  </a:cubicBezTo>
                  <a:cubicBezTo>
                    <a:pt x="371846" y="56138"/>
                    <a:pt x="299237" y="71751"/>
                    <a:pt x="229314" y="102473"/>
                  </a:cubicBezTo>
                  <a:cubicBezTo>
                    <a:pt x="161490" y="132272"/>
                    <a:pt x="36669" y="223517"/>
                    <a:pt x="34822" y="227546"/>
                  </a:cubicBezTo>
                  <a:cubicBezTo>
                    <a:pt x="-2448" y="383677"/>
                    <a:pt x="-16802" y="539975"/>
                    <a:pt x="27268" y="697617"/>
                  </a:cubicBezTo>
                  <a:cubicBezTo>
                    <a:pt x="51107" y="782733"/>
                    <a:pt x="104410" y="957835"/>
                    <a:pt x="104997" y="960773"/>
                  </a:cubicBezTo>
                  <a:cubicBezTo>
                    <a:pt x="131858" y="1091385"/>
                    <a:pt x="159895" y="1221746"/>
                    <a:pt x="184825" y="1352694"/>
                  </a:cubicBezTo>
                  <a:cubicBezTo>
                    <a:pt x="209840" y="1484062"/>
                    <a:pt x="225453" y="1616186"/>
                    <a:pt x="212358" y="1750660"/>
                  </a:cubicBezTo>
                  <a:cubicBezTo>
                    <a:pt x="202621" y="1850802"/>
                    <a:pt x="186252" y="2131417"/>
                    <a:pt x="185413" y="2147786"/>
                  </a:cubicBezTo>
                  <a:cubicBezTo>
                    <a:pt x="177355" y="2296614"/>
                    <a:pt x="142603" y="2992738"/>
                    <a:pt x="135636" y="3192099"/>
                  </a:cubicBezTo>
                  <a:cubicBezTo>
                    <a:pt x="132446" y="3282252"/>
                    <a:pt x="115070" y="3277719"/>
                    <a:pt x="203292" y="3310624"/>
                  </a:cubicBezTo>
                  <a:cubicBezTo>
                    <a:pt x="215128" y="3319270"/>
                    <a:pt x="425569" y="3344284"/>
                    <a:pt x="519499" y="3317003"/>
                  </a:cubicBezTo>
                  <a:cubicBezTo>
                    <a:pt x="580105" y="3299376"/>
                    <a:pt x="583462" y="3301139"/>
                    <a:pt x="588163" y="3238854"/>
                  </a:cubicBezTo>
                  <a:cubicBezTo>
                    <a:pt x="594962" y="3149373"/>
                    <a:pt x="643061" y="2542729"/>
                    <a:pt x="659933" y="2328931"/>
                  </a:cubicBezTo>
                  <a:cubicBezTo>
                    <a:pt x="666061" y="2251705"/>
                    <a:pt x="694265" y="1804970"/>
                    <a:pt x="700980" y="1678219"/>
                  </a:cubicBezTo>
                  <a:close/>
                </a:path>
              </a:pathLst>
            </a:custGeom>
            <a:solidFill>
              <a:schemeClr val="accent2">
                <a:lumMod val="90000"/>
                <a:lumOff val="10000"/>
              </a:schemeClr>
            </a:solidFill>
            <a:ln w="83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Graphic 2">
              <a:extLst>
                <a:ext uri="{FF2B5EF4-FFF2-40B4-BE49-F238E27FC236}">
                  <a16:creationId xmlns:a16="http://schemas.microsoft.com/office/drawing/2014/main" xmlns="" id="{3619836F-7BD6-43F4-BB0F-FDFC310551C0}"/>
                </a:ext>
              </a:extLst>
            </p:cNvPr>
            <p:cNvSpPr/>
            <p:nvPr/>
          </p:nvSpPr>
          <p:spPr>
            <a:xfrm>
              <a:off x="791332" y="191082"/>
              <a:ext cx="888957" cy="716981"/>
            </a:xfrm>
            <a:custGeom>
              <a:avLst/>
              <a:gdLst>
                <a:gd name="connsiteX0" fmla="*/ 0 w 888957"/>
                <a:gd name="connsiteY0" fmla="*/ 705914 h 716981"/>
                <a:gd name="connsiteX1" fmla="*/ 11416 w 888957"/>
                <a:gd name="connsiteY1" fmla="*/ 434700 h 716981"/>
                <a:gd name="connsiteX2" fmla="*/ 18887 w 888957"/>
                <a:gd name="connsiteY2" fmla="*/ 229044 h 716981"/>
                <a:gd name="connsiteX3" fmla="*/ 278517 w 888957"/>
                <a:gd name="connsiteY3" fmla="*/ 8446 h 716981"/>
                <a:gd name="connsiteX4" fmla="*/ 709807 w 888957"/>
                <a:gd name="connsiteY4" fmla="*/ 128566 h 716981"/>
                <a:gd name="connsiteX5" fmla="*/ 783676 w 888957"/>
                <a:gd name="connsiteY5" fmla="*/ 182792 h 716981"/>
                <a:gd name="connsiteX6" fmla="*/ 858971 w 888957"/>
                <a:gd name="connsiteY6" fmla="*/ 191858 h 716981"/>
                <a:gd name="connsiteX7" fmla="*/ 888266 w 888957"/>
                <a:gd name="connsiteY7" fmla="*/ 219726 h 716981"/>
                <a:gd name="connsiteX8" fmla="*/ 787117 w 888957"/>
                <a:gd name="connsiteY8" fmla="*/ 326416 h 716981"/>
                <a:gd name="connsiteX9" fmla="*/ 851668 w 888957"/>
                <a:gd name="connsiteY9" fmla="*/ 323310 h 716981"/>
                <a:gd name="connsiteX10" fmla="*/ 745986 w 888957"/>
                <a:gd name="connsiteY10" fmla="*/ 399864 h 716981"/>
                <a:gd name="connsiteX11" fmla="*/ 688654 w 888957"/>
                <a:gd name="connsiteY11" fmla="*/ 352773 h 716981"/>
                <a:gd name="connsiteX12" fmla="*/ 619738 w 888957"/>
                <a:gd name="connsiteY12" fmla="*/ 292167 h 716981"/>
                <a:gd name="connsiteX13" fmla="*/ 579782 w 888957"/>
                <a:gd name="connsiteY13" fmla="*/ 307277 h 716981"/>
                <a:gd name="connsiteX14" fmla="*/ 505494 w 888957"/>
                <a:gd name="connsiteY14" fmla="*/ 393401 h 716981"/>
                <a:gd name="connsiteX15" fmla="*/ 382101 w 888957"/>
                <a:gd name="connsiteY15" fmla="*/ 489178 h 716981"/>
                <a:gd name="connsiteX16" fmla="*/ 352134 w 888957"/>
                <a:gd name="connsiteY16" fmla="*/ 507645 h 716981"/>
                <a:gd name="connsiteX17" fmla="*/ 320823 w 888957"/>
                <a:gd name="connsiteY17" fmla="*/ 476754 h 716981"/>
                <a:gd name="connsiteX18" fmla="*/ 330141 w 888957"/>
                <a:gd name="connsiteY18" fmla="*/ 431678 h 716981"/>
                <a:gd name="connsiteX19" fmla="*/ 267101 w 888957"/>
                <a:gd name="connsiteY19" fmla="*/ 341777 h 716981"/>
                <a:gd name="connsiteX20" fmla="*/ 181061 w 888957"/>
                <a:gd name="connsiteY20" fmla="*/ 399109 h 716981"/>
                <a:gd name="connsiteX21" fmla="*/ 175941 w 888957"/>
                <a:gd name="connsiteY21" fmla="*/ 464415 h 716981"/>
                <a:gd name="connsiteX22" fmla="*/ 66230 w 888957"/>
                <a:gd name="connsiteY22" fmla="*/ 692399 h 716981"/>
                <a:gd name="connsiteX23" fmla="*/ 29799 w 888957"/>
                <a:gd name="connsiteY23" fmla="*/ 713049 h 716981"/>
                <a:gd name="connsiteX24" fmla="*/ 0 w 888957"/>
                <a:gd name="connsiteY24" fmla="*/ 705914 h 716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88957" h="716981">
                  <a:moveTo>
                    <a:pt x="0" y="705914"/>
                  </a:moveTo>
                  <a:cubicBezTo>
                    <a:pt x="19978" y="616181"/>
                    <a:pt x="17963" y="525608"/>
                    <a:pt x="11416" y="434700"/>
                  </a:cubicBezTo>
                  <a:cubicBezTo>
                    <a:pt x="6463" y="365952"/>
                    <a:pt x="252" y="296700"/>
                    <a:pt x="18887" y="229044"/>
                  </a:cubicBezTo>
                  <a:cubicBezTo>
                    <a:pt x="55149" y="97172"/>
                    <a:pt x="153948" y="31446"/>
                    <a:pt x="278517" y="8446"/>
                  </a:cubicBezTo>
                  <a:cubicBezTo>
                    <a:pt x="438845" y="-21101"/>
                    <a:pt x="582720" y="28760"/>
                    <a:pt x="709807" y="128566"/>
                  </a:cubicBezTo>
                  <a:cubicBezTo>
                    <a:pt x="733898" y="147453"/>
                    <a:pt x="756479" y="168354"/>
                    <a:pt x="783676" y="182792"/>
                  </a:cubicBezTo>
                  <a:cubicBezTo>
                    <a:pt x="807431" y="195383"/>
                    <a:pt x="831522" y="202015"/>
                    <a:pt x="858971" y="191858"/>
                  </a:cubicBezTo>
                  <a:cubicBezTo>
                    <a:pt x="882894" y="183128"/>
                    <a:pt x="891624" y="192613"/>
                    <a:pt x="888266" y="219726"/>
                  </a:cubicBezTo>
                  <a:cubicBezTo>
                    <a:pt x="881971" y="270679"/>
                    <a:pt x="853766" y="301149"/>
                    <a:pt x="787117" y="326416"/>
                  </a:cubicBezTo>
                  <a:cubicBezTo>
                    <a:pt x="811376" y="342868"/>
                    <a:pt x="831102" y="321043"/>
                    <a:pt x="851668" y="323310"/>
                  </a:cubicBezTo>
                  <a:cubicBezTo>
                    <a:pt x="845540" y="371828"/>
                    <a:pt x="811040" y="396842"/>
                    <a:pt x="745986" y="399864"/>
                  </a:cubicBezTo>
                  <a:cubicBezTo>
                    <a:pt x="719125" y="393652"/>
                    <a:pt x="705610" y="370737"/>
                    <a:pt x="688654" y="352773"/>
                  </a:cubicBezTo>
                  <a:cubicBezTo>
                    <a:pt x="667501" y="330277"/>
                    <a:pt x="645508" y="308956"/>
                    <a:pt x="619738" y="292167"/>
                  </a:cubicBezTo>
                  <a:cubicBezTo>
                    <a:pt x="596654" y="277142"/>
                    <a:pt x="584987" y="280584"/>
                    <a:pt x="579782" y="307277"/>
                  </a:cubicBezTo>
                  <a:cubicBezTo>
                    <a:pt x="571304" y="351178"/>
                    <a:pt x="541925" y="375857"/>
                    <a:pt x="505494" y="393401"/>
                  </a:cubicBezTo>
                  <a:cubicBezTo>
                    <a:pt x="457228" y="416652"/>
                    <a:pt x="414670" y="446200"/>
                    <a:pt x="382101" y="489178"/>
                  </a:cubicBezTo>
                  <a:cubicBezTo>
                    <a:pt x="374630" y="498999"/>
                    <a:pt x="365061" y="506218"/>
                    <a:pt x="352134" y="507645"/>
                  </a:cubicBezTo>
                  <a:cubicBezTo>
                    <a:pt x="331148" y="509911"/>
                    <a:pt x="318221" y="497740"/>
                    <a:pt x="320823" y="476754"/>
                  </a:cubicBezTo>
                  <a:cubicBezTo>
                    <a:pt x="322754" y="461561"/>
                    <a:pt x="328294" y="446955"/>
                    <a:pt x="330141" y="431678"/>
                  </a:cubicBezTo>
                  <a:cubicBezTo>
                    <a:pt x="335681" y="386853"/>
                    <a:pt x="310667" y="351178"/>
                    <a:pt x="267101" y="341777"/>
                  </a:cubicBezTo>
                  <a:cubicBezTo>
                    <a:pt x="226977" y="333047"/>
                    <a:pt x="194996" y="354452"/>
                    <a:pt x="181061" y="399109"/>
                  </a:cubicBezTo>
                  <a:cubicBezTo>
                    <a:pt x="174430" y="420514"/>
                    <a:pt x="175689" y="442506"/>
                    <a:pt x="175941" y="464415"/>
                  </a:cubicBezTo>
                  <a:cubicBezTo>
                    <a:pt x="176780" y="558429"/>
                    <a:pt x="140098" y="634312"/>
                    <a:pt x="66230" y="692399"/>
                  </a:cubicBezTo>
                  <a:cubicBezTo>
                    <a:pt x="54646" y="700290"/>
                    <a:pt x="43146" y="708684"/>
                    <a:pt x="29799" y="713049"/>
                  </a:cubicBezTo>
                  <a:cubicBezTo>
                    <a:pt x="18887" y="716574"/>
                    <a:pt x="6547" y="722366"/>
                    <a:pt x="0" y="705914"/>
                  </a:cubicBezTo>
                  <a:close/>
                </a:path>
              </a:pathLst>
            </a:custGeom>
            <a:solidFill>
              <a:srgbClr val="010201"/>
            </a:solidFill>
            <a:ln w="83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Graphic 2">
              <a:extLst>
                <a:ext uri="{FF2B5EF4-FFF2-40B4-BE49-F238E27FC236}">
                  <a16:creationId xmlns:a16="http://schemas.microsoft.com/office/drawing/2014/main" xmlns="" id="{D9836657-513D-43B9-A72F-2DD14C8E1C4A}"/>
                </a:ext>
              </a:extLst>
            </p:cNvPr>
            <p:cNvSpPr/>
            <p:nvPr/>
          </p:nvSpPr>
          <p:spPr>
            <a:xfrm>
              <a:off x="1718635" y="1916424"/>
              <a:ext cx="296845" cy="283166"/>
            </a:xfrm>
            <a:custGeom>
              <a:avLst/>
              <a:gdLst>
                <a:gd name="connsiteX0" fmla="*/ 179799 w 296845"/>
                <a:gd name="connsiteY0" fmla="*/ 157428 h 283166"/>
                <a:gd name="connsiteX1" fmla="*/ 59259 w 296845"/>
                <a:gd name="connsiteY1" fmla="*/ 272344 h 283166"/>
                <a:gd name="connsiteX2" fmla="*/ 8055 w 296845"/>
                <a:gd name="connsiteY2" fmla="*/ 262187 h 283166"/>
                <a:gd name="connsiteX3" fmla="*/ 21569 w 296845"/>
                <a:gd name="connsiteY3" fmla="*/ 228527 h 283166"/>
                <a:gd name="connsiteX4" fmla="*/ 239901 w 296845"/>
                <a:gd name="connsiteY4" fmla="*/ 15316 h 283166"/>
                <a:gd name="connsiteX5" fmla="*/ 284893 w 296845"/>
                <a:gd name="connsiteY5" fmla="*/ 11623 h 283166"/>
                <a:gd name="connsiteX6" fmla="*/ 282207 w 296845"/>
                <a:gd name="connsiteY6" fmla="*/ 56195 h 283166"/>
                <a:gd name="connsiteX7" fmla="*/ 179799 w 296845"/>
                <a:gd name="connsiteY7" fmla="*/ 157428 h 28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6845" h="283166">
                  <a:moveTo>
                    <a:pt x="179799" y="157428"/>
                  </a:moveTo>
                  <a:cubicBezTo>
                    <a:pt x="139507" y="195622"/>
                    <a:pt x="98124" y="232808"/>
                    <a:pt x="59259" y="272344"/>
                  </a:cubicBezTo>
                  <a:cubicBezTo>
                    <a:pt x="34748" y="297275"/>
                    <a:pt x="21737" y="272764"/>
                    <a:pt x="8055" y="262187"/>
                  </a:cubicBezTo>
                  <a:cubicBezTo>
                    <a:pt x="-12091" y="246658"/>
                    <a:pt x="10573" y="238683"/>
                    <a:pt x="21569" y="228527"/>
                  </a:cubicBezTo>
                  <a:cubicBezTo>
                    <a:pt x="35420" y="215684"/>
                    <a:pt x="174007" y="80790"/>
                    <a:pt x="239901" y="15316"/>
                  </a:cubicBezTo>
                  <a:cubicBezTo>
                    <a:pt x="254842" y="458"/>
                    <a:pt x="265335" y="-8356"/>
                    <a:pt x="284893" y="11623"/>
                  </a:cubicBezTo>
                  <a:cubicBezTo>
                    <a:pt x="303360" y="30425"/>
                    <a:pt x="298827" y="40666"/>
                    <a:pt x="282207" y="56195"/>
                  </a:cubicBezTo>
                  <a:cubicBezTo>
                    <a:pt x="247120" y="89016"/>
                    <a:pt x="213795" y="123600"/>
                    <a:pt x="179799" y="157428"/>
                  </a:cubicBezTo>
                  <a:close/>
                </a:path>
              </a:pathLst>
            </a:custGeom>
            <a:solidFill>
              <a:srgbClr val="323232"/>
            </a:solidFill>
            <a:ln w="83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Graphic 2">
              <a:extLst>
                <a:ext uri="{FF2B5EF4-FFF2-40B4-BE49-F238E27FC236}">
                  <a16:creationId xmlns:a16="http://schemas.microsoft.com/office/drawing/2014/main" xmlns="" id="{85925C86-F0D3-487F-81B7-EEA974484528}"/>
                </a:ext>
              </a:extLst>
            </p:cNvPr>
            <p:cNvSpPr/>
            <p:nvPr/>
          </p:nvSpPr>
          <p:spPr>
            <a:xfrm>
              <a:off x="1354326" y="658588"/>
              <a:ext cx="143444" cy="72543"/>
            </a:xfrm>
            <a:custGeom>
              <a:avLst/>
              <a:gdLst>
                <a:gd name="connsiteX0" fmla="*/ 0 w 143444"/>
                <a:gd name="connsiteY0" fmla="*/ 12774 h 72543"/>
                <a:gd name="connsiteX1" fmla="*/ 140686 w 143444"/>
                <a:gd name="connsiteY1" fmla="*/ 52226 h 72543"/>
                <a:gd name="connsiteX2" fmla="*/ 139259 w 143444"/>
                <a:gd name="connsiteY2" fmla="*/ 69854 h 72543"/>
                <a:gd name="connsiteX3" fmla="*/ 119532 w 143444"/>
                <a:gd name="connsiteY3" fmla="*/ 64985 h 72543"/>
                <a:gd name="connsiteX4" fmla="*/ 0 w 143444"/>
                <a:gd name="connsiteY4" fmla="*/ 12774 h 72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444" h="72543">
                  <a:moveTo>
                    <a:pt x="0" y="12774"/>
                  </a:moveTo>
                  <a:cubicBezTo>
                    <a:pt x="54058" y="-15934"/>
                    <a:pt x="121547" y="6562"/>
                    <a:pt x="140686" y="52226"/>
                  </a:cubicBezTo>
                  <a:cubicBezTo>
                    <a:pt x="143372" y="58605"/>
                    <a:pt x="145806" y="65405"/>
                    <a:pt x="139259" y="69854"/>
                  </a:cubicBezTo>
                  <a:cubicBezTo>
                    <a:pt x="131872" y="74890"/>
                    <a:pt x="123981" y="72624"/>
                    <a:pt x="119532" y="64985"/>
                  </a:cubicBezTo>
                  <a:cubicBezTo>
                    <a:pt x="94266" y="22091"/>
                    <a:pt x="53722" y="11346"/>
                    <a:pt x="0" y="12774"/>
                  </a:cubicBezTo>
                  <a:close/>
                </a:path>
              </a:pathLst>
            </a:custGeom>
            <a:solidFill>
              <a:srgbClr val="2A1A16"/>
            </a:solidFill>
            <a:ln w="83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Graphic 2">
              <a:extLst>
                <a:ext uri="{FF2B5EF4-FFF2-40B4-BE49-F238E27FC236}">
                  <a16:creationId xmlns:a16="http://schemas.microsoft.com/office/drawing/2014/main" xmlns="" id="{983BF518-6CFB-40B5-8A61-6A09682103F5}"/>
                </a:ext>
              </a:extLst>
            </p:cNvPr>
            <p:cNvSpPr/>
            <p:nvPr/>
          </p:nvSpPr>
          <p:spPr>
            <a:xfrm>
              <a:off x="1382615" y="718621"/>
              <a:ext cx="84109" cy="55834"/>
            </a:xfrm>
            <a:custGeom>
              <a:avLst/>
              <a:gdLst>
                <a:gd name="connsiteX0" fmla="*/ 0 w 84109"/>
                <a:gd name="connsiteY0" fmla="*/ 0 h 55834"/>
                <a:gd name="connsiteX1" fmla="*/ 84109 w 84109"/>
                <a:gd name="connsiteY1" fmla="*/ 47175 h 55834"/>
                <a:gd name="connsiteX2" fmla="*/ 0 w 84109"/>
                <a:gd name="connsiteY2" fmla="*/ 0 h 55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4109" h="55834">
                  <a:moveTo>
                    <a:pt x="0" y="0"/>
                  </a:moveTo>
                  <a:cubicBezTo>
                    <a:pt x="29463" y="24175"/>
                    <a:pt x="49693" y="46839"/>
                    <a:pt x="84109" y="47175"/>
                  </a:cubicBezTo>
                  <a:cubicBezTo>
                    <a:pt x="54310" y="67741"/>
                    <a:pt x="23168" y="51540"/>
                    <a:pt x="0" y="0"/>
                  </a:cubicBezTo>
                  <a:close/>
                </a:path>
              </a:pathLst>
            </a:custGeom>
            <a:solidFill>
              <a:srgbClr val="3D261D"/>
            </a:solidFill>
            <a:ln w="83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Graphic 2">
              <a:extLst>
                <a:ext uri="{FF2B5EF4-FFF2-40B4-BE49-F238E27FC236}">
                  <a16:creationId xmlns:a16="http://schemas.microsoft.com/office/drawing/2014/main" xmlns="" id="{90CF2732-2259-491D-83BA-EA62BD218C72}"/>
                </a:ext>
              </a:extLst>
            </p:cNvPr>
            <p:cNvSpPr/>
            <p:nvPr/>
          </p:nvSpPr>
          <p:spPr>
            <a:xfrm>
              <a:off x="1875036" y="1986392"/>
              <a:ext cx="74320" cy="69111"/>
            </a:xfrm>
            <a:custGeom>
              <a:avLst/>
              <a:gdLst>
                <a:gd name="connsiteX0" fmla="*/ 73846 w 74320"/>
                <a:gd name="connsiteY0" fmla="*/ 9647 h 69111"/>
                <a:gd name="connsiteX1" fmla="*/ 68474 w 74320"/>
                <a:gd name="connsiteY1" fmla="*/ 15439 h 69111"/>
                <a:gd name="connsiteX2" fmla="*/ 17185 w 74320"/>
                <a:gd name="connsiteY2" fmla="*/ 65048 h 69111"/>
                <a:gd name="connsiteX3" fmla="*/ 2664 w 74320"/>
                <a:gd name="connsiteY3" fmla="*/ 66727 h 69111"/>
                <a:gd name="connsiteX4" fmla="*/ 3167 w 74320"/>
                <a:gd name="connsiteY4" fmla="*/ 55647 h 69111"/>
                <a:gd name="connsiteX5" fmla="*/ 59240 w 74320"/>
                <a:gd name="connsiteY5" fmla="*/ 1672 h 69111"/>
                <a:gd name="connsiteX6" fmla="*/ 73846 w 74320"/>
                <a:gd name="connsiteY6" fmla="*/ 9647 h 69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320" h="69111">
                  <a:moveTo>
                    <a:pt x="73846" y="9647"/>
                  </a:moveTo>
                  <a:cubicBezTo>
                    <a:pt x="72335" y="12249"/>
                    <a:pt x="70656" y="13256"/>
                    <a:pt x="68474" y="15439"/>
                  </a:cubicBezTo>
                  <a:cubicBezTo>
                    <a:pt x="51517" y="32143"/>
                    <a:pt x="34477" y="48764"/>
                    <a:pt x="17185" y="65048"/>
                  </a:cubicBezTo>
                  <a:cubicBezTo>
                    <a:pt x="13240" y="68825"/>
                    <a:pt x="8036" y="71092"/>
                    <a:pt x="2664" y="66727"/>
                  </a:cubicBezTo>
                  <a:cubicBezTo>
                    <a:pt x="-2121" y="62866"/>
                    <a:pt x="481" y="58249"/>
                    <a:pt x="3167" y="55647"/>
                  </a:cubicBezTo>
                  <a:cubicBezTo>
                    <a:pt x="21550" y="37347"/>
                    <a:pt x="40101" y="19132"/>
                    <a:pt x="59240" y="1672"/>
                  </a:cubicBezTo>
                  <a:cubicBezTo>
                    <a:pt x="65368" y="-3952"/>
                    <a:pt x="76784" y="6121"/>
                    <a:pt x="73846" y="9647"/>
                  </a:cubicBezTo>
                  <a:close/>
                </a:path>
              </a:pathLst>
            </a:custGeom>
            <a:solidFill>
              <a:srgbClr val="E3E3DF"/>
            </a:solidFill>
            <a:ln w="83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Graphic 2">
              <a:extLst>
                <a:ext uri="{FF2B5EF4-FFF2-40B4-BE49-F238E27FC236}">
                  <a16:creationId xmlns:a16="http://schemas.microsoft.com/office/drawing/2014/main" xmlns="" id="{B2EE7139-CABF-439B-9D8E-8A18AC34AEDA}"/>
                </a:ext>
              </a:extLst>
            </p:cNvPr>
            <p:cNvSpPr/>
            <p:nvPr/>
          </p:nvSpPr>
          <p:spPr>
            <a:xfrm>
              <a:off x="1418206" y="2060564"/>
              <a:ext cx="519791" cy="354928"/>
            </a:xfrm>
            <a:custGeom>
              <a:avLst/>
              <a:gdLst>
                <a:gd name="connsiteX0" fmla="*/ 480228 w 519791"/>
                <a:gd name="connsiteY0" fmla="*/ 13288 h 354928"/>
                <a:gd name="connsiteX1" fmla="*/ 359688 w 519791"/>
                <a:gd name="connsiteY1" fmla="*/ 128203 h 354928"/>
                <a:gd name="connsiteX2" fmla="*/ 308484 w 519791"/>
                <a:gd name="connsiteY2" fmla="*/ 118046 h 354928"/>
                <a:gd name="connsiteX3" fmla="*/ 318641 w 519791"/>
                <a:gd name="connsiteY3" fmla="*/ 88331 h 354928"/>
                <a:gd name="connsiteX4" fmla="*/ 341557 w 519791"/>
                <a:gd name="connsiteY4" fmla="*/ 66422 h 354928"/>
                <a:gd name="connsiteX5" fmla="*/ 232517 w 519791"/>
                <a:gd name="connsiteY5" fmla="*/ 6488 h 354928"/>
                <a:gd name="connsiteX6" fmla="*/ 203725 w 519791"/>
                <a:gd name="connsiteY6" fmla="*/ 12616 h 354928"/>
                <a:gd name="connsiteX7" fmla="*/ 99638 w 519791"/>
                <a:gd name="connsiteY7" fmla="*/ 106378 h 354928"/>
                <a:gd name="connsiteX8" fmla="*/ 0 w 519791"/>
                <a:gd name="connsiteY8" fmla="*/ 192166 h 354928"/>
                <a:gd name="connsiteX9" fmla="*/ 78401 w 519791"/>
                <a:gd name="connsiteY9" fmla="*/ 354929 h 354928"/>
                <a:gd name="connsiteX10" fmla="*/ 115755 w 519791"/>
                <a:gd name="connsiteY10" fmla="*/ 343597 h 354928"/>
                <a:gd name="connsiteX11" fmla="*/ 314192 w 519791"/>
                <a:gd name="connsiteY11" fmla="*/ 280641 h 354928"/>
                <a:gd name="connsiteX12" fmla="*/ 387221 w 519791"/>
                <a:gd name="connsiteY12" fmla="*/ 246644 h 354928"/>
                <a:gd name="connsiteX13" fmla="*/ 503060 w 519791"/>
                <a:gd name="connsiteY13" fmla="*/ 102265 h 354928"/>
                <a:gd name="connsiteX14" fmla="*/ 480228 w 519791"/>
                <a:gd name="connsiteY14" fmla="*/ 13288 h 354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19791" h="354928">
                  <a:moveTo>
                    <a:pt x="480228" y="13288"/>
                  </a:moveTo>
                  <a:cubicBezTo>
                    <a:pt x="439936" y="51481"/>
                    <a:pt x="398553" y="88667"/>
                    <a:pt x="359688" y="128203"/>
                  </a:cubicBezTo>
                  <a:cubicBezTo>
                    <a:pt x="335177" y="153134"/>
                    <a:pt x="322166" y="128623"/>
                    <a:pt x="308484" y="118046"/>
                  </a:cubicBezTo>
                  <a:cubicBezTo>
                    <a:pt x="288338" y="102517"/>
                    <a:pt x="311170" y="96389"/>
                    <a:pt x="318641" y="88331"/>
                  </a:cubicBezTo>
                  <a:cubicBezTo>
                    <a:pt x="325776" y="80609"/>
                    <a:pt x="334170" y="74229"/>
                    <a:pt x="341557" y="66422"/>
                  </a:cubicBezTo>
                  <a:cubicBezTo>
                    <a:pt x="324601" y="4558"/>
                    <a:pt x="296984" y="-10468"/>
                    <a:pt x="232517" y="6488"/>
                  </a:cubicBezTo>
                  <a:cubicBezTo>
                    <a:pt x="223032" y="9007"/>
                    <a:pt x="213463" y="11525"/>
                    <a:pt x="203725" y="12616"/>
                  </a:cubicBezTo>
                  <a:cubicBezTo>
                    <a:pt x="147149" y="18828"/>
                    <a:pt x="111474" y="50474"/>
                    <a:pt x="99638" y="106378"/>
                  </a:cubicBezTo>
                  <a:cubicBezTo>
                    <a:pt x="90153" y="151371"/>
                    <a:pt x="63376" y="196532"/>
                    <a:pt x="0" y="192166"/>
                  </a:cubicBezTo>
                  <a:cubicBezTo>
                    <a:pt x="22328" y="248239"/>
                    <a:pt x="42474" y="305319"/>
                    <a:pt x="78401" y="354929"/>
                  </a:cubicBezTo>
                  <a:cubicBezTo>
                    <a:pt x="90824" y="351151"/>
                    <a:pt x="103416" y="347794"/>
                    <a:pt x="115755" y="343597"/>
                  </a:cubicBezTo>
                  <a:cubicBezTo>
                    <a:pt x="181397" y="321268"/>
                    <a:pt x="243094" y="288027"/>
                    <a:pt x="314192" y="280641"/>
                  </a:cubicBezTo>
                  <a:cubicBezTo>
                    <a:pt x="339710" y="277954"/>
                    <a:pt x="367831" y="263936"/>
                    <a:pt x="387221" y="246644"/>
                  </a:cubicBezTo>
                  <a:cubicBezTo>
                    <a:pt x="433473" y="205345"/>
                    <a:pt x="475527" y="159681"/>
                    <a:pt x="503060" y="102265"/>
                  </a:cubicBezTo>
                  <a:cubicBezTo>
                    <a:pt x="528410" y="49466"/>
                    <a:pt x="528074" y="43590"/>
                    <a:pt x="480228" y="13288"/>
                  </a:cubicBezTo>
                  <a:close/>
                </a:path>
              </a:pathLst>
            </a:custGeom>
            <a:solidFill>
              <a:srgbClr val="F7BDA7"/>
            </a:solidFill>
            <a:ln w="83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Graphic 2">
              <a:extLst>
                <a:ext uri="{FF2B5EF4-FFF2-40B4-BE49-F238E27FC236}">
                  <a16:creationId xmlns:a16="http://schemas.microsoft.com/office/drawing/2014/main" xmlns="" id="{F08034C2-D76E-4B5F-B971-8913546B9FF2}"/>
                </a:ext>
              </a:extLst>
            </p:cNvPr>
            <p:cNvSpPr/>
            <p:nvPr/>
          </p:nvSpPr>
          <p:spPr>
            <a:xfrm>
              <a:off x="371197" y="1077721"/>
              <a:ext cx="1125493" cy="2147217"/>
            </a:xfrm>
            <a:custGeom>
              <a:avLst/>
              <a:gdLst>
                <a:gd name="connsiteX0" fmla="*/ 909764 w 1125493"/>
                <a:gd name="connsiteY0" fmla="*/ 1168966 h 2147217"/>
                <a:gd name="connsiteX1" fmla="*/ 876188 w 1125493"/>
                <a:gd name="connsiteY1" fmla="*/ 1148904 h 2147217"/>
                <a:gd name="connsiteX2" fmla="*/ 856294 w 1125493"/>
                <a:gd name="connsiteY2" fmla="*/ 1025846 h 2147217"/>
                <a:gd name="connsiteX3" fmla="*/ 789644 w 1125493"/>
                <a:gd name="connsiteY3" fmla="*/ 588512 h 2147217"/>
                <a:gd name="connsiteX4" fmla="*/ 639054 w 1125493"/>
                <a:gd name="connsiteY4" fmla="*/ 264583 h 2147217"/>
                <a:gd name="connsiteX5" fmla="*/ 400409 w 1125493"/>
                <a:gd name="connsiteY5" fmla="*/ 68496 h 2147217"/>
                <a:gd name="connsiteX6" fmla="*/ 298168 w 1125493"/>
                <a:gd name="connsiteY6" fmla="*/ 0 h 2147217"/>
                <a:gd name="connsiteX7" fmla="*/ 201804 w 1125493"/>
                <a:gd name="connsiteY7" fmla="*/ 111894 h 2147217"/>
                <a:gd name="connsiteX8" fmla="*/ 16713 w 1125493"/>
                <a:gd name="connsiteY8" fmla="*/ 942744 h 2147217"/>
                <a:gd name="connsiteX9" fmla="*/ 159246 w 1125493"/>
                <a:gd name="connsiteY9" fmla="*/ 1798525 h 2147217"/>
                <a:gd name="connsiteX10" fmla="*/ 225140 w 1125493"/>
                <a:gd name="connsiteY10" fmla="*/ 2072845 h 2147217"/>
                <a:gd name="connsiteX11" fmla="*/ 297245 w 1125493"/>
                <a:gd name="connsiteY11" fmla="*/ 2147217 h 2147217"/>
                <a:gd name="connsiteX12" fmla="*/ 449766 w 1125493"/>
                <a:gd name="connsiteY12" fmla="*/ 2055301 h 2147217"/>
                <a:gd name="connsiteX13" fmla="*/ 795520 w 1125493"/>
                <a:gd name="connsiteY13" fmla="*/ 1964813 h 2147217"/>
                <a:gd name="connsiteX14" fmla="*/ 957863 w 1125493"/>
                <a:gd name="connsiteY14" fmla="*/ 1923766 h 2147217"/>
                <a:gd name="connsiteX15" fmla="*/ 973224 w 1125493"/>
                <a:gd name="connsiteY15" fmla="*/ 1921499 h 2147217"/>
                <a:gd name="connsiteX16" fmla="*/ 1012592 w 1125493"/>
                <a:gd name="connsiteY16" fmla="*/ 1829080 h 2147217"/>
                <a:gd name="connsiteX17" fmla="*/ 981618 w 1125493"/>
                <a:gd name="connsiteY17" fmla="*/ 1555683 h 2147217"/>
                <a:gd name="connsiteX18" fmla="*/ 955177 w 1125493"/>
                <a:gd name="connsiteY18" fmla="*/ 1489118 h 2147217"/>
                <a:gd name="connsiteX19" fmla="*/ 1021742 w 1125493"/>
                <a:gd name="connsiteY19" fmla="*/ 1451093 h 2147217"/>
                <a:gd name="connsiteX20" fmla="*/ 1125493 w 1125493"/>
                <a:gd name="connsiteY20" fmla="*/ 1337856 h 2147217"/>
                <a:gd name="connsiteX21" fmla="*/ 1047092 w 1125493"/>
                <a:gd name="connsiteY21" fmla="*/ 1175094 h 2147217"/>
                <a:gd name="connsiteX22" fmla="*/ 909764 w 1125493"/>
                <a:gd name="connsiteY22" fmla="*/ 1168966 h 214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125493" h="2147217">
                  <a:moveTo>
                    <a:pt x="909764" y="1168966"/>
                  </a:moveTo>
                  <a:cubicBezTo>
                    <a:pt x="885673" y="1177612"/>
                    <a:pt x="879210" y="1172072"/>
                    <a:pt x="876188" y="1148904"/>
                  </a:cubicBezTo>
                  <a:cubicBezTo>
                    <a:pt x="870732" y="1107773"/>
                    <a:pt x="862338" y="1066977"/>
                    <a:pt x="856294" y="1025846"/>
                  </a:cubicBezTo>
                  <a:cubicBezTo>
                    <a:pt x="835057" y="879872"/>
                    <a:pt x="829013" y="731296"/>
                    <a:pt x="789644" y="588512"/>
                  </a:cubicBezTo>
                  <a:cubicBezTo>
                    <a:pt x="757663" y="472673"/>
                    <a:pt x="720645" y="357925"/>
                    <a:pt x="639054" y="264583"/>
                  </a:cubicBezTo>
                  <a:cubicBezTo>
                    <a:pt x="611101" y="226138"/>
                    <a:pt x="468317" y="113992"/>
                    <a:pt x="400409" y="68496"/>
                  </a:cubicBezTo>
                  <a:cubicBezTo>
                    <a:pt x="366329" y="45664"/>
                    <a:pt x="338628" y="13179"/>
                    <a:pt x="298168" y="0"/>
                  </a:cubicBezTo>
                  <a:cubicBezTo>
                    <a:pt x="261990" y="33744"/>
                    <a:pt x="230260" y="71518"/>
                    <a:pt x="201804" y="111894"/>
                  </a:cubicBezTo>
                  <a:cubicBezTo>
                    <a:pt x="24520" y="362962"/>
                    <a:pt x="-31973" y="641647"/>
                    <a:pt x="16713" y="942744"/>
                  </a:cubicBezTo>
                  <a:cubicBezTo>
                    <a:pt x="62797" y="1228228"/>
                    <a:pt x="110560" y="1513461"/>
                    <a:pt x="159246" y="1798525"/>
                  </a:cubicBezTo>
                  <a:cubicBezTo>
                    <a:pt x="175027" y="1891280"/>
                    <a:pt x="190808" y="1984371"/>
                    <a:pt x="225140" y="2072845"/>
                  </a:cubicBezTo>
                  <a:cubicBezTo>
                    <a:pt x="238822" y="2108101"/>
                    <a:pt x="259723" y="2135466"/>
                    <a:pt x="297245" y="2147217"/>
                  </a:cubicBezTo>
                  <a:cubicBezTo>
                    <a:pt x="379088" y="2130513"/>
                    <a:pt x="440449" y="2060926"/>
                    <a:pt x="449766" y="2055301"/>
                  </a:cubicBezTo>
                  <a:cubicBezTo>
                    <a:pt x="555952" y="1990667"/>
                    <a:pt x="676324" y="1979587"/>
                    <a:pt x="795520" y="1964813"/>
                  </a:cubicBezTo>
                  <a:cubicBezTo>
                    <a:pt x="851509" y="1957846"/>
                    <a:pt x="908757" y="1957174"/>
                    <a:pt x="957863" y="1923766"/>
                  </a:cubicBezTo>
                  <a:cubicBezTo>
                    <a:pt x="962731" y="1920408"/>
                    <a:pt x="967684" y="1919569"/>
                    <a:pt x="973224" y="1921499"/>
                  </a:cubicBezTo>
                  <a:cubicBezTo>
                    <a:pt x="986655" y="1890861"/>
                    <a:pt x="1007136" y="1863328"/>
                    <a:pt x="1012592" y="1829080"/>
                  </a:cubicBezTo>
                  <a:cubicBezTo>
                    <a:pt x="1027618" y="1734982"/>
                    <a:pt x="1019392" y="1643906"/>
                    <a:pt x="981618" y="1555683"/>
                  </a:cubicBezTo>
                  <a:cubicBezTo>
                    <a:pt x="971965" y="1533271"/>
                    <a:pt x="946531" y="1510523"/>
                    <a:pt x="955177" y="1489118"/>
                  </a:cubicBezTo>
                  <a:cubicBezTo>
                    <a:pt x="964578" y="1466118"/>
                    <a:pt x="998406" y="1462592"/>
                    <a:pt x="1021742" y="1451093"/>
                  </a:cubicBezTo>
                  <a:cubicBezTo>
                    <a:pt x="1071267" y="1426582"/>
                    <a:pt x="1114833" y="1397538"/>
                    <a:pt x="1125493" y="1337856"/>
                  </a:cubicBezTo>
                  <a:cubicBezTo>
                    <a:pt x="1089650" y="1288330"/>
                    <a:pt x="1069421" y="1231166"/>
                    <a:pt x="1047092" y="1175094"/>
                  </a:cubicBezTo>
                  <a:cubicBezTo>
                    <a:pt x="1002771" y="1140845"/>
                    <a:pt x="955428" y="1152597"/>
                    <a:pt x="909764" y="11689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83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Graphic 2">
              <a:extLst>
                <a:ext uri="{FF2B5EF4-FFF2-40B4-BE49-F238E27FC236}">
                  <a16:creationId xmlns:a16="http://schemas.microsoft.com/office/drawing/2014/main" xmlns="" id="{8C17AA24-6628-4B4A-B3D3-80853611B052}"/>
                </a:ext>
              </a:extLst>
            </p:cNvPr>
            <p:cNvSpPr/>
            <p:nvPr/>
          </p:nvSpPr>
          <p:spPr>
            <a:xfrm>
              <a:off x="1830380" y="2068107"/>
              <a:ext cx="37287" cy="34067"/>
            </a:xfrm>
            <a:custGeom>
              <a:avLst/>
              <a:gdLst>
                <a:gd name="connsiteX0" fmla="*/ 36996 w 37287"/>
                <a:gd name="connsiteY0" fmla="*/ 8683 h 34067"/>
                <a:gd name="connsiteX1" fmla="*/ 31791 w 37287"/>
                <a:gd name="connsiteY1" fmla="*/ 15650 h 34067"/>
                <a:gd name="connsiteX2" fmla="*/ 17185 w 37287"/>
                <a:gd name="connsiteY2" fmla="*/ 30004 h 34067"/>
                <a:gd name="connsiteX3" fmla="*/ 2664 w 37287"/>
                <a:gd name="connsiteY3" fmla="*/ 31683 h 34067"/>
                <a:gd name="connsiteX4" fmla="*/ 3167 w 37287"/>
                <a:gd name="connsiteY4" fmla="*/ 20603 h 34067"/>
                <a:gd name="connsiteX5" fmla="*/ 22558 w 37287"/>
                <a:gd name="connsiteY5" fmla="*/ 1884 h 34067"/>
                <a:gd name="connsiteX6" fmla="*/ 36996 w 37287"/>
                <a:gd name="connsiteY6" fmla="*/ 8683 h 3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287" h="34067">
                  <a:moveTo>
                    <a:pt x="36996" y="8683"/>
                  </a:moveTo>
                  <a:cubicBezTo>
                    <a:pt x="35485" y="11285"/>
                    <a:pt x="33974" y="13468"/>
                    <a:pt x="31791" y="15650"/>
                  </a:cubicBezTo>
                  <a:cubicBezTo>
                    <a:pt x="14835" y="32354"/>
                    <a:pt x="34477" y="13719"/>
                    <a:pt x="17185" y="30004"/>
                  </a:cubicBezTo>
                  <a:cubicBezTo>
                    <a:pt x="13240" y="33781"/>
                    <a:pt x="8036" y="36048"/>
                    <a:pt x="2664" y="31683"/>
                  </a:cubicBezTo>
                  <a:cubicBezTo>
                    <a:pt x="-2121" y="27822"/>
                    <a:pt x="481" y="23205"/>
                    <a:pt x="3167" y="20603"/>
                  </a:cubicBezTo>
                  <a:cubicBezTo>
                    <a:pt x="21550" y="2303"/>
                    <a:pt x="3419" y="19343"/>
                    <a:pt x="22558" y="1884"/>
                  </a:cubicBezTo>
                  <a:cubicBezTo>
                    <a:pt x="28602" y="-3824"/>
                    <a:pt x="39178" y="4906"/>
                    <a:pt x="36996" y="8683"/>
                  </a:cubicBezTo>
                  <a:close/>
                </a:path>
              </a:pathLst>
            </a:custGeom>
            <a:solidFill>
              <a:srgbClr val="E3E3DF"/>
            </a:solidFill>
            <a:ln w="83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xmlns="" id="{E6FAC7C1-797A-45BF-847E-6658A4D1334E}"/>
              </a:ext>
            </a:extLst>
          </p:cNvPr>
          <p:cNvGrpSpPr/>
          <p:nvPr/>
        </p:nvGrpSpPr>
        <p:grpSpPr>
          <a:xfrm>
            <a:off x="354940" y="1032962"/>
            <a:ext cx="2301878" cy="1497523"/>
            <a:chOff x="757971" y="1807708"/>
            <a:chExt cx="2924984" cy="1902894"/>
          </a:xfrm>
        </p:grpSpPr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xmlns="" id="{533DC2F1-9C21-43C0-80B6-21011C3ECB17}"/>
                </a:ext>
              </a:extLst>
            </p:cNvPr>
            <p:cNvGrpSpPr/>
            <p:nvPr/>
          </p:nvGrpSpPr>
          <p:grpSpPr>
            <a:xfrm flipH="1">
              <a:off x="757971" y="1807708"/>
              <a:ext cx="2924984" cy="1902894"/>
              <a:chOff x="4182621" y="2718148"/>
              <a:chExt cx="1782937" cy="1159917"/>
            </a:xfrm>
          </p:grpSpPr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xmlns="" id="{FCC8A50A-C86B-417C-9091-2F6F5929C243}"/>
                  </a:ext>
                </a:extLst>
              </p:cNvPr>
              <p:cNvSpPr/>
              <p:nvPr/>
            </p:nvSpPr>
            <p:spPr>
              <a:xfrm>
                <a:off x="4182621" y="2718148"/>
                <a:ext cx="1782937" cy="1159917"/>
              </a:xfrm>
              <a:custGeom>
                <a:avLst/>
                <a:gdLst>
                  <a:gd name="connsiteX0" fmla="*/ 793734 w 2904432"/>
                  <a:gd name="connsiteY0" fmla="*/ 0 h 1881021"/>
                  <a:gd name="connsiteX1" fmla="*/ 7756 w 2904432"/>
                  <a:gd name="connsiteY1" fmla="*/ 410257 h 1881021"/>
                  <a:gd name="connsiteX2" fmla="*/ 0 w 2904432"/>
                  <a:gd name="connsiteY2" fmla="*/ 1881022 h 1881021"/>
                  <a:gd name="connsiteX3" fmla="*/ 1968312 w 2904432"/>
                  <a:gd name="connsiteY3" fmla="*/ 1877656 h 1881021"/>
                  <a:gd name="connsiteX4" fmla="*/ 2843337 w 2904432"/>
                  <a:gd name="connsiteY4" fmla="*/ 1472009 h 1881021"/>
                  <a:gd name="connsiteX5" fmla="*/ 2904433 w 2904432"/>
                  <a:gd name="connsiteY5" fmla="*/ 0 h 1881021"/>
                  <a:gd name="connsiteX0" fmla="*/ 793734 w 2904433"/>
                  <a:gd name="connsiteY0" fmla="*/ 0 h 1881022"/>
                  <a:gd name="connsiteX1" fmla="*/ 7756 w 2904433"/>
                  <a:gd name="connsiteY1" fmla="*/ 410257 h 1881022"/>
                  <a:gd name="connsiteX2" fmla="*/ 0 w 2904433"/>
                  <a:gd name="connsiteY2" fmla="*/ 1881022 h 1881022"/>
                  <a:gd name="connsiteX3" fmla="*/ 1968312 w 2904433"/>
                  <a:gd name="connsiteY3" fmla="*/ 1877656 h 1881022"/>
                  <a:gd name="connsiteX4" fmla="*/ 2867071 w 2904433"/>
                  <a:gd name="connsiteY4" fmla="*/ 1418605 h 1881022"/>
                  <a:gd name="connsiteX5" fmla="*/ 2904433 w 2904433"/>
                  <a:gd name="connsiteY5" fmla="*/ 0 h 1881022"/>
                  <a:gd name="connsiteX6" fmla="*/ 793734 w 2904433"/>
                  <a:gd name="connsiteY6" fmla="*/ 0 h 1881022"/>
                  <a:gd name="connsiteX0" fmla="*/ 793734 w 2904433"/>
                  <a:gd name="connsiteY0" fmla="*/ 0 h 1881022"/>
                  <a:gd name="connsiteX1" fmla="*/ 7756 w 2904433"/>
                  <a:gd name="connsiteY1" fmla="*/ 410257 h 1881022"/>
                  <a:gd name="connsiteX2" fmla="*/ 0 w 2904433"/>
                  <a:gd name="connsiteY2" fmla="*/ 1881022 h 1881022"/>
                  <a:gd name="connsiteX3" fmla="*/ 1968312 w 2904433"/>
                  <a:gd name="connsiteY3" fmla="*/ 1877656 h 1881022"/>
                  <a:gd name="connsiteX4" fmla="*/ 2867071 w 2904433"/>
                  <a:gd name="connsiteY4" fmla="*/ 1288063 h 1881022"/>
                  <a:gd name="connsiteX5" fmla="*/ 2904433 w 2904433"/>
                  <a:gd name="connsiteY5" fmla="*/ 0 h 1881022"/>
                  <a:gd name="connsiteX6" fmla="*/ 793734 w 2904433"/>
                  <a:gd name="connsiteY6" fmla="*/ 0 h 1881022"/>
                  <a:gd name="connsiteX0" fmla="*/ 793734 w 2904433"/>
                  <a:gd name="connsiteY0" fmla="*/ 0 h 1881022"/>
                  <a:gd name="connsiteX1" fmla="*/ 7756 w 2904433"/>
                  <a:gd name="connsiteY1" fmla="*/ 410257 h 1881022"/>
                  <a:gd name="connsiteX2" fmla="*/ 0 w 2904433"/>
                  <a:gd name="connsiteY2" fmla="*/ 1881022 h 1881022"/>
                  <a:gd name="connsiteX3" fmla="*/ 1968312 w 2904433"/>
                  <a:gd name="connsiteY3" fmla="*/ 1877656 h 1881022"/>
                  <a:gd name="connsiteX4" fmla="*/ 2873005 w 2904433"/>
                  <a:gd name="connsiteY4" fmla="*/ 1288063 h 1881022"/>
                  <a:gd name="connsiteX5" fmla="*/ 2904433 w 2904433"/>
                  <a:gd name="connsiteY5" fmla="*/ 0 h 1881022"/>
                  <a:gd name="connsiteX6" fmla="*/ 793734 w 2904433"/>
                  <a:gd name="connsiteY6" fmla="*/ 0 h 1881022"/>
                  <a:gd name="connsiteX0" fmla="*/ 793734 w 2904433"/>
                  <a:gd name="connsiteY0" fmla="*/ 0 h 1889524"/>
                  <a:gd name="connsiteX1" fmla="*/ 7756 w 2904433"/>
                  <a:gd name="connsiteY1" fmla="*/ 410257 h 1889524"/>
                  <a:gd name="connsiteX2" fmla="*/ 0 w 2904433"/>
                  <a:gd name="connsiteY2" fmla="*/ 1881022 h 1889524"/>
                  <a:gd name="connsiteX3" fmla="*/ 1926776 w 2904433"/>
                  <a:gd name="connsiteY3" fmla="*/ 1889524 h 1889524"/>
                  <a:gd name="connsiteX4" fmla="*/ 2873005 w 2904433"/>
                  <a:gd name="connsiteY4" fmla="*/ 1288063 h 1889524"/>
                  <a:gd name="connsiteX5" fmla="*/ 2904433 w 2904433"/>
                  <a:gd name="connsiteY5" fmla="*/ 0 h 1889524"/>
                  <a:gd name="connsiteX6" fmla="*/ 793734 w 2904433"/>
                  <a:gd name="connsiteY6" fmla="*/ 0 h 1889524"/>
                  <a:gd name="connsiteX0" fmla="*/ 793734 w 2904433"/>
                  <a:gd name="connsiteY0" fmla="*/ 0 h 1889524"/>
                  <a:gd name="connsiteX1" fmla="*/ 7756 w 2904433"/>
                  <a:gd name="connsiteY1" fmla="*/ 410257 h 1889524"/>
                  <a:gd name="connsiteX2" fmla="*/ 0 w 2904433"/>
                  <a:gd name="connsiteY2" fmla="*/ 1881022 h 1889524"/>
                  <a:gd name="connsiteX3" fmla="*/ 1944577 w 2904433"/>
                  <a:gd name="connsiteY3" fmla="*/ 1889524 h 1889524"/>
                  <a:gd name="connsiteX4" fmla="*/ 2873005 w 2904433"/>
                  <a:gd name="connsiteY4" fmla="*/ 1288063 h 1889524"/>
                  <a:gd name="connsiteX5" fmla="*/ 2904433 w 2904433"/>
                  <a:gd name="connsiteY5" fmla="*/ 0 h 1889524"/>
                  <a:gd name="connsiteX6" fmla="*/ 793734 w 2904433"/>
                  <a:gd name="connsiteY6" fmla="*/ 0 h 1889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04433" h="1889524">
                    <a:moveTo>
                      <a:pt x="793734" y="0"/>
                    </a:moveTo>
                    <a:lnTo>
                      <a:pt x="7756" y="410257"/>
                    </a:lnTo>
                    <a:cubicBezTo>
                      <a:pt x="5171" y="900512"/>
                      <a:pt x="2585" y="1390767"/>
                      <a:pt x="0" y="1881022"/>
                    </a:cubicBezTo>
                    <a:lnTo>
                      <a:pt x="1944577" y="1889524"/>
                    </a:lnTo>
                    <a:lnTo>
                      <a:pt x="2873005" y="1288063"/>
                    </a:lnTo>
                    <a:lnTo>
                      <a:pt x="2904433" y="0"/>
                    </a:lnTo>
                    <a:lnTo>
                      <a:pt x="793734" y="0"/>
                    </a:lnTo>
                    <a:close/>
                  </a:path>
                </a:pathLst>
              </a:custGeom>
              <a:solidFill>
                <a:srgbClr val="C49D5D"/>
              </a:solidFill>
              <a:ln w="73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xmlns="" id="{B8074834-F525-45B9-880D-E9500464B091}"/>
                  </a:ext>
                </a:extLst>
              </p:cNvPr>
              <p:cNvSpPr/>
              <p:nvPr/>
            </p:nvSpPr>
            <p:spPr>
              <a:xfrm>
                <a:off x="4187382" y="2718148"/>
                <a:ext cx="1778175" cy="284497"/>
              </a:xfrm>
              <a:custGeom>
                <a:avLst/>
                <a:gdLst>
                  <a:gd name="connsiteX0" fmla="*/ 785979 w 2896677"/>
                  <a:gd name="connsiteY0" fmla="*/ 0 h 463450"/>
                  <a:gd name="connsiteX1" fmla="*/ 0 w 2896677"/>
                  <a:gd name="connsiteY1" fmla="*/ 410257 h 463450"/>
                  <a:gd name="connsiteX2" fmla="*/ 1929752 w 2896677"/>
                  <a:gd name="connsiteY2" fmla="*/ 463451 h 463450"/>
                  <a:gd name="connsiteX3" fmla="*/ 2896677 w 2896677"/>
                  <a:gd name="connsiteY3" fmla="*/ 0 h 463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96677" h="463450">
                    <a:moveTo>
                      <a:pt x="785979" y="0"/>
                    </a:moveTo>
                    <a:lnTo>
                      <a:pt x="0" y="410257"/>
                    </a:lnTo>
                    <a:lnTo>
                      <a:pt x="1929752" y="463451"/>
                    </a:lnTo>
                    <a:lnTo>
                      <a:pt x="2896677" y="0"/>
                    </a:lnTo>
                    <a:close/>
                  </a:path>
                </a:pathLst>
              </a:custGeom>
              <a:solidFill>
                <a:srgbClr val="BB8A38"/>
              </a:solidFill>
              <a:ln w="73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xmlns="" id="{CC2B1AFF-F13C-4481-8883-D56193312244}"/>
                  </a:ext>
                </a:extLst>
              </p:cNvPr>
              <p:cNvSpPr/>
              <p:nvPr/>
            </p:nvSpPr>
            <p:spPr>
              <a:xfrm>
                <a:off x="5367556" y="3006108"/>
                <a:ext cx="11813" cy="855996"/>
              </a:xfrm>
              <a:custGeom>
                <a:avLst/>
                <a:gdLst>
                  <a:gd name="connsiteX0" fmla="*/ 1463 w 19243"/>
                  <a:gd name="connsiteY0" fmla="*/ 1096872 h 1098554"/>
                  <a:gd name="connsiteX1" fmla="*/ 0 w 19243"/>
                  <a:gd name="connsiteY1" fmla="*/ 1088970 h 1098554"/>
                  <a:gd name="connsiteX2" fmla="*/ 1902 w 19243"/>
                  <a:gd name="connsiteY2" fmla="*/ 49901 h 1098554"/>
                  <a:gd name="connsiteX3" fmla="*/ 1902 w 19243"/>
                  <a:gd name="connsiteY3" fmla="*/ 0 h 1098554"/>
                  <a:gd name="connsiteX4" fmla="*/ 19243 w 19243"/>
                  <a:gd name="connsiteY4" fmla="*/ 293 h 1098554"/>
                  <a:gd name="connsiteX5" fmla="*/ 19243 w 19243"/>
                  <a:gd name="connsiteY5" fmla="*/ 1098555 h 1098554"/>
                  <a:gd name="connsiteX6" fmla="*/ 1463 w 19243"/>
                  <a:gd name="connsiteY6" fmla="*/ 1096872 h 1098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243" h="1098554">
                    <a:moveTo>
                      <a:pt x="1463" y="1096872"/>
                    </a:moveTo>
                    <a:cubicBezTo>
                      <a:pt x="951" y="1094238"/>
                      <a:pt x="439" y="1091604"/>
                      <a:pt x="0" y="1088970"/>
                    </a:cubicBezTo>
                    <a:cubicBezTo>
                      <a:pt x="658" y="742589"/>
                      <a:pt x="1244" y="396208"/>
                      <a:pt x="1902" y="49901"/>
                    </a:cubicBezTo>
                    <a:cubicBezTo>
                      <a:pt x="1902" y="33292"/>
                      <a:pt x="1902" y="16609"/>
                      <a:pt x="1902" y="0"/>
                    </a:cubicBezTo>
                    <a:cubicBezTo>
                      <a:pt x="7683" y="73"/>
                      <a:pt x="13463" y="219"/>
                      <a:pt x="19243" y="293"/>
                    </a:cubicBezTo>
                    <a:cubicBezTo>
                      <a:pt x="19243" y="366356"/>
                      <a:pt x="19243" y="732492"/>
                      <a:pt x="19243" y="1098555"/>
                    </a:cubicBezTo>
                    <a:cubicBezTo>
                      <a:pt x="13244" y="1097970"/>
                      <a:pt x="7317" y="1097458"/>
                      <a:pt x="1463" y="1096872"/>
                    </a:cubicBezTo>
                    <a:close/>
                  </a:path>
                </a:pathLst>
              </a:custGeom>
              <a:solidFill>
                <a:srgbClr val="9A6428"/>
              </a:solidFill>
              <a:ln w="73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xmlns="" id="{CCE9712E-D456-4AE7-8BB0-772FCD87F5C5}"/>
                  </a:ext>
                </a:extLst>
              </p:cNvPr>
              <p:cNvSpPr/>
              <p:nvPr/>
            </p:nvSpPr>
            <p:spPr>
              <a:xfrm>
                <a:off x="4947179" y="2837603"/>
                <a:ext cx="166772" cy="6399"/>
              </a:xfrm>
              <a:custGeom>
                <a:avLst/>
                <a:gdLst>
                  <a:gd name="connsiteX0" fmla="*/ 271676 w 271675"/>
                  <a:gd name="connsiteY0" fmla="*/ 10425 h 10424"/>
                  <a:gd name="connsiteX1" fmla="*/ 0 w 271675"/>
                  <a:gd name="connsiteY1" fmla="*/ 10425 h 10424"/>
                  <a:gd name="connsiteX2" fmla="*/ 161776 w 271675"/>
                  <a:gd name="connsiteY2" fmla="*/ 3181 h 10424"/>
                  <a:gd name="connsiteX3" fmla="*/ 271676 w 271675"/>
                  <a:gd name="connsiteY3" fmla="*/ 10425 h 10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1675" h="10424">
                    <a:moveTo>
                      <a:pt x="271676" y="10425"/>
                    </a:moveTo>
                    <a:cubicBezTo>
                      <a:pt x="181093" y="10425"/>
                      <a:pt x="90583" y="10425"/>
                      <a:pt x="0" y="10425"/>
                    </a:cubicBezTo>
                    <a:cubicBezTo>
                      <a:pt x="53194" y="-7062"/>
                      <a:pt x="107924" y="4132"/>
                      <a:pt x="161776" y="3181"/>
                    </a:cubicBezTo>
                    <a:cubicBezTo>
                      <a:pt x="198214" y="2523"/>
                      <a:pt x="236116" y="-6989"/>
                      <a:pt x="271676" y="10425"/>
                    </a:cubicBezTo>
                    <a:close/>
                  </a:path>
                </a:pathLst>
              </a:custGeom>
              <a:solidFill>
                <a:srgbClr val="BB8A38"/>
              </a:solidFill>
              <a:ln w="73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xmlns="" id="{C757F16B-9A10-4E28-AED6-764DF428B992}"/>
                  </a:ext>
                </a:extLst>
              </p:cNvPr>
              <p:cNvSpPr/>
              <p:nvPr/>
            </p:nvSpPr>
            <p:spPr>
              <a:xfrm>
                <a:off x="4434958" y="2775640"/>
                <a:ext cx="1372225" cy="359893"/>
              </a:xfrm>
              <a:custGeom>
                <a:avLst/>
                <a:gdLst>
                  <a:gd name="connsiteX0" fmla="*/ 206482 w 2235377"/>
                  <a:gd name="connsiteY0" fmla="*/ 0 h 586272"/>
                  <a:gd name="connsiteX1" fmla="*/ 2235378 w 2235377"/>
                  <a:gd name="connsiteY1" fmla="*/ 29999 h 586272"/>
                  <a:gd name="connsiteX2" fmla="*/ 2220671 w 2235377"/>
                  <a:gd name="connsiteY2" fmla="*/ 492060 h 586272"/>
                  <a:gd name="connsiteX3" fmla="*/ 2154600 w 2235377"/>
                  <a:gd name="connsiteY3" fmla="*/ 513937 h 586272"/>
                  <a:gd name="connsiteX4" fmla="*/ 2076895 w 2235377"/>
                  <a:gd name="connsiteY4" fmla="*/ 578618 h 586272"/>
                  <a:gd name="connsiteX5" fmla="*/ 2024798 w 2235377"/>
                  <a:gd name="connsiteY5" fmla="*/ 572253 h 586272"/>
                  <a:gd name="connsiteX6" fmla="*/ 1998677 w 2235377"/>
                  <a:gd name="connsiteY6" fmla="*/ 585862 h 586272"/>
                  <a:gd name="connsiteX7" fmla="*/ 1988434 w 2235377"/>
                  <a:gd name="connsiteY7" fmla="*/ 148386 h 586272"/>
                  <a:gd name="connsiteX8" fmla="*/ 0 w 2235377"/>
                  <a:gd name="connsiteY8" fmla="*/ 106168 h 586272"/>
                  <a:gd name="connsiteX9" fmla="*/ 206482 w 2235377"/>
                  <a:gd name="connsiteY9" fmla="*/ 0 h 586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35377" h="586272">
                    <a:moveTo>
                      <a:pt x="206482" y="0"/>
                    </a:moveTo>
                    <a:lnTo>
                      <a:pt x="2235378" y="29999"/>
                    </a:lnTo>
                    <a:lnTo>
                      <a:pt x="2220671" y="492060"/>
                    </a:lnTo>
                    <a:cubicBezTo>
                      <a:pt x="2220671" y="492060"/>
                      <a:pt x="2191257" y="491621"/>
                      <a:pt x="2154600" y="513937"/>
                    </a:cubicBezTo>
                    <a:cubicBezTo>
                      <a:pt x="2117869" y="536254"/>
                      <a:pt x="2110991" y="596618"/>
                      <a:pt x="2076895" y="578618"/>
                    </a:cubicBezTo>
                    <a:cubicBezTo>
                      <a:pt x="2042871" y="560619"/>
                      <a:pt x="2037896" y="554546"/>
                      <a:pt x="2024798" y="572253"/>
                    </a:cubicBezTo>
                    <a:cubicBezTo>
                      <a:pt x="2011701" y="589960"/>
                      <a:pt x="1998677" y="585862"/>
                      <a:pt x="1998677" y="585862"/>
                    </a:cubicBezTo>
                    <a:lnTo>
                      <a:pt x="1988434" y="148386"/>
                    </a:lnTo>
                    <a:lnTo>
                      <a:pt x="0" y="106168"/>
                    </a:lnTo>
                    <a:lnTo>
                      <a:pt x="206482" y="0"/>
                    </a:lnTo>
                    <a:close/>
                  </a:path>
                </a:pathLst>
              </a:custGeom>
              <a:solidFill>
                <a:srgbClr val="9B6C29"/>
              </a:solidFill>
              <a:ln w="73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xmlns="" id="{CC73034E-2065-4CE5-9F6B-6154465E6EEB}"/>
                </a:ext>
              </a:extLst>
            </p:cNvPr>
            <p:cNvSpPr/>
            <p:nvPr/>
          </p:nvSpPr>
          <p:spPr>
            <a:xfrm>
              <a:off x="2309222" y="2586764"/>
              <a:ext cx="870037" cy="869293"/>
            </a:xfrm>
            <a:custGeom>
              <a:avLst/>
              <a:gdLst>
                <a:gd name="connsiteX0" fmla="*/ 553778 w 1715332"/>
                <a:gd name="connsiteY0" fmla="*/ 1647181 h 1713864"/>
                <a:gd name="connsiteX1" fmla="*/ 617428 w 1715332"/>
                <a:gd name="connsiteY1" fmla="*/ 1647181 h 1713864"/>
                <a:gd name="connsiteX2" fmla="*/ 619026 w 1715332"/>
                <a:gd name="connsiteY2" fmla="*/ 1648779 h 1713864"/>
                <a:gd name="connsiteX3" fmla="*/ 619026 w 1715332"/>
                <a:gd name="connsiteY3" fmla="*/ 1708354 h 1713864"/>
                <a:gd name="connsiteX4" fmla="*/ 613515 w 1715332"/>
                <a:gd name="connsiteY4" fmla="*/ 1713864 h 1713864"/>
                <a:gd name="connsiteX5" fmla="*/ 555115 w 1715332"/>
                <a:gd name="connsiteY5" fmla="*/ 1713864 h 1713864"/>
                <a:gd name="connsiteX6" fmla="*/ 548267 w 1715332"/>
                <a:gd name="connsiteY6" fmla="*/ 1707017 h 1713864"/>
                <a:gd name="connsiteX7" fmla="*/ 548267 w 1715332"/>
                <a:gd name="connsiteY7" fmla="*/ 1652725 h 1713864"/>
                <a:gd name="connsiteX8" fmla="*/ 553778 w 1715332"/>
                <a:gd name="connsiteY8" fmla="*/ 1647181 h 1713864"/>
                <a:gd name="connsiteX9" fmla="*/ 1651617 w 1715332"/>
                <a:gd name="connsiteY9" fmla="*/ 1642779 h 1713864"/>
                <a:gd name="connsiteX10" fmla="*/ 1709724 w 1715332"/>
                <a:gd name="connsiteY10" fmla="*/ 1642779 h 1713864"/>
                <a:gd name="connsiteX11" fmla="*/ 1715332 w 1715332"/>
                <a:gd name="connsiteY11" fmla="*/ 1648388 h 1713864"/>
                <a:gd name="connsiteX12" fmla="*/ 1715332 w 1715332"/>
                <a:gd name="connsiteY12" fmla="*/ 1706495 h 1713864"/>
                <a:gd name="connsiteX13" fmla="*/ 1709821 w 1715332"/>
                <a:gd name="connsiteY13" fmla="*/ 1712005 h 1713864"/>
                <a:gd name="connsiteX14" fmla="*/ 1652954 w 1715332"/>
                <a:gd name="connsiteY14" fmla="*/ 1712005 h 1713864"/>
                <a:gd name="connsiteX15" fmla="*/ 1646106 w 1715332"/>
                <a:gd name="connsiteY15" fmla="*/ 1705157 h 1713864"/>
                <a:gd name="connsiteX16" fmla="*/ 1646106 w 1715332"/>
                <a:gd name="connsiteY16" fmla="*/ 1648290 h 1713864"/>
                <a:gd name="connsiteX17" fmla="*/ 1651617 w 1715332"/>
                <a:gd name="connsiteY17" fmla="*/ 1642779 h 1713864"/>
                <a:gd name="connsiteX18" fmla="*/ 1449904 w 1715332"/>
                <a:gd name="connsiteY18" fmla="*/ 1642779 h 1713864"/>
                <a:gd name="connsiteX19" fmla="*/ 1507327 w 1715332"/>
                <a:gd name="connsiteY19" fmla="*/ 1642779 h 1713864"/>
                <a:gd name="connsiteX20" fmla="*/ 1512935 w 1715332"/>
                <a:gd name="connsiteY20" fmla="*/ 1648388 h 1713864"/>
                <a:gd name="connsiteX21" fmla="*/ 1512935 w 1715332"/>
                <a:gd name="connsiteY21" fmla="*/ 1706495 h 1713864"/>
                <a:gd name="connsiteX22" fmla="*/ 1507425 w 1715332"/>
                <a:gd name="connsiteY22" fmla="*/ 1712005 h 1713864"/>
                <a:gd name="connsiteX23" fmla="*/ 1450557 w 1715332"/>
                <a:gd name="connsiteY23" fmla="*/ 1712005 h 1713864"/>
                <a:gd name="connsiteX24" fmla="*/ 1443709 w 1715332"/>
                <a:gd name="connsiteY24" fmla="*/ 1705157 h 1713864"/>
                <a:gd name="connsiteX25" fmla="*/ 1443709 w 1715332"/>
                <a:gd name="connsiteY25" fmla="*/ 1648975 h 1713864"/>
                <a:gd name="connsiteX26" fmla="*/ 1449904 w 1715332"/>
                <a:gd name="connsiteY26" fmla="*/ 1642779 h 1713864"/>
                <a:gd name="connsiteX27" fmla="*/ 897399 w 1715332"/>
                <a:gd name="connsiteY27" fmla="*/ 1579292 h 1713864"/>
                <a:gd name="connsiteX28" fmla="*/ 956158 w 1715332"/>
                <a:gd name="connsiteY28" fmla="*/ 1579292 h 1713864"/>
                <a:gd name="connsiteX29" fmla="*/ 961766 w 1715332"/>
                <a:gd name="connsiteY29" fmla="*/ 1584901 h 1713864"/>
                <a:gd name="connsiteX30" fmla="*/ 961766 w 1715332"/>
                <a:gd name="connsiteY30" fmla="*/ 1658725 h 1713864"/>
                <a:gd name="connsiteX31" fmla="*/ 961765 w 1715332"/>
                <a:gd name="connsiteY31" fmla="*/ 1658726 h 1713864"/>
                <a:gd name="connsiteX32" fmla="*/ 961765 w 1715332"/>
                <a:gd name="connsiteY32" fmla="*/ 1708354 h 1713864"/>
                <a:gd name="connsiteX33" fmla="*/ 956255 w 1715332"/>
                <a:gd name="connsiteY33" fmla="*/ 1713864 h 1713864"/>
                <a:gd name="connsiteX34" fmla="*/ 763087 w 1715332"/>
                <a:gd name="connsiteY34" fmla="*/ 1713864 h 1713864"/>
                <a:gd name="connsiteX35" fmla="*/ 756239 w 1715332"/>
                <a:gd name="connsiteY35" fmla="*/ 1707017 h 1713864"/>
                <a:gd name="connsiteX36" fmla="*/ 756239 w 1715332"/>
                <a:gd name="connsiteY36" fmla="*/ 1648159 h 1713864"/>
                <a:gd name="connsiteX37" fmla="*/ 756793 w 1715332"/>
                <a:gd name="connsiteY37" fmla="*/ 1647572 h 1713864"/>
                <a:gd name="connsiteX38" fmla="*/ 891888 w 1715332"/>
                <a:gd name="connsiteY38" fmla="*/ 1647572 h 1713864"/>
                <a:gd name="connsiteX39" fmla="*/ 891888 w 1715332"/>
                <a:gd name="connsiteY39" fmla="*/ 1584803 h 1713864"/>
                <a:gd name="connsiteX40" fmla="*/ 897399 w 1715332"/>
                <a:gd name="connsiteY40" fmla="*/ 1579292 h 1713864"/>
                <a:gd name="connsiteX41" fmla="*/ 627830 w 1715332"/>
                <a:gd name="connsiteY41" fmla="*/ 1440905 h 1713864"/>
                <a:gd name="connsiteX42" fmla="*/ 747500 w 1715332"/>
                <a:gd name="connsiteY42" fmla="*/ 1440905 h 1713864"/>
                <a:gd name="connsiteX43" fmla="*/ 756402 w 1715332"/>
                <a:gd name="connsiteY43" fmla="*/ 1449807 h 1713864"/>
                <a:gd name="connsiteX44" fmla="*/ 756402 w 1715332"/>
                <a:gd name="connsiteY44" fmla="*/ 1508761 h 1713864"/>
                <a:gd name="connsiteX45" fmla="*/ 819303 w 1715332"/>
                <a:gd name="connsiteY45" fmla="*/ 1508761 h 1713864"/>
                <a:gd name="connsiteX46" fmla="*/ 824911 w 1715332"/>
                <a:gd name="connsiteY46" fmla="*/ 1514370 h 1713864"/>
                <a:gd name="connsiteX47" fmla="*/ 824911 w 1715332"/>
                <a:gd name="connsiteY47" fmla="*/ 1569543 h 1713864"/>
                <a:gd name="connsiteX48" fmla="*/ 819400 w 1715332"/>
                <a:gd name="connsiteY48" fmla="*/ 1575053 h 1713864"/>
                <a:gd name="connsiteX49" fmla="*/ 756402 w 1715332"/>
                <a:gd name="connsiteY49" fmla="*/ 1575053 h 1713864"/>
                <a:gd name="connsiteX50" fmla="*/ 756402 w 1715332"/>
                <a:gd name="connsiteY50" fmla="*/ 1642715 h 1713864"/>
                <a:gd name="connsiteX51" fmla="*/ 753109 w 1715332"/>
                <a:gd name="connsiteY51" fmla="*/ 1646008 h 1713864"/>
                <a:gd name="connsiteX52" fmla="*/ 622580 w 1715332"/>
                <a:gd name="connsiteY52" fmla="*/ 1646008 h 1713864"/>
                <a:gd name="connsiteX53" fmla="*/ 619026 w 1715332"/>
                <a:gd name="connsiteY53" fmla="*/ 1642454 h 1713864"/>
                <a:gd name="connsiteX54" fmla="*/ 619026 w 1715332"/>
                <a:gd name="connsiteY54" fmla="*/ 1575053 h 1713864"/>
                <a:gd name="connsiteX55" fmla="*/ 555147 w 1715332"/>
                <a:gd name="connsiteY55" fmla="*/ 1575053 h 1713864"/>
                <a:gd name="connsiteX56" fmla="*/ 548299 w 1715332"/>
                <a:gd name="connsiteY56" fmla="*/ 1568206 h 1713864"/>
                <a:gd name="connsiteX57" fmla="*/ 548299 w 1715332"/>
                <a:gd name="connsiteY57" fmla="*/ 1514304 h 1713864"/>
                <a:gd name="connsiteX58" fmla="*/ 553777 w 1715332"/>
                <a:gd name="connsiteY58" fmla="*/ 1508761 h 1713864"/>
                <a:gd name="connsiteX59" fmla="*/ 619026 w 1715332"/>
                <a:gd name="connsiteY59" fmla="*/ 1508761 h 1713864"/>
                <a:gd name="connsiteX60" fmla="*/ 619026 w 1715332"/>
                <a:gd name="connsiteY60" fmla="*/ 1449709 h 1713864"/>
                <a:gd name="connsiteX61" fmla="*/ 627830 w 1715332"/>
                <a:gd name="connsiteY61" fmla="*/ 1440905 h 1713864"/>
                <a:gd name="connsiteX62" fmla="*/ 140148 w 1715332"/>
                <a:gd name="connsiteY62" fmla="*/ 1371580 h 1713864"/>
                <a:gd name="connsiteX63" fmla="*/ 339088 w 1715332"/>
                <a:gd name="connsiteY63" fmla="*/ 1371580 h 1713864"/>
                <a:gd name="connsiteX64" fmla="*/ 342284 w 1715332"/>
                <a:gd name="connsiteY64" fmla="*/ 1374776 h 1713864"/>
                <a:gd name="connsiteX65" fmla="*/ 342284 w 1715332"/>
                <a:gd name="connsiteY65" fmla="*/ 1573716 h 1713864"/>
                <a:gd name="connsiteX66" fmla="*/ 339088 w 1715332"/>
                <a:gd name="connsiteY66" fmla="*/ 1576911 h 1713864"/>
                <a:gd name="connsiteX67" fmla="*/ 140148 w 1715332"/>
                <a:gd name="connsiteY67" fmla="*/ 1576911 h 1713864"/>
                <a:gd name="connsiteX68" fmla="*/ 136953 w 1715332"/>
                <a:gd name="connsiteY68" fmla="*/ 1573716 h 1713864"/>
                <a:gd name="connsiteX69" fmla="*/ 136953 w 1715332"/>
                <a:gd name="connsiteY69" fmla="*/ 1374776 h 1713864"/>
                <a:gd name="connsiteX70" fmla="*/ 140148 w 1715332"/>
                <a:gd name="connsiteY70" fmla="*/ 1371580 h 1713864"/>
                <a:gd name="connsiteX71" fmla="*/ 71085 w 1715332"/>
                <a:gd name="connsiteY71" fmla="*/ 1302485 h 1713864"/>
                <a:gd name="connsiteX72" fmla="*/ 67890 w 1715332"/>
                <a:gd name="connsiteY72" fmla="*/ 1305680 h 1713864"/>
                <a:gd name="connsiteX73" fmla="*/ 67890 w 1715332"/>
                <a:gd name="connsiteY73" fmla="*/ 1642779 h 1713864"/>
                <a:gd name="connsiteX74" fmla="*/ 71085 w 1715332"/>
                <a:gd name="connsiteY74" fmla="*/ 1645975 h 1713864"/>
                <a:gd name="connsiteX75" fmla="*/ 408185 w 1715332"/>
                <a:gd name="connsiteY75" fmla="*/ 1645975 h 1713864"/>
                <a:gd name="connsiteX76" fmla="*/ 411380 w 1715332"/>
                <a:gd name="connsiteY76" fmla="*/ 1642779 h 1713864"/>
                <a:gd name="connsiteX77" fmla="*/ 411380 w 1715332"/>
                <a:gd name="connsiteY77" fmla="*/ 1305680 h 1713864"/>
                <a:gd name="connsiteX78" fmla="*/ 408185 w 1715332"/>
                <a:gd name="connsiteY78" fmla="*/ 1302485 h 1713864"/>
                <a:gd name="connsiteX79" fmla="*/ 3196 w 1715332"/>
                <a:gd name="connsiteY79" fmla="*/ 1234595 h 1713864"/>
                <a:gd name="connsiteX80" fmla="*/ 476041 w 1715332"/>
                <a:gd name="connsiteY80" fmla="*/ 1234595 h 1713864"/>
                <a:gd name="connsiteX81" fmla="*/ 479237 w 1715332"/>
                <a:gd name="connsiteY81" fmla="*/ 1237824 h 1713864"/>
                <a:gd name="connsiteX82" fmla="*/ 479237 w 1715332"/>
                <a:gd name="connsiteY82" fmla="*/ 1710636 h 1713864"/>
                <a:gd name="connsiteX83" fmla="*/ 476041 w 1715332"/>
                <a:gd name="connsiteY83" fmla="*/ 1713832 h 1713864"/>
                <a:gd name="connsiteX84" fmla="*/ 3196 w 1715332"/>
                <a:gd name="connsiteY84" fmla="*/ 1713832 h 1713864"/>
                <a:gd name="connsiteX85" fmla="*/ 0 w 1715332"/>
                <a:gd name="connsiteY85" fmla="*/ 1710636 h 1713864"/>
                <a:gd name="connsiteX86" fmla="*/ 0 w 1715332"/>
                <a:gd name="connsiteY86" fmla="*/ 1237791 h 1713864"/>
                <a:gd name="connsiteX87" fmla="*/ 3196 w 1715332"/>
                <a:gd name="connsiteY87" fmla="*/ 1234595 h 1713864"/>
                <a:gd name="connsiteX88" fmla="*/ 1296388 w 1715332"/>
                <a:gd name="connsiteY88" fmla="*/ 1234400 h 1713864"/>
                <a:gd name="connsiteX89" fmla="*/ 1300790 w 1715332"/>
                <a:gd name="connsiteY89" fmla="*/ 1239226 h 1713864"/>
                <a:gd name="connsiteX90" fmla="*/ 1300790 w 1715332"/>
                <a:gd name="connsiteY90" fmla="*/ 1298572 h 1713864"/>
                <a:gd name="connsiteX91" fmla="*/ 1296127 w 1715332"/>
                <a:gd name="connsiteY91" fmla="*/ 1303138 h 1713864"/>
                <a:gd name="connsiteX92" fmla="*/ 1236781 w 1715332"/>
                <a:gd name="connsiteY92" fmla="*/ 1303138 h 1713864"/>
                <a:gd name="connsiteX93" fmla="*/ 1232053 w 1715332"/>
                <a:gd name="connsiteY93" fmla="*/ 1298637 h 1713864"/>
                <a:gd name="connsiteX94" fmla="*/ 1232085 w 1715332"/>
                <a:gd name="connsiteY94" fmla="*/ 1238704 h 1713864"/>
                <a:gd name="connsiteX95" fmla="*/ 1236455 w 1715332"/>
                <a:gd name="connsiteY95" fmla="*/ 1234432 h 1713864"/>
                <a:gd name="connsiteX96" fmla="*/ 1296388 w 1715332"/>
                <a:gd name="connsiteY96" fmla="*/ 1234400 h 1713864"/>
                <a:gd name="connsiteX97" fmla="*/ 1645943 w 1715332"/>
                <a:gd name="connsiteY97" fmla="*/ 1166021 h 1713864"/>
                <a:gd name="connsiteX98" fmla="*/ 1709723 w 1715332"/>
                <a:gd name="connsiteY98" fmla="*/ 1166021 h 1713864"/>
                <a:gd name="connsiteX99" fmla="*/ 1715332 w 1715332"/>
                <a:gd name="connsiteY99" fmla="*/ 1171630 h 1713864"/>
                <a:gd name="connsiteX100" fmla="*/ 1715332 w 1715332"/>
                <a:gd name="connsiteY100" fmla="*/ 1435166 h 1713864"/>
                <a:gd name="connsiteX101" fmla="*/ 1709821 w 1715332"/>
                <a:gd name="connsiteY101" fmla="*/ 1440677 h 1713864"/>
                <a:gd name="connsiteX102" fmla="*/ 1652628 w 1715332"/>
                <a:gd name="connsiteY102" fmla="*/ 1440677 h 1713864"/>
                <a:gd name="connsiteX103" fmla="*/ 1645780 w 1715332"/>
                <a:gd name="connsiteY103" fmla="*/ 1433829 h 1713864"/>
                <a:gd name="connsiteX104" fmla="*/ 1645780 w 1715332"/>
                <a:gd name="connsiteY104" fmla="*/ 1166217 h 1713864"/>
                <a:gd name="connsiteX105" fmla="*/ 1645943 w 1715332"/>
                <a:gd name="connsiteY105" fmla="*/ 1166021 h 1713864"/>
                <a:gd name="connsiteX106" fmla="*/ 692622 w 1715332"/>
                <a:gd name="connsiteY106" fmla="*/ 1165369 h 1713864"/>
                <a:gd name="connsiteX107" fmla="*/ 752750 w 1715332"/>
                <a:gd name="connsiteY107" fmla="*/ 1165369 h 1713864"/>
                <a:gd name="connsiteX108" fmla="*/ 753761 w 1715332"/>
                <a:gd name="connsiteY108" fmla="*/ 1166380 h 1713864"/>
                <a:gd name="connsiteX109" fmla="*/ 753761 w 1715332"/>
                <a:gd name="connsiteY109" fmla="*/ 1226509 h 1713864"/>
                <a:gd name="connsiteX110" fmla="*/ 748250 w 1715332"/>
                <a:gd name="connsiteY110" fmla="*/ 1232020 h 1713864"/>
                <a:gd name="connsiteX111" fmla="*/ 693959 w 1715332"/>
                <a:gd name="connsiteY111" fmla="*/ 1232020 h 1713864"/>
                <a:gd name="connsiteX112" fmla="*/ 687111 w 1715332"/>
                <a:gd name="connsiteY112" fmla="*/ 1225172 h 1713864"/>
                <a:gd name="connsiteX113" fmla="*/ 687111 w 1715332"/>
                <a:gd name="connsiteY113" fmla="*/ 1170880 h 1713864"/>
                <a:gd name="connsiteX114" fmla="*/ 692622 w 1715332"/>
                <a:gd name="connsiteY114" fmla="*/ 1165369 h 1713864"/>
                <a:gd name="connsiteX115" fmla="*/ 549669 w 1715332"/>
                <a:gd name="connsiteY115" fmla="*/ 1165369 h 1713864"/>
                <a:gd name="connsiteX116" fmla="*/ 613449 w 1715332"/>
                <a:gd name="connsiteY116" fmla="*/ 1165369 h 1713864"/>
                <a:gd name="connsiteX117" fmla="*/ 619058 w 1715332"/>
                <a:gd name="connsiteY117" fmla="*/ 1170978 h 1713864"/>
                <a:gd name="connsiteX118" fmla="*/ 619058 w 1715332"/>
                <a:gd name="connsiteY118" fmla="*/ 1296975 h 1713864"/>
                <a:gd name="connsiteX119" fmla="*/ 613547 w 1715332"/>
                <a:gd name="connsiteY119" fmla="*/ 1302485 h 1713864"/>
                <a:gd name="connsiteX120" fmla="*/ 556516 w 1715332"/>
                <a:gd name="connsiteY120" fmla="*/ 1302485 h 1713864"/>
                <a:gd name="connsiteX121" fmla="*/ 549669 w 1715332"/>
                <a:gd name="connsiteY121" fmla="*/ 1295638 h 1713864"/>
                <a:gd name="connsiteX122" fmla="*/ 1168761 w 1715332"/>
                <a:gd name="connsiteY122" fmla="*/ 1165206 h 1713864"/>
                <a:gd name="connsiteX123" fmla="*/ 1162924 w 1715332"/>
                <a:gd name="connsiteY123" fmla="*/ 1171076 h 1713864"/>
                <a:gd name="connsiteX124" fmla="*/ 1162891 w 1715332"/>
                <a:gd name="connsiteY124" fmla="*/ 1365809 h 1713864"/>
                <a:gd name="connsiteX125" fmla="*/ 1169380 w 1715332"/>
                <a:gd name="connsiteY125" fmla="*/ 1372265 h 1713864"/>
                <a:gd name="connsiteX126" fmla="*/ 1364114 w 1715332"/>
                <a:gd name="connsiteY126" fmla="*/ 1372265 h 1713864"/>
                <a:gd name="connsiteX127" fmla="*/ 1369950 w 1715332"/>
                <a:gd name="connsiteY127" fmla="*/ 1366396 h 1713864"/>
                <a:gd name="connsiteX128" fmla="*/ 1369950 w 1715332"/>
                <a:gd name="connsiteY128" fmla="*/ 1171043 h 1713864"/>
                <a:gd name="connsiteX129" fmla="*/ 1364081 w 1715332"/>
                <a:gd name="connsiteY129" fmla="*/ 1165206 h 1713864"/>
                <a:gd name="connsiteX130" fmla="*/ 1168761 w 1715332"/>
                <a:gd name="connsiteY130" fmla="*/ 1165206 h 1713864"/>
                <a:gd name="connsiteX131" fmla="*/ 887616 w 1715332"/>
                <a:gd name="connsiteY131" fmla="*/ 1099273 h 1713864"/>
                <a:gd name="connsiteX132" fmla="*/ 887634 w 1715332"/>
                <a:gd name="connsiteY132" fmla="*/ 1099338 h 1713864"/>
                <a:gd name="connsiteX133" fmla="*/ 888432 w 1715332"/>
                <a:gd name="connsiteY133" fmla="*/ 1099338 h 1713864"/>
                <a:gd name="connsiteX134" fmla="*/ 894040 w 1715332"/>
                <a:gd name="connsiteY134" fmla="*/ 1104947 h 1713864"/>
                <a:gd name="connsiteX135" fmla="*/ 894040 w 1715332"/>
                <a:gd name="connsiteY135" fmla="*/ 1165369 h 1713864"/>
                <a:gd name="connsiteX136" fmla="*/ 956157 w 1715332"/>
                <a:gd name="connsiteY136" fmla="*/ 1165369 h 1713864"/>
                <a:gd name="connsiteX137" fmla="*/ 961766 w 1715332"/>
                <a:gd name="connsiteY137" fmla="*/ 1170978 h 1713864"/>
                <a:gd name="connsiteX138" fmla="*/ 961766 w 1715332"/>
                <a:gd name="connsiteY138" fmla="*/ 1296975 h 1713864"/>
                <a:gd name="connsiteX139" fmla="*/ 956255 w 1715332"/>
                <a:gd name="connsiteY139" fmla="*/ 1302485 h 1713864"/>
                <a:gd name="connsiteX140" fmla="*/ 890094 w 1715332"/>
                <a:gd name="connsiteY140" fmla="*/ 1302485 h 1713864"/>
                <a:gd name="connsiteX141" fmla="*/ 891496 w 1715332"/>
                <a:gd name="connsiteY141" fmla="*/ 1303887 h 1713864"/>
                <a:gd name="connsiteX142" fmla="*/ 891496 w 1715332"/>
                <a:gd name="connsiteY142" fmla="*/ 1364310 h 1713864"/>
                <a:gd name="connsiteX143" fmla="*/ 885986 w 1715332"/>
                <a:gd name="connsiteY143" fmla="*/ 1369820 h 1713864"/>
                <a:gd name="connsiteX144" fmla="*/ 693959 w 1715332"/>
                <a:gd name="connsiteY144" fmla="*/ 1369820 h 1713864"/>
                <a:gd name="connsiteX145" fmla="*/ 687111 w 1715332"/>
                <a:gd name="connsiteY145" fmla="*/ 1362973 h 1713864"/>
                <a:gd name="connsiteX146" fmla="*/ 687111 w 1715332"/>
                <a:gd name="connsiteY146" fmla="*/ 1308029 h 1713864"/>
                <a:gd name="connsiteX147" fmla="*/ 692622 w 1715332"/>
                <a:gd name="connsiteY147" fmla="*/ 1302485 h 1713864"/>
                <a:gd name="connsiteX148" fmla="*/ 824650 w 1715332"/>
                <a:gd name="connsiteY148" fmla="*/ 1302485 h 1713864"/>
                <a:gd name="connsiteX149" fmla="*/ 824650 w 1715332"/>
                <a:gd name="connsiteY149" fmla="*/ 1168304 h 1713864"/>
                <a:gd name="connsiteX150" fmla="*/ 826907 w 1715332"/>
                <a:gd name="connsiteY150" fmla="*/ 1166021 h 1713864"/>
                <a:gd name="connsiteX151" fmla="*/ 755327 w 1715332"/>
                <a:gd name="connsiteY151" fmla="*/ 1166021 h 1713864"/>
                <a:gd name="connsiteX152" fmla="*/ 754381 w 1715332"/>
                <a:gd name="connsiteY152" fmla="*/ 1165076 h 1713864"/>
                <a:gd name="connsiteX153" fmla="*/ 754381 w 1715332"/>
                <a:gd name="connsiteY153" fmla="*/ 1104881 h 1713864"/>
                <a:gd name="connsiteX154" fmla="*/ 756698 w 1715332"/>
                <a:gd name="connsiteY154" fmla="*/ 1102550 h 1713864"/>
                <a:gd name="connsiteX155" fmla="*/ 756500 w 1715332"/>
                <a:gd name="connsiteY155" fmla="*/ 1102599 h 1713864"/>
                <a:gd name="connsiteX156" fmla="*/ 756337 w 1715332"/>
                <a:gd name="connsiteY156" fmla="*/ 1101132 h 1713864"/>
                <a:gd name="connsiteX157" fmla="*/ 757969 w 1715332"/>
                <a:gd name="connsiteY157" fmla="*/ 1101273 h 1713864"/>
                <a:gd name="connsiteX158" fmla="*/ 759892 w 1715332"/>
                <a:gd name="connsiteY158" fmla="*/ 1099338 h 1713864"/>
                <a:gd name="connsiteX159" fmla="*/ 887496 w 1715332"/>
                <a:gd name="connsiteY159" fmla="*/ 1099338 h 1713864"/>
                <a:gd name="connsiteX160" fmla="*/ 5967 w 1715332"/>
                <a:gd name="connsiteY160" fmla="*/ 1027373 h 1713864"/>
                <a:gd name="connsiteX161" fmla="*/ 134735 w 1715332"/>
                <a:gd name="connsiteY161" fmla="*/ 1027373 h 1713864"/>
                <a:gd name="connsiteX162" fmla="*/ 140245 w 1715332"/>
                <a:gd name="connsiteY162" fmla="*/ 1032884 h 1713864"/>
                <a:gd name="connsiteX163" fmla="*/ 140245 w 1715332"/>
                <a:gd name="connsiteY163" fmla="*/ 1093372 h 1713864"/>
                <a:gd name="connsiteX164" fmla="*/ 134735 w 1715332"/>
                <a:gd name="connsiteY164" fmla="*/ 1098882 h 1713864"/>
                <a:gd name="connsiteX165" fmla="*/ 5967 w 1715332"/>
                <a:gd name="connsiteY165" fmla="*/ 1098882 h 1713864"/>
                <a:gd name="connsiteX166" fmla="*/ 456 w 1715332"/>
                <a:gd name="connsiteY166" fmla="*/ 1093372 h 1713864"/>
                <a:gd name="connsiteX167" fmla="*/ 456 w 1715332"/>
                <a:gd name="connsiteY167" fmla="*/ 1032884 h 1713864"/>
                <a:gd name="connsiteX168" fmla="*/ 5967 w 1715332"/>
                <a:gd name="connsiteY168" fmla="*/ 1027373 h 1713864"/>
                <a:gd name="connsiteX169" fmla="*/ 964538 w 1715332"/>
                <a:gd name="connsiteY169" fmla="*/ 1026590 h 1713864"/>
                <a:gd name="connsiteX170" fmla="*/ 1028221 w 1715332"/>
                <a:gd name="connsiteY170" fmla="*/ 1026590 h 1713864"/>
                <a:gd name="connsiteX171" fmla="*/ 1028351 w 1715332"/>
                <a:gd name="connsiteY171" fmla="*/ 1026721 h 1713864"/>
                <a:gd name="connsiteX172" fmla="*/ 1028351 w 1715332"/>
                <a:gd name="connsiteY172" fmla="*/ 1094839 h 1713864"/>
                <a:gd name="connsiteX173" fmla="*/ 1022840 w 1715332"/>
                <a:gd name="connsiteY173" fmla="*/ 1100350 h 1713864"/>
                <a:gd name="connsiteX174" fmla="*/ 965875 w 1715332"/>
                <a:gd name="connsiteY174" fmla="*/ 1100350 h 1713864"/>
                <a:gd name="connsiteX175" fmla="*/ 959027 w 1715332"/>
                <a:gd name="connsiteY175" fmla="*/ 1093502 h 1713864"/>
                <a:gd name="connsiteX176" fmla="*/ 959027 w 1715332"/>
                <a:gd name="connsiteY176" fmla="*/ 1032101 h 1713864"/>
                <a:gd name="connsiteX177" fmla="*/ 964538 w 1715332"/>
                <a:gd name="connsiteY177" fmla="*/ 1026590 h 1713864"/>
                <a:gd name="connsiteX178" fmla="*/ 1237530 w 1715332"/>
                <a:gd name="connsiteY178" fmla="*/ 1026558 h 1713864"/>
                <a:gd name="connsiteX179" fmla="*/ 1368255 w 1715332"/>
                <a:gd name="connsiteY179" fmla="*/ 1026558 h 1713864"/>
                <a:gd name="connsiteX180" fmla="*/ 1373863 w 1715332"/>
                <a:gd name="connsiteY180" fmla="*/ 1032167 h 1713864"/>
                <a:gd name="connsiteX181" fmla="*/ 1373863 w 1715332"/>
                <a:gd name="connsiteY181" fmla="*/ 1098230 h 1713864"/>
                <a:gd name="connsiteX182" fmla="*/ 1435362 w 1715332"/>
                <a:gd name="connsiteY182" fmla="*/ 1098230 h 1713864"/>
                <a:gd name="connsiteX183" fmla="*/ 1440970 w 1715332"/>
                <a:gd name="connsiteY183" fmla="*/ 1103838 h 1713864"/>
                <a:gd name="connsiteX184" fmla="*/ 1440970 w 1715332"/>
                <a:gd name="connsiteY184" fmla="*/ 1234139 h 1713864"/>
                <a:gd name="connsiteX185" fmla="*/ 1506251 w 1715332"/>
                <a:gd name="connsiteY185" fmla="*/ 1234139 h 1713864"/>
                <a:gd name="connsiteX186" fmla="*/ 1506251 w 1715332"/>
                <a:gd name="connsiteY186" fmla="*/ 1171923 h 1713864"/>
                <a:gd name="connsiteX187" fmla="*/ 1511762 w 1715332"/>
                <a:gd name="connsiteY187" fmla="*/ 1166412 h 1713864"/>
                <a:gd name="connsiteX188" fmla="*/ 1578803 w 1715332"/>
                <a:gd name="connsiteY188" fmla="*/ 1166412 h 1713864"/>
                <a:gd name="connsiteX189" fmla="*/ 1578803 w 1715332"/>
                <a:gd name="connsiteY189" fmla="*/ 1102143 h 1713864"/>
                <a:gd name="connsiteX190" fmla="*/ 1584314 w 1715332"/>
                <a:gd name="connsiteY190" fmla="*/ 1096599 h 1713864"/>
                <a:gd name="connsiteX191" fmla="*/ 1640171 w 1715332"/>
                <a:gd name="connsiteY191" fmla="*/ 1096599 h 1713864"/>
                <a:gd name="connsiteX192" fmla="*/ 1645779 w 1715332"/>
                <a:gd name="connsiteY192" fmla="*/ 1102208 h 1713864"/>
                <a:gd name="connsiteX193" fmla="*/ 1645779 w 1715332"/>
                <a:gd name="connsiteY193" fmla="*/ 1371255 h 1713864"/>
                <a:gd name="connsiteX194" fmla="*/ 1585651 w 1715332"/>
                <a:gd name="connsiteY194" fmla="*/ 1371255 h 1713864"/>
                <a:gd name="connsiteX195" fmla="*/ 1578803 w 1715332"/>
                <a:gd name="connsiteY195" fmla="*/ 1364407 h 1713864"/>
                <a:gd name="connsiteX196" fmla="*/ 1578803 w 1715332"/>
                <a:gd name="connsiteY196" fmla="*/ 1235639 h 1713864"/>
                <a:gd name="connsiteX197" fmla="*/ 1508631 w 1715332"/>
                <a:gd name="connsiteY197" fmla="*/ 1235639 h 1713864"/>
                <a:gd name="connsiteX198" fmla="*/ 1508632 w 1715332"/>
                <a:gd name="connsiteY198" fmla="*/ 1235639 h 1713864"/>
                <a:gd name="connsiteX199" fmla="*/ 1508632 w 1715332"/>
                <a:gd name="connsiteY199" fmla="*/ 1301963 h 1713864"/>
                <a:gd name="connsiteX200" fmla="*/ 1507229 w 1715332"/>
                <a:gd name="connsiteY200" fmla="*/ 1303365 h 1713864"/>
                <a:gd name="connsiteX201" fmla="*/ 1441003 w 1715332"/>
                <a:gd name="connsiteY201" fmla="*/ 1303365 h 1713864"/>
                <a:gd name="connsiteX202" fmla="*/ 1441003 w 1715332"/>
                <a:gd name="connsiteY202" fmla="*/ 1369787 h 1713864"/>
                <a:gd name="connsiteX203" fmla="*/ 1504425 w 1715332"/>
                <a:gd name="connsiteY203" fmla="*/ 1369787 h 1713864"/>
                <a:gd name="connsiteX204" fmla="*/ 1510033 w 1715332"/>
                <a:gd name="connsiteY204" fmla="*/ 1375396 h 1713864"/>
                <a:gd name="connsiteX205" fmla="*/ 1510033 w 1715332"/>
                <a:gd name="connsiteY205" fmla="*/ 1439014 h 1713864"/>
                <a:gd name="connsiteX206" fmla="*/ 1640171 w 1715332"/>
                <a:gd name="connsiteY206" fmla="*/ 1439209 h 1713864"/>
                <a:gd name="connsiteX207" fmla="*/ 1645780 w 1715332"/>
                <a:gd name="connsiteY207" fmla="*/ 1444818 h 1713864"/>
                <a:gd name="connsiteX208" fmla="*/ 1645780 w 1715332"/>
                <a:gd name="connsiteY208" fmla="*/ 1507294 h 1713864"/>
                <a:gd name="connsiteX209" fmla="*/ 1709724 w 1715332"/>
                <a:gd name="connsiteY209" fmla="*/ 1507294 h 1713864"/>
                <a:gd name="connsiteX210" fmla="*/ 1715332 w 1715332"/>
                <a:gd name="connsiteY210" fmla="*/ 1512935 h 1713864"/>
                <a:gd name="connsiteX211" fmla="*/ 1715332 w 1715332"/>
                <a:gd name="connsiteY211" fmla="*/ 1571042 h 1713864"/>
                <a:gd name="connsiteX212" fmla="*/ 1709821 w 1715332"/>
                <a:gd name="connsiteY212" fmla="*/ 1576553 h 1713864"/>
                <a:gd name="connsiteX213" fmla="*/ 1583108 w 1715332"/>
                <a:gd name="connsiteY213" fmla="*/ 1576553 h 1713864"/>
                <a:gd name="connsiteX214" fmla="*/ 1576260 w 1715332"/>
                <a:gd name="connsiteY214" fmla="*/ 1569705 h 1713864"/>
                <a:gd name="connsiteX215" fmla="*/ 1576260 w 1715332"/>
                <a:gd name="connsiteY215" fmla="*/ 1508468 h 1713864"/>
                <a:gd name="connsiteX216" fmla="*/ 1441035 w 1715332"/>
                <a:gd name="connsiteY216" fmla="*/ 1508468 h 1713864"/>
                <a:gd name="connsiteX217" fmla="*/ 1441035 w 1715332"/>
                <a:gd name="connsiteY217" fmla="*/ 1646236 h 1713864"/>
                <a:gd name="connsiteX218" fmla="*/ 1304376 w 1715332"/>
                <a:gd name="connsiteY218" fmla="*/ 1646236 h 1713864"/>
                <a:gd name="connsiteX219" fmla="*/ 1302811 w 1715332"/>
                <a:gd name="connsiteY219" fmla="*/ 1647801 h 1713864"/>
                <a:gd name="connsiteX220" fmla="*/ 1302811 w 1715332"/>
                <a:gd name="connsiteY220" fmla="*/ 1713864 h 1713864"/>
                <a:gd name="connsiteX221" fmla="*/ 1102339 w 1715332"/>
                <a:gd name="connsiteY221" fmla="*/ 1713864 h 1713864"/>
                <a:gd name="connsiteX222" fmla="*/ 1095491 w 1715332"/>
                <a:gd name="connsiteY222" fmla="*/ 1707017 h 1713864"/>
                <a:gd name="connsiteX223" fmla="*/ 1095491 w 1715332"/>
                <a:gd name="connsiteY223" fmla="*/ 1576912 h 1713864"/>
                <a:gd name="connsiteX224" fmla="*/ 1162891 w 1715332"/>
                <a:gd name="connsiteY224" fmla="*/ 1576912 h 1713864"/>
                <a:gd name="connsiteX225" fmla="*/ 1162891 w 1715332"/>
                <a:gd name="connsiteY225" fmla="*/ 1641377 h 1713864"/>
                <a:gd name="connsiteX226" fmla="*/ 1169739 w 1715332"/>
                <a:gd name="connsiteY226" fmla="*/ 1648225 h 1713864"/>
                <a:gd name="connsiteX227" fmla="*/ 1295246 w 1715332"/>
                <a:gd name="connsiteY227" fmla="*/ 1648225 h 1713864"/>
                <a:gd name="connsiteX228" fmla="*/ 1300757 w 1715332"/>
                <a:gd name="connsiteY228" fmla="*/ 1642714 h 1713864"/>
                <a:gd name="connsiteX229" fmla="*/ 1300757 w 1715332"/>
                <a:gd name="connsiteY229" fmla="*/ 1579684 h 1713864"/>
                <a:gd name="connsiteX230" fmla="*/ 1364896 w 1715332"/>
                <a:gd name="connsiteY230" fmla="*/ 1579684 h 1713864"/>
                <a:gd name="connsiteX231" fmla="*/ 1370407 w 1715332"/>
                <a:gd name="connsiteY231" fmla="*/ 1574173 h 1713864"/>
                <a:gd name="connsiteX232" fmla="*/ 1370407 w 1715332"/>
                <a:gd name="connsiteY232" fmla="*/ 1515935 h 1713864"/>
                <a:gd name="connsiteX233" fmla="*/ 1364799 w 1715332"/>
                <a:gd name="connsiteY233" fmla="*/ 1510327 h 1713864"/>
                <a:gd name="connsiteX234" fmla="*/ 1301050 w 1715332"/>
                <a:gd name="connsiteY234" fmla="*/ 1510327 h 1713864"/>
                <a:gd name="connsiteX235" fmla="*/ 1301050 w 1715332"/>
                <a:gd name="connsiteY235" fmla="*/ 1444590 h 1713864"/>
                <a:gd name="connsiteX236" fmla="*/ 1295442 w 1715332"/>
                <a:gd name="connsiteY236" fmla="*/ 1438981 h 1713864"/>
                <a:gd name="connsiteX237" fmla="*/ 1237204 w 1715332"/>
                <a:gd name="connsiteY237" fmla="*/ 1438981 h 1713864"/>
                <a:gd name="connsiteX238" fmla="*/ 1231693 w 1715332"/>
                <a:gd name="connsiteY238" fmla="*/ 1444492 h 1713864"/>
                <a:gd name="connsiteX239" fmla="*/ 1231693 w 1715332"/>
                <a:gd name="connsiteY239" fmla="*/ 1510294 h 1713864"/>
                <a:gd name="connsiteX240" fmla="*/ 1164587 w 1715332"/>
                <a:gd name="connsiteY240" fmla="*/ 1510294 h 1713864"/>
                <a:gd name="connsiteX241" fmla="*/ 1164587 w 1715332"/>
                <a:gd name="connsiteY241" fmla="*/ 1444557 h 1713864"/>
                <a:gd name="connsiteX242" fmla="*/ 1158978 w 1715332"/>
                <a:gd name="connsiteY242" fmla="*/ 1438949 h 1713864"/>
                <a:gd name="connsiteX243" fmla="*/ 1100741 w 1715332"/>
                <a:gd name="connsiteY243" fmla="*/ 1438949 h 1713864"/>
                <a:gd name="connsiteX244" fmla="*/ 1095230 w 1715332"/>
                <a:gd name="connsiteY244" fmla="*/ 1444459 h 1713864"/>
                <a:gd name="connsiteX245" fmla="*/ 1095230 w 1715332"/>
                <a:gd name="connsiteY245" fmla="*/ 1576684 h 1713864"/>
                <a:gd name="connsiteX246" fmla="*/ 1035264 w 1715332"/>
                <a:gd name="connsiteY246" fmla="*/ 1576684 h 1713864"/>
                <a:gd name="connsiteX247" fmla="*/ 1028417 w 1715332"/>
                <a:gd name="connsiteY247" fmla="*/ 1569836 h 1713864"/>
                <a:gd name="connsiteX248" fmla="*/ 1028417 w 1715332"/>
                <a:gd name="connsiteY248" fmla="*/ 1440807 h 1713864"/>
                <a:gd name="connsiteX249" fmla="*/ 962549 w 1715332"/>
                <a:gd name="connsiteY249" fmla="*/ 1440807 h 1713864"/>
                <a:gd name="connsiteX250" fmla="*/ 961701 w 1715332"/>
                <a:gd name="connsiteY250" fmla="*/ 1439959 h 1713864"/>
                <a:gd name="connsiteX251" fmla="*/ 961701 w 1715332"/>
                <a:gd name="connsiteY251" fmla="*/ 1503186 h 1713864"/>
                <a:gd name="connsiteX252" fmla="*/ 956190 w 1715332"/>
                <a:gd name="connsiteY252" fmla="*/ 1508696 h 1713864"/>
                <a:gd name="connsiteX253" fmla="*/ 898311 w 1715332"/>
                <a:gd name="connsiteY253" fmla="*/ 1508696 h 1713864"/>
                <a:gd name="connsiteX254" fmla="*/ 891464 w 1715332"/>
                <a:gd name="connsiteY254" fmla="*/ 1501849 h 1713864"/>
                <a:gd name="connsiteX255" fmla="*/ 891464 w 1715332"/>
                <a:gd name="connsiteY255" fmla="*/ 1376896 h 1713864"/>
                <a:gd name="connsiteX256" fmla="*/ 896975 w 1715332"/>
                <a:gd name="connsiteY256" fmla="*/ 1371385 h 1713864"/>
                <a:gd name="connsiteX257" fmla="*/ 961734 w 1715332"/>
                <a:gd name="connsiteY257" fmla="*/ 1371385 h 1713864"/>
                <a:gd name="connsiteX258" fmla="*/ 961734 w 1715332"/>
                <a:gd name="connsiteY258" fmla="*/ 1305550 h 1713864"/>
                <a:gd name="connsiteX259" fmla="*/ 964212 w 1715332"/>
                <a:gd name="connsiteY259" fmla="*/ 1303072 h 1713864"/>
                <a:gd name="connsiteX260" fmla="*/ 1095426 w 1715332"/>
                <a:gd name="connsiteY260" fmla="*/ 1303072 h 1713864"/>
                <a:gd name="connsiteX261" fmla="*/ 1095426 w 1715332"/>
                <a:gd name="connsiteY261" fmla="*/ 1234563 h 1713864"/>
                <a:gd name="connsiteX262" fmla="*/ 1035851 w 1715332"/>
                <a:gd name="connsiteY262" fmla="*/ 1234563 h 1713864"/>
                <a:gd name="connsiteX263" fmla="*/ 1029003 w 1715332"/>
                <a:gd name="connsiteY263" fmla="*/ 1227715 h 1713864"/>
                <a:gd name="connsiteX264" fmla="*/ 1029003 w 1715332"/>
                <a:gd name="connsiteY264" fmla="*/ 1170847 h 1713864"/>
                <a:gd name="connsiteX265" fmla="*/ 1034514 w 1715332"/>
                <a:gd name="connsiteY265" fmla="*/ 1165337 h 1713864"/>
                <a:gd name="connsiteX266" fmla="*/ 1095426 w 1715332"/>
                <a:gd name="connsiteY266" fmla="*/ 1165337 h 1713864"/>
                <a:gd name="connsiteX267" fmla="*/ 1095426 w 1715332"/>
                <a:gd name="connsiteY267" fmla="*/ 1103741 h 1713864"/>
                <a:gd name="connsiteX268" fmla="*/ 1100936 w 1715332"/>
                <a:gd name="connsiteY268" fmla="*/ 1098230 h 1713864"/>
                <a:gd name="connsiteX269" fmla="*/ 1232020 w 1715332"/>
                <a:gd name="connsiteY269" fmla="*/ 1098230 h 1713864"/>
                <a:gd name="connsiteX270" fmla="*/ 1232020 w 1715332"/>
                <a:gd name="connsiteY270" fmla="*/ 1032069 h 1713864"/>
                <a:gd name="connsiteX271" fmla="*/ 1237530 w 1715332"/>
                <a:gd name="connsiteY271" fmla="*/ 1026558 h 1713864"/>
                <a:gd name="connsiteX272" fmla="*/ 210613 w 1715332"/>
                <a:gd name="connsiteY272" fmla="*/ 960821 h 1713864"/>
                <a:gd name="connsiteX273" fmla="*/ 207124 w 1715332"/>
                <a:gd name="connsiteY273" fmla="*/ 964309 h 1713864"/>
                <a:gd name="connsiteX274" fmla="*/ 207124 w 1715332"/>
                <a:gd name="connsiteY274" fmla="*/ 1029199 h 1713864"/>
                <a:gd name="connsiteX275" fmla="*/ 272013 w 1715332"/>
                <a:gd name="connsiteY275" fmla="*/ 1029199 h 1713864"/>
                <a:gd name="connsiteX276" fmla="*/ 275503 w 1715332"/>
                <a:gd name="connsiteY276" fmla="*/ 1025710 h 1713864"/>
                <a:gd name="connsiteX277" fmla="*/ 275535 w 1715332"/>
                <a:gd name="connsiteY277" fmla="*/ 1025710 h 1713864"/>
                <a:gd name="connsiteX278" fmla="*/ 275535 w 1715332"/>
                <a:gd name="connsiteY278" fmla="*/ 964309 h 1713864"/>
                <a:gd name="connsiteX279" fmla="*/ 272046 w 1715332"/>
                <a:gd name="connsiteY279" fmla="*/ 960821 h 1713864"/>
                <a:gd name="connsiteX280" fmla="*/ 271868 w 1715332"/>
                <a:gd name="connsiteY280" fmla="*/ 960821 h 1713864"/>
                <a:gd name="connsiteX281" fmla="*/ 272863 w 1715332"/>
                <a:gd name="connsiteY281" fmla="*/ 963918 h 1713864"/>
                <a:gd name="connsiteX282" fmla="*/ 272863 w 1715332"/>
                <a:gd name="connsiteY282" fmla="*/ 1024993 h 1713864"/>
                <a:gd name="connsiteX283" fmla="*/ 271721 w 1715332"/>
                <a:gd name="connsiteY283" fmla="*/ 1028548 h 1713864"/>
                <a:gd name="connsiteX284" fmla="*/ 271721 w 1715332"/>
                <a:gd name="connsiteY284" fmla="*/ 960821 h 1713864"/>
                <a:gd name="connsiteX285" fmla="*/ 1444036 w 1715332"/>
                <a:gd name="connsiteY285" fmla="*/ 958799 h 1713864"/>
                <a:gd name="connsiteX286" fmla="*/ 1577271 w 1715332"/>
                <a:gd name="connsiteY286" fmla="*/ 958799 h 1713864"/>
                <a:gd name="connsiteX287" fmla="*/ 1578771 w 1715332"/>
                <a:gd name="connsiteY287" fmla="*/ 960299 h 1713864"/>
                <a:gd name="connsiteX288" fmla="*/ 1578771 w 1715332"/>
                <a:gd name="connsiteY288" fmla="*/ 1022515 h 1713864"/>
                <a:gd name="connsiteX289" fmla="*/ 1573260 w 1715332"/>
                <a:gd name="connsiteY289" fmla="*/ 1028026 h 1713864"/>
                <a:gd name="connsiteX290" fmla="*/ 1444851 w 1715332"/>
                <a:gd name="connsiteY290" fmla="*/ 1028026 h 1713864"/>
                <a:gd name="connsiteX291" fmla="*/ 1438525 w 1715332"/>
                <a:gd name="connsiteY291" fmla="*/ 1021700 h 1713864"/>
                <a:gd name="connsiteX292" fmla="*/ 1438525 w 1715332"/>
                <a:gd name="connsiteY292" fmla="*/ 964310 h 1713864"/>
                <a:gd name="connsiteX293" fmla="*/ 1444036 w 1715332"/>
                <a:gd name="connsiteY293" fmla="*/ 958799 h 1713864"/>
                <a:gd name="connsiteX294" fmla="*/ 897431 w 1715332"/>
                <a:gd name="connsiteY294" fmla="*/ 890127 h 1713864"/>
                <a:gd name="connsiteX295" fmla="*/ 955669 w 1715332"/>
                <a:gd name="connsiteY295" fmla="*/ 890127 h 1713864"/>
                <a:gd name="connsiteX296" fmla="*/ 961277 w 1715332"/>
                <a:gd name="connsiteY296" fmla="*/ 895736 h 1713864"/>
                <a:gd name="connsiteX297" fmla="*/ 961277 w 1715332"/>
                <a:gd name="connsiteY297" fmla="*/ 951300 h 1713864"/>
                <a:gd name="connsiteX298" fmla="*/ 955767 w 1715332"/>
                <a:gd name="connsiteY298" fmla="*/ 956810 h 1713864"/>
                <a:gd name="connsiteX299" fmla="*/ 898801 w 1715332"/>
                <a:gd name="connsiteY299" fmla="*/ 956810 h 1713864"/>
                <a:gd name="connsiteX300" fmla="*/ 891953 w 1715332"/>
                <a:gd name="connsiteY300" fmla="*/ 949963 h 1713864"/>
                <a:gd name="connsiteX301" fmla="*/ 891953 w 1715332"/>
                <a:gd name="connsiteY301" fmla="*/ 895670 h 1713864"/>
                <a:gd name="connsiteX302" fmla="*/ 897431 w 1715332"/>
                <a:gd name="connsiteY302" fmla="*/ 890127 h 1713864"/>
                <a:gd name="connsiteX303" fmla="*/ 1651291 w 1715332"/>
                <a:gd name="connsiteY303" fmla="*/ 822498 h 1713864"/>
                <a:gd name="connsiteX304" fmla="*/ 1709398 w 1715332"/>
                <a:gd name="connsiteY304" fmla="*/ 822498 h 1713864"/>
                <a:gd name="connsiteX305" fmla="*/ 1715006 w 1715332"/>
                <a:gd name="connsiteY305" fmla="*/ 828107 h 1713864"/>
                <a:gd name="connsiteX306" fmla="*/ 1715006 w 1715332"/>
                <a:gd name="connsiteY306" fmla="*/ 1021080 h 1713864"/>
                <a:gd name="connsiteX307" fmla="*/ 1709496 w 1715332"/>
                <a:gd name="connsiteY307" fmla="*/ 1026591 h 1713864"/>
                <a:gd name="connsiteX308" fmla="*/ 1645780 w 1715332"/>
                <a:gd name="connsiteY308" fmla="*/ 1026591 h 1713864"/>
                <a:gd name="connsiteX309" fmla="*/ 1645780 w 1715332"/>
                <a:gd name="connsiteY309" fmla="*/ 959843 h 1713864"/>
                <a:gd name="connsiteX310" fmla="*/ 1578966 w 1715332"/>
                <a:gd name="connsiteY310" fmla="*/ 959843 h 1713864"/>
                <a:gd name="connsiteX311" fmla="*/ 1578966 w 1715332"/>
                <a:gd name="connsiteY311" fmla="*/ 896127 h 1713864"/>
                <a:gd name="connsiteX312" fmla="*/ 1584444 w 1715332"/>
                <a:gd name="connsiteY312" fmla="*/ 890616 h 1713864"/>
                <a:gd name="connsiteX313" fmla="*/ 1645780 w 1715332"/>
                <a:gd name="connsiteY313" fmla="*/ 890616 h 1713864"/>
                <a:gd name="connsiteX314" fmla="*/ 1645780 w 1715332"/>
                <a:gd name="connsiteY314" fmla="*/ 828041 h 1713864"/>
                <a:gd name="connsiteX315" fmla="*/ 1651291 w 1715332"/>
                <a:gd name="connsiteY315" fmla="*/ 822498 h 1713864"/>
                <a:gd name="connsiteX316" fmla="*/ 758293 w 1715332"/>
                <a:gd name="connsiteY316" fmla="*/ 754804 h 1713864"/>
                <a:gd name="connsiteX317" fmla="*/ 820606 w 1715332"/>
                <a:gd name="connsiteY317" fmla="*/ 754804 h 1713864"/>
                <a:gd name="connsiteX318" fmla="*/ 824160 w 1715332"/>
                <a:gd name="connsiteY318" fmla="*/ 758358 h 1713864"/>
                <a:gd name="connsiteX319" fmla="*/ 824160 w 1715332"/>
                <a:gd name="connsiteY319" fmla="*/ 886605 h 1713864"/>
                <a:gd name="connsiteX320" fmla="*/ 820671 w 1715332"/>
                <a:gd name="connsiteY320" fmla="*/ 890094 h 1713864"/>
                <a:gd name="connsiteX321" fmla="*/ 756434 w 1715332"/>
                <a:gd name="connsiteY321" fmla="*/ 890094 h 1713864"/>
                <a:gd name="connsiteX322" fmla="*/ 756434 w 1715332"/>
                <a:gd name="connsiteY322" fmla="*/ 960690 h 1713864"/>
                <a:gd name="connsiteX323" fmla="*/ 756336 w 1715332"/>
                <a:gd name="connsiteY323" fmla="*/ 960788 h 1713864"/>
                <a:gd name="connsiteX324" fmla="*/ 817575 w 1715332"/>
                <a:gd name="connsiteY324" fmla="*/ 960788 h 1713864"/>
                <a:gd name="connsiteX325" fmla="*/ 821064 w 1715332"/>
                <a:gd name="connsiteY325" fmla="*/ 964277 h 1713864"/>
                <a:gd name="connsiteX326" fmla="*/ 821064 w 1715332"/>
                <a:gd name="connsiteY326" fmla="*/ 1025091 h 1713864"/>
                <a:gd name="connsiteX327" fmla="*/ 817510 w 1715332"/>
                <a:gd name="connsiteY327" fmla="*/ 1028645 h 1713864"/>
                <a:gd name="connsiteX328" fmla="*/ 620526 w 1715332"/>
                <a:gd name="connsiteY328" fmla="*/ 1028645 h 1713864"/>
                <a:gd name="connsiteX329" fmla="*/ 617037 w 1715332"/>
                <a:gd name="connsiteY329" fmla="*/ 1025156 h 1713864"/>
                <a:gd name="connsiteX330" fmla="*/ 617037 w 1715332"/>
                <a:gd name="connsiteY330" fmla="*/ 960788 h 1713864"/>
                <a:gd name="connsiteX331" fmla="*/ 687078 w 1715332"/>
                <a:gd name="connsiteY331" fmla="*/ 960788 h 1713864"/>
                <a:gd name="connsiteX332" fmla="*/ 687078 w 1715332"/>
                <a:gd name="connsiteY332" fmla="*/ 889768 h 1713864"/>
                <a:gd name="connsiteX333" fmla="*/ 690567 w 1715332"/>
                <a:gd name="connsiteY333" fmla="*/ 886279 h 1713864"/>
                <a:gd name="connsiteX334" fmla="*/ 752880 w 1715332"/>
                <a:gd name="connsiteY334" fmla="*/ 886279 h 1713864"/>
                <a:gd name="connsiteX335" fmla="*/ 754804 w 1715332"/>
                <a:gd name="connsiteY335" fmla="*/ 888204 h 1713864"/>
                <a:gd name="connsiteX336" fmla="*/ 754804 w 1715332"/>
                <a:gd name="connsiteY336" fmla="*/ 758293 h 1713864"/>
                <a:gd name="connsiteX337" fmla="*/ 758293 w 1715332"/>
                <a:gd name="connsiteY337" fmla="*/ 754804 h 1713864"/>
                <a:gd name="connsiteX338" fmla="*/ 343196 w 1715332"/>
                <a:gd name="connsiteY338" fmla="*/ 752522 h 1713864"/>
                <a:gd name="connsiteX339" fmla="*/ 343196 w 1715332"/>
                <a:gd name="connsiteY339" fmla="*/ 820216 h 1713864"/>
                <a:gd name="connsiteX340" fmla="*/ 346652 w 1715332"/>
                <a:gd name="connsiteY340" fmla="*/ 823672 h 1713864"/>
                <a:gd name="connsiteX341" fmla="*/ 477931 w 1715332"/>
                <a:gd name="connsiteY341" fmla="*/ 823672 h 1713864"/>
                <a:gd name="connsiteX342" fmla="*/ 477931 w 1715332"/>
                <a:gd name="connsiteY342" fmla="*/ 890159 h 1713864"/>
                <a:gd name="connsiteX343" fmla="*/ 413042 w 1715332"/>
                <a:gd name="connsiteY343" fmla="*/ 890159 h 1713864"/>
                <a:gd name="connsiteX344" fmla="*/ 409553 w 1715332"/>
                <a:gd name="connsiteY344" fmla="*/ 893648 h 1713864"/>
                <a:gd name="connsiteX345" fmla="*/ 409553 w 1715332"/>
                <a:gd name="connsiteY345" fmla="*/ 954984 h 1713864"/>
                <a:gd name="connsiteX346" fmla="*/ 413107 w 1715332"/>
                <a:gd name="connsiteY346" fmla="*/ 958538 h 1713864"/>
                <a:gd name="connsiteX347" fmla="*/ 474442 w 1715332"/>
                <a:gd name="connsiteY347" fmla="*/ 958538 h 1713864"/>
                <a:gd name="connsiteX348" fmla="*/ 477931 w 1715332"/>
                <a:gd name="connsiteY348" fmla="*/ 955049 h 1713864"/>
                <a:gd name="connsiteX349" fmla="*/ 477931 w 1715332"/>
                <a:gd name="connsiteY349" fmla="*/ 890616 h 1713864"/>
                <a:gd name="connsiteX350" fmla="*/ 543799 w 1715332"/>
                <a:gd name="connsiteY350" fmla="*/ 890616 h 1713864"/>
                <a:gd name="connsiteX351" fmla="*/ 547288 w 1715332"/>
                <a:gd name="connsiteY351" fmla="*/ 887127 h 1713864"/>
                <a:gd name="connsiteX352" fmla="*/ 547288 w 1715332"/>
                <a:gd name="connsiteY352" fmla="*/ 816270 h 1713864"/>
                <a:gd name="connsiteX353" fmla="*/ 547223 w 1715332"/>
                <a:gd name="connsiteY353" fmla="*/ 815944 h 1713864"/>
                <a:gd name="connsiteX354" fmla="*/ 547223 w 1715332"/>
                <a:gd name="connsiteY354" fmla="*/ 756011 h 1713864"/>
                <a:gd name="connsiteX355" fmla="*/ 543734 w 1715332"/>
                <a:gd name="connsiteY355" fmla="*/ 752522 h 1713864"/>
                <a:gd name="connsiteX356" fmla="*/ 141191 w 1715332"/>
                <a:gd name="connsiteY356" fmla="*/ 752359 h 1713864"/>
                <a:gd name="connsiteX357" fmla="*/ 205461 w 1715332"/>
                <a:gd name="connsiteY357" fmla="*/ 752359 h 1713864"/>
                <a:gd name="connsiteX358" fmla="*/ 208950 w 1715332"/>
                <a:gd name="connsiteY358" fmla="*/ 755848 h 1713864"/>
                <a:gd name="connsiteX359" fmla="*/ 208950 w 1715332"/>
                <a:gd name="connsiteY359" fmla="*/ 820118 h 1713864"/>
                <a:gd name="connsiteX360" fmla="*/ 205494 w 1715332"/>
                <a:gd name="connsiteY360" fmla="*/ 823607 h 1713864"/>
                <a:gd name="connsiteX361" fmla="*/ 141191 w 1715332"/>
                <a:gd name="connsiteY361" fmla="*/ 823607 h 1713864"/>
                <a:gd name="connsiteX362" fmla="*/ 137702 w 1715332"/>
                <a:gd name="connsiteY362" fmla="*/ 820118 h 1713864"/>
                <a:gd name="connsiteX363" fmla="*/ 137702 w 1715332"/>
                <a:gd name="connsiteY363" fmla="*/ 755848 h 1713864"/>
                <a:gd name="connsiteX364" fmla="*/ 141191 w 1715332"/>
                <a:gd name="connsiteY364" fmla="*/ 752359 h 1713864"/>
                <a:gd name="connsiteX365" fmla="*/ 1101230 w 1715332"/>
                <a:gd name="connsiteY365" fmla="*/ 687535 h 1713864"/>
                <a:gd name="connsiteX366" fmla="*/ 1095720 w 1715332"/>
                <a:gd name="connsiteY366" fmla="*/ 693046 h 1713864"/>
                <a:gd name="connsiteX367" fmla="*/ 1095720 w 1715332"/>
                <a:gd name="connsiteY367" fmla="*/ 754088 h 1713864"/>
                <a:gd name="connsiteX368" fmla="*/ 1096274 w 1715332"/>
                <a:gd name="connsiteY368" fmla="*/ 754642 h 1713864"/>
                <a:gd name="connsiteX369" fmla="*/ 1034547 w 1715332"/>
                <a:gd name="connsiteY369" fmla="*/ 754642 h 1713864"/>
                <a:gd name="connsiteX370" fmla="*/ 1029036 w 1715332"/>
                <a:gd name="connsiteY370" fmla="*/ 760152 h 1713864"/>
                <a:gd name="connsiteX371" fmla="*/ 1029036 w 1715332"/>
                <a:gd name="connsiteY371" fmla="*/ 820868 h 1713864"/>
                <a:gd name="connsiteX372" fmla="*/ 1029461 w 1715332"/>
                <a:gd name="connsiteY372" fmla="*/ 821292 h 1713864"/>
                <a:gd name="connsiteX373" fmla="*/ 1161489 w 1715332"/>
                <a:gd name="connsiteY373" fmla="*/ 821292 h 1713864"/>
                <a:gd name="connsiteX374" fmla="*/ 1167000 w 1715332"/>
                <a:gd name="connsiteY374" fmla="*/ 815781 h 1713864"/>
                <a:gd name="connsiteX375" fmla="*/ 1167000 w 1715332"/>
                <a:gd name="connsiteY375" fmla="*/ 755033 h 1713864"/>
                <a:gd name="connsiteX376" fmla="*/ 1166609 w 1715332"/>
                <a:gd name="connsiteY376" fmla="*/ 754642 h 1713864"/>
                <a:gd name="connsiteX377" fmla="*/ 1230552 w 1715332"/>
                <a:gd name="connsiteY377" fmla="*/ 754642 h 1713864"/>
                <a:gd name="connsiteX378" fmla="*/ 1236063 w 1715332"/>
                <a:gd name="connsiteY378" fmla="*/ 749131 h 1713864"/>
                <a:gd name="connsiteX379" fmla="*/ 1236063 w 1715332"/>
                <a:gd name="connsiteY379" fmla="*/ 693144 h 1713864"/>
                <a:gd name="connsiteX380" fmla="*/ 1230455 w 1715332"/>
                <a:gd name="connsiteY380" fmla="*/ 687535 h 1713864"/>
                <a:gd name="connsiteX381" fmla="*/ 1445829 w 1715332"/>
                <a:gd name="connsiteY381" fmla="*/ 619026 h 1713864"/>
                <a:gd name="connsiteX382" fmla="*/ 1509544 w 1715332"/>
                <a:gd name="connsiteY382" fmla="*/ 619026 h 1713864"/>
                <a:gd name="connsiteX383" fmla="*/ 1509544 w 1715332"/>
                <a:gd name="connsiteY383" fmla="*/ 686589 h 1713864"/>
                <a:gd name="connsiteX384" fmla="*/ 1578868 w 1715332"/>
                <a:gd name="connsiteY384" fmla="*/ 686589 h 1713864"/>
                <a:gd name="connsiteX385" fmla="*/ 1578868 w 1715332"/>
                <a:gd name="connsiteY385" fmla="*/ 753990 h 1713864"/>
                <a:gd name="connsiteX386" fmla="*/ 1509544 w 1715332"/>
                <a:gd name="connsiteY386" fmla="*/ 753990 h 1713864"/>
                <a:gd name="connsiteX387" fmla="*/ 1509544 w 1715332"/>
                <a:gd name="connsiteY387" fmla="*/ 815782 h 1713864"/>
                <a:gd name="connsiteX388" fmla="*/ 1504034 w 1715332"/>
                <a:gd name="connsiteY388" fmla="*/ 821325 h 1713864"/>
                <a:gd name="connsiteX389" fmla="*/ 1445927 w 1715332"/>
                <a:gd name="connsiteY389" fmla="*/ 821325 h 1713864"/>
                <a:gd name="connsiteX390" fmla="*/ 1440318 w 1715332"/>
                <a:gd name="connsiteY390" fmla="*/ 815717 h 1713864"/>
                <a:gd name="connsiteX391" fmla="*/ 1440318 w 1715332"/>
                <a:gd name="connsiteY391" fmla="*/ 624537 h 1713864"/>
                <a:gd name="connsiteX392" fmla="*/ 1445829 w 1715332"/>
                <a:gd name="connsiteY392" fmla="*/ 619026 h 1713864"/>
                <a:gd name="connsiteX393" fmla="*/ 412292 w 1715332"/>
                <a:gd name="connsiteY393" fmla="*/ 617526 h 1713864"/>
                <a:gd name="connsiteX394" fmla="*/ 412292 w 1715332"/>
                <a:gd name="connsiteY394" fmla="*/ 683850 h 1713864"/>
                <a:gd name="connsiteX395" fmla="*/ 415781 w 1715332"/>
                <a:gd name="connsiteY395" fmla="*/ 687339 h 1713864"/>
                <a:gd name="connsiteX396" fmla="*/ 478551 w 1715332"/>
                <a:gd name="connsiteY396" fmla="*/ 687339 h 1713864"/>
                <a:gd name="connsiteX397" fmla="*/ 482105 w 1715332"/>
                <a:gd name="connsiteY397" fmla="*/ 683785 h 1713864"/>
                <a:gd name="connsiteX398" fmla="*/ 482105 w 1715332"/>
                <a:gd name="connsiteY398" fmla="*/ 621015 h 1713864"/>
                <a:gd name="connsiteX399" fmla="*/ 478616 w 1715332"/>
                <a:gd name="connsiteY399" fmla="*/ 617526 h 1713864"/>
                <a:gd name="connsiteX400" fmla="*/ 1515153 w 1715332"/>
                <a:gd name="connsiteY400" fmla="*/ 549702 h 1713864"/>
                <a:gd name="connsiteX401" fmla="*/ 1572217 w 1715332"/>
                <a:gd name="connsiteY401" fmla="*/ 549702 h 1713864"/>
                <a:gd name="connsiteX402" fmla="*/ 1577727 w 1715332"/>
                <a:gd name="connsiteY402" fmla="*/ 555213 h 1713864"/>
                <a:gd name="connsiteX403" fmla="*/ 1577727 w 1715332"/>
                <a:gd name="connsiteY403" fmla="*/ 617950 h 1713864"/>
                <a:gd name="connsiteX404" fmla="*/ 1509544 w 1715332"/>
                <a:gd name="connsiteY404" fmla="*/ 617950 h 1713864"/>
                <a:gd name="connsiteX405" fmla="*/ 1509544 w 1715332"/>
                <a:gd name="connsiteY405" fmla="*/ 555311 h 1713864"/>
                <a:gd name="connsiteX406" fmla="*/ 1515153 w 1715332"/>
                <a:gd name="connsiteY406" fmla="*/ 549702 h 1713864"/>
                <a:gd name="connsiteX407" fmla="*/ 5576 w 1715332"/>
                <a:gd name="connsiteY407" fmla="*/ 549702 h 1713864"/>
                <a:gd name="connsiteX408" fmla="*/ 66813 w 1715332"/>
                <a:gd name="connsiteY408" fmla="*/ 549702 h 1713864"/>
                <a:gd name="connsiteX409" fmla="*/ 70302 w 1715332"/>
                <a:gd name="connsiteY409" fmla="*/ 553191 h 1713864"/>
                <a:gd name="connsiteX410" fmla="*/ 70302 w 1715332"/>
                <a:gd name="connsiteY410" fmla="*/ 614428 h 1713864"/>
                <a:gd name="connsiteX411" fmla="*/ 66813 w 1715332"/>
                <a:gd name="connsiteY411" fmla="*/ 617918 h 1713864"/>
                <a:gd name="connsiteX412" fmla="*/ 5576 w 1715332"/>
                <a:gd name="connsiteY412" fmla="*/ 617918 h 1713864"/>
                <a:gd name="connsiteX413" fmla="*/ 2087 w 1715332"/>
                <a:gd name="connsiteY413" fmla="*/ 614428 h 1713864"/>
                <a:gd name="connsiteX414" fmla="*/ 2087 w 1715332"/>
                <a:gd name="connsiteY414" fmla="*/ 553191 h 1713864"/>
                <a:gd name="connsiteX415" fmla="*/ 5576 w 1715332"/>
                <a:gd name="connsiteY415" fmla="*/ 549702 h 1713864"/>
                <a:gd name="connsiteX416" fmla="*/ 829966 w 1715332"/>
                <a:gd name="connsiteY416" fmla="*/ 549636 h 1713864"/>
                <a:gd name="connsiteX417" fmla="*/ 888496 w 1715332"/>
                <a:gd name="connsiteY417" fmla="*/ 549636 h 1713864"/>
                <a:gd name="connsiteX418" fmla="*/ 894105 w 1715332"/>
                <a:gd name="connsiteY418" fmla="*/ 555245 h 1713864"/>
                <a:gd name="connsiteX419" fmla="*/ 894105 w 1715332"/>
                <a:gd name="connsiteY419" fmla="*/ 613776 h 1713864"/>
                <a:gd name="connsiteX420" fmla="*/ 888594 w 1715332"/>
                <a:gd name="connsiteY420" fmla="*/ 619286 h 1713864"/>
                <a:gd name="connsiteX421" fmla="*/ 824455 w 1715332"/>
                <a:gd name="connsiteY421" fmla="*/ 619286 h 1713864"/>
                <a:gd name="connsiteX422" fmla="*/ 824455 w 1715332"/>
                <a:gd name="connsiteY422" fmla="*/ 555147 h 1713864"/>
                <a:gd name="connsiteX423" fmla="*/ 829966 w 1715332"/>
                <a:gd name="connsiteY423" fmla="*/ 549636 h 1713864"/>
                <a:gd name="connsiteX424" fmla="*/ 1651291 w 1715332"/>
                <a:gd name="connsiteY424" fmla="*/ 549343 h 1713864"/>
                <a:gd name="connsiteX425" fmla="*/ 1709398 w 1715332"/>
                <a:gd name="connsiteY425" fmla="*/ 549343 h 1713864"/>
                <a:gd name="connsiteX426" fmla="*/ 1715006 w 1715332"/>
                <a:gd name="connsiteY426" fmla="*/ 554952 h 1713864"/>
                <a:gd name="connsiteX427" fmla="*/ 1715006 w 1715332"/>
                <a:gd name="connsiteY427" fmla="*/ 747925 h 1713864"/>
                <a:gd name="connsiteX428" fmla="*/ 1709496 w 1715332"/>
                <a:gd name="connsiteY428" fmla="*/ 753436 h 1713864"/>
                <a:gd name="connsiteX429" fmla="*/ 1645780 w 1715332"/>
                <a:gd name="connsiteY429" fmla="*/ 753436 h 1713864"/>
                <a:gd name="connsiteX430" fmla="*/ 1645780 w 1715332"/>
                <a:gd name="connsiteY430" fmla="*/ 686623 h 1713864"/>
                <a:gd name="connsiteX431" fmla="*/ 1578934 w 1715332"/>
                <a:gd name="connsiteY431" fmla="*/ 686623 h 1713864"/>
                <a:gd name="connsiteX432" fmla="*/ 1578934 w 1715332"/>
                <a:gd name="connsiteY432" fmla="*/ 618439 h 1713864"/>
                <a:gd name="connsiteX433" fmla="*/ 1645780 w 1715332"/>
                <a:gd name="connsiteY433" fmla="*/ 618439 h 1713864"/>
                <a:gd name="connsiteX434" fmla="*/ 1645780 w 1715332"/>
                <a:gd name="connsiteY434" fmla="*/ 554886 h 1713864"/>
                <a:gd name="connsiteX435" fmla="*/ 1651291 w 1715332"/>
                <a:gd name="connsiteY435" fmla="*/ 549343 h 1713864"/>
                <a:gd name="connsiteX436" fmla="*/ 417803 w 1715332"/>
                <a:gd name="connsiteY436" fmla="*/ 548071 h 1713864"/>
                <a:gd name="connsiteX437" fmla="*/ 545495 w 1715332"/>
                <a:gd name="connsiteY437" fmla="*/ 548071 h 1713864"/>
                <a:gd name="connsiteX438" fmla="*/ 551005 w 1715332"/>
                <a:gd name="connsiteY438" fmla="*/ 553582 h 1713864"/>
                <a:gd name="connsiteX439" fmla="*/ 551005 w 1715332"/>
                <a:gd name="connsiteY439" fmla="*/ 685089 h 1713864"/>
                <a:gd name="connsiteX440" fmla="*/ 613514 w 1715332"/>
                <a:gd name="connsiteY440" fmla="*/ 685089 h 1713864"/>
                <a:gd name="connsiteX441" fmla="*/ 619025 w 1715332"/>
                <a:gd name="connsiteY441" fmla="*/ 690600 h 1713864"/>
                <a:gd name="connsiteX442" fmla="*/ 619025 w 1715332"/>
                <a:gd name="connsiteY442" fmla="*/ 960266 h 1713864"/>
                <a:gd name="connsiteX443" fmla="*/ 549310 w 1715332"/>
                <a:gd name="connsiteY443" fmla="*/ 960266 h 1713864"/>
                <a:gd name="connsiteX444" fmla="*/ 549310 w 1715332"/>
                <a:gd name="connsiteY444" fmla="*/ 1027699 h 1713864"/>
                <a:gd name="connsiteX445" fmla="*/ 413107 w 1715332"/>
                <a:gd name="connsiteY445" fmla="*/ 1027699 h 1713864"/>
                <a:gd name="connsiteX446" fmla="*/ 409553 w 1715332"/>
                <a:gd name="connsiteY446" fmla="*/ 1031253 h 1713864"/>
                <a:gd name="connsiteX447" fmla="*/ 409553 w 1715332"/>
                <a:gd name="connsiteY447" fmla="*/ 1095393 h 1713864"/>
                <a:gd name="connsiteX448" fmla="*/ 413042 w 1715332"/>
                <a:gd name="connsiteY448" fmla="*/ 1098882 h 1713864"/>
                <a:gd name="connsiteX449" fmla="*/ 549636 w 1715332"/>
                <a:gd name="connsiteY449" fmla="*/ 1098882 h 1713864"/>
                <a:gd name="connsiteX450" fmla="*/ 549636 w 1715332"/>
                <a:gd name="connsiteY450" fmla="*/ 1028644 h 1713864"/>
                <a:gd name="connsiteX451" fmla="*/ 619025 w 1715332"/>
                <a:gd name="connsiteY451" fmla="*/ 1028644 h 1713864"/>
                <a:gd name="connsiteX452" fmla="*/ 619025 w 1715332"/>
                <a:gd name="connsiteY452" fmla="*/ 1094838 h 1713864"/>
                <a:gd name="connsiteX453" fmla="*/ 613514 w 1715332"/>
                <a:gd name="connsiteY453" fmla="*/ 1100349 h 1713864"/>
                <a:gd name="connsiteX454" fmla="*/ 549603 w 1715332"/>
                <a:gd name="connsiteY454" fmla="*/ 1100349 h 1713864"/>
                <a:gd name="connsiteX455" fmla="*/ 549603 w 1715332"/>
                <a:gd name="connsiteY455" fmla="*/ 1160641 h 1713864"/>
                <a:gd name="connsiteX456" fmla="*/ 544093 w 1715332"/>
                <a:gd name="connsiteY456" fmla="*/ 1166152 h 1713864"/>
                <a:gd name="connsiteX457" fmla="*/ 212635 w 1715332"/>
                <a:gd name="connsiteY457" fmla="*/ 1166152 h 1713864"/>
                <a:gd name="connsiteX458" fmla="*/ 207124 w 1715332"/>
                <a:gd name="connsiteY458" fmla="*/ 1160641 h 1713864"/>
                <a:gd name="connsiteX459" fmla="*/ 207124 w 1715332"/>
                <a:gd name="connsiteY459" fmla="*/ 1032558 h 1713864"/>
                <a:gd name="connsiteX460" fmla="*/ 143702 w 1715332"/>
                <a:gd name="connsiteY460" fmla="*/ 1032558 h 1713864"/>
                <a:gd name="connsiteX461" fmla="*/ 138191 w 1715332"/>
                <a:gd name="connsiteY461" fmla="*/ 1027047 h 1713864"/>
                <a:gd name="connsiteX462" fmla="*/ 138191 w 1715332"/>
                <a:gd name="connsiteY462" fmla="*/ 960788 h 1713864"/>
                <a:gd name="connsiteX463" fmla="*/ 5967 w 1715332"/>
                <a:gd name="connsiteY463" fmla="*/ 960788 h 1713864"/>
                <a:gd name="connsiteX464" fmla="*/ 456 w 1715332"/>
                <a:gd name="connsiteY464" fmla="*/ 955277 h 1713864"/>
                <a:gd name="connsiteX465" fmla="*/ 456 w 1715332"/>
                <a:gd name="connsiteY465" fmla="*/ 894790 h 1713864"/>
                <a:gd name="connsiteX466" fmla="*/ 5967 w 1715332"/>
                <a:gd name="connsiteY466" fmla="*/ 889279 h 1713864"/>
                <a:gd name="connsiteX467" fmla="*/ 207124 w 1715332"/>
                <a:gd name="connsiteY467" fmla="*/ 889279 h 1713864"/>
                <a:gd name="connsiteX468" fmla="*/ 207124 w 1715332"/>
                <a:gd name="connsiteY468" fmla="*/ 829183 h 1713864"/>
                <a:gd name="connsiteX469" fmla="*/ 212635 w 1715332"/>
                <a:gd name="connsiteY469" fmla="*/ 823672 h 1713864"/>
                <a:gd name="connsiteX470" fmla="*/ 273350 w 1715332"/>
                <a:gd name="connsiteY470" fmla="*/ 823672 h 1713864"/>
                <a:gd name="connsiteX471" fmla="*/ 273350 w 1715332"/>
                <a:gd name="connsiteY471" fmla="*/ 758000 h 1713864"/>
                <a:gd name="connsiteX472" fmla="*/ 278861 w 1715332"/>
                <a:gd name="connsiteY472" fmla="*/ 752489 h 1713864"/>
                <a:gd name="connsiteX473" fmla="*/ 343196 w 1715332"/>
                <a:gd name="connsiteY473" fmla="*/ 752489 h 1713864"/>
                <a:gd name="connsiteX474" fmla="*/ 343196 w 1715332"/>
                <a:gd name="connsiteY474" fmla="*/ 690600 h 1713864"/>
                <a:gd name="connsiteX475" fmla="*/ 343783 w 1715332"/>
                <a:gd name="connsiteY475" fmla="*/ 688187 h 1713864"/>
                <a:gd name="connsiteX476" fmla="*/ 278861 w 1715332"/>
                <a:gd name="connsiteY476" fmla="*/ 688187 h 1713864"/>
                <a:gd name="connsiteX477" fmla="*/ 273350 w 1715332"/>
                <a:gd name="connsiteY477" fmla="*/ 682676 h 1713864"/>
                <a:gd name="connsiteX478" fmla="*/ 273350 w 1715332"/>
                <a:gd name="connsiteY478" fmla="*/ 622189 h 1713864"/>
                <a:gd name="connsiteX479" fmla="*/ 278861 w 1715332"/>
                <a:gd name="connsiteY479" fmla="*/ 616678 h 1713864"/>
                <a:gd name="connsiteX480" fmla="*/ 412292 w 1715332"/>
                <a:gd name="connsiteY480" fmla="*/ 616678 h 1713864"/>
                <a:gd name="connsiteX481" fmla="*/ 412292 w 1715332"/>
                <a:gd name="connsiteY481" fmla="*/ 553582 h 1713864"/>
                <a:gd name="connsiteX482" fmla="*/ 417803 w 1715332"/>
                <a:gd name="connsiteY482" fmla="*/ 548071 h 1713864"/>
                <a:gd name="connsiteX483" fmla="*/ 142985 w 1715332"/>
                <a:gd name="connsiteY483" fmla="*/ 547288 h 1713864"/>
                <a:gd name="connsiteX484" fmla="*/ 203472 w 1715332"/>
                <a:gd name="connsiteY484" fmla="*/ 547288 h 1713864"/>
                <a:gd name="connsiteX485" fmla="*/ 208983 w 1715332"/>
                <a:gd name="connsiteY485" fmla="*/ 552799 h 1713864"/>
                <a:gd name="connsiteX486" fmla="*/ 208983 w 1715332"/>
                <a:gd name="connsiteY486" fmla="*/ 681567 h 1713864"/>
                <a:gd name="connsiteX487" fmla="*/ 203472 w 1715332"/>
                <a:gd name="connsiteY487" fmla="*/ 687078 h 1713864"/>
                <a:gd name="connsiteX488" fmla="*/ 142985 w 1715332"/>
                <a:gd name="connsiteY488" fmla="*/ 687078 h 1713864"/>
                <a:gd name="connsiteX489" fmla="*/ 137474 w 1715332"/>
                <a:gd name="connsiteY489" fmla="*/ 681567 h 1713864"/>
                <a:gd name="connsiteX490" fmla="*/ 137474 w 1715332"/>
                <a:gd name="connsiteY490" fmla="*/ 552799 h 1713864"/>
                <a:gd name="connsiteX491" fmla="*/ 142985 w 1715332"/>
                <a:gd name="connsiteY491" fmla="*/ 547288 h 1713864"/>
                <a:gd name="connsiteX492" fmla="*/ 691383 w 1715332"/>
                <a:gd name="connsiteY492" fmla="*/ 413010 h 1713864"/>
                <a:gd name="connsiteX493" fmla="*/ 749196 w 1715332"/>
                <a:gd name="connsiteY493" fmla="*/ 413010 h 1713864"/>
                <a:gd name="connsiteX494" fmla="*/ 754805 w 1715332"/>
                <a:gd name="connsiteY494" fmla="*/ 418618 h 1713864"/>
                <a:gd name="connsiteX495" fmla="*/ 754805 w 1715332"/>
                <a:gd name="connsiteY495" fmla="*/ 617526 h 1713864"/>
                <a:gd name="connsiteX496" fmla="*/ 824454 w 1715332"/>
                <a:gd name="connsiteY496" fmla="*/ 617526 h 1713864"/>
                <a:gd name="connsiteX497" fmla="*/ 824454 w 1715332"/>
                <a:gd name="connsiteY497" fmla="*/ 681666 h 1713864"/>
                <a:gd name="connsiteX498" fmla="*/ 818943 w 1715332"/>
                <a:gd name="connsiteY498" fmla="*/ 687176 h 1713864"/>
                <a:gd name="connsiteX499" fmla="*/ 761652 w 1715332"/>
                <a:gd name="connsiteY499" fmla="*/ 687176 h 1713864"/>
                <a:gd name="connsiteX500" fmla="*/ 754804 w 1715332"/>
                <a:gd name="connsiteY500" fmla="*/ 680328 h 1713864"/>
                <a:gd name="connsiteX501" fmla="*/ 754804 w 1715332"/>
                <a:gd name="connsiteY501" fmla="*/ 617592 h 1713864"/>
                <a:gd name="connsiteX502" fmla="*/ 754349 w 1715332"/>
                <a:gd name="connsiteY502" fmla="*/ 618048 h 1713864"/>
                <a:gd name="connsiteX503" fmla="*/ 692720 w 1715332"/>
                <a:gd name="connsiteY503" fmla="*/ 618048 h 1713864"/>
                <a:gd name="connsiteX504" fmla="*/ 685872 w 1715332"/>
                <a:gd name="connsiteY504" fmla="*/ 611200 h 1713864"/>
                <a:gd name="connsiteX505" fmla="*/ 685872 w 1715332"/>
                <a:gd name="connsiteY505" fmla="*/ 418553 h 1713864"/>
                <a:gd name="connsiteX506" fmla="*/ 691383 w 1715332"/>
                <a:gd name="connsiteY506" fmla="*/ 413010 h 1713864"/>
                <a:gd name="connsiteX507" fmla="*/ 1103186 w 1715332"/>
                <a:gd name="connsiteY507" fmla="*/ 408543 h 1713864"/>
                <a:gd name="connsiteX508" fmla="*/ 1160152 w 1715332"/>
                <a:gd name="connsiteY508" fmla="*/ 408543 h 1713864"/>
                <a:gd name="connsiteX509" fmla="*/ 1166999 w 1715332"/>
                <a:gd name="connsiteY509" fmla="*/ 415390 h 1713864"/>
                <a:gd name="connsiteX510" fmla="*/ 1166999 w 1715332"/>
                <a:gd name="connsiteY510" fmla="*/ 475128 h 1713864"/>
                <a:gd name="connsiteX511" fmla="*/ 1161488 w 1715332"/>
                <a:gd name="connsiteY511" fmla="*/ 480639 h 1713864"/>
                <a:gd name="connsiteX512" fmla="*/ 1098328 w 1715332"/>
                <a:gd name="connsiteY512" fmla="*/ 480639 h 1713864"/>
                <a:gd name="connsiteX513" fmla="*/ 1098328 w 1715332"/>
                <a:gd name="connsiteY513" fmla="*/ 549702 h 1713864"/>
                <a:gd name="connsiteX514" fmla="*/ 1161359 w 1715332"/>
                <a:gd name="connsiteY514" fmla="*/ 549702 h 1713864"/>
                <a:gd name="connsiteX515" fmla="*/ 1166967 w 1715332"/>
                <a:gd name="connsiteY515" fmla="*/ 555311 h 1713864"/>
                <a:gd name="connsiteX516" fmla="*/ 1166967 w 1715332"/>
                <a:gd name="connsiteY516" fmla="*/ 619124 h 1713864"/>
                <a:gd name="connsiteX517" fmla="*/ 1302420 w 1715332"/>
                <a:gd name="connsiteY517" fmla="*/ 619124 h 1713864"/>
                <a:gd name="connsiteX518" fmla="*/ 1302420 w 1715332"/>
                <a:gd name="connsiteY518" fmla="*/ 554854 h 1713864"/>
                <a:gd name="connsiteX519" fmla="*/ 1307931 w 1715332"/>
                <a:gd name="connsiteY519" fmla="*/ 549343 h 1713864"/>
                <a:gd name="connsiteX520" fmla="*/ 1366168 w 1715332"/>
                <a:gd name="connsiteY520" fmla="*/ 549343 h 1713864"/>
                <a:gd name="connsiteX521" fmla="*/ 1371777 w 1715332"/>
                <a:gd name="connsiteY521" fmla="*/ 554952 h 1713864"/>
                <a:gd name="connsiteX522" fmla="*/ 1371777 w 1715332"/>
                <a:gd name="connsiteY522" fmla="*/ 681112 h 1713864"/>
                <a:gd name="connsiteX523" fmla="*/ 1366266 w 1715332"/>
                <a:gd name="connsiteY523" fmla="*/ 686622 h 1713864"/>
                <a:gd name="connsiteX524" fmla="*/ 1304540 w 1715332"/>
                <a:gd name="connsiteY524" fmla="*/ 686622 h 1713864"/>
                <a:gd name="connsiteX525" fmla="*/ 1304540 w 1715332"/>
                <a:gd name="connsiteY525" fmla="*/ 754642 h 1713864"/>
                <a:gd name="connsiteX526" fmla="*/ 1368287 w 1715332"/>
                <a:gd name="connsiteY526" fmla="*/ 754642 h 1713864"/>
                <a:gd name="connsiteX527" fmla="*/ 1373896 w 1715332"/>
                <a:gd name="connsiteY527" fmla="*/ 760250 h 1713864"/>
                <a:gd name="connsiteX528" fmla="*/ 1373896 w 1715332"/>
                <a:gd name="connsiteY528" fmla="*/ 815814 h 1713864"/>
                <a:gd name="connsiteX529" fmla="*/ 1368385 w 1715332"/>
                <a:gd name="connsiteY529" fmla="*/ 821325 h 1713864"/>
                <a:gd name="connsiteX530" fmla="*/ 1368385 w 1715332"/>
                <a:gd name="connsiteY530" fmla="*/ 821260 h 1713864"/>
                <a:gd name="connsiteX531" fmla="*/ 1304507 w 1715332"/>
                <a:gd name="connsiteY531" fmla="*/ 821260 h 1713864"/>
                <a:gd name="connsiteX532" fmla="*/ 1304507 w 1715332"/>
                <a:gd name="connsiteY532" fmla="*/ 890062 h 1713864"/>
                <a:gd name="connsiteX533" fmla="*/ 1368255 w 1715332"/>
                <a:gd name="connsiteY533" fmla="*/ 890062 h 1713864"/>
                <a:gd name="connsiteX534" fmla="*/ 1373863 w 1715332"/>
                <a:gd name="connsiteY534" fmla="*/ 895671 h 1713864"/>
                <a:gd name="connsiteX535" fmla="*/ 1373863 w 1715332"/>
                <a:gd name="connsiteY535" fmla="*/ 953027 h 1713864"/>
                <a:gd name="connsiteX536" fmla="*/ 1368353 w 1715332"/>
                <a:gd name="connsiteY536" fmla="*/ 958538 h 1713864"/>
                <a:gd name="connsiteX537" fmla="*/ 1242878 w 1715332"/>
                <a:gd name="connsiteY537" fmla="*/ 958538 h 1713864"/>
                <a:gd name="connsiteX538" fmla="*/ 1236030 w 1715332"/>
                <a:gd name="connsiteY538" fmla="*/ 951691 h 1713864"/>
                <a:gd name="connsiteX539" fmla="*/ 1236030 w 1715332"/>
                <a:gd name="connsiteY539" fmla="*/ 891203 h 1713864"/>
                <a:gd name="connsiteX540" fmla="*/ 1237139 w 1715332"/>
                <a:gd name="connsiteY540" fmla="*/ 890095 h 1713864"/>
                <a:gd name="connsiteX541" fmla="*/ 1166967 w 1715332"/>
                <a:gd name="connsiteY541" fmla="*/ 890095 h 1713864"/>
                <a:gd name="connsiteX542" fmla="*/ 1166967 w 1715332"/>
                <a:gd name="connsiteY542" fmla="*/ 1008558 h 1713864"/>
                <a:gd name="connsiteX543" fmla="*/ 1147501 w 1715332"/>
                <a:gd name="connsiteY543" fmla="*/ 1028025 h 1713864"/>
                <a:gd name="connsiteX544" fmla="*/ 1035852 w 1715332"/>
                <a:gd name="connsiteY544" fmla="*/ 1028025 h 1713864"/>
                <a:gd name="connsiteX545" fmla="*/ 1029004 w 1715332"/>
                <a:gd name="connsiteY545" fmla="*/ 1021178 h 1713864"/>
                <a:gd name="connsiteX546" fmla="*/ 1029004 w 1715332"/>
                <a:gd name="connsiteY546" fmla="*/ 823020 h 1713864"/>
                <a:gd name="connsiteX547" fmla="*/ 965680 w 1715332"/>
                <a:gd name="connsiteY547" fmla="*/ 823020 h 1713864"/>
                <a:gd name="connsiteX548" fmla="*/ 958832 w 1715332"/>
                <a:gd name="connsiteY548" fmla="*/ 816173 h 1713864"/>
                <a:gd name="connsiteX549" fmla="*/ 958832 w 1715332"/>
                <a:gd name="connsiteY549" fmla="*/ 692133 h 1713864"/>
                <a:gd name="connsiteX550" fmla="*/ 964343 w 1715332"/>
                <a:gd name="connsiteY550" fmla="*/ 686622 h 1713864"/>
                <a:gd name="connsiteX551" fmla="*/ 1029004 w 1715332"/>
                <a:gd name="connsiteY551" fmla="*/ 686622 h 1713864"/>
                <a:gd name="connsiteX552" fmla="*/ 1029004 w 1715332"/>
                <a:gd name="connsiteY552" fmla="*/ 594570 h 1713864"/>
                <a:gd name="connsiteX553" fmla="*/ 1029004 w 1715332"/>
                <a:gd name="connsiteY553" fmla="*/ 555246 h 1713864"/>
                <a:gd name="connsiteX554" fmla="*/ 1029004 w 1715332"/>
                <a:gd name="connsiteY554" fmla="*/ 478617 h 1713864"/>
                <a:gd name="connsiteX555" fmla="*/ 1097675 w 1715332"/>
                <a:gd name="connsiteY555" fmla="*/ 478617 h 1713864"/>
                <a:gd name="connsiteX556" fmla="*/ 1097675 w 1715332"/>
                <a:gd name="connsiteY556" fmla="*/ 414053 h 1713864"/>
                <a:gd name="connsiteX557" fmla="*/ 1103186 w 1715332"/>
                <a:gd name="connsiteY557" fmla="*/ 408543 h 1713864"/>
                <a:gd name="connsiteX558" fmla="*/ 554886 w 1715332"/>
                <a:gd name="connsiteY558" fmla="*/ 343294 h 1713864"/>
                <a:gd name="connsiteX559" fmla="*/ 613416 w 1715332"/>
                <a:gd name="connsiteY559" fmla="*/ 343294 h 1713864"/>
                <a:gd name="connsiteX560" fmla="*/ 619025 w 1715332"/>
                <a:gd name="connsiteY560" fmla="*/ 348902 h 1713864"/>
                <a:gd name="connsiteX561" fmla="*/ 619025 w 1715332"/>
                <a:gd name="connsiteY561" fmla="*/ 474181 h 1713864"/>
                <a:gd name="connsiteX562" fmla="*/ 613514 w 1715332"/>
                <a:gd name="connsiteY562" fmla="*/ 479692 h 1713864"/>
                <a:gd name="connsiteX563" fmla="*/ 556223 w 1715332"/>
                <a:gd name="connsiteY563" fmla="*/ 479692 h 1713864"/>
                <a:gd name="connsiteX564" fmla="*/ 549375 w 1715332"/>
                <a:gd name="connsiteY564" fmla="*/ 472844 h 1713864"/>
                <a:gd name="connsiteX565" fmla="*/ 549375 w 1715332"/>
                <a:gd name="connsiteY565" fmla="*/ 348804 h 1713864"/>
                <a:gd name="connsiteX566" fmla="*/ 554886 w 1715332"/>
                <a:gd name="connsiteY566" fmla="*/ 343294 h 1713864"/>
                <a:gd name="connsiteX567" fmla="*/ 963430 w 1715332"/>
                <a:gd name="connsiteY567" fmla="*/ 272894 h 1713864"/>
                <a:gd name="connsiteX568" fmla="*/ 1025026 w 1715332"/>
                <a:gd name="connsiteY568" fmla="*/ 272894 h 1713864"/>
                <a:gd name="connsiteX569" fmla="*/ 1028580 w 1715332"/>
                <a:gd name="connsiteY569" fmla="*/ 276448 h 1713864"/>
                <a:gd name="connsiteX570" fmla="*/ 1028580 w 1715332"/>
                <a:gd name="connsiteY570" fmla="*/ 478616 h 1713864"/>
                <a:gd name="connsiteX571" fmla="*/ 964343 w 1715332"/>
                <a:gd name="connsiteY571" fmla="*/ 478616 h 1713864"/>
                <a:gd name="connsiteX572" fmla="*/ 960723 w 1715332"/>
                <a:gd name="connsiteY572" fmla="*/ 474996 h 1713864"/>
                <a:gd name="connsiteX573" fmla="*/ 960723 w 1715332"/>
                <a:gd name="connsiteY573" fmla="*/ 275600 h 1713864"/>
                <a:gd name="connsiteX574" fmla="*/ 963430 w 1715332"/>
                <a:gd name="connsiteY574" fmla="*/ 272894 h 1713864"/>
                <a:gd name="connsiteX575" fmla="*/ 1374353 w 1715332"/>
                <a:gd name="connsiteY575" fmla="*/ 138517 h 1713864"/>
                <a:gd name="connsiteX576" fmla="*/ 1568499 w 1715332"/>
                <a:gd name="connsiteY576" fmla="*/ 138517 h 1713864"/>
                <a:gd name="connsiteX577" fmla="*/ 1574173 w 1715332"/>
                <a:gd name="connsiteY577" fmla="*/ 143995 h 1713864"/>
                <a:gd name="connsiteX578" fmla="*/ 1574140 w 1715332"/>
                <a:gd name="connsiteY578" fmla="*/ 338761 h 1713864"/>
                <a:gd name="connsiteX579" fmla="*/ 1568891 w 1715332"/>
                <a:gd name="connsiteY579" fmla="*/ 343913 h 1713864"/>
                <a:gd name="connsiteX580" fmla="*/ 1471230 w 1715332"/>
                <a:gd name="connsiteY580" fmla="*/ 343815 h 1713864"/>
                <a:gd name="connsiteX581" fmla="*/ 1375331 w 1715332"/>
                <a:gd name="connsiteY581" fmla="*/ 343913 h 1713864"/>
                <a:gd name="connsiteX582" fmla="*/ 1368711 w 1715332"/>
                <a:gd name="connsiteY582" fmla="*/ 337620 h 1713864"/>
                <a:gd name="connsiteX583" fmla="*/ 1368777 w 1715332"/>
                <a:gd name="connsiteY583" fmla="*/ 144060 h 1713864"/>
                <a:gd name="connsiteX584" fmla="*/ 1374353 w 1715332"/>
                <a:gd name="connsiteY584" fmla="*/ 138517 h 1713864"/>
                <a:gd name="connsiteX585" fmla="*/ 141843 w 1715332"/>
                <a:gd name="connsiteY585" fmla="*/ 138517 h 1713864"/>
                <a:gd name="connsiteX586" fmla="*/ 335990 w 1715332"/>
                <a:gd name="connsiteY586" fmla="*/ 138517 h 1713864"/>
                <a:gd name="connsiteX587" fmla="*/ 341664 w 1715332"/>
                <a:gd name="connsiteY587" fmla="*/ 143995 h 1713864"/>
                <a:gd name="connsiteX588" fmla="*/ 341631 w 1715332"/>
                <a:gd name="connsiteY588" fmla="*/ 338761 h 1713864"/>
                <a:gd name="connsiteX589" fmla="*/ 336382 w 1715332"/>
                <a:gd name="connsiteY589" fmla="*/ 343913 h 1713864"/>
                <a:gd name="connsiteX590" fmla="*/ 238721 w 1715332"/>
                <a:gd name="connsiteY590" fmla="*/ 343815 h 1713864"/>
                <a:gd name="connsiteX591" fmla="*/ 142822 w 1715332"/>
                <a:gd name="connsiteY591" fmla="*/ 343913 h 1713864"/>
                <a:gd name="connsiteX592" fmla="*/ 136202 w 1715332"/>
                <a:gd name="connsiteY592" fmla="*/ 337620 h 1713864"/>
                <a:gd name="connsiteX593" fmla="*/ 136268 w 1715332"/>
                <a:gd name="connsiteY593" fmla="*/ 144060 h 1713864"/>
                <a:gd name="connsiteX594" fmla="*/ 141843 w 1715332"/>
                <a:gd name="connsiteY594" fmla="*/ 138517 h 1713864"/>
                <a:gd name="connsiteX595" fmla="*/ 754218 w 1715332"/>
                <a:gd name="connsiteY595" fmla="*/ 135518 h 1713864"/>
                <a:gd name="connsiteX596" fmla="*/ 953419 w 1715332"/>
                <a:gd name="connsiteY596" fmla="*/ 135518 h 1713864"/>
                <a:gd name="connsiteX597" fmla="*/ 959027 w 1715332"/>
                <a:gd name="connsiteY597" fmla="*/ 141126 h 1713864"/>
                <a:gd name="connsiteX598" fmla="*/ 959027 w 1715332"/>
                <a:gd name="connsiteY598" fmla="*/ 274199 h 1713864"/>
                <a:gd name="connsiteX599" fmla="*/ 894073 w 1715332"/>
                <a:gd name="connsiteY599" fmla="*/ 274199 h 1713864"/>
                <a:gd name="connsiteX600" fmla="*/ 894073 w 1715332"/>
                <a:gd name="connsiteY600" fmla="*/ 475128 h 1713864"/>
                <a:gd name="connsiteX601" fmla="*/ 890584 w 1715332"/>
                <a:gd name="connsiteY601" fmla="*/ 478617 h 1713864"/>
                <a:gd name="connsiteX602" fmla="*/ 829868 w 1715332"/>
                <a:gd name="connsiteY602" fmla="*/ 478617 h 1713864"/>
                <a:gd name="connsiteX603" fmla="*/ 826248 w 1715332"/>
                <a:gd name="connsiteY603" fmla="*/ 474998 h 1713864"/>
                <a:gd name="connsiteX604" fmla="*/ 826248 w 1715332"/>
                <a:gd name="connsiteY604" fmla="*/ 408574 h 1713864"/>
                <a:gd name="connsiteX605" fmla="*/ 755196 w 1715332"/>
                <a:gd name="connsiteY605" fmla="*/ 408574 h 1713864"/>
                <a:gd name="connsiteX606" fmla="*/ 751707 w 1715332"/>
                <a:gd name="connsiteY606" fmla="*/ 405085 h 1713864"/>
                <a:gd name="connsiteX607" fmla="*/ 751707 w 1715332"/>
                <a:gd name="connsiteY607" fmla="*/ 342772 h 1713864"/>
                <a:gd name="connsiteX608" fmla="*/ 755261 w 1715332"/>
                <a:gd name="connsiteY608" fmla="*/ 339218 h 1713864"/>
                <a:gd name="connsiteX609" fmla="*/ 826248 w 1715332"/>
                <a:gd name="connsiteY609" fmla="*/ 339218 h 1713864"/>
                <a:gd name="connsiteX610" fmla="*/ 826248 w 1715332"/>
                <a:gd name="connsiteY610" fmla="*/ 274199 h 1713864"/>
                <a:gd name="connsiteX611" fmla="*/ 761065 w 1715332"/>
                <a:gd name="connsiteY611" fmla="*/ 274199 h 1713864"/>
                <a:gd name="connsiteX612" fmla="*/ 754218 w 1715332"/>
                <a:gd name="connsiteY612" fmla="*/ 267351 h 1713864"/>
                <a:gd name="connsiteX613" fmla="*/ 1106610 w 1715332"/>
                <a:gd name="connsiteY613" fmla="*/ 71280 h 1713864"/>
                <a:gd name="connsiteX614" fmla="*/ 1167424 w 1715332"/>
                <a:gd name="connsiteY614" fmla="*/ 71280 h 1713864"/>
                <a:gd name="connsiteX615" fmla="*/ 1170978 w 1715332"/>
                <a:gd name="connsiteY615" fmla="*/ 74834 h 1713864"/>
                <a:gd name="connsiteX616" fmla="*/ 1170978 w 1715332"/>
                <a:gd name="connsiteY616" fmla="*/ 201352 h 1713864"/>
                <a:gd name="connsiteX617" fmla="*/ 1167489 w 1715332"/>
                <a:gd name="connsiteY617" fmla="*/ 204841 h 1713864"/>
                <a:gd name="connsiteX618" fmla="*/ 1117468 w 1715332"/>
                <a:gd name="connsiteY618" fmla="*/ 204841 h 1713864"/>
                <a:gd name="connsiteX619" fmla="*/ 1117468 w 1715332"/>
                <a:gd name="connsiteY619" fmla="*/ 204842 h 1713864"/>
                <a:gd name="connsiteX620" fmla="*/ 1032068 w 1715332"/>
                <a:gd name="connsiteY620" fmla="*/ 204842 h 1713864"/>
                <a:gd name="connsiteX621" fmla="*/ 1028612 w 1715332"/>
                <a:gd name="connsiteY621" fmla="*/ 201353 h 1713864"/>
                <a:gd name="connsiteX622" fmla="*/ 1028612 w 1715332"/>
                <a:gd name="connsiteY622" fmla="*/ 139072 h 1713864"/>
                <a:gd name="connsiteX623" fmla="*/ 1032166 w 1715332"/>
                <a:gd name="connsiteY623" fmla="*/ 135518 h 1713864"/>
                <a:gd name="connsiteX624" fmla="*/ 1103121 w 1715332"/>
                <a:gd name="connsiteY624" fmla="*/ 135518 h 1713864"/>
                <a:gd name="connsiteX625" fmla="*/ 1103121 w 1715332"/>
                <a:gd name="connsiteY625" fmla="*/ 74769 h 1713864"/>
                <a:gd name="connsiteX626" fmla="*/ 1106610 w 1715332"/>
                <a:gd name="connsiteY626" fmla="*/ 71280 h 1713864"/>
                <a:gd name="connsiteX627" fmla="*/ 1636029 w 1715332"/>
                <a:gd name="connsiteY627" fmla="*/ 69324 h 1713864"/>
                <a:gd name="connsiteX628" fmla="*/ 1305941 w 1715332"/>
                <a:gd name="connsiteY628" fmla="*/ 69357 h 1713864"/>
                <a:gd name="connsiteX629" fmla="*/ 1299680 w 1715332"/>
                <a:gd name="connsiteY629" fmla="*/ 76106 h 1713864"/>
                <a:gd name="connsiteX630" fmla="*/ 1299647 w 1715332"/>
                <a:gd name="connsiteY630" fmla="*/ 406227 h 1713864"/>
                <a:gd name="connsiteX631" fmla="*/ 1306332 w 1715332"/>
                <a:gd name="connsiteY631" fmla="*/ 413075 h 1713864"/>
                <a:gd name="connsiteX632" fmla="*/ 1636420 w 1715332"/>
                <a:gd name="connsiteY632" fmla="*/ 413042 h 1713864"/>
                <a:gd name="connsiteX633" fmla="*/ 1643268 w 1715332"/>
                <a:gd name="connsiteY633" fmla="*/ 406390 h 1713864"/>
                <a:gd name="connsiteX634" fmla="*/ 1643138 w 1715332"/>
                <a:gd name="connsiteY634" fmla="*/ 241623 h 1713864"/>
                <a:gd name="connsiteX635" fmla="*/ 1643268 w 1715332"/>
                <a:gd name="connsiteY635" fmla="*/ 76857 h 1713864"/>
                <a:gd name="connsiteX636" fmla="*/ 1636029 w 1715332"/>
                <a:gd name="connsiteY636" fmla="*/ 69324 h 1713864"/>
                <a:gd name="connsiteX637" fmla="*/ 403521 w 1715332"/>
                <a:gd name="connsiteY637" fmla="*/ 69324 h 1713864"/>
                <a:gd name="connsiteX638" fmla="*/ 73433 w 1715332"/>
                <a:gd name="connsiteY638" fmla="*/ 69357 h 1713864"/>
                <a:gd name="connsiteX639" fmla="*/ 67172 w 1715332"/>
                <a:gd name="connsiteY639" fmla="*/ 76106 h 1713864"/>
                <a:gd name="connsiteX640" fmla="*/ 67139 w 1715332"/>
                <a:gd name="connsiteY640" fmla="*/ 406227 h 1713864"/>
                <a:gd name="connsiteX641" fmla="*/ 73824 w 1715332"/>
                <a:gd name="connsiteY641" fmla="*/ 413075 h 1713864"/>
                <a:gd name="connsiteX642" fmla="*/ 403912 w 1715332"/>
                <a:gd name="connsiteY642" fmla="*/ 413042 h 1713864"/>
                <a:gd name="connsiteX643" fmla="*/ 410760 w 1715332"/>
                <a:gd name="connsiteY643" fmla="*/ 406390 h 1713864"/>
                <a:gd name="connsiteX644" fmla="*/ 410630 w 1715332"/>
                <a:gd name="connsiteY644" fmla="*/ 241623 h 1713864"/>
                <a:gd name="connsiteX645" fmla="*/ 410760 w 1715332"/>
                <a:gd name="connsiteY645" fmla="*/ 76857 h 1713864"/>
                <a:gd name="connsiteX646" fmla="*/ 403521 w 1715332"/>
                <a:gd name="connsiteY646" fmla="*/ 69324 h 1713864"/>
                <a:gd name="connsiteX647" fmla="*/ 1239291 w 1715332"/>
                <a:gd name="connsiteY647" fmla="*/ 1924 h 1713864"/>
                <a:gd name="connsiteX648" fmla="*/ 1712136 w 1715332"/>
                <a:gd name="connsiteY648" fmla="*/ 1924 h 1713864"/>
                <a:gd name="connsiteX649" fmla="*/ 1712861 w 1715332"/>
                <a:gd name="connsiteY649" fmla="*/ 2656 h 1713864"/>
                <a:gd name="connsiteX650" fmla="*/ 1715006 w 1715332"/>
                <a:gd name="connsiteY650" fmla="*/ 3782 h 1713864"/>
                <a:gd name="connsiteX651" fmla="*/ 1715028 w 1715332"/>
                <a:gd name="connsiteY651" fmla="*/ 4846 h 1713864"/>
                <a:gd name="connsiteX652" fmla="*/ 1715331 w 1715332"/>
                <a:gd name="connsiteY652" fmla="*/ 5152 h 1713864"/>
                <a:gd name="connsiteX653" fmla="*/ 1715331 w 1715332"/>
                <a:gd name="connsiteY653" fmla="*/ 477964 h 1713864"/>
                <a:gd name="connsiteX654" fmla="*/ 1712136 w 1715332"/>
                <a:gd name="connsiteY654" fmla="*/ 481160 h 1713864"/>
                <a:gd name="connsiteX655" fmla="*/ 1239291 w 1715332"/>
                <a:gd name="connsiteY655" fmla="*/ 481160 h 1713864"/>
                <a:gd name="connsiteX656" fmla="*/ 1238731 w 1715332"/>
                <a:gd name="connsiteY656" fmla="*/ 480600 h 1713864"/>
                <a:gd name="connsiteX657" fmla="*/ 1238349 w 1715332"/>
                <a:gd name="connsiteY657" fmla="*/ 480655 h 1713864"/>
                <a:gd name="connsiteX658" fmla="*/ 1237431 w 1715332"/>
                <a:gd name="connsiteY658" fmla="*/ 479300 h 1713864"/>
                <a:gd name="connsiteX659" fmla="*/ 1236095 w 1715332"/>
                <a:gd name="connsiteY659" fmla="*/ 477964 h 1713864"/>
                <a:gd name="connsiteX660" fmla="*/ 1236095 w 1715332"/>
                <a:gd name="connsiteY660" fmla="*/ 5119 h 1713864"/>
                <a:gd name="connsiteX661" fmla="*/ 1239291 w 1715332"/>
                <a:gd name="connsiteY661" fmla="*/ 1924 h 1713864"/>
                <a:gd name="connsiteX662" fmla="*/ 662884 w 1715332"/>
                <a:gd name="connsiteY662" fmla="*/ 1924 h 1713864"/>
                <a:gd name="connsiteX663" fmla="*/ 748609 w 1715332"/>
                <a:gd name="connsiteY663" fmla="*/ 1924 h 1713864"/>
                <a:gd name="connsiteX664" fmla="*/ 754218 w 1715332"/>
                <a:gd name="connsiteY664" fmla="*/ 7532 h 1713864"/>
                <a:gd name="connsiteX665" fmla="*/ 754218 w 1715332"/>
                <a:gd name="connsiteY665" fmla="*/ 134735 h 1713864"/>
                <a:gd name="connsiteX666" fmla="*/ 686198 w 1715332"/>
                <a:gd name="connsiteY666" fmla="*/ 134735 h 1713864"/>
                <a:gd name="connsiteX667" fmla="*/ 686198 w 1715332"/>
                <a:gd name="connsiteY667" fmla="*/ 271427 h 1713864"/>
                <a:gd name="connsiteX668" fmla="*/ 682709 w 1715332"/>
                <a:gd name="connsiteY668" fmla="*/ 274916 h 1713864"/>
                <a:gd name="connsiteX669" fmla="*/ 621961 w 1715332"/>
                <a:gd name="connsiteY669" fmla="*/ 274916 h 1713864"/>
                <a:gd name="connsiteX670" fmla="*/ 618341 w 1715332"/>
                <a:gd name="connsiteY670" fmla="*/ 271297 h 1713864"/>
                <a:gd name="connsiteX671" fmla="*/ 618341 w 1715332"/>
                <a:gd name="connsiteY671" fmla="*/ 204874 h 1713864"/>
                <a:gd name="connsiteX672" fmla="*/ 552473 w 1715332"/>
                <a:gd name="connsiteY672" fmla="*/ 204874 h 1713864"/>
                <a:gd name="connsiteX673" fmla="*/ 549017 w 1715332"/>
                <a:gd name="connsiteY673" fmla="*/ 201385 h 1713864"/>
                <a:gd name="connsiteX674" fmla="*/ 549017 w 1715332"/>
                <a:gd name="connsiteY674" fmla="*/ 139072 h 1713864"/>
                <a:gd name="connsiteX675" fmla="*/ 552571 w 1715332"/>
                <a:gd name="connsiteY675" fmla="*/ 135518 h 1713864"/>
                <a:gd name="connsiteX676" fmla="*/ 618341 w 1715332"/>
                <a:gd name="connsiteY676" fmla="*/ 135518 h 1713864"/>
                <a:gd name="connsiteX677" fmla="*/ 618341 w 1715332"/>
                <a:gd name="connsiteY677" fmla="*/ 71312 h 1713864"/>
                <a:gd name="connsiteX678" fmla="*/ 552506 w 1715332"/>
                <a:gd name="connsiteY678" fmla="*/ 71312 h 1713864"/>
                <a:gd name="connsiteX679" fmla="*/ 549017 w 1715332"/>
                <a:gd name="connsiteY679" fmla="*/ 67790 h 1713864"/>
                <a:gd name="connsiteX680" fmla="*/ 549017 w 1715332"/>
                <a:gd name="connsiteY680" fmla="*/ 5510 h 1713864"/>
                <a:gd name="connsiteX681" fmla="*/ 552571 w 1715332"/>
                <a:gd name="connsiteY681" fmla="*/ 1956 h 1713864"/>
                <a:gd name="connsiteX682" fmla="*/ 662852 w 1715332"/>
                <a:gd name="connsiteY682" fmla="*/ 1956 h 1713864"/>
                <a:gd name="connsiteX683" fmla="*/ 6782 w 1715332"/>
                <a:gd name="connsiteY683" fmla="*/ 1924 h 1713864"/>
                <a:gd name="connsiteX684" fmla="*/ 479628 w 1715332"/>
                <a:gd name="connsiteY684" fmla="*/ 1924 h 1713864"/>
                <a:gd name="connsiteX685" fmla="*/ 480379 w 1715332"/>
                <a:gd name="connsiteY685" fmla="*/ 2683 h 1713864"/>
                <a:gd name="connsiteX686" fmla="*/ 481551 w 1715332"/>
                <a:gd name="connsiteY686" fmla="*/ 3456 h 1713864"/>
                <a:gd name="connsiteX687" fmla="*/ 481571 w 1715332"/>
                <a:gd name="connsiteY687" fmla="*/ 3887 h 1713864"/>
                <a:gd name="connsiteX688" fmla="*/ 482823 w 1715332"/>
                <a:gd name="connsiteY688" fmla="*/ 5152 h 1713864"/>
                <a:gd name="connsiteX689" fmla="*/ 482823 w 1715332"/>
                <a:gd name="connsiteY689" fmla="*/ 477964 h 1713864"/>
                <a:gd name="connsiteX690" fmla="*/ 481272 w 1715332"/>
                <a:gd name="connsiteY690" fmla="*/ 479515 h 1713864"/>
                <a:gd name="connsiteX691" fmla="*/ 481258 w 1715332"/>
                <a:gd name="connsiteY691" fmla="*/ 479693 h 1713864"/>
                <a:gd name="connsiteX692" fmla="*/ 481081 w 1715332"/>
                <a:gd name="connsiteY692" fmla="*/ 479707 h 1713864"/>
                <a:gd name="connsiteX693" fmla="*/ 479628 w 1715332"/>
                <a:gd name="connsiteY693" fmla="*/ 481160 h 1713864"/>
                <a:gd name="connsiteX694" fmla="*/ 6782 w 1715332"/>
                <a:gd name="connsiteY694" fmla="*/ 481160 h 1713864"/>
                <a:gd name="connsiteX695" fmla="*/ 5416 w 1715332"/>
                <a:gd name="connsiteY695" fmla="*/ 479794 h 1713864"/>
                <a:gd name="connsiteX696" fmla="*/ 4467 w 1715332"/>
                <a:gd name="connsiteY696" fmla="*/ 479726 h 1713864"/>
                <a:gd name="connsiteX697" fmla="*/ 4473 w 1715332"/>
                <a:gd name="connsiteY697" fmla="*/ 478850 h 1713864"/>
                <a:gd name="connsiteX698" fmla="*/ 3587 w 1715332"/>
                <a:gd name="connsiteY698" fmla="*/ 477964 h 1713864"/>
                <a:gd name="connsiteX699" fmla="*/ 3587 w 1715332"/>
                <a:gd name="connsiteY699" fmla="*/ 5119 h 1713864"/>
                <a:gd name="connsiteX700" fmla="*/ 6782 w 1715332"/>
                <a:gd name="connsiteY700" fmla="*/ 1924 h 1713864"/>
                <a:gd name="connsiteX701" fmla="*/ 832509 w 1715332"/>
                <a:gd name="connsiteY701" fmla="*/ 0 h 1713864"/>
                <a:gd name="connsiteX702" fmla="*/ 885790 w 1715332"/>
                <a:gd name="connsiteY702" fmla="*/ 0 h 1713864"/>
                <a:gd name="connsiteX703" fmla="*/ 893779 w 1715332"/>
                <a:gd name="connsiteY703" fmla="*/ 7989 h 1713864"/>
                <a:gd name="connsiteX704" fmla="*/ 893779 w 1715332"/>
                <a:gd name="connsiteY704" fmla="*/ 62085 h 1713864"/>
                <a:gd name="connsiteX705" fmla="*/ 886508 w 1715332"/>
                <a:gd name="connsiteY705" fmla="*/ 69356 h 1713864"/>
                <a:gd name="connsiteX706" fmla="*/ 832411 w 1715332"/>
                <a:gd name="connsiteY706" fmla="*/ 69356 h 1713864"/>
                <a:gd name="connsiteX707" fmla="*/ 824455 w 1715332"/>
                <a:gd name="connsiteY707" fmla="*/ 61367 h 1713864"/>
                <a:gd name="connsiteX708" fmla="*/ 824455 w 1715332"/>
                <a:gd name="connsiteY708" fmla="*/ 8054 h 1713864"/>
                <a:gd name="connsiteX709" fmla="*/ 832509 w 1715332"/>
                <a:gd name="connsiteY709" fmla="*/ 0 h 1713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</a:cxnLst>
              <a:rect l="l" t="t" r="r" b="b"/>
              <a:pathLst>
                <a:path w="1715332" h="1713864">
                  <a:moveTo>
                    <a:pt x="553778" y="1647181"/>
                  </a:moveTo>
                  <a:lnTo>
                    <a:pt x="617428" y="1647181"/>
                  </a:lnTo>
                  <a:cubicBezTo>
                    <a:pt x="618309" y="1647181"/>
                    <a:pt x="619026" y="1647899"/>
                    <a:pt x="619026" y="1648779"/>
                  </a:cubicBezTo>
                  <a:lnTo>
                    <a:pt x="619026" y="1708354"/>
                  </a:lnTo>
                  <a:cubicBezTo>
                    <a:pt x="619026" y="1711386"/>
                    <a:pt x="616548" y="1713864"/>
                    <a:pt x="613515" y="1713864"/>
                  </a:cubicBezTo>
                  <a:lnTo>
                    <a:pt x="555115" y="1713864"/>
                  </a:lnTo>
                  <a:cubicBezTo>
                    <a:pt x="551332" y="1713864"/>
                    <a:pt x="548267" y="1710799"/>
                    <a:pt x="548267" y="1707017"/>
                  </a:cubicBezTo>
                  <a:lnTo>
                    <a:pt x="548267" y="1652725"/>
                  </a:lnTo>
                  <a:cubicBezTo>
                    <a:pt x="548267" y="1649659"/>
                    <a:pt x="550745" y="1647181"/>
                    <a:pt x="553778" y="1647181"/>
                  </a:cubicBezTo>
                  <a:close/>
                  <a:moveTo>
                    <a:pt x="1651617" y="1642779"/>
                  </a:moveTo>
                  <a:lnTo>
                    <a:pt x="1709724" y="1642779"/>
                  </a:lnTo>
                  <a:cubicBezTo>
                    <a:pt x="1712822" y="1642779"/>
                    <a:pt x="1715332" y="1645290"/>
                    <a:pt x="1715332" y="1648388"/>
                  </a:cubicBezTo>
                  <a:lnTo>
                    <a:pt x="1715332" y="1706495"/>
                  </a:lnTo>
                  <a:cubicBezTo>
                    <a:pt x="1715332" y="1709527"/>
                    <a:pt x="1712854" y="1712005"/>
                    <a:pt x="1709821" y="1712005"/>
                  </a:cubicBezTo>
                  <a:lnTo>
                    <a:pt x="1652954" y="1712005"/>
                  </a:lnTo>
                  <a:cubicBezTo>
                    <a:pt x="1649171" y="1712005"/>
                    <a:pt x="1646106" y="1708940"/>
                    <a:pt x="1646106" y="1705157"/>
                  </a:cubicBezTo>
                  <a:lnTo>
                    <a:pt x="1646106" y="1648290"/>
                  </a:lnTo>
                  <a:cubicBezTo>
                    <a:pt x="1646106" y="1645257"/>
                    <a:pt x="1648552" y="1642779"/>
                    <a:pt x="1651617" y="1642779"/>
                  </a:cubicBezTo>
                  <a:close/>
                  <a:moveTo>
                    <a:pt x="1449904" y="1642779"/>
                  </a:moveTo>
                  <a:lnTo>
                    <a:pt x="1507327" y="1642779"/>
                  </a:lnTo>
                  <a:cubicBezTo>
                    <a:pt x="1510424" y="1642779"/>
                    <a:pt x="1512935" y="1645290"/>
                    <a:pt x="1512935" y="1648388"/>
                  </a:cubicBezTo>
                  <a:lnTo>
                    <a:pt x="1512935" y="1706495"/>
                  </a:lnTo>
                  <a:cubicBezTo>
                    <a:pt x="1512935" y="1709527"/>
                    <a:pt x="1510457" y="1712005"/>
                    <a:pt x="1507425" y="1712005"/>
                  </a:cubicBezTo>
                  <a:lnTo>
                    <a:pt x="1450557" y="1712005"/>
                  </a:lnTo>
                  <a:cubicBezTo>
                    <a:pt x="1446774" y="1712005"/>
                    <a:pt x="1443709" y="1708940"/>
                    <a:pt x="1443709" y="1705157"/>
                  </a:cubicBezTo>
                  <a:lnTo>
                    <a:pt x="1443709" y="1648975"/>
                  </a:lnTo>
                  <a:cubicBezTo>
                    <a:pt x="1443709" y="1645551"/>
                    <a:pt x="1446481" y="1642779"/>
                    <a:pt x="1449904" y="1642779"/>
                  </a:cubicBezTo>
                  <a:close/>
                  <a:moveTo>
                    <a:pt x="897399" y="1579292"/>
                  </a:moveTo>
                  <a:lnTo>
                    <a:pt x="956158" y="1579292"/>
                  </a:lnTo>
                  <a:cubicBezTo>
                    <a:pt x="959256" y="1579292"/>
                    <a:pt x="961766" y="1581803"/>
                    <a:pt x="961766" y="1584901"/>
                  </a:cubicBezTo>
                  <a:lnTo>
                    <a:pt x="961766" y="1658725"/>
                  </a:lnTo>
                  <a:lnTo>
                    <a:pt x="961765" y="1658726"/>
                  </a:lnTo>
                  <a:lnTo>
                    <a:pt x="961765" y="1708354"/>
                  </a:lnTo>
                  <a:cubicBezTo>
                    <a:pt x="961765" y="1711386"/>
                    <a:pt x="959287" y="1713864"/>
                    <a:pt x="956255" y="1713864"/>
                  </a:cubicBezTo>
                  <a:lnTo>
                    <a:pt x="763087" y="1713864"/>
                  </a:lnTo>
                  <a:cubicBezTo>
                    <a:pt x="759304" y="1713864"/>
                    <a:pt x="756239" y="1710799"/>
                    <a:pt x="756239" y="1707017"/>
                  </a:cubicBezTo>
                  <a:lnTo>
                    <a:pt x="756239" y="1648159"/>
                  </a:lnTo>
                  <a:cubicBezTo>
                    <a:pt x="756206" y="1647833"/>
                    <a:pt x="756467" y="1647572"/>
                    <a:pt x="756793" y="1647572"/>
                  </a:cubicBezTo>
                  <a:lnTo>
                    <a:pt x="891888" y="1647572"/>
                  </a:lnTo>
                  <a:lnTo>
                    <a:pt x="891888" y="1584803"/>
                  </a:lnTo>
                  <a:cubicBezTo>
                    <a:pt x="891888" y="1581770"/>
                    <a:pt x="894366" y="1579292"/>
                    <a:pt x="897399" y="1579292"/>
                  </a:cubicBezTo>
                  <a:close/>
                  <a:moveTo>
                    <a:pt x="627830" y="1440905"/>
                  </a:moveTo>
                  <a:lnTo>
                    <a:pt x="747500" y="1440905"/>
                  </a:lnTo>
                  <a:cubicBezTo>
                    <a:pt x="752424" y="1440905"/>
                    <a:pt x="756402" y="1444883"/>
                    <a:pt x="756402" y="1449807"/>
                  </a:cubicBezTo>
                  <a:lnTo>
                    <a:pt x="756402" y="1508761"/>
                  </a:lnTo>
                  <a:lnTo>
                    <a:pt x="819303" y="1508761"/>
                  </a:lnTo>
                  <a:cubicBezTo>
                    <a:pt x="822401" y="1508761"/>
                    <a:pt x="824911" y="1511272"/>
                    <a:pt x="824911" y="1514370"/>
                  </a:cubicBezTo>
                  <a:lnTo>
                    <a:pt x="824911" y="1569543"/>
                  </a:lnTo>
                  <a:cubicBezTo>
                    <a:pt x="824911" y="1572575"/>
                    <a:pt x="822433" y="1575053"/>
                    <a:pt x="819400" y="1575053"/>
                  </a:cubicBezTo>
                  <a:lnTo>
                    <a:pt x="756402" y="1575053"/>
                  </a:lnTo>
                  <a:lnTo>
                    <a:pt x="756402" y="1642715"/>
                  </a:lnTo>
                  <a:cubicBezTo>
                    <a:pt x="756402" y="1644541"/>
                    <a:pt x="754935" y="1646008"/>
                    <a:pt x="753109" y="1646008"/>
                  </a:cubicBezTo>
                  <a:lnTo>
                    <a:pt x="622580" y="1646008"/>
                  </a:lnTo>
                  <a:cubicBezTo>
                    <a:pt x="620624" y="1646008"/>
                    <a:pt x="619026" y="1644411"/>
                    <a:pt x="619026" y="1642454"/>
                  </a:cubicBezTo>
                  <a:lnTo>
                    <a:pt x="619026" y="1575053"/>
                  </a:lnTo>
                  <a:lnTo>
                    <a:pt x="555147" y="1575053"/>
                  </a:lnTo>
                  <a:cubicBezTo>
                    <a:pt x="551364" y="1575053"/>
                    <a:pt x="548299" y="1571988"/>
                    <a:pt x="548299" y="1568206"/>
                  </a:cubicBezTo>
                  <a:lnTo>
                    <a:pt x="548299" y="1514304"/>
                  </a:lnTo>
                  <a:cubicBezTo>
                    <a:pt x="548267" y="1511239"/>
                    <a:pt x="550745" y="1508761"/>
                    <a:pt x="553777" y="1508761"/>
                  </a:cubicBezTo>
                  <a:lnTo>
                    <a:pt x="619026" y="1508761"/>
                  </a:lnTo>
                  <a:lnTo>
                    <a:pt x="619026" y="1449709"/>
                  </a:lnTo>
                  <a:cubicBezTo>
                    <a:pt x="619026" y="1444851"/>
                    <a:pt x="622971" y="1440905"/>
                    <a:pt x="627830" y="1440905"/>
                  </a:cubicBezTo>
                  <a:close/>
                  <a:moveTo>
                    <a:pt x="140148" y="1371580"/>
                  </a:moveTo>
                  <a:lnTo>
                    <a:pt x="339088" y="1371580"/>
                  </a:lnTo>
                  <a:cubicBezTo>
                    <a:pt x="340849" y="1371580"/>
                    <a:pt x="342284" y="1373015"/>
                    <a:pt x="342284" y="1374776"/>
                  </a:cubicBezTo>
                  <a:lnTo>
                    <a:pt x="342284" y="1573716"/>
                  </a:lnTo>
                  <a:cubicBezTo>
                    <a:pt x="342317" y="1575477"/>
                    <a:pt x="340882" y="1576911"/>
                    <a:pt x="339088" y="1576911"/>
                  </a:cubicBezTo>
                  <a:lnTo>
                    <a:pt x="140148" y="1576911"/>
                  </a:lnTo>
                  <a:cubicBezTo>
                    <a:pt x="138388" y="1576911"/>
                    <a:pt x="136953" y="1575477"/>
                    <a:pt x="136953" y="1573716"/>
                  </a:cubicBezTo>
                  <a:lnTo>
                    <a:pt x="136953" y="1374776"/>
                  </a:lnTo>
                  <a:cubicBezTo>
                    <a:pt x="136953" y="1373015"/>
                    <a:pt x="138388" y="1371580"/>
                    <a:pt x="140148" y="1371580"/>
                  </a:cubicBezTo>
                  <a:close/>
                  <a:moveTo>
                    <a:pt x="71085" y="1302485"/>
                  </a:moveTo>
                  <a:cubicBezTo>
                    <a:pt x="69324" y="1302485"/>
                    <a:pt x="67890" y="1303919"/>
                    <a:pt x="67890" y="1305680"/>
                  </a:cubicBezTo>
                  <a:lnTo>
                    <a:pt x="67890" y="1642779"/>
                  </a:lnTo>
                  <a:cubicBezTo>
                    <a:pt x="67890" y="1644540"/>
                    <a:pt x="69324" y="1645975"/>
                    <a:pt x="71085" y="1645975"/>
                  </a:cubicBezTo>
                  <a:lnTo>
                    <a:pt x="408185" y="1645975"/>
                  </a:lnTo>
                  <a:cubicBezTo>
                    <a:pt x="409945" y="1645975"/>
                    <a:pt x="411380" y="1644540"/>
                    <a:pt x="411380" y="1642779"/>
                  </a:cubicBezTo>
                  <a:lnTo>
                    <a:pt x="411380" y="1305680"/>
                  </a:lnTo>
                  <a:cubicBezTo>
                    <a:pt x="411380" y="1303919"/>
                    <a:pt x="409945" y="1302485"/>
                    <a:pt x="408185" y="1302485"/>
                  </a:cubicBezTo>
                  <a:close/>
                  <a:moveTo>
                    <a:pt x="3196" y="1234595"/>
                  </a:moveTo>
                  <a:lnTo>
                    <a:pt x="476041" y="1234595"/>
                  </a:lnTo>
                  <a:cubicBezTo>
                    <a:pt x="477834" y="1234595"/>
                    <a:pt x="479270" y="1236030"/>
                    <a:pt x="479237" y="1237824"/>
                  </a:cubicBezTo>
                  <a:lnTo>
                    <a:pt x="479237" y="1710636"/>
                  </a:lnTo>
                  <a:cubicBezTo>
                    <a:pt x="479237" y="1712397"/>
                    <a:pt x="477802" y="1713832"/>
                    <a:pt x="476041" y="1713832"/>
                  </a:cubicBezTo>
                  <a:lnTo>
                    <a:pt x="3196" y="1713832"/>
                  </a:lnTo>
                  <a:cubicBezTo>
                    <a:pt x="1435" y="1713832"/>
                    <a:pt x="0" y="1712397"/>
                    <a:pt x="0" y="1710636"/>
                  </a:cubicBezTo>
                  <a:lnTo>
                    <a:pt x="0" y="1237791"/>
                  </a:lnTo>
                  <a:cubicBezTo>
                    <a:pt x="0" y="1236030"/>
                    <a:pt x="1435" y="1234595"/>
                    <a:pt x="3196" y="1234595"/>
                  </a:cubicBezTo>
                  <a:close/>
                  <a:moveTo>
                    <a:pt x="1296388" y="1234400"/>
                  </a:moveTo>
                  <a:cubicBezTo>
                    <a:pt x="1300301" y="1234367"/>
                    <a:pt x="1300855" y="1235932"/>
                    <a:pt x="1300790" y="1239226"/>
                  </a:cubicBezTo>
                  <a:cubicBezTo>
                    <a:pt x="1300594" y="1249204"/>
                    <a:pt x="1300529" y="1288790"/>
                    <a:pt x="1300790" y="1298572"/>
                  </a:cubicBezTo>
                  <a:cubicBezTo>
                    <a:pt x="1300888" y="1302290"/>
                    <a:pt x="1299681" y="1303170"/>
                    <a:pt x="1296127" y="1303138"/>
                  </a:cubicBezTo>
                  <a:cubicBezTo>
                    <a:pt x="1276334" y="1302974"/>
                    <a:pt x="1256574" y="1302974"/>
                    <a:pt x="1236781" y="1303138"/>
                  </a:cubicBezTo>
                  <a:cubicBezTo>
                    <a:pt x="1233324" y="1303170"/>
                    <a:pt x="1232020" y="1302420"/>
                    <a:pt x="1232053" y="1298637"/>
                  </a:cubicBezTo>
                  <a:cubicBezTo>
                    <a:pt x="1232248" y="1278649"/>
                    <a:pt x="1232216" y="1258693"/>
                    <a:pt x="1232085" y="1238704"/>
                  </a:cubicBezTo>
                  <a:cubicBezTo>
                    <a:pt x="1232053" y="1235313"/>
                    <a:pt x="1233161" y="1234432"/>
                    <a:pt x="1236455" y="1234432"/>
                  </a:cubicBezTo>
                  <a:cubicBezTo>
                    <a:pt x="1256443" y="1234563"/>
                    <a:pt x="1276399" y="1234595"/>
                    <a:pt x="1296388" y="1234400"/>
                  </a:cubicBezTo>
                  <a:close/>
                  <a:moveTo>
                    <a:pt x="1645943" y="1166021"/>
                  </a:moveTo>
                  <a:lnTo>
                    <a:pt x="1709723" y="1166021"/>
                  </a:lnTo>
                  <a:cubicBezTo>
                    <a:pt x="1712821" y="1166021"/>
                    <a:pt x="1715332" y="1168532"/>
                    <a:pt x="1715332" y="1171630"/>
                  </a:cubicBezTo>
                  <a:lnTo>
                    <a:pt x="1715332" y="1435166"/>
                  </a:lnTo>
                  <a:cubicBezTo>
                    <a:pt x="1715332" y="1438198"/>
                    <a:pt x="1712854" y="1440677"/>
                    <a:pt x="1709821" y="1440677"/>
                  </a:cubicBezTo>
                  <a:lnTo>
                    <a:pt x="1652628" y="1440677"/>
                  </a:lnTo>
                  <a:cubicBezTo>
                    <a:pt x="1648845" y="1440677"/>
                    <a:pt x="1645780" y="1437611"/>
                    <a:pt x="1645780" y="1433829"/>
                  </a:cubicBezTo>
                  <a:lnTo>
                    <a:pt x="1645780" y="1166217"/>
                  </a:lnTo>
                  <a:cubicBezTo>
                    <a:pt x="1645780" y="1166086"/>
                    <a:pt x="1645845" y="1166021"/>
                    <a:pt x="1645943" y="1166021"/>
                  </a:cubicBezTo>
                  <a:close/>
                  <a:moveTo>
                    <a:pt x="692622" y="1165369"/>
                  </a:moveTo>
                  <a:lnTo>
                    <a:pt x="752750" y="1165369"/>
                  </a:lnTo>
                  <a:cubicBezTo>
                    <a:pt x="753305" y="1165369"/>
                    <a:pt x="753761" y="1165826"/>
                    <a:pt x="753761" y="1166380"/>
                  </a:cubicBezTo>
                  <a:lnTo>
                    <a:pt x="753761" y="1226509"/>
                  </a:lnTo>
                  <a:cubicBezTo>
                    <a:pt x="753761" y="1229541"/>
                    <a:pt x="751283" y="1232020"/>
                    <a:pt x="748250" y="1232020"/>
                  </a:cubicBezTo>
                  <a:lnTo>
                    <a:pt x="693959" y="1232020"/>
                  </a:lnTo>
                  <a:cubicBezTo>
                    <a:pt x="690176" y="1232020"/>
                    <a:pt x="687111" y="1228955"/>
                    <a:pt x="687111" y="1225172"/>
                  </a:cubicBezTo>
                  <a:lnTo>
                    <a:pt x="687111" y="1170880"/>
                  </a:lnTo>
                  <a:cubicBezTo>
                    <a:pt x="687111" y="1167847"/>
                    <a:pt x="689557" y="1165369"/>
                    <a:pt x="692622" y="1165369"/>
                  </a:cubicBezTo>
                  <a:close/>
                  <a:moveTo>
                    <a:pt x="549669" y="1165369"/>
                  </a:moveTo>
                  <a:lnTo>
                    <a:pt x="613449" y="1165369"/>
                  </a:lnTo>
                  <a:cubicBezTo>
                    <a:pt x="616547" y="1165369"/>
                    <a:pt x="619058" y="1167880"/>
                    <a:pt x="619058" y="1170978"/>
                  </a:cubicBezTo>
                  <a:lnTo>
                    <a:pt x="619058" y="1296975"/>
                  </a:lnTo>
                  <a:cubicBezTo>
                    <a:pt x="619058" y="1300007"/>
                    <a:pt x="616580" y="1302485"/>
                    <a:pt x="613547" y="1302485"/>
                  </a:cubicBezTo>
                  <a:lnTo>
                    <a:pt x="556516" y="1302485"/>
                  </a:lnTo>
                  <a:cubicBezTo>
                    <a:pt x="552734" y="1302485"/>
                    <a:pt x="549669" y="1299420"/>
                    <a:pt x="549669" y="1295638"/>
                  </a:cubicBezTo>
                  <a:close/>
                  <a:moveTo>
                    <a:pt x="1168761" y="1165206"/>
                  </a:moveTo>
                  <a:cubicBezTo>
                    <a:pt x="1164098" y="1165174"/>
                    <a:pt x="1162891" y="1166445"/>
                    <a:pt x="1162924" y="1171076"/>
                  </a:cubicBezTo>
                  <a:cubicBezTo>
                    <a:pt x="1163119" y="1203618"/>
                    <a:pt x="1163152" y="1333462"/>
                    <a:pt x="1162891" y="1365809"/>
                  </a:cubicBezTo>
                  <a:cubicBezTo>
                    <a:pt x="1162826" y="1371092"/>
                    <a:pt x="1164261" y="1372265"/>
                    <a:pt x="1169380" y="1372265"/>
                  </a:cubicBezTo>
                  <a:cubicBezTo>
                    <a:pt x="1234302" y="1372102"/>
                    <a:pt x="1299192" y="1372102"/>
                    <a:pt x="1364114" y="1372265"/>
                  </a:cubicBezTo>
                  <a:cubicBezTo>
                    <a:pt x="1368842" y="1372298"/>
                    <a:pt x="1369950" y="1370994"/>
                    <a:pt x="1369950" y="1366396"/>
                  </a:cubicBezTo>
                  <a:cubicBezTo>
                    <a:pt x="1369787" y="1301278"/>
                    <a:pt x="1369787" y="1236161"/>
                    <a:pt x="1369950" y="1171043"/>
                  </a:cubicBezTo>
                  <a:cubicBezTo>
                    <a:pt x="1369950" y="1166380"/>
                    <a:pt x="1368711" y="1165206"/>
                    <a:pt x="1364081" y="1165206"/>
                  </a:cubicBezTo>
                  <a:cubicBezTo>
                    <a:pt x="1298963" y="1165369"/>
                    <a:pt x="1233878" y="1165369"/>
                    <a:pt x="1168761" y="1165206"/>
                  </a:cubicBezTo>
                  <a:close/>
                  <a:moveTo>
                    <a:pt x="887616" y="1099273"/>
                  </a:moveTo>
                  <a:lnTo>
                    <a:pt x="887634" y="1099338"/>
                  </a:lnTo>
                  <a:lnTo>
                    <a:pt x="888432" y="1099338"/>
                  </a:lnTo>
                  <a:cubicBezTo>
                    <a:pt x="891529" y="1099338"/>
                    <a:pt x="894040" y="1101849"/>
                    <a:pt x="894040" y="1104947"/>
                  </a:cubicBezTo>
                  <a:lnTo>
                    <a:pt x="894040" y="1165369"/>
                  </a:lnTo>
                  <a:lnTo>
                    <a:pt x="956157" y="1165369"/>
                  </a:lnTo>
                  <a:cubicBezTo>
                    <a:pt x="959255" y="1165369"/>
                    <a:pt x="961766" y="1167880"/>
                    <a:pt x="961766" y="1170978"/>
                  </a:cubicBezTo>
                  <a:lnTo>
                    <a:pt x="961766" y="1296975"/>
                  </a:lnTo>
                  <a:cubicBezTo>
                    <a:pt x="961766" y="1300007"/>
                    <a:pt x="959288" y="1302485"/>
                    <a:pt x="956255" y="1302485"/>
                  </a:cubicBezTo>
                  <a:lnTo>
                    <a:pt x="890094" y="1302485"/>
                  </a:lnTo>
                  <a:cubicBezTo>
                    <a:pt x="890877" y="1302485"/>
                    <a:pt x="891496" y="1303105"/>
                    <a:pt x="891496" y="1303887"/>
                  </a:cubicBezTo>
                  <a:lnTo>
                    <a:pt x="891496" y="1364310"/>
                  </a:lnTo>
                  <a:cubicBezTo>
                    <a:pt x="891496" y="1367342"/>
                    <a:pt x="889018" y="1369820"/>
                    <a:pt x="885986" y="1369820"/>
                  </a:cubicBezTo>
                  <a:lnTo>
                    <a:pt x="693959" y="1369820"/>
                  </a:lnTo>
                  <a:cubicBezTo>
                    <a:pt x="690176" y="1369820"/>
                    <a:pt x="687111" y="1366755"/>
                    <a:pt x="687111" y="1362973"/>
                  </a:cubicBezTo>
                  <a:lnTo>
                    <a:pt x="687111" y="1308029"/>
                  </a:lnTo>
                  <a:cubicBezTo>
                    <a:pt x="687111" y="1304963"/>
                    <a:pt x="689557" y="1302485"/>
                    <a:pt x="692622" y="1302485"/>
                  </a:cubicBezTo>
                  <a:lnTo>
                    <a:pt x="824650" y="1302485"/>
                  </a:lnTo>
                  <a:lnTo>
                    <a:pt x="824650" y="1168304"/>
                  </a:lnTo>
                  <a:lnTo>
                    <a:pt x="826907" y="1166021"/>
                  </a:lnTo>
                  <a:lnTo>
                    <a:pt x="755327" y="1166021"/>
                  </a:lnTo>
                  <a:cubicBezTo>
                    <a:pt x="754805" y="1166021"/>
                    <a:pt x="754381" y="1165597"/>
                    <a:pt x="754381" y="1165076"/>
                  </a:cubicBezTo>
                  <a:lnTo>
                    <a:pt x="754381" y="1104881"/>
                  </a:lnTo>
                  <a:lnTo>
                    <a:pt x="756698" y="1102550"/>
                  </a:lnTo>
                  <a:lnTo>
                    <a:pt x="756500" y="1102599"/>
                  </a:lnTo>
                  <a:cubicBezTo>
                    <a:pt x="756239" y="1102403"/>
                    <a:pt x="756142" y="1101295"/>
                    <a:pt x="756337" y="1101132"/>
                  </a:cubicBezTo>
                  <a:lnTo>
                    <a:pt x="757969" y="1101273"/>
                  </a:lnTo>
                  <a:lnTo>
                    <a:pt x="759892" y="1099338"/>
                  </a:lnTo>
                  <a:lnTo>
                    <a:pt x="887496" y="1099338"/>
                  </a:lnTo>
                  <a:close/>
                  <a:moveTo>
                    <a:pt x="5967" y="1027373"/>
                  </a:moveTo>
                  <a:lnTo>
                    <a:pt x="134735" y="1027373"/>
                  </a:lnTo>
                  <a:cubicBezTo>
                    <a:pt x="137800" y="1027373"/>
                    <a:pt x="140245" y="1029851"/>
                    <a:pt x="140245" y="1032884"/>
                  </a:cubicBezTo>
                  <a:lnTo>
                    <a:pt x="140245" y="1093372"/>
                  </a:lnTo>
                  <a:cubicBezTo>
                    <a:pt x="140245" y="1096404"/>
                    <a:pt x="137767" y="1098882"/>
                    <a:pt x="134735" y="1098882"/>
                  </a:cubicBezTo>
                  <a:lnTo>
                    <a:pt x="5967" y="1098882"/>
                  </a:lnTo>
                  <a:cubicBezTo>
                    <a:pt x="2934" y="1098882"/>
                    <a:pt x="456" y="1096404"/>
                    <a:pt x="456" y="1093372"/>
                  </a:cubicBezTo>
                  <a:lnTo>
                    <a:pt x="456" y="1032884"/>
                  </a:lnTo>
                  <a:cubicBezTo>
                    <a:pt x="456" y="1029851"/>
                    <a:pt x="2934" y="1027373"/>
                    <a:pt x="5967" y="1027373"/>
                  </a:cubicBezTo>
                  <a:close/>
                  <a:moveTo>
                    <a:pt x="964538" y="1026590"/>
                  </a:moveTo>
                  <a:lnTo>
                    <a:pt x="1028221" y="1026590"/>
                  </a:lnTo>
                  <a:cubicBezTo>
                    <a:pt x="1028286" y="1026590"/>
                    <a:pt x="1028351" y="1026656"/>
                    <a:pt x="1028351" y="1026721"/>
                  </a:cubicBezTo>
                  <a:lnTo>
                    <a:pt x="1028351" y="1094839"/>
                  </a:lnTo>
                  <a:cubicBezTo>
                    <a:pt x="1028351" y="1097871"/>
                    <a:pt x="1025873" y="1100350"/>
                    <a:pt x="1022840" y="1100350"/>
                  </a:cubicBezTo>
                  <a:lnTo>
                    <a:pt x="965875" y="1100350"/>
                  </a:lnTo>
                  <a:cubicBezTo>
                    <a:pt x="962092" y="1100350"/>
                    <a:pt x="959027" y="1097284"/>
                    <a:pt x="959027" y="1093502"/>
                  </a:cubicBezTo>
                  <a:lnTo>
                    <a:pt x="959027" y="1032101"/>
                  </a:lnTo>
                  <a:cubicBezTo>
                    <a:pt x="959027" y="1029036"/>
                    <a:pt x="961505" y="1026590"/>
                    <a:pt x="964538" y="1026590"/>
                  </a:cubicBezTo>
                  <a:close/>
                  <a:moveTo>
                    <a:pt x="1237530" y="1026558"/>
                  </a:moveTo>
                  <a:lnTo>
                    <a:pt x="1368255" y="1026558"/>
                  </a:lnTo>
                  <a:cubicBezTo>
                    <a:pt x="1371353" y="1026558"/>
                    <a:pt x="1373863" y="1029069"/>
                    <a:pt x="1373863" y="1032167"/>
                  </a:cubicBezTo>
                  <a:lnTo>
                    <a:pt x="1373863" y="1098230"/>
                  </a:lnTo>
                  <a:lnTo>
                    <a:pt x="1435362" y="1098230"/>
                  </a:lnTo>
                  <a:cubicBezTo>
                    <a:pt x="1438460" y="1098230"/>
                    <a:pt x="1440970" y="1100741"/>
                    <a:pt x="1440970" y="1103838"/>
                  </a:cubicBezTo>
                  <a:lnTo>
                    <a:pt x="1440970" y="1234139"/>
                  </a:lnTo>
                  <a:lnTo>
                    <a:pt x="1506251" y="1234139"/>
                  </a:lnTo>
                  <a:lnTo>
                    <a:pt x="1506251" y="1171923"/>
                  </a:lnTo>
                  <a:cubicBezTo>
                    <a:pt x="1506251" y="1168890"/>
                    <a:pt x="1508697" y="1166412"/>
                    <a:pt x="1511762" y="1166412"/>
                  </a:cubicBezTo>
                  <a:lnTo>
                    <a:pt x="1578803" y="1166412"/>
                  </a:lnTo>
                  <a:lnTo>
                    <a:pt x="1578803" y="1102143"/>
                  </a:lnTo>
                  <a:cubicBezTo>
                    <a:pt x="1578803" y="1099077"/>
                    <a:pt x="1581249" y="1096599"/>
                    <a:pt x="1584314" y="1096599"/>
                  </a:cubicBezTo>
                  <a:lnTo>
                    <a:pt x="1640171" y="1096599"/>
                  </a:lnTo>
                  <a:cubicBezTo>
                    <a:pt x="1643268" y="1096599"/>
                    <a:pt x="1645779" y="1099110"/>
                    <a:pt x="1645779" y="1102208"/>
                  </a:cubicBezTo>
                  <a:lnTo>
                    <a:pt x="1645779" y="1371255"/>
                  </a:lnTo>
                  <a:lnTo>
                    <a:pt x="1585651" y="1371255"/>
                  </a:lnTo>
                  <a:cubicBezTo>
                    <a:pt x="1581868" y="1371255"/>
                    <a:pt x="1578803" y="1368189"/>
                    <a:pt x="1578803" y="1364407"/>
                  </a:cubicBezTo>
                  <a:lnTo>
                    <a:pt x="1578803" y="1235639"/>
                  </a:lnTo>
                  <a:lnTo>
                    <a:pt x="1508631" y="1235639"/>
                  </a:lnTo>
                  <a:lnTo>
                    <a:pt x="1508632" y="1235639"/>
                  </a:lnTo>
                  <a:lnTo>
                    <a:pt x="1508632" y="1301963"/>
                  </a:lnTo>
                  <a:cubicBezTo>
                    <a:pt x="1508632" y="1302746"/>
                    <a:pt x="1508012" y="1303365"/>
                    <a:pt x="1507229" y="1303365"/>
                  </a:cubicBezTo>
                  <a:lnTo>
                    <a:pt x="1441003" y="1303365"/>
                  </a:lnTo>
                  <a:lnTo>
                    <a:pt x="1441003" y="1369787"/>
                  </a:lnTo>
                  <a:lnTo>
                    <a:pt x="1504425" y="1369787"/>
                  </a:lnTo>
                  <a:cubicBezTo>
                    <a:pt x="1507523" y="1369787"/>
                    <a:pt x="1510033" y="1372298"/>
                    <a:pt x="1510033" y="1375396"/>
                  </a:cubicBezTo>
                  <a:lnTo>
                    <a:pt x="1510033" y="1439014"/>
                  </a:lnTo>
                  <a:lnTo>
                    <a:pt x="1640171" y="1439209"/>
                  </a:lnTo>
                  <a:cubicBezTo>
                    <a:pt x="1643269" y="1439209"/>
                    <a:pt x="1645780" y="1441720"/>
                    <a:pt x="1645780" y="1444818"/>
                  </a:cubicBezTo>
                  <a:lnTo>
                    <a:pt x="1645780" y="1507294"/>
                  </a:lnTo>
                  <a:lnTo>
                    <a:pt x="1709724" y="1507294"/>
                  </a:lnTo>
                  <a:cubicBezTo>
                    <a:pt x="1712822" y="1507294"/>
                    <a:pt x="1715332" y="1509805"/>
                    <a:pt x="1715332" y="1512935"/>
                  </a:cubicBezTo>
                  <a:lnTo>
                    <a:pt x="1715332" y="1571042"/>
                  </a:lnTo>
                  <a:cubicBezTo>
                    <a:pt x="1715332" y="1574075"/>
                    <a:pt x="1712854" y="1576553"/>
                    <a:pt x="1709821" y="1576553"/>
                  </a:cubicBezTo>
                  <a:lnTo>
                    <a:pt x="1583108" y="1576553"/>
                  </a:lnTo>
                  <a:cubicBezTo>
                    <a:pt x="1579325" y="1576553"/>
                    <a:pt x="1576260" y="1573488"/>
                    <a:pt x="1576260" y="1569705"/>
                  </a:cubicBezTo>
                  <a:lnTo>
                    <a:pt x="1576260" y="1508468"/>
                  </a:lnTo>
                  <a:lnTo>
                    <a:pt x="1441035" y="1508468"/>
                  </a:lnTo>
                  <a:lnTo>
                    <a:pt x="1441035" y="1646236"/>
                  </a:lnTo>
                  <a:lnTo>
                    <a:pt x="1304376" y="1646236"/>
                  </a:lnTo>
                  <a:cubicBezTo>
                    <a:pt x="1303528" y="1646236"/>
                    <a:pt x="1302811" y="1646921"/>
                    <a:pt x="1302811" y="1647801"/>
                  </a:cubicBezTo>
                  <a:lnTo>
                    <a:pt x="1302811" y="1713864"/>
                  </a:lnTo>
                  <a:lnTo>
                    <a:pt x="1102339" y="1713864"/>
                  </a:lnTo>
                  <a:cubicBezTo>
                    <a:pt x="1098556" y="1713864"/>
                    <a:pt x="1095491" y="1710799"/>
                    <a:pt x="1095491" y="1707017"/>
                  </a:cubicBezTo>
                  <a:lnTo>
                    <a:pt x="1095491" y="1576912"/>
                  </a:lnTo>
                  <a:lnTo>
                    <a:pt x="1162891" y="1576912"/>
                  </a:lnTo>
                  <a:lnTo>
                    <a:pt x="1162891" y="1641377"/>
                  </a:lnTo>
                  <a:cubicBezTo>
                    <a:pt x="1162891" y="1645160"/>
                    <a:pt x="1165956" y="1648225"/>
                    <a:pt x="1169739" y="1648225"/>
                  </a:cubicBezTo>
                  <a:lnTo>
                    <a:pt x="1295246" y="1648225"/>
                  </a:lnTo>
                  <a:cubicBezTo>
                    <a:pt x="1298279" y="1648225"/>
                    <a:pt x="1300757" y="1645747"/>
                    <a:pt x="1300757" y="1642714"/>
                  </a:cubicBezTo>
                  <a:lnTo>
                    <a:pt x="1300757" y="1579684"/>
                  </a:lnTo>
                  <a:lnTo>
                    <a:pt x="1364896" y="1579684"/>
                  </a:lnTo>
                  <a:cubicBezTo>
                    <a:pt x="1367929" y="1579684"/>
                    <a:pt x="1370407" y="1577205"/>
                    <a:pt x="1370407" y="1574173"/>
                  </a:cubicBezTo>
                  <a:lnTo>
                    <a:pt x="1370407" y="1515935"/>
                  </a:lnTo>
                  <a:cubicBezTo>
                    <a:pt x="1370407" y="1512838"/>
                    <a:pt x="1367896" y="1510327"/>
                    <a:pt x="1364799" y="1510327"/>
                  </a:cubicBezTo>
                  <a:lnTo>
                    <a:pt x="1301050" y="1510327"/>
                  </a:lnTo>
                  <a:lnTo>
                    <a:pt x="1301050" y="1444590"/>
                  </a:lnTo>
                  <a:cubicBezTo>
                    <a:pt x="1301050" y="1441492"/>
                    <a:pt x="1298540" y="1438981"/>
                    <a:pt x="1295442" y="1438981"/>
                  </a:cubicBezTo>
                  <a:lnTo>
                    <a:pt x="1237204" y="1438981"/>
                  </a:lnTo>
                  <a:cubicBezTo>
                    <a:pt x="1234172" y="1438981"/>
                    <a:pt x="1231693" y="1441459"/>
                    <a:pt x="1231693" y="1444492"/>
                  </a:cubicBezTo>
                  <a:lnTo>
                    <a:pt x="1231693" y="1510294"/>
                  </a:lnTo>
                  <a:lnTo>
                    <a:pt x="1164587" y="1510294"/>
                  </a:lnTo>
                  <a:lnTo>
                    <a:pt x="1164587" y="1444557"/>
                  </a:lnTo>
                  <a:cubicBezTo>
                    <a:pt x="1164587" y="1441459"/>
                    <a:pt x="1162076" y="1438949"/>
                    <a:pt x="1158978" y="1438949"/>
                  </a:cubicBezTo>
                  <a:lnTo>
                    <a:pt x="1100741" y="1438949"/>
                  </a:lnTo>
                  <a:cubicBezTo>
                    <a:pt x="1097708" y="1438949"/>
                    <a:pt x="1095230" y="1441427"/>
                    <a:pt x="1095230" y="1444459"/>
                  </a:cubicBezTo>
                  <a:lnTo>
                    <a:pt x="1095230" y="1576684"/>
                  </a:lnTo>
                  <a:lnTo>
                    <a:pt x="1035264" y="1576684"/>
                  </a:lnTo>
                  <a:cubicBezTo>
                    <a:pt x="1031482" y="1576684"/>
                    <a:pt x="1028417" y="1573618"/>
                    <a:pt x="1028417" y="1569836"/>
                  </a:cubicBezTo>
                  <a:lnTo>
                    <a:pt x="1028417" y="1440807"/>
                  </a:lnTo>
                  <a:lnTo>
                    <a:pt x="962549" y="1440807"/>
                  </a:lnTo>
                  <a:cubicBezTo>
                    <a:pt x="962092" y="1440807"/>
                    <a:pt x="961701" y="1440448"/>
                    <a:pt x="961701" y="1439959"/>
                  </a:cubicBezTo>
                  <a:lnTo>
                    <a:pt x="961701" y="1503186"/>
                  </a:lnTo>
                  <a:cubicBezTo>
                    <a:pt x="961701" y="1506218"/>
                    <a:pt x="959223" y="1508696"/>
                    <a:pt x="956190" y="1508696"/>
                  </a:cubicBezTo>
                  <a:lnTo>
                    <a:pt x="898311" y="1508696"/>
                  </a:lnTo>
                  <a:cubicBezTo>
                    <a:pt x="894529" y="1508696"/>
                    <a:pt x="891464" y="1505631"/>
                    <a:pt x="891464" y="1501849"/>
                  </a:cubicBezTo>
                  <a:lnTo>
                    <a:pt x="891464" y="1376896"/>
                  </a:lnTo>
                  <a:cubicBezTo>
                    <a:pt x="891464" y="1373863"/>
                    <a:pt x="893942" y="1371385"/>
                    <a:pt x="896975" y="1371385"/>
                  </a:cubicBezTo>
                  <a:lnTo>
                    <a:pt x="961734" y="1371385"/>
                  </a:lnTo>
                  <a:lnTo>
                    <a:pt x="961734" y="1305550"/>
                  </a:lnTo>
                  <a:cubicBezTo>
                    <a:pt x="961734" y="1304180"/>
                    <a:pt x="962842" y="1303072"/>
                    <a:pt x="964212" y="1303072"/>
                  </a:cubicBezTo>
                  <a:lnTo>
                    <a:pt x="1095426" y="1303072"/>
                  </a:lnTo>
                  <a:lnTo>
                    <a:pt x="1095426" y="1234563"/>
                  </a:lnTo>
                  <a:lnTo>
                    <a:pt x="1035851" y="1234563"/>
                  </a:lnTo>
                  <a:cubicBezTo>
                    <a:pt x="1032069" y="1234563"/>
                    <a:pt x="1029003" y="1231498"/>
                    <a:pt x="1029003" y="1227715"/>
                  </a:cubicBezTo>
                  <a:lnTo>
                    <a:pt x="1029003" y="1170847"/>
                  </a:lnTo>
                  <a:cubicBezTo>
                    <a:pt x="1029003" y="1167815"/>
                    <a:pt x="1031482" y="1165337"/>
                    <a:pt x="1034514" y="1165337"/>
                  </a:cubicBezTo>
                  <a:lnTo>
                    <a:pt x="1095426" y="1165337"/>
                  </a:lnTo>
                  <a:lnTo>
                    <a:pt x="1095426" y="1103741"/>
                  </a:lnTo>
                  <a:cubicBezTo>
                    <a:pt x="1095426" y="1100708"/>
                    <a:pt x="1097904" y="1098230"/>
                    <a:pt x="1100936" y="1098230"/>
                  </a:cubicBezTo>
                  <a:lnTo>
                    <a:pt x="1232020" y="1098230"/>
                  </a:lnTo>
                  <a:lnTo>
                    <a:pt x="1232020" y="1032069"/>
                  </a:lnTo>
                  <a:cubicBezTo>
                    <a:pt x="1232020" y="1029036"/>
                    <a:pt x="1234498" y="1026558"/>
                    <a:pt x="1237530" y="1026558"/>
                  </a:cubicBezTo>
                  <a:close/>
                  <a:moveTo>
                    <a:pt x="210613" y="960821"/>
                  </a:moveTo>
                  <a:cubicBezTo>
                    <a:pt x="208689" y="960821"/>
                    <a:pt x="207124" y="962386"/>
                    <a:pt x="207124" y="964309"/>
                  </a:cubicBezTo>
                  <a:lnTo>
                    <a:pt x="207124" y="1029199"/>
                  </a:lnTo>
                  <a:lnTo>
                    <a:pt x="272013" y="1029199"/>
                  </a:lnTo>
                  <a:cubicBezTo>
                    <a:pt x="273937" y="1029199"/>
                    <a:pt x="275503" y="1027634"/>
                    <a:pt x="275503" y="1025710"/>
                  </a:cubicBezTo>
                  <a:lnTo>
                    <a:pt x="275535" y="1025710"/>
                  </a:lnTo>
                  <a:lnTo>
                    <a:pt x="275535" y="964309"/>
                  </a:lnTo>
                  <a:cubicBezTo>
                    <a:pt x="275535" y="962386"/>
                    <a:pt x="273970" y="960821"/>
                    <a:pt x="272046" y="960821"/>
                  </a:cubicBezTo>
                  <a:lnTo>
                    <a:pt x="271868" y="960821"/>
                  </a:lnTo>
                  <a:lnTo>
                    <a:pt x="272863" y="963918"/>
                  </a:lnTo>
                  <a:cubicBezTo>
                    <a:pt x="272895" y="984266"/>
                    <a:pt x="272895" y="1004646"/>
                    <a:pt x="272863" y="1024993"/>
                  </a:cubicBezTo>
                  <a:cubicBezTo>
                    <a:pt x="272830" y="1026232"/>
                    <a:pt x="273450" y="1027798"/>
                    <a:pt x="271721" y="1028548"/>
                  </a:cubicBezTo>
                  <a:lnTo>
                    <a:pt x="271721" y="960821"/>
                  </a:lnTo>
                  <a:close/>
                  <a:moveTo>
                    <a:pt x="1444036" y="958799"/>
                  </a:moveTo>
                  <a:lnTo>
                    <a:pt x="1577271" y="958799"/>
                  </a:lnTo>
                  <a:cubicBezTo>
                    <a:pt x="1578086" y="958799"/>
                    <a:pt x="1578771" y="959484"/>
                    <a:pt x="1578771" y="960299"/>
                  </a:cubicBezTo>
                  <a:lnTo>
                    <a:pt x="1578771" y="1022515"/>
                  </a:lnTo>
                  <a:cubicBezTo>
                    <a:pt x="1578771" y="1025547"/>
                    <a:pt x="1576293" y="1028026"/>
                    <a:pt x="1573260" y="1028026"/>
                  </a:cubicBezTo>
                  <a:lnTo>
                    <a:pt x="1444851" y="1028026"/>
                  </a:lnTo>
                  <a:cubicBezTo>
                    <a:pt x="1441362" y="1028026"/>
                    <a:pt x="1438525" y="1025189"/>
                    <a:pt x="1438525" y="1021700"/>
                  </a:cubicBezTo>
                  <a:lnTo>
                    <a:pt x="1438525" y="964310"/>
                  </a:lnTo>
                  <a:cubicBezTo>
                    <a:pt x="1438525" y="961277"/>
                    <a:pt x="1441003" y="958799"/>
                    <a:pt x="1444036" y="958799"/>
                  </a:cubicBezTo>
                  <a:close/>
                  <a:moveTo>
                    <a:pt x="897431" y="890127"/>
                  </a:moveTo>
                  <a:lnTo>
                    <a:pt x="955669" y="890127"/>
                  </a:lnTo>
                  <a:cubicBezTo>
                    <a:pt x="958767" y="890127"/>
                    <a:pt x="961277" y="892638"/>
                    <a:pt x="961277" y="895736"/>
                  </a:cubicBezTo>
                  <a:lnTo>
                    <a:pt x="961277" y="951300"/>
                  </a:lnTo>
                  <a:cubicBezTo>
                    <a:pt x="961277" y="954332"/>
                    <a:pt x="958799" y="956810"/>
                    <a:pt x="955767" y="956810"/>
                  </a:cubicBezTo>
                  <a:lnTo>
                    <a:pt x="898801" y="956810"/>
                  </a:lnTo>
                  <a:cubicBezTo>
                    <a:pt x="895018" y="956810"/>
                    <a:pt x="891953" y="953745"/>
                    <a:pt x="891953" y="949963"/>
                  </a:cubicBezTo>
                  <a:lnTo>
                    <a:pt x="891953" y="895670"/>
                  </a:lnTo>
                  <a:cubicBezTo>
                    <a:pt x="891888" y="892573"/>
                    <a:pt x="894366" y="890127"/>
                    <a:pt x="897431" y="890127"/>
                  </a:cubicBezTo>
                  <a:close/>
                  <a:moveTo>
                    <a:pt x="1651291" y="822498"/>
                  </a:moveTo>
                  <a:lnTo>
                    <a:pt x="1709398" y="822498"/>
                  </a:lnTo>
                  <a:cubicBezTo>
                    <a:pt x="1712495" y="822498"/>
                    <a:pt x="1715006" y="825009"/>
                    <a:pt x="1715006" y="828107"/>
                  </a:cubicBezTo>
                  <a:lnTo>
                    <a:pt x="1715006" y="1021080"/>
                  </a:lnTo>
                  <a:cubicBezTo>
                    <a:pt x="1715006" y="1024112"/>
                    <a:pt x="1712528" y="1026591"/>
                    <a:pt x="1709496" y="1026591"/>
                  </a:cubicBezTo>
                  <a:lnTo>
                    <a:pt x="1645780" y="1026591"/>
                  </a:lnTo>
                  <a:lnTo>
                    <a:pt x="1645780" y="959843"/>
                  </a:lnTo>
                  <a:lnTo>
                    <a:pt x="1578966" y="959843"/>
                  </a:lnTo>
                  <a:lnTo>
                    <a:pt x="1578966" y="896127"/>
                  </a:lnTo>
                  <a:cubicBezTo>
                    <a:pt x="1578901" y="893094"/>
                    <a:pt x="1581379" y="890616"/>
                    <a:pt x="1584444" y="890616"/>
                  </a:cubicBezTo>
                  <a:lnTo>
                    <a:pt x="1645780" y="890616"/>
                  </a:lnTo>
                  <a:lnTo>
                    <a:pt x="1645780" y="828041"/>
                  </a:lnTo>
                  <a:cubicBezTo>
                    <a:pt x="1645780" y="824976"/>
                    <a:pt x="1648258" y="822498"/>
                    <a:pt x="1651291" y="822498"/>
                  </a:cubicBezTo>
                  <a:close/>
                  <a:moveTo>
                    <a:pt x="758293" y="754804"/>
                  </a:moveTo>
                  <a:lnTo>
                    <a:pt x="820606" y="754804"/>
                  </a:lnTo>
                  <a:cubicBezTo>
                    <a:pt x="822562" y="754804"/>
                    <a:pt x="824160" y="756402"/>
                    <a:pt x="824160" y="758358"/>
                  </a:cubicBezTo>
                  <a:lnTo>
                    <a:pt x="824160" y="886605"/>
                  </a:lnTo>
                  <a:cubicBezTo>
                    <a:pt x="824160" y="888529"/>
                    <a:pt x="822595" y="890094"/>
                    <a:pt x="820671" y="890094"/>
                  </a:cubicBezTo>
                  <a:lnTo>
                    <a:pt x="756434" y="890094"/>
                  </a:lnTo>
                  <a:lnTo>
                    <a:pt x="756434" y="960690"/>
                  </a:lnTo>
                  <a:lnTo>
                    <a:pt x="756336" y="960788"/>
                  </a:lnTo>
                  <a:lnTo>
                    <a:pt x="817575" y="960788"/>
                  </a:lnTo>
                  <a:cubicBezTo>
                    <a:pt x="819499" y="960821"/>
                    <a:pt x="821064" y="962353"/>
                    <a:pt x="821064" y="964277"/>
                  </a:cubicBezTo>
                  <a:lnTo>
                    <a:pt x="821064" y="1025091"/>
                  </a:lnTo>
                  <a:cubicBezTo>
                    <a:pt x="821064" y="1027048"/>
                    <a:pt x="819466" y="1028645"/>
                    <a:pt x="817510" y="1028645"/>
                  </a:cubicBezTo>
                  <a:lnTo>
                    <a:pt x="620526" y="1028645"/>
                  </a:lnTo>
                  <a:cubicBezTo>
                    <a:pt x="618602" y="1028645"/>
                    <a:pt x="617037" y="1027080"/>
                    <a:pt x="617037" y="1025156"/>
                  </a:cubicBezTo>
                  <a:lnTo>
                    <a:pt x="617037" y="960788"/>
                  </a:lnTo>
                  <a:lnTo>
                    <a:pt x="687078" y="960788"/>
                  </a:lnTo>
                  <a:lnTo>
                    <a:pt x="687078" y="889768"/>
                  </a:lnTo>
                  <a:cubicBezTo>
                    <a:pt x="687111" y="887844"/>
                    <a:pt x="688643" y="886279"/>
                    <a:pt x="690567" y="886279"/>
                  </a:cubicBezTo>
                  <a:lnTo>
                    <a:pt x="752880" y="886279"/>
                  </a:lnTo>
                  <a:lnTo>
                    <a:pt x="754804" y="888204"/>
                  </a:lnTo>
                  <a:lnTo>
                    <a:pt x="754804" y="758293"/>
                  </a:lnTo>
                  <a:cubicBezTo>
                    <a:pt x="754804" y="756369"/>
                    <a:pt x="756369" y="754804"/>
                    <a:pt x="758293" y="754804"/>
                  </a:cubicBezTo>
                  <a:close/>
                  <a:moveTo>
                    <a:pt x="343196" y="752522"/>
                  </a:moveTo>
                  <a:lnTo>
                    <a:pt x="343196" y="820216"/>
                  </a:lnTo>
                  <a:cubicBezTo>
                    <a:pt x="343196" y="822107"/>
                    <a:pt x="344729" y="823672"/>
                    <a:pt x="346652" y="823672"/>
                  </a:cubicBezTo>
                  <a:lnTo>
                    <a:pt x="477931" y="823672"/>
                  </a:lnTo>
                  <a:lnTo>
                    <a:pt x="477931" y="890159"/>
                  </a:lnTo>
                  <a:lnTo>
                    <a:pt x="413042" y="890159"/>
                  </a:lnTo>
                  <a:cubicBezTo>
                    <a:pt x="411118" y="890159"/>
                    <a:pt x="409553" y="891725"/>
                    <a:pt x="409553" y="893648"/>
                  </a:cubicBezTo>
                  <a:lnTo>
                    <a:pt x="409553" y="954984"/>
                  </a:lnTo>
                  <a:cubicBezTo>
                    <a:pt x="409553" y="956940"/>
                    <a:pt x="411151" y="958538"/>
                    <a:pt x="413107" y="958538"/>
                  </a:cubicBezTo>
                  <a:lnTo>
                    <a:pt x="474442" y="958538"/>
                  </a:lnTo>
                  <a:cubicBezTo>
                    <a:pt x="476366" y="958538"/>
                    <a:pt x="477931" y="956973"/>
                    <a:pt x="477931" y="955049"/>
                  </a:cubicBezTo>
                  <a:lnTo>
                    <a:pt x="477931" y="890616"/>
                  </a:lnTo>
                  <a:lnTo>
                    <a:pt x="543799" y="890616"/>
                  </a:lnTo>
                  <a:cubicBezTo>
                    <a:pt x="545723" y="890616"/>
                    <a:pt x="547288" y="889051"/>
                    <a:pt x="547288" y="887127"/>
                  </a:cubicBezTo>
                  <a:lnTo>
                    <a:pt x="547288" y="816270"/>
                  </a:lnTo>
                  <a:cubicBezTo>
                    <a:pt x="547288" y="816172"/>
                    <a:pt x="547223" y="816075"/>
                    <a:pt x="547223" y="815944"/>
                  </a:cubicBezTo>
                  <a:lnTo>
                    <a:pt x="547223" y="756011"/>
                  </a:lnTo>
                  <a:cubicBezTo>
                    <a:pt x="547223" y="754087"/>
                    <a:pt x="545658" y="752522"/>
                    <a:pt x="543734" y="752522"/>
                  </a:cubicBezTo>
                  <a:close/>
                  <a:moveTo>
                    <a:pt x="141191" y="752359"/>
                  </a:moveTo>
                  <a:lnTo>
                    <a:pt x="205461" y="752359"/>
                  </a:lnTo>
                  <a:cubicBezTo>
                    <a:pt x="207385" y="752359"/>
                    <a:pt x="208950" y="753924"/>
                    <a:pt x="208950" y="755848"/>
                  </a:cubicBezTo>
                  <a:lnTo>
                    <a:pt x="208950" y="820118"/>
                  </a:lnTo>
                  <a:cubicBezTo>
                    <a:pt x="208950" y="822042"/>
                    <a:pt x="207418" y="823607"/>
                    <a:pt x="205494" y="823607"/>
                  </a:cubicBezTo>
                  <a:lnTo>
                    <a:pt x="141191" y="823607"/>
                  </a:lnTo>
                  <a:cubicBezTo>
                    <a:pt x="139267" y="823607"/>
                    <a:pt x="137702" y="822042"/>
                    <a:pt x="137702" y="820118"/>
                  </a:cubicBezTo>
                  <a:lnTo>
                    <a:pt x="137702" y="755848"/>
                  </a:lnTo>
                  <a:cubicBezTo>
                    <a:pt x="137702" y="753924"/>
                    <a:pt x="139267" y="752359"/>
                    <a:pt x="141191" y="752359"/>
                  </a:cubicBezTo>
                  <a:close/>
                  <a:moveTo>
                    <a:pt x="1101230" y="687535"/>
                  </a:moveTo>
                  <a:cubicBezTo>
                    <a:pt x="1098198" y="687535"/>
                    <a:pt x="1095720" y="690013"/>
                    <a:pt x="1095720" y="693046"/>
                  </a:cubicBezTo>
                  <a:lnTo>
                    <a:pt x="1095720" y="754088"/>
                  </a:lnTo>
                  <a:cubicBezTo>
                    <a:pt x="1095720" y="754381"/>
                    <a:pt x="1095980" y="754642"/>
                    <a:pt x="1096274" y="754642"/>
                  </a:cubicBezTo>
                  <a:lnTo>
                    <a:pt x="1034547" y="754642"/>
                  </a:lnTo>
                  <a:cubicBezTo>
                    <a:pt x="1031515" y="754642"/>
                    <a:pt x="1029036" y="757120"/>
                    <a:pt x="1029036" y="760152"/>
                  </a:cubicBezTo>
                  <a:lnTo>
                    <a:pt x="1029036" y="820868"/>
                  </a:lnTo>
                  <a:cubicBezTo>
                    <a:pt x="1029036" y="821097"/>
                    <a:pt x="1029232" y="821292"/>
                    <a:pt x="1029461" y="821292"/>
                  </a:cubicBezTo>
                  <a:lnTo>
                    <a:pt x="1161489" y="821292"/>
                  </a:lnTo>
                  <a:cubicBezTo>
                    <a:pt x="1164522" y="821292"/>
                    <a:pt x="1167000" y="818814"/>
                    <a:pt x="1167000" y="815781"/>
                  </a:cubicBezTo>
                  <a:lnTo>
                    <a:pt x="1167000" y="755033"/>
                  </a:lnTo>
                  <a:cubicBezTo>
                    <a:pt x="1167000" y="754838"/>
                    <a:pt x="1166837" y="754642"/>
                    <a:pt x="1166609" y="754642"/>
                  </a:cubicBezTo>
                  <a:lnTo>
                    <a:pt x="1230552" y="754642"/>
                  </a:lnTo>
                  <a:cubicBezTo>
                    <a:pt x="1233585" y="754642"/>
                    <a:pt x="1236063" y="752164"/>
                    <a:pt x="1236063" y="749131"/>
                  </a:cubicBezTo>
                  <a:lnTo>
                    <a:pt x="1236063" y="693144"/>
                  </a:lnTo>
                  <a:cubicBezTo>
                    <a:pt x="1236063" y="690046"/>
                    <a:pt x="1233552" y="687535"/>
                    <a:pt x="1230455" y="687535"/>
                  </a:cubicBezTo>
                  <a:close/>
                  <a:moveTo>
                    <a:pt x="1445829" y="619026"/>
                  </a:moveTo>
                  <a:lnTo>
                    <a:pt x="1509544" y="619026"/>
                  </a:lnTo>
                  <a:lnTo>
                    <a:pt x="1509544" y="686589"/>
                  </a:lnTo>
                  <a:lnTo>
                    <a:pt x="1578868" y="686589"/>
                  </a:lnTo>
                  <a:lnTo>
                    <a:pt x="1578868" y="753990"/>
                  </a:lnTo>
                  <a:lnTo>
                    <a:pt x="1509544" y="753990"/>
                  </a:lnTo>
                  <a:lnTo>
                    <a:pt x="1509544" y="815782"/>
                  </a:lnTo>
                  <a:cubicBezTo>
                    <a:pt x="1509544" y="818847"/>
                    <a:pt x="1507066" y="821325"/>
                    <a:pt x="1504034" y="821325"/>
                  </a:cubicBezTo>
                  <a:lnTo>
                    <a:pt x="1445927" y="821325"/>
                  </a:lnTo>
                  <a:cubicBezTo>
                    <a:pt x="1442829" y="821325"/>
                    <a:pt x="1440318" y="818815"/>
                    <a:pt x="1440318" y="815717"/>
                  </a:cubicBezTo>
                  <a:lnTo>
                    <a:pt x="1440318" y="624537"/>
                  </a:lnTo>
                  <a:cubicBezTo>
                    <a:pt x="1440318" y="621504"/>
                    <a:pt x="1442796" y="619026"/>
                    <a:pt x="1445829" y="619026"/>
                  </a:cubicBezTo>
                  <a:close/>
                  <a:moveTo>
                    <a:pt x="412292" y="617526"/>
                  </a:moveTo>
                  <a:lnTo>
                    <a:pt x="412292" y="683850"/>
                  </a:lnTo>
                  <a:cubicBezTo>
                    <a:pt x="412292" y="685774"/>
                    <a:pt x="413857" y="687339"/>
                    <a:pt x="415781" y="687339"/>
                  </a:cubicBezTo>
                  <a:lnTo>
                    <a:pt x="478551" y="687339"/>
                  </a:lnTo>
                  <a:cubicBezTo>
                    <a:pt x="480508" y="687339"/>
                    <a:pt x="482105" y="685741"/>
                    <a:pt x="482105" y="683785"/>
                  </a:cubicBezTo>
                  <a:lnTo>
                    <a:pt x="482105" y="621015"/>
                  </a:lnTo>
                  <a:cubicBezTo>
                    <a:pt x="482105" y="619091"/>
                    <a:pt x="480540" y="617526"/>
                    <a:pt x="478616" y="617526"/>
                  </a:cubicBezTo>
                  <a:close/>
                  <a:moveTo>
                    <a:pt x="1515153" y="549702"/>
                  </a:moveTo>
                  <a:lnTo>
                    <a:pt x="1572217" y="549702"/>
                  </a:lnTo>
                  <a:cubicBezTo>
                    <a:pt x="1575249" y="549702"/>
                    <a:pt x="1577727" y="552180"/>
                    <a:pt x="1577727" y="555213"/>
                  </a:cubicBezTo>
                  <a:lnTo>
                    <a:pt x="1577727" y="617950"/>
                  </a:lnTo>
                  <a:lnTo>
                    <a:pt x="1509544" y="617950"/>
                  </a:lnTo>
                  <a:lnTo>
                    <a:pt x="1509544" y="555311"/>
                  </a:lnTo>
                  <a:cubicBezTo>
                    <a:pt x="1509544" y="552213"/>
                    <a:pt x="1512055" y="549702"/>
                    <a:pt x="1515153" y="549702"/>
                  </a:cubicBezTo>
                  <a:close/>
                  <a:moveTo>
                    <a:pt x="5576" y="549702"/>
                  </a:moveTo>
                  <a:lnTo>
                    <a:pt x="66813" y="549702"/>
                  </a:lnTo>
                  <a:cubicBezTo>
                    <a:pt x="68737" y="549702"/>
                    <a:pt x="70302" y="551267"/>
                    <a:pt x="70302" y="553191"/>
                  </a:cubicBezTo>
                  <a:lnTo>
                    <a:pt x="70302" y="614428"/>
                  </a:lnTo>
                  <a:cubicBezTo>
                    <a:pt x="70302" y="616352"/>
                    <a:pt x="68737" y="617918"/>
                    <a:pt x="66813" y="617918"/>
                  </a:cubicBezTo>
                  <a:lnTo>
                    <a:pt x="5576" y="617918"/>
                  </a:lnTo>
                  <a:cubicBezTo>
                    <a:pt x="3652" y="617918"/>
                    <a:pt x="2087" y="616352"/>
                    <a:pt x="2087" y="614428"/>
                  </a:cubicBezTo>
                  <a:lnTo>
                    <a:pt x="2087" y="553191"/>
                  </a:lnTo>
                  <a:cubicBezTo>
                    <a:pt x="2087" y="551267"/>
                    <a:pt x="3652" y="549702"/>
                    <a:pt x="5576" y="549702"/>
                  </a:cubicBezTo>
                  <a:close/>
                  <a:moveTo>
                    <a:pt x="829966" y="549636"/>
                  </a:moveTo>
                  <a:lnTo>
                    <a:pt x="888496" y="549636"/>
                  </a:lnTo>
                  <a:cubicBezTo>
                    <a:pt x="891594" y="549636"/>
                    <a:pt x="894105" y="552147"/>
                    <a:pt x="894105" y="555245"/>
                  </a:cubicBezTo>
                  <a:lnTo>
                    <a:pt x="894105" y="613776"/>
                  </a:lnTo>
                  <a:cubicBezTo>
                    <a:pt x="894105" y="616808"/>
                    <a:pt x="891627" y="619286"/>
                    <a:pt x="888594" y="619286"/>
                  </a:cubicBezTo>
                  <a:lnTo>
                    <a:pt x="824455" y="619286"/>
                  </a:lnTo>
                  <a:lnTo>
                    <a:pt x="824455" y="555147"/>
                  </a:lnTo>
                  <a:cubicBezTo>
                    <a:pt x="824455" y="552114"/>
                    <a:pt x="826933" y="549636"/>
                    <a:pt x="829966" y="549636"/>
                  </a:cubicBezTo>
                  <a:close/>
                  <a:moveTo>
                    <a:pt x="1651291" y="549343"/>
                  </a:moveTo>
                  <a:lnTo>
                    <a:pt x="1709398" y="549343"/>
                  </a:lnTo>
                  <a:cubicBezTo>
                    <a:pt x="1712495" y="549343"/>
                    <a:pt x="1715006" y="551854"/>
                    <a:pt x="1715006" y="554952"/>
                  </a:cubicBezTo>
                  <a:lnTo>
                    <a:pt x="1715006" y="747925"/>
                  </a:lnTo>
                  <a:cubicBezTo>
                    <a:pt x="1715006" y="750957"/>
                    <a:pt x="1712528" y="753436"/>
                    <a:pt x="1709496" y="753436"/>
                  </a:cubicBezTo>
                  <a:lnTo>
                    <a:pt x="1645780" y="753436"/>
                  </a:lnTo>
                  <a:lnTo>
                    <a:pt x="1645780" y="686623"/>
                  </a:lnTo>
                  <a:lnTo>
                    <a:pt x="1578934" y="686623"/>
                  </a:lnTo>
                  <a:lnTo>
                    <a:pt x="1578934" y="618439"/>
                  </a:lnTo>
                  <a:lnTo>
                    <a:pt x="1645780" y="618439"/>
                  </a:lnTo>
                  <a:lnTo>
                    <a:pt x="1645780" y="554886"/>
                  </a:lnTo>
                  <a:cubicBezTo>
                    <a:pt x="1645780" y="551821"/>
                    <a:pt x="1648258" y="549343"/>
                    <a:pt x="1651291" y="549343"/>
                  </a:cubicBezTo>
                  <a:close/>
                  <a:moveTo>
                    <a:pt x="417803" y="548071"/>
                  </a:moveTo>
                  <a:lnTo>
                    <a:pt x="545495" y="548071"/>
                  </a:lnTo>
                  <a:cubicBezTo>
                    <a:pt x="548527" y="548071"/>
                    <a:pt x="551005" y="550549"/>
                    <a:pt x="551005" y="553582"/>
                  </a:cubicBezTo>
                  <a:lnTo>
                    <a:pt x="551005" y="685089"/>
                  </a:lnTo>
                  <a:lnTo>
                    <a:pt x="613514" y="685089"/>
                  </a:lnTo>
                  <a:cubicBezTo>
                    <a:pt x="616547" y="685089"/>
                    <a:pt x="619025" y="687567"/>
                    <a:pt x="619025" y="690600"/>
                  </a:cubicBezTo>
                  <a:lnTo>
                    <a:pt x="619025" y="960266"/>
                  </a:lnTo>
                  <a:lnTo>
                    <a:pt x="549310" y="960266"/>
                  </a:lnTo>
                  <a:lnTo>
                    <a:pt x="549310" y="1027699"/>
                  </a:lnTo>
                  <a:lnTo>
                    <a:pt x="413107" y="1027699"/>
                  </a:lnTo>
                  <a:cubicBezTo>
                    <a:pt x="411151" y="1027699"/>
                    <a:pt x="409553" y="1029297"/>
                    <a:pt x="409553" y="1031253"/>
                  </a:cubicBezTo>
                  <a:lnTo>
                    <a:pt x="409553" y="1095393"/>
                  </a:lnTo>
                  <a:cubicBezTo>
                    <a:pt x="409553" y="1097316"/>
                    <a:pt x="411118" y="1098882"/>
                    <a:pt x="413042" y="1098882"/>
                  </a:cubicBezTo>
                  <a:lnTo>
                    <a:pt x="549636" y="1098882"/>
                  </a:lnTo>
                  <a:lnTo>
                    <a:pt x="549636" y="1028644"/>
                  </a:lnTo>
                  <a:lnTo>
                    <a:pt x="619025" y="1028644"/>
                  </a:lnTo>
                  <a:lnTo>
                    <a:pt x="619025" y="1094838"/>
                  </a:lnTo>
                  <a:cubicBezTo>
                    <a:pt x="619025" y="1097871"/>
                    <a:pt x="616547" y="1100349"/>
                    <a:pt x="613514" y="1100349"/>
                  </a:cubicBezTo>
                  <a:lnTo>
                    <a:pt x="549603" y="1100349"/>
                  </a:lnTo>
                  <a:lnTo>
                    <a:pt x="549603" y="1160641"/>
                  </a:lnTo>
                  <a:cubicBezTo>
                    <a:pt x="549603" y="1163673"/>
                    <a:pt x="547125" y="1166152"/>
                    <a:pt x="544093" y="1166152"/>
                  </a:cubicBezTo>
                  <a:lnTo>
                    <a:pt x="212635" y="1166152"/>
                  </a:lnTo>
                  <a:cubicBezTo>
                    <a:pt x="209602" y="1166152"/>
                    <a:pt x="207124" y="1163673"/>
                    <a:pt x="207124" y="1160641"/>
                  </a:cubicBezTo>
                  <a:lnTo>
                    <a:pt x="207124" y="1032558"/>
                  </a:lnTo>
                  <a:lnTo>
                    <a:pt x="143702" y="1032558"/>
                  </a:lnTo>
                  <a:cubicBezTo>
                    <a:pt x="140669" y="1032558"/>
                    <a:pt x="138191" y="1030079"/>
                    <a:pt x="138191" y="1027047"/>
                  </a:cubicBezTo>
                  <a:lnTo>
                    <a:pt x="138191" y="960788"/>
                  </a:lnTo>
                  <a:lnTo>
                    <a:pt x="5967" y="960788"/>
                  </a:lnTo>
                  <a:cubicBezTo>
                    <a:pt x="2934" y="960788"/>
                    <a:pt x="456" y="958309"/>
                    <a:pt x="456" y="955277"/>
                  </a:cubicBezTo>
                  <a:lnTo>
                    <a:pt x="456" y="894790"/>
                  </a:lnTo>
                  <a:cubicBezTo>
                    <a:pt x="456" y="891757"/>
                    <a:pt x="2934" y="889279"/>
                    <a:pt x="5967" y="889279"/>
                  </a:cubicBezTo>
                  <a:lnTo>
                    <a:pt x="207124" y="889279"/>
                  </a:lnTo>
                  <a:lnTo>
                    <a:pt x="207124" y="829183"/>
                  </a:lnTo>
                  <a:cubicBezTo>
                    <a:pt x="207124" y="826150"/>
                    <a:pt x="209602" y="823672"/>
                    <a:pt x="212635" y="823672"/>
                  </a:cubicBezTo>
                  <a:lnTo>
                    <a:pt x="273350" y="823672"/>
                  </a:lnTo>
                  <a:lnTo>
                    <a:pt x="273350" y="758000"/>
                  </a:lnTo>
                  <a:cubicBezTo>
                    <a:pt x="273350" y="754967"/>
                    <a:pt x="275828" y="752489"/>
                    <a:pt x="278861" y="752489"/>
                  </a:cubicBezTo>
                  <a:lnTo>
                    <a:pt x="343196" y="752489"/>
                  </a:lnTo>
                  <a:lnTo>
                    <a:pt x="343196" y="690600"/>
                  </a:lnTo>
                  <a:cubicBezTo>
                    <a:pt x="343196" y="689719"/>
                    <a:pt x="343425" y="688904"/>
                    <a:pt x="343783" y="688187"/>
                  </a:cubicBezTo>
                  <a:lnTo>
                    <a:pt x="278861" y="688187"/>
                  </a:lnTo>
                  <a:cubicBezTo>
                    <a:pt x="275828" y="688187"/>
                    <a:pt x="273350" y="685709"/>
                    <a:pt x="273350" y="682676"/>
                  </a:cubicBezTo>
                  <a:lnTo>
                    <a:pt x="273350" y="622189"/>
                  </a:lnTo>
                  <a:cubicBezTo>
                    <a:pt x="273350" y="619156"/>
                    <a:pt x="275828" y="616678"/>
                    <a:pt x="278861" y="616678"/>
                  </a:cubicBezTo>
                  <a:lnTo>
                    <a:pt x="412292" y="616678"/>
                  </a:lnTo>
                  <a:lnTo>
                    <a:pt x="412292" y="553582"/>
                  </a:lnTo>
                  <a:cubicBezTo>
                    <a:pt x="412292" y="550549"/>
                    <a:pt x="414770" y="548071"/>
                    <a:pt x="417803" y="548071"/>
                  </a:cubicBezTo>
                  <a:close/>
                  <a:moveTo>
                    <a:pt x="142985" y="547288"/>
                  </a:moveTo>
                  <a:lnTo>
                    <a:pt x="203472" y="547288"/>
                  </a:lnTo>
                  <a:cubicBezTo>
                    <a:pt x="206505" y="547288"/>
                    <a:pt x="208983" y="549766"/>
                    <a:pt x="208983" y="552799"/>
                  </a:cubicBezTo>
                  <a:lnTo>
                    <a:pt x="208983" y="681567"/>
                  </a:lnTo>
                  <a:cubicBezTo>
                    <a:pt x="208983" y="684599"/>
                    <a:pt x="206538" y="687078"/>
                    <a:pt x="203472" y="687078"/>
                  </a:cubicBezTo>
                  <a:lnTo>
                    <a:pt x="142985" y="687078"/>
                  </a:lnTo>
                  <a:cubicBezTo>
                    <a:pt x="139952" y="687078"/>
                    <a:pt x="137474" y="684599"/>
                    <a:pt x="137474" y="681567"/>
                  </a:cubicBezTo>
                  <a:lnTo>
                    <a:pt x="137474" y="552799"/>
                  </a:lnTo>
                  <a:cubicBezTo>
                    <a:pt x="137474" y="549766"/>
                    <a:pt x="139952" y="547288"/>
                    <a:pt x="142985" y="547288"/>
                  </a:cubicBezTo>
                  <a:close/>
                  <a:moveTo>
                    <a:pt x="691383" y="413010"/>
                  </a:moveTo>
                  <a:lnTo>
                    <a:pt x="749196" y="413010"/>
                  </a:lnTo>
                  <a:cubicBezTo>
                    <a:pt x="752294" y="413010"/>
                    <a:pt x="754805" y="415520"/>
                    <a:pt x="754805" y="418618"/>
                  </a:cubicBezTo>
                  <a:lnTo>
                    <a:pt x="754805" y="617526"/>
                  </a:lnTo>
                  <a:lnTo>
                    <a:pt x="824454" y="617526"/>
                  </a:lnTo>
                  <a:lnTo>
                    <a:pt x="824454" y="681666"/>
                  </a:lnTo>
                  <a:cubicBezTo>
                    <a:pt x="824454" y="684698"/>
                    <a:pt x="821976" y="687176"/>
                    <a:pt x="818943" y="687176"/>
                  </a:cubicBezTo>
                  <a:lnTo>
                    <a:pt x="761652" y="687176"/>
                  </a:lnTo>
                  <a:cubicBezTo>
                    <a:pt x="757869" y="687176"/>
                    <a:pt x="754804" y="684111"/>
                    <a:pt x="754804" y="680328"/>
                  </a:cubicBezTo>
                  <a:lnTo>
                    <a:pt x="754804" y="617592"/>
                  </a:lnTo>
                  <a:lnTo>
                    <a:pt x="754349" y="618048"/>
                  </a:lnTo>
                  <a:lnTo>
                    <a:pt x="692720" y="618048"/>
                  </a:lnTo>
                  <a:cubicBezTo>
                    <a:pt x="688937" y="618048"/>
                    <a:pt x="685872" y="614983"/>
                    <a:pt x="685872" y="611200"/>
                  </a:cubicBezTo>
                  <a:lnTo>
                    <a:pt x="685872" y="418553"/>
                  </a:lnTo>
                  <a:cubicBezTo>
                    <a:pt x="685872" y="415455"/>
                    <a:pt x="688318" y="413010"/>
                    <a:pt x="691383" y="413010"/>
                  </a:cubicBezTo>
                  <a:close/>
                  <a:moveTo>
                    <a:pt x="1103186" y="408543"/>
                  </a:moveTo>
                  <a:lnTo>
                    <a:pt x="1160152" y="408543"/>
                  </a:lnTo>
                  <a:cubicBezTo>
                    <a:pt x="1163934" y="408543"/>
                    <a:pt x="1166999" y="411608"/>
                    <a:pt x="1166999" y="415390"/>
                  </a:cubicBezTo>
                  <a:lnTo>
                    <a:pt x="1166999" y="475128"/>
                  </a:lnTo>
                  <a:cubicBezTo>
                    <a:pt x="1166999" y="478193"/>
                    <a:pt x="1164521" y="480639"/>
                    <a:pt x="1161488" y="480639"/>
                  </a:cubicBezTo>
                  <a:lnTo>
                    <a:pt x="1098328" y="480639"/>
                  </a:lnTo>
                  <a:lnTo>
                    <a:pt x="1098328" y="549702"/>
                  </a:lnTo>
                  <a:lnTo>
                    <a:pt x="1161359" y="549702"/>
                  </a:lnTo>
                  <a:cubicBezTo>
                    <a:pt x="1164457" y="549702"/>
                    <a:pt x="1166967" y="552213"/>
                    <a:pt x="1166967" y="555311"/>
                  </a:cubicBezTo>
                  <a:lnTo>
                    <a:pt x="1166967" y="619124"/>
                  </a:lnTo>
                  <a:lnTo>
                    <a:pt x="1302420" y="619124"/>
                  </a:lnTo>
                  <a:lnTo>
                    <a:pt x="1302420" y="554854"/>
                  </a:lnTo>
                  <a:cubicBezTo>
                    <a:pt x="1302420" y="551822"/>
                    <a:pt x="1304898" y="549343"/>
                    <a:pt x="1307931" y="549343"/>
                  </a:cubicBezTo>
                  <a:lnTo>
                    <a:pt x="1366168" y="549343"/>
                  </a:lnTo>
                  <a:cubicBezTo>
                    <a:pt x="1369266" y="549343"/>
                    <a:pt x="1371777" y="551854"/>
                    <a:pt x="1371777" y="554952"/>
                  </a:cubicBezTo>
                  <a:lnTo>
                    <a:pt x="1371777" y="681112"/>
                  </a:lnTo>
                  <a:cubicBezTo>
                    <a:pt x="1371777" y="684144"/>
                    <a:pt x="1369298" y="686622"/>
                    <a:pt x="1366266" y="686622"/>
                  </a:cubicBezTo>
                  <a:lnTo>
                    <a:pt x="1304540" y="686622"/>
                  </a:lnTo>
                  <a:lnTo>
                    <a:pt x="1304540" y="754642"/>
                  </a:lnTo>
                  <a:lnTo>
                    <a:pt x="1368287" y="754642"/>
                  </a:lnTo>
                  <a:cubicBezTo>
                    <a:pt x="1371385" y="754642"/>
                    <a:pt x="1373896" y="757153"/>
                    <a:pt x="1373896" y="760250"/>
                  </a:cubicBezTo>
                  <a:lnTo>
                    <a:pt x="1373896" y="815814"/>
                  </a:lnTo>
                  <a:cubicBezTo>
                    <a:pt x="1373896" y="818846"/>
                    <a:pt x="1371418" y="821325"/>
                    <a:pt x="1368385" y="821325"/>
                  </a:cubicBezTo>
                  <a:lnTo>
                    <a:pt x="1368385" y="821260"/>
                  </a:lnTo>
                  <a:lnTo>
                    <a:pt x="1304507" y="821260"/>
                  </a:lnTo>
                  <a:lnTo>
                    <a:pt x="1304507" y="890062"/>
                  </a:lnTo>
                  <a:lnTo>
                    <a:pt x="1368255" y="890062"/>
                  </a:lnTo>
                  <a:cubicBezTo>
                    <a:pt x="1371353" y="890062"/>
                    <a:pt x="1373863" y="892573"/>
                    <a:pt x="1373863" y="895671"/>
                  </a:cubicBezTo>
                  <a:lnTo>
                    <a:pt x="1373863" y="953027"/>
                  </a:lnTo>
                  <a:cubicBezTo>
                    <a:pt x="1373863" y="956060"/>
                    <a:pt x="1371385" y="958538"/>
                    <a:pt x="1368353" y="958538"/>
                  </a:cubicBezTo>
                  <a:lnTo>
                    <a:pt x="1242878" y="958538"/>
                  </a:lnTo>
                  <a:cubicBezTo>
                    <a:pt x="1239096" y="958538"/>
                    <a:pt x="1236030" y="955473"/>
                    <a:pt x="1236030" y="951691"/>
                  </a:cubicBezTo>
                  <a:lnTo>
                    <a:pt x="1236030" y="891203"/>
                  </a:lnTo>
                  <a:cubicBezTo>
                    <a:pt x="1236030" y="890584"/>
                    <a:pt x="1236520" y="890095"/>
                    <a:pt x="1237139" y="890095"/>
                  </a:cubicBezTo>
                  <a:lnTo>
                    <a:pt x="1166967" y="890095"/>
                  </a:lnTo>
                  <a:lnTo>
                    <a:pt x="1166967" y="1008558"/>
                  </a:lnTo>
                  <a:cubicBezTo>
                    <a:pt x="1166967" y="1019319"/>
                    <a:pt x="1158229" y="1028025"/>
                    <a:pt x="1147501" y="1028025"/>
                  </a:cubicBezTo>
                  <a:lnTo>
                    <a:pt x="1035852" y="1028025"/>
                  </a:lnTo>
                  <a:cubicBezTo>
                    <a:pt x="1032069" y="1028025"/>
                    <a:pt x="1029004" y="1024960"/>
                    <a:pt x="1029004" y="1021178"/>
                  </a:cubicBezTo>
                  <a:lnTo>
                    <a:pt x="1029004" y="823020"/>
                  </a:lnTo>
                  <a:lnTo>
                    <a:pt x="965680" y="823020"/>
                  </a:lnTo>
                  <a:cubicBezTo>
                    <a:pt x="961897" y="823020"/>
                    <a:pt x="958832" y="819955"/>
                    <a:pt x="958832" y="816173"/>
                  </a:cubicBezTo>
                  <a:lnTo>
                    <a:pt x="958832" y="692133"/>
                  </a:lnTo>
                  <a:cubicBezTo>
                    <a:pt x="958832" y="689100"/>
                    <a:pt x="961310" y="686622"/>
                    <a:pt x="964343" y="686622"/>
                  </a:cubicBezTo>
                  <a:lnTo>
                    <a:pt x="1029004" y="686622"/>
                  </a:lnTo>
                  <a:lnTo>
                    <a:pt x="1029004" y="594570"/>
                  </a:lnTo>
                  <a:lnTo>
                    <a:pt x="1029004" y="555246"/>
                  </a:lnTo>
                  <a:lnTo>
                    <a:pt x="1029004" y="478617"/>
                  </a:lnTo>
                  <a:lnTo>
                    <a:pt x="1097675" y="478617"/>
                  </a:lnTo>
                  <a:lnTo>
                    <a:pt x="1097675" y="414053"/>
                  </a:lnTo>
                  <a:cubicBezTo>
                    <a:pt x="1097675" y="411021"/>
                    <a:pt x="1100153" y="408543"/>
                    <a:pt x="1103186" y="408543"/>
                  </a:cubicBezTo>
                  <a:close/>
                  <a:moveTo>
                    <a:pt x="554886" y="343294"/>
                  </a:moveTo>
                  <a:lnTo>
                    <a:pt x="613416" y="343294"/>
                  </a:lnTo>
                  <a:cubicBezTo>
                    <a:pt x="616514" y="343294"/>
                    <a:pt x="619025" y="345804"/>
                    <a:pt x="619025" y="348902"/>
                  </a:cubicBezTo>
                  <a:lnTo>
                    <a:pt x="619025" y="474181"/>
                  </a:lnTo>
                  <a:cubicBezTo>
                    <a:pt x="619025" y="477214"/>
                    <a:pt x="616547" y="479692"/>
                    <a:pt x="613514" y="479692"/>
                  </a:cubicBezTo>
                  <a:lnTo>
                    <a:pt x="556223" y="479692"/>
                  </a:lnTo>
                  <a:cubicBezTo>
                    <a:pt x="552440" y="479692"/>
                    <a:pt x="549375" y="476627"/>
                    <a:pt x="549375" y="472844"/>
                  </a:cubicBezTo>
                  <a:lnTo>
                    <a:pt x="549375" y="348804"/>
                  </a:lnTo>
                  <a:cubicBezTo>
                    <a:pt x="549375" y="345739"/>
                    <a:pt x="551853" y="343294"/>
                    <a:pt x="554886" y="343294"/>
                  </a:cubicBezTo>
                  <a:close/>
                  <a:moveTo>
                    <a:pt x="963430" y="272894"/>
                  </a:moveTo>
                  <a:lnTo>
                    <a:pt x="1025026" y="272894"/>
                  </a:lnTo>
                  <a:cubicBezTo>
                    <a:pt x="1026982" y="272894"/>
                    <a:pt x="1028580" y="274491"/>
                    <a:pt x="1028580" y="276448"/>
                  </a:cubicBezTo>
                  <a:lnTo>
                    <a:pt x="1028580" y="478616"/>
                  </a:lnTo>
                  <a:lnTo>
                    <a:pt x="964343" y="478616"/>
                  </a:lnTo>
                  <a:cubicBezTo>
                    <a:pt x="962354" y="478616"/>
                    <a:pt x="960723" y="476986"/>
                    <a:pt x="960723" y="474996"/>
                  </a:cubicBezTo>
                  <a:lnTo>
                    <a:pt x="960723" y="275600"/>
                  </a:lnTo>
                  <a:cubicBezTo>
                    <a:pt x="960756" y="274100"/>
                    <a:pt x="961962" y="272894"/>
                    <a:pt x="963430" y="272894"/>
                  </a:cubicBezTo>
                  <a:close/>
                  <a:moveTo>
                    <a:pt x="1374353" y="138517"/>
                  </a:moveTo>
                  <a:cubicBezTo>
                    <a:pt x="1439079" y="138647"/>
                    <a:pt x="1503773" y="138647"/>
                    <a:pt x="1568499" y="138517"/>
                  </a:cubicBezTo>
                  <a:cubicBezTo>
                    <a:pt x="1572771" y="138517"/>
                    <a:pt x="1574173" y="139462"/>
                    <a:pt x="1574173" y="143995"/>
                  </a:cubicBezTo>
                  <a:cubicBezTo>
                    <a:pt x="1574010" y="208917"/>
                    <a:pt x="1574010" y="273839"/>
                    <a:pt x="1574140" y="338761"/>
                  </a:cubicBezTo>
                  <a:cubicBezTo>
                    <a:pt x="1574140" y="342935"/>
                    <a:pt x="1572934" y="343946"/>
                    <a:pt x="1568891" y="343913"/>
                  </a:cubicBezTo>
                  <a:cubicBezTo>
                    <a:pt x="1536348" y="343717"/>
                    <a:pt x="1503806" y="343783"/>
                    <a:pt x="1471230" y="343815"/>
                  </a:cubicBezTo>
                  <a:cubicBezTo>
                    <a:pt x="1439275" y="343815"/>
                    <a:pt x="1407286" y="343717"/>
                    <a:pt x="1375331" y="343913"/>
                  </a:cubicBezTo>
                  <a:cubicBezTo>
                    <a:pt x="1370505" y="343946"/>
                    <a:pt x="1368679" y="343130"/>
                    <a:pt x="1368711" y="337620"/>
                  </a:cubicBezTo>
                  <a:cubicBezTo>
                    <a:pt x="1368940" y="273089"/>
                    <a:pt x="1368907" y="208558"/>
                    <a:pt x="1368777" y="144060"/>
                  </a:cubicBezTo>
                  <a:cubicBezTo>
                    <a:pt x="1368777" y="139626"/>
                    <a:pt x="1369983" y="138517"/>
                    <a:pt x="1374353" y="138517"/>
                  </a:cubicBezTo>
                  <a:close/>
                  <a:moveTo>
                    <a:pt x="141843" y="138517"/>
                  </a:moveTo>
                  <a:cubicBezTo>
                    <a:pt x="206570" y="138647"/>
                    <a:pt x="271264" y="138647"/>
                    <a:pt x="335990" y="138517"/>
                  </a:cubicBezTo>
                  <a:cubicBezTo>
                    <a:pt x="340262" y="138517"/>
                    <a:pt x="341664" y="139462"/>
                    <a:pt x="341664" y="143995"/>
                  </a:cubicBezTo>
                  <a:cubicBezTo>
                    <a:pt x="341501" y="208917"/>
                    <a:pt x="341501" y="273839"/>
                    <a:pt x="341631" y="338761"/>
                  </a:cubicBezTo>
                  <a:cubicBezTo>
                    <a:pt x="341631" y="342935"/>
                    <a:pt x="340425" y="343946"/>
                    <a:pt x="336382" y="343913"/>
                  </a:cubicBezTo>
                  <a:cubicBezTo>
                    <a:pt x="303839" y="343717"/>
                    <a:pt x="271297" y="343783"/>
                    <a:pt x="238721" y="343815"/>
                  </a:cubicBezTo>
                  <a:cubicBezTo>
                    <a:pt x="206766" y="343815"/>
                    <a:pt x="174777" y="343717"/>
                    <a:pt x="142822" y="343913"/>
                  </a:cubicBezTo>
                  <a:cubicBezTo>
                    <a:pt x="137996" y="343946"/>
                    <a:pt x="136170" y="343130"/>
                    <a:pt x="136202" y="337620"/>
                  </a:cubicBezTo>
                  <a:cubicBezTo>
                    <a:pt x="136431" y="273089"/>
                    <a:pt x="136398" y="208558"/>
                    <a:pt x="136268" y="144060"/>
                  </a:cubicBezTo>
                  <a:cubicBezTo>
                    <a:pt x="136268" y="139626"/>
                    <a:pt x="137474" y="138517"/>
                    <a:pt x="141843" y="138517"/>
                  </a:cubicBezTo>
                  <a:close/>
                  <a:moveTo>
                    <a:pt x="754218" y="135518"/>
                  </a:moveTo>
                  <a:lnTo>
                    <a:pt x="953419" y="135518"/>
                  </a:lnTo>
                  <a:cubicBezTo>
                    <a:pt x="956516" y="135518"/>
                    <a:pt x="959027" y="138028"/>
                    <a:pt x="959027" y="141126"/>
                  </a:cubicBezTo>
                  <a:lnTo>
                    <a:pt x="959027" y="274199"/>
                  </a:lnTo>
                  <a:lnTo>
                    <a:pt x="894073" y="274199"/>
                  </a:lnTo>
                  <a:lnTo>
                    <a:pt x="894073" y="475128"/>
                  </a:lnTo>
                  <a:cubicBezTo>
                    <a:pt x="894073" y="477052"/>
                    <a:pt x="892508" y="478617"/>
                    <a:pt x="890584" y="478617"/>
                  </a:cubicBezTo>
                  <a:lnTo>
                    <a:pt x="829868" y="478617"/>
                  </a:lnTo>
                  <a:cubicBezTo>
                    <a:pt x="827879" y="478617"/>
                    <a:pt x="826248" y="476987"/>
                    <a:pt x="826248" y="474998"/>
                  </a:cubicBezTo>
                  <a:lnTo>
                    <a:pt x="826248" y="408574"/>
                  </a:lnTo>
                  <a:lnTo>
                    <a:pt x="755196" y="408574"/>
                  </a:lnTo>
                  <a:cubicBezTo>
                    <a:pt x="753272" y="408574"/>
                    <a:pt x="751707" y="407009"/>
                    <a:pt x="751707" y="405085"/>
                  </a:cubicBezTo>
                  <a:lnTo>
                    <a:pt x="751707" y="342772"/>
                  </a:lnTo>
                  <a:cubicBezTo>
                    <a:pt x="751707" y="340815"/>
                    <a:pt x="753305" y="339218"/>
                    <a:pt x="755261" y="339218"/>
                  </a:cubicBezTo>
                  <a:lnTo>
                    <a:pt x="826248" y="339218"/>
                  </a:lnTo>
                  <a:lnTo>
                    <a:pt x="826248" y="274199"/>
                  </a:lnTo>
                  <a:lnTo>
                    <a:pt x="761065" y="274199"/>
                  </a:lnTo>
                  <a:cubicBezTo>
                    <a:pt x="757283" y="274199"/>
                    <a:pt x="754218" y="271134"/>
                    <a:pt x="754218" y="267351"/>
                  </a:cubicBezTo>
                  <a:close/>
                  <a:moveTo>
                    <a:pt x="1106610" y="71280"/>
                  </a:moveTo>
                  <a:lnTo>
                    <a:pt x="1167424" y="71280"/>
                  </a:lnTo>
                  <a:cubicBezTo>
                    <a:pt x="1169380" y="71280"/>
                    <a:pt x="1170978" y="72877"/>
                    <a:pt x="1170978" y="74834"/>
                  </a:cubicBezTo>
                  <a:lnTo>
                    <a:pt x="1170978" y="201352"/>
                  </a:lnTo>
                  <a:cubicBezTo>
                    <a:pt x="1170978" y="203276"/>
                    <a:pt x="1169413" y="204841"/>
                    <a:pt x="1167489" y="204841"/>
                  </a:cubicBezTo>
                  <a:lnTo>
                    <a:pt x="1117468" y="204841"/>
                  </a:lnTo>
                  <a:lnTo>
                    <a:pt x="1117468" y="204842"/>
                  </a:lnTo>
                  <a:lnTo>
                    <a:pt x="1032068" y="204842"/>
                  </a:lnTo>
                  <a:cubicBezTo>
                    <a:pt x="1030177" y="204842"/>
                    <a:pt x="1028612" y="203277"/>
                    <a:pt x="1028612" y="201353"/>
                  </a:cubicBezTo>
                  <a:lnTo>
                    <a:pt x="1028612" y="139072"/>
                  </a:lnTo>
                  <a:cubicBezTo>
                    <a:pt x="1028612" y="137115"/>
                    <a:pt x="1030210" y="135518"/>
                    <a:pt x="1032166" y="135518"/>
                  </a:cubicBezTo>
                  <a:lnTo>
                    <a:pt x="1103121" y="135518"/>
                  </a:lnTo>
                  <a:lnTo>
                    <a:pt x="1103121" y="74769"/>
                  </a:lnTo>
                  <a:cubicBezTo>
                    <a:pt x="1103121" y="72845"/>
                    <a:pt x="1104686" y="71280"/>
                    <a:pt x="1106610" y="71280"/>
                  </a:cubicBezTo>
                  <a:close/>
                  <a:moveTo>
                    <a:pt x="1636029" y="69324"/>
                  </a:moveTo>
                  <a:cubicBezTo>
                    <a:pt x="1526011" y="69552"/>
                    <a:pt x="1415959" y="69520"/>
                    <a:pt x="1305941" y="69357"/>
                  </a:cubicBezTo>
                  <a:cubicBezTo>
                    <a:pt x="1300397" y="69357"/>
                    <a:pt x="1299680" y="71248"/>
                    <a:pt x="1299680" y="76106"/>
                  </a:cubicBezTo>
                  <a:cubicBezTo>
                    <a:pt x="1299811" y="186158"/>
                    <a:pt x="1299811" y="296176"/>
                    <a:pt x="1299647" y="406227"/>
                  </a:cubicBezTo>
                  <a:cubicBezTo>
                    <a:pt x="1299647" y="411510"/>
                    <a:pt x="1300821" y="413075"/>
                    <a:pt x="1306332" y="413075"/>
                  </a:cubicBezTo>
                  <a:cubicBezTo>
                    <a:pt x="1416351" y="412879"/>
                    <a:pt x="1526402" y="412912"/>
                    <a:pt x="1636420" y="413042"/>
                  </a:cubicBezTo>
                  <a:cubicBezTo>
                    <a:pt x="1641605" y="413042"/>
                    <a:pt x="1643333" y="411966"/>
                    <a:pt x="1643268" y="406390"/>
                  </a:cubicBezTo>
                  <a:cubicBezTo>
                    <a:pt x="1643040" y="351479"/>
                    <a:pt x="1643138" y="296535"/>
                    <a:pt x="1643138" y="241623"/>
                  </a:cubicBezTo>
                  <a:cubicBezTo>
                    <a:pt x="1643138" y="186712"/>
                    <a:pt x="1643073" y="131768"/>
                    <a:pt x="1643268" y="76857"/>
                  </a:cubicBezTo>
                  <a:cubicBezTo>
                    <a:pt x="1643301" y="71183"/>
                    <a:pt x="1642290" y="69324"/>
                    <a:pt x="1636029" y="69324"/>
                  </a:cubicBezTo>
                  <a:close/>
                  <a:moveTo>
                    <a:pt x="403521" y="69324"/>
                  </a:moveTo>
                  <a:cubicBezTo>
                    <a:pt x="293503" y="69552"/>
                    <a:pt x="183451" y="69520"/>
                    <a:pt x="73433" y="69357"/>
                  </a:cubicBezTo>
                  <a:cubicBezTo>
                    <a:pt x="67889" y="69357"/>
                    <a:pt x="67172" y="71248"/>
                    <a:pt x="67172" y="76106"/>
                  </a:cubicBezTo>
                  <a:cubicBezTo>
                    <a:pt x="67303" y="186158"/>
                    <a:pt x="67303" y="296176"/>
                    <a:pt x="67139" y="406227"/>
                  </a:cubicBezTo>
                  <a:cubicBezTo>
                    <a:pt x="67139" y="411510"/>
                    <a:pt x="68313" y="413075"/>
                    <a:pt x="73824" y="413075"/>
                  </a:cubicBezTo>
                  <a:cubicBezTo>
                    <a:pt x="183843" y="412879"/>
                    <a:pt x="293894" y="412912"/>
                    <a:pt x="403912" y="413042"/>
                  </a:cubicBezTo>
                  <a:cubicBezTo>
                    <a:pt x="409097" y="413042"/>
                    <a:pt x="410825" y="411966"/>
                    <a:pt x="410760" y="406390"/>
                  </a:cubicBezTo>
                  <a:cubicBezTo>
                    <a:pt x="410532" y="351479"/>
                    <a:pt x="410630" y="296535"/>
                    <a:pt x="410630" y="241623"/>
                  </a:cubicBezTo>
                  <a:cubicBezTo>
                    <a:pt x="410630" y="186712"/>
                    <a:pt x="410564" y="131768"/>
                    <a:pt x="410760" y="76857"/>
                  </a:cubicBezTo>
                  <a:cubicBezTo>
                    <a:pt x="410793" y="71183"/>
                    <a:pt x="409782" y="69324"/>
                    <a:pt x="403521" y="69324"/>
                  </a:cubicBezTo>
                  <a:close/>
                  <a:moveTo>
                    <a:pt x="1239291" y="1924"/>
                  </a:moveTo>
                  <a:lnTo>
                    <a:pt x="1712136" y="1924"/>
                  </a:lnTo>
                  <a:lnTo>
                    <a:pt x="1712861" y="2656"/>
                  </a:lnTo>
                  <a:lnTo>
                    <a:pt x="1715006" y="3782"/>
                  </a:lnTo>
                  <a:lnTo>
                    <a:pt x="1715028" y="4846"/>
                  </a:lnTo>
                  <a:lnTo>
                    <a:pt x="1715331" y="5152"/>
                  </a:lnTo>
                  <a:lnTo>
                    <a:pt x="1715331" y="477964"/>
                  </a:lnTo>
                  <a:cubicBezTo>
                    <a:pt x="1715331" y="479725"/>
                    <a:pt x="1713896" y="481160"/>
                    <a:pt x="1712136" y="481160"/>
                  </a:cubicBezTo>
                  <a:lnTo>
                    <a:pt x="1239291" y="481160"/>
                  </a:lnTo>
                  <a:lnTo>
                    <a:pt x="1238731" y="480600"/>
                  </a:lnTo>
                  <a:lnTo>
                    <a:pt x="1238349" y="480655"/>
                  </a:lnTo>
                  <a:lnTo>
                    <a:pt x="1237431" y="479300"/>
                  </a:lnTo>
                  <a:lnTo>
                    <a:pt x="1236095" y="477964"/>
                  </a:lnTo>
                  <a:lnTo>
                    <a:pt x="1236095" y="5119"/>
                  </a:lnTo>
                  <a:cubicBezTo>
                    <a:pt x="1236095" y="3358"/>
                    <a:pt x="1237530" y="1924"/>
                    <a:pt x="1239291" y="1924"/>
                  </a:cubicBezTo>
                  <a:close/>
                  <a:moveTo>
                    <a:pt x="662884" y="1924"/>
                  </a:moveTo>
                  <a:lnTo>
                    <a:pt x="748609" y="1924"/>
                  </a:lnTo>
                  <a:cubicBezTo>
                    <a:pt x="751707" y="1924"/>
                    <a:pt x="754218" y="4434"/>
                    <a:pt x="754218" y="7532"/>
                  </a:cubicBezTo>
                  <a:lnTo>
                    <a:pt x="754218" y="134735"/>
                  </a:lnTo>
                  <a:lnTo>
                    <a:pt x="686198" y="134735"/>
                  </a:lnTo>
                  <a:lnTo>
                    <a:pt x="686198" y="271427"/>
                  </a:lnTo>
                  <a:cubicBezTo>
                    <a:pt x="686198" y="273351"/>
                    <a:pt x="684633" y="274916"/>
                    <a:pt x="682709" y="274916"/>
                  </a:cubicBezTo>
                  <a:lnTo>
                    <a:pt x="621961" y="274916"/>
                  </a:lnTo>
                  <a:cubicBezTo>
                    <a:pt x="619972" y="274916"/>
                    <a:pt x="618341" y="273286"/>
                    <a:pt x="618341" y="271297"/>
                  </a:cubicBezTo>
                  <a:lnTo>
                    <a:pt x="618341" y="204874"/>
                  </a:lnTo>
                  <a:lnTo>
                    <a:pt x="552473" y="204874"/>
                  </a:lnTo>
                  <a:cubicBezTo>
                    <a:pt x="550582" y="204841"/>
                    <a:pt x="549017" y="203276"/>
                    <a:pt x="549017" y="201385"/>
                  </a:cubicBezTo>
                  <a:lnTo>
                    <a:pt x="549017" y="139072"/>
                  </a:lnTo>
                  <a:cubicBezTo>
                    <a:pt x="549017" y="137115"/>
                    <a:pt x="550615" y="135518"/>
                    <a:pt x="552571" y="135518"/>
                  </a:cubicBezTo>
                  <a:lnTo>
                    <a:pt x="618341" y="135518"/>
                  </a:lnTo>
                  <a:lnTo>
                    <a:pt x="618341" y="71312"/>
                  </a:lnTo>
                  <a:lnTo>
                    <a:pt x="552506" y="71312"/>
                  </a:lnTo>
                  <a:cubicBezTo>
                    <a:pt x="550582" y="71280"/>
                    <a:pt x="549017" y="69714"/>
                    <a:pt x="549017" y="67790"/>
                  </a:cubicBezTo>
                  <a:lnTo>
                    <a:pt x="549017" y="5510"/>
                  </a:lnTo>
                  <a:cubicBezTo>
                    <a:pt x="549017" y="3553"/>
                    <a:pt x="550615" y="1956"/>
                    <a:pt x="552571" y="1956"/>
                  </a:cubicBezTo>
                  <a:lnTo>
                    <a:pt x="662852" y="1956"/>
                  </a:lnTo>
                  <a:close/>
                  <a:moveTo>
                    <a:pt x="6782" y="1924"/>
                  </a:moveTo>
                  <a:lnTo>
                    <a:pt x="479628" y="1924"/>
                  </a:lnTo>
                  <a:lnTo>
                    <a:pt x="480379" y="2683"/>
                  </a:lnTo>
                  <a:lnTo>
                    <a:pt x="481551" y="3456"/>
                  </a:lnTo>
                  <a:lnTo>
                    <a:pt x="481571" y="3887"/>
                  </a:lnTo>
                  <a:lnTo>
                    <a:pt x="482823" y="5152"/>
                  </a:lnTo>
                  <a:lnTo>
                    <a:pt x="482823" y="477964"/>
                  </a:lnTo>
                  <a:lnTo>
                    <a:pt x="481272" y="479515"/>
                  </a:lnTo>
                  <a:lnTo>
                    <a:pt x="481258" y="479693"/>
                  </a:lnTo>
                  <a:lnTo>
                    <a:pt x="481081" y="479707"/>
                  </a:lnTo>
                  <a:lnTo>
                    <a:pt x="479628" y="481160"/>
                  </a:lnTo>
                  <a:lnTo>
                    <a:pt x="6782" y="481160"/>
                  </a:lnTo>
                  <a:lnTo>
                    <a:pt x="5416" y="479794"/>
                  </a:lnTo>
                  <a:lnTo>
                    <a:pt x="4467" y="479726"/>
                  </a:lnTo>
                  <a:lnTo>
                    <a:pt x="4473" y="478850"/>
                  </a:lnTo>
                  <a:lnTo>
                    <a:pt x="3587" y="477964"/>
                  </a:lnTo>
                  <a:lnTo>
                    <a:pt x="3587" y="5119"/>
                  </a:lnTo>
                  <a:cubicBezTo>
                    <a:pt x="3587" y="3358"/>
                    <a:pt x="5022" y="1924"/>
                    <a:pt x="6782" y="1924"/>
                  </a:cubicBezTo>
                  <a:close/>
                  <a:moveTo>
                    <a:pt x="832509" y="0"/>
                  </a:moveTo>
                  <a:lnTo>
                    <a:pt x="885790" y="0"/>
                  </a:lnTo>
                  <a:cubicBezTo>
                    <a:pt x="890192" y="0"/>
                    <a:pt x="893779" y="3587"/>
                    <a:pt x="893779" y="7989"/>
                  </a:cubicBezTo>
                  <a:lnTo>
                    <a:pt x="893779" y="62085"/>
                  </a:lnTo>
                  <a:cubicBezTo>
                    <a:pt x="893779" y="66095"/>
                    <a:pt x="890519" y="69356"/>
                    <a:pt x="886508" y="69356"/>
                  </a:cubicBezTo>
                  <a:lnTo>
                    <a:pt x="832411" y="69356"/>
                  </a:lnTo>
                  <a:cubicBezTo>
                    <a:pt x="828042" y="69324"/>
                    <a:pt x="824455" y="65769"/>
                    <a:pt x="824455" y="61367"/>
                  </a:cubicBezTo>
                  <a:lnTo>
                    <a:pt x="824455" y="8054"/>
                  </a:lnTo>
                  <a:cubicBezTo>
                    <a:pt x="824455" y="3587"/>
                    <a:pt x="828075" y="0"/>
                    <a:pt x="832509" y="0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  <a:scene3d>
              <a:camera prst="orthographicFront"/>
              <a:lightRig rig="balanced" dir="t"/>
            </a:scene3d>
            <a:sp3d extrusionH="44450" prstMaterial="matte">
              <a:extrusionClr>
                <a:schemeClr val="accent1">
                  <a:lumMod val="50000"/>
                </a:schemeClr>
              </a:extrusionClr>
              <a:contourClr>
                <a:schemeClr val="bg1"/>
              </a:contourClr>
            </a:sp3d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xmlns="" id="{90D635A6-02AF-46F4-8ADF-CEABEC97AB9C}"/>
                </a:ext>
              </a:extLst>
            </p:cNvPr>
            <p:cNvSpPr/>
            <p:nvPr/>
          </p:nvSpPr>
          <p:spPr>
            <a:xfrm>
              <a:off x="854842" y="3068395"/>
              <a:ext cx="1085160" cy="337691"/>
            </a:xfrm>
            <a:custGeom>
              <a:avLst/>
              <a:gdLst>
                <a:gd name="connsiteX0" fmla="*/ 3928459 w 5186590"/>
                <a:gd name="connsiteY0" fmla="*/ 529570 h 1614016"/>
                <a:gd name="connsiteX1" fmla="*/ 3960577 w 5186590"/>
                <a:gd name="connsiteY1" fmla="*/ 547619 h 1614016"/>
                <a:gd name="connsiteX2" fmla="*/ 3975447 w 5186590"/>
                <a:gd name="connsiteY2" fmla="*/ 591424 h 1614016"/>
                <a:gd name="connsiteX3" fmla="*/ 3974678 w 5186590"/>
                <a:gd name="connsiteY3" fmla="*/ 769022 h 1614016"/>
                <a:gd name="connsiteX4" fmla="*/ 4017398 w 5186590"/>
                <a:gd name="connsiteY4" fmla="*/ 900437 h 1614016"/>
                <a:gd name="connsiteX5" fmla="*/ 4092552 w 5186590"/>
                <a:gd name="connsiteY5" fmla="*/ 1001692 h 1614016"/>
                <a:gd name="connsiteX6" fmla="*/ 4117778 w 5186590"/>
                <a:gd name="connsiteY6" fmla="*/ 1018171 h 1614016"/>
                <a:gd name="connsiteX7" fmla="*/ 4133768 w 5186590"/>
                <a:gd name="connsiteY7" fmla="*/ 993295 h 1614016"/>
                <a:gd name="connsiteX8" fmla="*/ 4126351 w 5186590"/>
                <a:gd name="connsiteY8" fmla="*/ 980979 h 1614016"/>
                <a:gd name="connsiteX9" fmla="*/ 4062253 w 5186590"/>
                <a:gd name="connsiteY9" fmla="*/ 884867 h 1614016"/>
                <a:gd name="connsiteX10" fmla="*/ 4049622 w 5186590"/>
                <a:gd name="connsiteY10" fmla="*/ 827242 h 1614016"/>
                <a:gd name="connsiteX11" fmla="*/ 4106687 w 5186590"/>
                <a:gd name="connsiteY11" fmla="*/ 792919 h 1614016"/>
                <a:gd name="connsiteX12" fmla="*/ 4139611 w 5186590"/>
                <a:gd name="connsiteY12" fmla="*/ 813072 h 1614016"/>
                <a:gd name="connsiteX13" fmla="*/ 4280752 w 5186590"/>
                <a:gd name="connsiteY13" fmla="*/ 987732 h 1614016"/>
                <a:gd name="connsiteX14" fmla="*/ 4324032 w 5186590"/>
                <a:gd name="connsiteY14" fmla="*/ 1083844 h 1614016"/>
                <a:gd name="connsiteX15" fmla="*/ 4325502 w 5186590"/>
                <a:gd name="connsiteY15" fmla="*/ 1096824 h 1614016"/>
                <a:gd name="connsiteX16" fmla="*/ 4325642 w 5186590"/>
                <a:gd name="connsiteY16" fmla="*/ 1324490 h 1614016"/>
                <a:gd name="connsiteX17" fmla="*/ 4325222 w 5186590"/>
                <a:gd name="connsiteY17" fmla="*/ 1331978 h 1614016"/>
                <a:gd name="connsiteX18" fmla="*/ 4041295 w 5186590"/>
                <a:gd name="connsiteY18" fmla="*/ 1331978 h 1614016"/>
                <a:gd name="connsiteX19" fmla="*/ 4041435 w 5186590"/>
                <a:gd name="connsiteY19" fmla="*/ 1297585 h 1614016"/>
                <a:gd name="connsiteX20" fmla="*/ 4022016 w 5186590"/>
                <a:gd name="connsiteY20" fmla="*/ 1223935 h 1614016"/>
                <a:gd name="connsiteX21" fmla="*/ 3927199 w 5186590"/>
                <a:gd name="connsiteY21" fmla="*/ 1086922 h 1614016"/>
                <a:gd name="connsiteX22" fmla="*/ 3884829 w 5186590"/>
                <a:gd name="connsiteY22" fmla="*/ 1022265 h 1614016"/>
                <a:gd name="connsiteX23" fmla="*/ 3874402 w 5186590"/>
                <a:gd name="connsiteY23" fmla="*/ 981154 h 1614016"/>
                <a:gd name="connsiteX24" fmla="*/ 3873877 w 5186590"/>
                <a:gd name="connsiteY24" fmla="*/ 592963 h 1614016"/>
                <a:gd name="connsiteX25" fmla="*/ 3893715 w 5186590"/>
                <a:gd name="connsiteY25" fmla="*/ 542196 h 1614016"/>
                <a:gd name="connsiteX26" fmla="*/ 3928459 w 5186590"/>
                <a:gd name="connsiteY26" fmla="*/ 529570 h 1614016"/>
                <a:gd name="connsiteX27" fmla="*/ 4831462 w 5186590"/>
                <a:gd name="connsiteY27" fmla="*/ 529426 h 1614016"/>
                <a:gd name="connsiteX28" fmla="*/ 4878381 w 5186590"/>
                <a:gd name="connsiteY28" fmla="*/ 581838 h 1614016"/>
                <a:gd name="connsiteX29" fmla="*/ 4878451 w 5186590"/>
                <a:gd name="connsiteY29" fmla="*/ 593699 h 1614016"/>
                <a:gd name="connsiteX30" fmla="*/ 4878871 w 5186590"/>
                <a:gd name="connsiteY30" fmla="*/ 971428 h 1614016"/>
                <a:gd name="connsiteX31" fmla="*/ 4859103 w 5186590"/>
                <a:gd name="connsiteY31" fmla="*/ 1037975 h 1614016"/>
                <a:gd name="connsiteX32" fmla="*/ 4770233 w 5186590"/>
                <a:gd name="connsiteY32" fmla="*/ 1161727 h 1614016"/>
                <a:gd name="connsiteX33" fmla="*/ 4745707 w 5186590"/>
                <a:gd name="connsiteY33" fmla="*/ 1197450 h 1614016"/>
                <a:gd name="connsiteX34" fmla="*/ 4711034 w 5186590"/>
                <a:gd name="connsiteY34" fmla="*/ 1316899 h 1614016"/>
                <a:gd name="connsiteX35" fmla="*/ 4710929 w 5186590"/>
                <a:gd name="connsiteY35" fmla="*/ 1328724 h 1614016"/>
                <a:gd name="connsiteX36" fmla="*/ 4709669 w 5186590"/>
                <a:gd name="connsiteY36" fmla="*/ 1331803 h 1614016"/>
                <a:gd name="connsiteX37" fmla="*/ 4426057 w 5186590"/>
                <a:gd name="connsiteY37" fmla="*/ 1331803 h 1614016"/>
                <a:gd name="connsiteX38" fmla="*/ 4426057 w 5186590"/>
                <a:gd name="connsiteY38" fmla="*/ 1317388 h 1614016"/>
                <a:gd name="connsiteX39" fmla="*/ 4425602 w 5186590"/>
                <a:gd name="connsiteY39" fmla="*/ 1133142 h 1614016"/>
                <a:gd name="connsiteX40" fmla="*/ 4469757 w 5186590"/>
                <a:gd name="connsiteY40" fmla="*/ 990532 h 1614016"/>
                <a:gd name="connsiteX41" fmla="*/ 4613907 w 5186590"/>
                <a:gd name="connsiteY41" fmla="*/ 811464 h 1614016"/>
                <a:gd name="connsiteX42" fmla="*/ 4661876 w 5186590"/>
                <a:gd name="connsiteY42" fmla="*/ 790401 h 1614016"/>
                <a:gd name="connsiteX43" fmla="*/ 4703196 w 5186590"/>
                <a:gd name="connsiteY43" fmla="*/ 842288 h 1614016"/>
                <a:gd name="connsiteX44" fmla="*/ 4687872 w 5186590"/>
                <a:gd name="connsiteY44" fmla="*/ 887317 h 1614016"/>
                <a:gd name="connsiteX45" fmla="*/ 4623494 w 5186590"/>
                <a:gd name="connsiteY45" fmla="*/ 984793 h 1614016"/>
                <a:gd name="connsiteX46" fmla="*/ 4622864 w 5186590"/>
                <a:gd name="connsiteY46" fmla="*/ 1014743 h 1614016"/>
                <a:gd name="connsiteX47" fmla="*/ 4655333 w 5186590"/>
                <a:gd name="connsiteY47" fmla="*/ 1007396 h 1614016"/>
                <a:gd name="connsiteX48" fmla="*/ 4755189 w 5186590"/>
                <a:gd name="connsiteY48" fmla="*/ 868913 h 1614016"/>
                <a:gd name="connsiteX49" fmla="*/ 4776951 w 5186590"/>
                <a:gd name="connsiteY49" fmla="*/ 790681 h 1614016"/>
                <a:gd name="connsiteX50" fmla="*/ 4776951 w 5186590"/>
                <a:gd name="connsiteY50" fmla="*/ 599822 h 1614016"/>
                <a:gd name="connsiteX51" fmla="*/ 4780905 w 5186590"/>
                <a:gd name="connsiteY51" fmla="*/ 568788 h 1614016"/>
                <a:gd name="connsiteX52" fmla="*/ 4831462 w 5186590"/>
                <a:gd name="connsiteY52" fmla="*/ 529426 h 1614016"/>
                <a:gd name="connsiteX53" fmla="*/ 4175509 w 5186590"/>
                <a:gd name="connsiteY53" fmla="*/ 501785 h 1614016"/>
                <a:gd name="connsiteX54" fmla="*/ 4227116 w 5186590"/>
                <a:gd name="connsiteY54" fmla="*/ 540307 h 1614016"/>
                <a:gd name="connsiteX55" fmla="*/ 4338378 w 5186590"/>
                <a:gd name="connsiteY55" fmla="*/ 624138 h 1614016"/>
                <a:gd name="connsiteX56" fmla="*/ 4346110 w 5186590"/>
                <a:gd name="connsiteY56" fmla="*/ 637503 h 1614016"/>
                <a:gd name="connsiteX57" fmla="*/ 4346460 w 5186590"/>
                <a:gd name="connsiteY57" fmla="*/ 830426 h 1614016"/>
                <a:gd name="connsiteX58" fmla="*/ 4271026 w 5186590"/>
                <a:gd name="connsiteY58" fmla="*/ 774026 h 1614016"/>
                <a:gd name="connsiteX59" fmla="*/ 4184851 w 5186590"/>
                <a:gd name="connsiteY59" fmla="*/ 709333 h 1614016"/>
                <a:gd name="connsiteX60" fmla="*/ 4175894 w 5186590"/>
                <a:gd name="connsiteY60" fmla="*/ 696423 h 1614016"/>
                <a:gd name="connsiteX61" fmla="*/ 4175509 w 5186590"/>
                <a:gd name="connsiteY61" fmla="*/ 501785 h 1614016"/>
                <a:gd name="connsiteX62" fmla="*/ 4577030 w 5186590"/>
                <a:gd name="connsiteY62" fmla="*/ 501540 h 1614016"/>
                <a:gd name="connsiteX63" fmla="*/ 4577030 w 5186590"/>
                <a:gd name="connsiteY63" fmla="*/ 525822 h 1614016"/>
                <a:gd name="connsiteX64" fmla="*/ 4577205 w 5186590"/>
                <a:gd name="connsiteY64" fmla="*/ 691560 h 1614016"/>
                <a:gd name="connsiteX65" fmla="*/ 4568493 w 5186590"/>
                <a:gd name="connsiteY65" fmla="*/ 708879 h 1614016"/>
                <a:gd name="connsiteX66" fmla="*/ 4417100 w 5186590"/>
                <a:gd name="connsiteY66" fmla="*/ 822275 h 1614016"/>
                <a:gd name="connsiteX67" fmla="*/ 4406919 w 5186590"/>
                <a:gd name="connsiteY67" fmla="*/ 829133 h 1614016"/>
                <a:gd name="connsiteX68" fmla="*/ 4406919 w 5186590"/>
                <a:gd name="connsiteY68" fmla="*/ 815732 h 1614016"/>
                <a:gd name="connsiteX69" fmla="*/ 4407269 w 5186590"/>
                <a:gd name="connsiteY69" fmla="*/ 639498 h 1614016"/>
                <a:gd name="connsiteX70" fmla="*/ 4414966 w 5186590"/>
                <a:gd name="connsiteY70" fmla="*/ 623438 h 1614016"/>
                <a:gd name="connsiteX71" fmla="*/ 4577030 w 5186590"/>
                <a:gd name="connsiteY71" fmla="*/ 501540 h 1614016"/>
                <a:gd name="connsiteX72" fmla="*/ 344631 w 5186590"/>
                <a:gd name="connsiteY72" fmla="*/ 378919 h 1614016"/>
                <a:gd name="connsiteX73" fmla="*/ 503162 w 5186590"/>
                <a:gd name="connsiteY73" fmla="*/ 378919 h 1614016"/>
                <a:gd name="connsiteX74" fmla="*/ 437314 w 5186590"/>
                <a:gd name="connsiteY74" fmla="*/ 495674 h 1614016"/>
                <a:gd name="connsiteX75" fmla="*/ 485528 w 5186590"/>
                <a:gd name="connsiteY75" fmla="*/ 513448 h 1614016"/>
                <a:gd name="connsiteX76" fmla="*/ 415132 w 5186590"/>
                <a:gd name="connsiteY76" fmla="*/ 623309 h 1614016"/>
                <a:gd name="connsiteX77" fmla="*/ 344631 w 5186590"/>
                <a:gd name="connsiteY77" fmla="*/ 378919 h 1614016"/>
                <a:gd name="connsiteX78" fmla="*/ 575762 w 5186590"/>
                <a:gd name="connsiteY78" fmla="*/ 377974 h 1614016"/>
                <a:gd name="connsiteX79" fmla="*/ 1232625 w 5186590"/>
                <a:gd name="connsiteY79" fmla="*/ 377974 h 1614016"/>
                <a:gd name="connsiteX80" fmla="*/ 1249139 w 5186590"/>
                <a:gd name="connsiteY80" fmla="*/ 377974 h 1614016"/>
                <a:gd name="connsiteX81" fmla="*/ 1239623 w 5186590"/>
                <a:gd name="connsiteY81" fmla="*/ 447880 h 1614016"/>
                <a:gd name="connsiteX82" fmla="*/ 1115695 w 5186590"/>
                <a:gd name="connsiteY82" fmla="*/ 720716 h 1614016"/>
                <a:gd name="connsiteX83" fmla="*/ 881136 w 5186590"/>
                <a:gd name="connsiteY83" fmla="*/ 870919 h 1614016"/>
                <a:gd name="connsiteX84" fmla="*/ 847443 w 5186590"/>
                <a:gd name="connsiteY84" fmla="*/ 877671 h 1614016"/>
                <a:gd name="connsiteX85" fmla="*/ 847443 w 5186590"/>
                <a:gd name="connsiteY85" fmla="*/ 1201485 h 1614016"/>
                <a:gd name="connsiteX86" fmla="*/ 1047014 w 5186590"/>
                <a:gd name="connsiteY86" fmla="*/ 1201485 h 1614016"/>
                <a:gd name="connsiteX87" fmla="*/ 1047014 w 5186590"/>
                <a:gd name="connsiteY87" fmla="*/ 1281922 h 1614016"/>
                <a:gd name="connsiteX88" fmla="*/ 546302 w 5186590"/>
                <a:gd name="connsiteY88" fmla="*/ 1281922 h 1614016"/>
                <a:gd name="connsiteX89" fmla="*/ 546302 w 5186590"/>
                <a:gd name="connsiteY89" fmla="*/ 1202114 h 1614016"/>
                <a:gd name="connsiteX90" fmla="*/ 745873 w 5186590"/>
                <a:gd name="connsiteY90" fmla="*/ 1202114 h 1614016"/>
                <a:gd name="connsiteX91" fmla="*/ 745873 w 5186590"/>
                <a:gd name="connsiteY91" fmla="*/ 1184830 h 1614016"/>
                <a:gd name="connsiteX92" fmla="*/ 746223 w 5186590"/>
                <a:gd name="connsiteY92" fmla="*/ 895235 h 1614016"/>
                <a:gd name="connsiteX93" fmla="*/ 728379 w 5186590"/>
                <a:gd name="connsiteY93" fmla="*/ 873788 h 1614016"/>
                <a:gd name="connsiteX94" fmla="*/ 511769 w 5186590"/>
                <a:gd name="connsiteY94" fmla="*/ 755984 h 1614016"/>
                <a:gd name="connsiteX95" fmla="*/ 451485 w 5186590"/>
                <a:gd name="connsiteY95" fmla="*/ 684888 h 1614016"/>
                <a:gd name="connsiteX96" fmla="*/ 450609 w 5186590"/>
                <a:gd name="connsiteY96" fmla="*/ 660781 h 1614016"/>
                <a:gd name="connsiteX97" fmla="*/ 554139 w 5186590"/>
                <a:gd name="connsiteY97" fmla="*/ 499452 h 1614016"/>
                <a:gd name="connsiteX98" fmla="*/ 561662 w 5186590"/>
                <a:gd name="connsiteY98" fmla="*/ 487276 h 1614016"/>
                <a:gd name="connsiteX99" fmla="*/ 510299 w 5186590"/>
                <a:gd name="connsiteY99" fmla="*/ 468662 h 1614016"/>
                <a:gd name="connsiteX100" fmla="*/ 558757 w 5186590"/>
                <a:gd name="connsiteY100" fmla="*/ 383607 h 1614016"/>
                <a:gd name="connsiteX101" fmla="*/ 567924 w 5186590"/>
                <a:gd name="connsiteY101" fmla="*/ 378149 h 1614016"/>
                <a:gd name="connsiteX102" fmla="*/ 575762 w 5186590"/>
                <a:gd name="connsiteY102" fmla="*/ 377974 h 1614016"/>
                <a:gd name="connsiteX103" fmla="*/ 2540507 w 5186590"/>
                <a:gd name="connsiteY103" fmla="*/ 302400 h 1614016"/>
                <a:gd name="connsiteX104" fmla="*/ 2621609 w 5186590"/>
                <a:gd name="connsiteY104" fmla="*/ 302400 h 1614016"/>
                <a:gd name="connsiteX105" fmla="*/ 2621609 w 5186590"/>
                <a:gd name="connsiteY105" fmla="*/ 401101 h 1614016"/>
                <a:gd name="connsiteX106" fmla="*/ 2726713 w 5186590"/>
                <a:gd name="connsiteY106" fmla="*/ 417406 h 1614016"/>
                <a:gd name="connsiteX107" fmla="*/ 2995980 w 5186590"/>
                <a:gd name="connsiteY107" fmla="*/ 555328 h 1614016"/>
                <a:gd name="connsiteX108" fmla="*/ 3082330 w 5186590"/>
                <a:gd name="connsiteY108" fmla="*/ 725299 h 1614016"/>
                <a:gd name="connsiteX109" fmla="*/ 3083450 w 5186590"/>
                <a:gd name="connsiteY109" fmla="*/ 742129 h 1614016"/>
                <a:gd name="connsiteX110" fmla="*/ 2981670 w 5186590"/>
                <a:gd name="connsiteY110" fmla="*/ 694510 h 1614016"/>
                <a:gd name="connsiteX111" fmla="*/ 2868869 w 5186590"/>
                <a:gd name="connsiteY111" fmla="*/ 711724 h 1614016"/>
                <a:gd name="connsiteX112" fmla="*/ 2833111 w 5186590"/>
                <a:gd name="connsiteY112" fmla="*/ 747097 h 1614016"/>
                <a:gd name="connsiteX113" fmla="*/ 2761981 w 5186590"/>
                <a:gd name="connsiteY113" fmla="*/ 699723 h 1614016"/>
                <a:gd name="connsiteX114" fmla="*/ 2637493 w 5186590"/>
                <a:gd name="connsiteY114" fmla="*/ 703607 h 1614016"/>
                <a:gd name="connsiteX115" fmla="*/ 2621818 w 5186590"/>
                <a:gd name="connsiteY115" fmla="*/ 724320 h 1614016"/>
                <a:gd name="connsiteX116" fmla="*/ 2622169 w 5186590"/>
                <a:gd name="connsiteY116" fmla="*/ 1199456 h 1614016"/>
                <a:gd name="connsiteX117" fmla="*/ 2523398 w 5186590"/>
                <a:gd name="connsiteY117" fmla="*/ 1324153 h 1614016"/>
                <a:gd name="connsiteX118" fmla="*/ 2382816 w 5186590"/>
                <a:gd name="connsiteY118" fmla="*/ 1225312 h 1614016"/>
                <a:gd name="connsiteX119" fmla="*/ 2379597 w 5186590"/>
                <a:gd name="connsiteY119" fmla="*/ 1186720 h 1614016"/>
                <a:gd name="connsiteX120" fmla="*/ 2461574 w 5186590"/>
                <a:gd name="connsiteY120" fmla="*/ 1186720 h 1614016"/>
                <a:gd name="connsiteX121" fmla="*/ 2461574 w 5186590"/>
                <a:gd name="connsiteY121" fmla="*/ 1204389 h 1614016"/>
                <a:gd name="connsiteX122" fmla="*/ 2501390 w 5186590"/>
                <a:gd name="connsiteY122" fmla="*/ 1246130 h 1614016"/>
                <a:gd name="connsiteX123" fmla="*/ 2541031 w 5186590"/>
                <a:gd name="connsiteY123" fmla="*/ 1204179 h 1614016"/>
                <a:gd name="connsiteX124" fmla="*/ 2541102 w 5186590"/>
                <a:gd name="connsiteY124" fmla="*/ 756684 h 1614016"/>
                <a:gd name="connsiteX125" fmla="*/ 2540752 w 5186590"/>
                <a:gd name="connsiteY125" fmla="*/ 717217 h 1614016"/>
                <a:gd name="connsiteX126" fmla="*/ 2533824 w 5186590"/>
                <a:gd name="connsiteY126" fmla="*/ 706896 h 1614016"/>
                <a:gd name="connsiteX127" fmla="*/ 2356191 w 5186590"/>
                <a:gd name="connsiteY127" fmla="*/ 717917 h 1614016"/>
                <a:gd name="connsiteX128" fmla="*/ 2329110 w 5186590"/>
                <a:gd name="connsiteY128" fmla="*/ 743318 h 1614016"/>
                <a:gd name="connsiteX129" fmla="*/ 2262877 w 5186590"/>
                <a:gd name="connsiteY129" fmla="*/ 700808 h 1614016"/>
                <a:gd name="connsiteX130" fmla="*/ 2108546 w 5186590"/>
                <a:gd name="connsiteY130" fmla="*/ 715853 h 1614016"/>
                <a:gd name="connsiteX131" fmla="*/ 2078421 w 5186590"/>
                <a:gd name="connsiteY131" fmla="*/ 740309 h 1614016"/>
                <a:gd name="connsiteX132" fmla="*/ 2090107 w 5186590"/>
                <a:gd name="connsiteY132" fmla="*/ 682684 h 1614016"/>
                <a:gd name="connsiteX133" fmla="*/ 2226805 w 5186590"/>
                <a:gd name="connsiteY133" fmla="*/ 505190 h 1614016"/>
                <a:gd name="connsiteX134" fmla="*/ 2466508 w 5186590"/>
                <a:gd name="connsiteY134" fmla="*/ 411807 h 1614016"/>
                <a:gd name="connsiteX135" fmla="*/ 2540507 w 5186590"/>
                <a:gd name="connsiteY135" fmla="*/ 402081 h 1614016"/>
                <a:gd name="connsiteX136" fmla="*/ 2540507 w 5186590"/>
                <a:gd name="connsiteY136" fmla="*/ 302400 h 1614016"/>
                <a:gd name="connsiteX137" fmla="*/ 4376164 w 5186590"/>
                <a:gd name="connsiteY137" fmla="*/ 287939 h 1614016"/>
                <a:gd name="connsiteX138" fmla="*/ 4577100 w 5186590"/>
                <a:gd name="connsiteY138" fmla="*/ 438562 h 1614016"/>
                <a:gd name="connsiteX139" fmla="*/ 4376199 w 5186590"/>
                <a:gd name="connsiteY139" fmla="*/ 589186 h 1614016"/>
                <a:gd name="connsiteX140" fmla="*/ 4175438 w 5186590"/>
                <a:gd name="connsiteY140" fmla="*/ 438562 h 1614016"/>
                <a:gd name="connsiteX141" fmla="*/ 4376164 w 5186590"/>
                <a:gd name="connsiteY141" fmla="*/ 287939 h 1614016"/>
                <a:gd name="connsiteX142" fmla="*/ 3654049 w 5186590"/>
                <a:gd name="connsiteY142" fmla="*/ 83049 h 1614016"/>
                <a:gd name="connsiteX143" fmla="*/ 3654049 w 5186590"/>
                <a:gd name="connsiteY143" fmla="*/ 1533299 h 1614016"/>
                <a:gd name="connsiteX144" fmla="*/ 5104228 w 5186590"/>
                <a:gd name="connsiteY144" fmla="*/ 1533299 h 1614016"/>
                <a:gd name="connsiteX145" fmla="*/ 5104228 w 5186590"/>
                <a:gd name="connsiteY145" fmla="*/ 83049 h 1614016"/>
                <a:gd name="connsiteX146" fmla="*/ 3654049 w 5186590"/>
                <a:gd name="connsiteY146" fmla="*/ 83049 h 1614016"/>
                <a:gd name="connsiteX147" fmla="*/ 1838474 w 5186590"/>
                <a:gd name="connsiteY147" fmla="*/ 80996 h 1614016"/>
                <a:gd name="connsiteX148" fmla="*/ 1838474 w 5186590"/>
                <a:gd name="connsiteY148" fmla="*/ 1530825 h 1614016"/>
                <a:gd name="connsiteX149" fmla="*/ 3288654 w 5186590"/>
                <a:gd name="connsiteY149" fmla="*/ 1530825 h 1614016"/>
                <a:gd name="connsiteX150" fmla="*/ 3288654 w 5186590"/>
                <a:gd name="connsiteY150" fmla="*/ 80996 h 1614016"/>
                <a:gd name="connsiteX151" fmla="*/ 1838474 w 5186590"/>
                <a:gd name="connsiteY151" fmla="*/ 80996 h 1614016"/>
                <a:gd name="connsiteX152" fmla="*/ 81487 w 5186590"/>
                <a:gd name="connsiteY152" fmla="*/ 80822 h 1614016"/>
                <a:gd name="connsiteX153" fmla="*/ 81487 w 5186590"/>
                <a:gd name="connsiteY153" fmla="*/ 1530932 h 1614016"/>
                <a:gd name="connsiteX154" fmla="*/ 1531736 w 5186590"/>
                <a:gd name="connsiteY154" fmla="*/ 1530932 h 1614016"/>
                <a:gd name="connsiteX155" fmla="*/ 1531736 w 5186590"/>
                <a:gd name="connsiteY155" fmla="*/ 80822 h 1614016"/>
                <a:gd name="connsiteX156" fmla="*/ 81487 w 5186590"/>
                <a:gd name="connsiteY156" fmla="*/ 80822 h 1614016"/>
                <a:gd name="connsiteX157" fmla="*/ 3572597 w 5186590"/>
                <a:gd name="connsiteY157" fmla="*/ 1598 h 1614016"/>
                <a:gd name="connsiteX158" fmla="*/ 5186590 w 5186590"/>
                <a:gd name="connsiteY158" fmla="*/ 1598 h 1614016"/>
                <a:gd name="connsiteX159" fmla="*/ 5185190 w 5186590"/>
                <a:gd name="connsiteY159" fmla="*/ 19757 h 1614016"/>
                <a:gd name="connsiteX160" fmla="*/ 5185120 w 5186590"/>
                <a:gd name="connsiteY160" fmla="*/ 1595228 h 1614016"/>
                <a:gd name="connsiteX161" fmla="*/ 5185120 w 5186590"/>
                <a:gd name="connsiteY161" fmla="*/ 1614016 h 1614016"/>
                <a:gd name="connsiteX162" fmla="*/ 5168956 w 5186590"/>
                <a:gd name="connsiteY162" fmla="*/ 1614016 h 1614016"/>
                <a:gd name="connsiteX163" fmla="*/ 3588237 w 5186590"/>
                <a:gd name="connsiteY163" fmla="*/ 1613981 h 1614016"/>
                <a:gd name="connsiteX164" fmla="*/ 3572597 w 5186590"/>
                <a:gd name="connsiteY164" fmla="*/ 1613002 h 1614016"/>
                <a:gd name="connsiteX165" fmla="*/ 3572597 w 5186590"/>
                <a:gd name="connsiteY165" fmla="*/ 1598 h 1614016"/>
                <a:gd name="connsiteX166" fmla="*/ 1758527 w 5186590"/>
                <a:gd name="connsiteY166" fmla="*/ 909 h 1614016"/>
                <a:gd name="connsiteX167" fmla="*/ 3369406 w 5186590"/>
                <a:gd name="connsiteY167" fmla="*/ 909 h 1614016"/>
                <a:gd name="connsiteX168" fmla="*/ 3369406 w 5186590"/>
                <a:gd name="connsiteY168" fmla="*/ 1611437 h 1614016"/>
                <a:gd name="connsiteX169" fmla="*/ 1758527 w 5186590"/>
                <a:gd name="connsiteY169" fmla="*/ 1611437 h 1614016"/>
                <a:gd name="connsiteX170" fmla="*/ 1758527 w 5186590"/>
                <a:gd name="connsiteY170" fmla="*/ 909 h 1614016"/>
                <a:gd name="connsiteX171" fmla="*/ 1595274 w 5186590"/>
                <a:gd name="connsiteY171" fmla="*/ 0 h 1614016"/>
                <a:gd name="connsiteX172" fmla="*/ 1611684 w 5186590"/>
                <a:gd name="connsiteY172" fmla="*/ 0 h 1614016"/>
                <a:gd name="connsiteX173" fmla="*/ 1611684 w 5186590"/>
                <a:gd name="connsiteY173" fmla="*/ 1612418 h 1614016"/>
                <a:gd name="connsiteX174" fmla="*/ 0 w 5186590"/>
                <a:gd name="connsiteY174" fmla="*/ 1612418 h 1614016"/>
                <a:gd name="connsiteX175" fmla="*/ 0 w 5186590"/>
                <a:gd name="connsiteY175" fmla="*/ 1014 h 1614016"/>
                <a:gd name="connsiteX176" fmla="*/ 15640 w 5186590"/>
                <a:gd name="connsiteY176" fmla="*/ 35 h 1614016"/>
                <a:gd name="connsiteX177" fmla="*/ 1595274 w 5186590"/>
                <a:gd name="connsiteY177" fmla="*/ 0 h 1614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</a:cxnLst>
              <a:rect l="l" t="t" r="r" b="b"/>
              <a:pathLst>
                <a:path w="5186590" h="1614016">
                  <a:moveTo>
                    <a:pt x="3928459" y="529570"/>
                  </a:moveTo>
                  <a:cubicBezTo>
                    <a:pt x="3940381" y="530501"/>
                    <a:pt x="3951865" y="536545"/>
                    <a:pt x="3960577" y="547619"/>
                  </a:cubicBezTo>
                  <a:cubicBezTo>
                    <a:pt x="3970654" y="560390"/>
                    <a:pt x="3975517" y="574979"/>
                    <a:pt x="3975447" y="591424"/>
                  </a:cubicBezTo>
                  <a:cubicBezTo>
                    <a:pt x="3975272" y="650623"/>
                    <a:pt x="3977686" y="709963"/>
                    <a:pt x="3974678" y="769022"/>
                  </a:cubicBezTo>
                  <a:cubicBezTo>
                    <a:pt x="3972089" y="819370"/>
                    <a:pt x="3987763" y="861495"/>
                    <a:pt x="4017398" y="900437"/>
                  </a:cubicBezTo>
                  <a:cubicBezTo>
                    <a:pt x="4042834" y="933885"/>
                    <a:pt x="4067430" y="967999"/>
                    <a:pt x="4092552" y="1001692"/>
                  </a:cubicBezTo>
                  <a:cubicBezTo>
                    <a:pt x="4098850" y="1010159"/>
                    <a:pt x="4105533" y="1018311"/>
                    <a:pt x="4117778" y="1018171"/>
                  </a:cubicBezTo>
                  <a:cubicBezTo>
                    <a:pt x="4132683" y="1017996"/>
                    <a:pt x="4140066" y="1006905"/>
                    <a:pt x="4133768" y="993295"/>
                  </a:cubicBezTo>
                  <a:cubicBezTo>
                    <a:pt x="4131774" y="988957"/>
                    <a:pt x="4129010" y="984968"/>
                    <a:pt x="4126351" y="980979"/>
                  </a:cubicBezTo>
                  <a:cubicBezTo>
                    <a:pt x="4105043" y="948895"/>
                    <a:pt x="4083910" y="916706"/>
                    <a:pt x="4062253" y="884867"/>
                  </a:cubicBezTo>
                  <a:cubicBezTo>
                    <a:pt x="4050182" y="867163"/>
                    <a:pt x="4046998" y="847675"/>
                    <a:pt x="4049622" y="827242"/>
                  </a:cubicBezTo>
                  <a:cubicBezTo>
                    <a:pt x="4053365" y="798028"/>
                    <a:pt x="4077087" y="783263"/>
                    <a:pt x="4106687" y="792919"/>
                  </a:cubicBezTo>
                  <a:cubicBezTo>
                    <a:pt x="4118688" y="796838"/>
                    <a:pt x="4131424" y="803800"/>
                    <a:pt x="4139611" y="813072"/>
                  </a:cubicBezTo>
                  <a:cubicBezTo>
                    <a:pt x="4189259" y="869158"/>
                    <a:pt x="4239536" y="924823"/>
                    <a:pt x="4280752" y="987732"/>
                  </a:cubicBezTo>
                  <a:cubicBezTo>
                    <a:pt x="4300206" y="1017472"/>
                    <a:pt x="4317490" y="1048261"/>
                    <a:pt x="4324032" y="1083844"/>
                  </a:cubicBezTo>
                  <a:cubicBezTo>
                    <a:pt x="4324837" y="1088112"/>
                    <a:pt x="4325502" y="1092521"/>
                    <a:pt x="4325502" y="1096824"/>
                  </a:cubicBezTo>
                  <a:cubicBezTo>
                    <a:pt x="4325607" y="1172713"/>
                    <a:pt x="4325607" y="1248602"/>
                    <a:pt x="4325642" y="1324490"/>
                  </a:cubicBezTo>
                  <a:cubicBezTo>
                    <a:pt x="4325642" y="1326659"/>
                    <a:pt x="4325397" y="1328794"/>
                    <a:pt x="4325222" y="1331978"/>
                  </a:cubicBezTo>
                  <a:cubicBezTo>
                    <a:pt x="4230159" y="1331978"/>
                    <a:pt x="4136392" y="1331978"/>
                    <a:pt x="4041295" y="1331978"/>
                  </a:cubicBezTo>
                  <a:cubicBezTo>
                    <a:pt x="4041295" y="1320187"/>
                    <a:pt x="4040665" y="1308851"/>
                    <a:pt x="4041435" y="1297585"/>
                  </a:cubicBezTo>
                  <a:cubicBezTo>
                    <a:pt x="4043254" y="1270749"/>
                    <a:pt x="4036501" y="1245732"/>
                    <a:pt x="4022016" y="1223935"/>
                  </a:cubicBezTo>
                  <a:cubicBezTo>
                    <a:pt x="3991262" y="1177681"/>
                    <a:pt x="3958723" y="1132651"/>
                    <a:pt x="3927199" y="1086922"/>
                  </a:cubicBezTo>
                  <a:cubicBezTo>
                    <a:pt x="3912574" y="1065685"/>
                    <a:pt x="3897144" y="1044797"/>
                    <a:pt x="3884829" y="1022265"/>
                  </a:cubicBezTo>
                  <a:cubicBezTo>
                    <a:pt x="3878216" y="1010194"/>
                    <a:pt x="3874472" y="994974"/>
                    <a:pt x="3874402" y="981154"/>
                  </a:cubicBezTo>
                  <a:cubicBezTo>
                    <a:pt x="3873632" y="851769"/>
                    <a:pt x="3874017" y="722349"/>
                    <a:pt x="3873877" y="592963"/>
                  </a:cubicBezTo>
                  <a:cubicBezTo>
                    <a:pt x="3873842" y="573265"/>
                    <a:pt x="3878426" y="555876"/>
                    <a:pt x="3893715" y="542196"/>
                  </a:cubicBezTo>
                  <a:cubicBezTo>
                    <a:pt x="3904177" y="532819"/>
                    <a:pt x="3916536" y="528638"/>
                    <a:pt x="3928459" y="529570"/>
                  </a:cubicBezTo>
                  <a:close/>
                  <a:moveTo>
                    <a:pt x="4831462" y="529426"/>
                  </a:moveTo>
                  <a:cubicBezTo>
                    <a:pt x="4856654" y="532855"/>
                    <a:pt x="4876911" y="555457"/>
                    <a:pt x="4878381" y="581838"/>
                  </a:cubicBezTo>
                  <a:cubicBezTo>
                    <a:pt x="4878591" y="585792"/>
                    <a:pt x="4878451" y="589745"/>
                    <a:pt x="4878451" y="593699"/>
                  </a:cubicBezTo>
                  <a:cubicBezTo>
                    <a:pt x="4878451" y="719620"/>
                    <a:pt x="4877961" y="845542"/>
                    <a:pt x="4878871" y="971428"/>
                  </a:cubicBezTo>
                  <a:cubicBezTo>
                    <a:pt x="4879046" y="996375"/>
                    <a:pt x="4873028" y="1018207"/>
                    <a:pt x="4859103" y="1037975"/>
                  </a:cubicBezTo>
                  <a:cubicBezTo>
                    <a:pt x="4829818" y="1079471"/>
                    <a:pt x="4799798" y="1120442"/>
                    <a:pt x="4770233" y="1161727"/>
                  </a:cubicBezTo>
                  <a:cubicBezTo>
                    <a:pt x="4761836" y="1173483"/>
                    <a:pt x="4753999" y="1185624"/>
                    <a:pt x="4745707" y="1197450"/>
                  </a:cubicBezTo>
                  <a:cubicBezTo>
                    <a:pt x="4720586" y="1233347"/>
                    <a:pt x="4706275" y="1272324"/>
                    <a:pt x="4711034" y="1316899"/>
                  </a:cubicBezTo>
                  <a:cubicBezTo>
                    <a:pt x="4711454" y="1320782"/>
                    <a:pt x="4711069" y="1324771"/>
                    <a:pt x="4710929" y="1328724"/>
                  </a:cubicBezTo>
                  <a:cubicBezTo>
                    <a:pt x="4710929" y="1329564"/>
                    <a:pt x="4710334" y="1330334"/>
                    <a:pt x="4709669" y="1331803"/>
                  </a:cubicBezTo>
                  <a:cubicBezTo>
                    <a:pt x="4615831" y="1331803"/>
                    <a:pt x="4521749" y="1331803"/>
                    <a:pt x="4426057" y="1331803"/>
                  </a:cubicBezTo>
                  <a:cubicBezTo>
                    <a:pt x="4426057" y="1326660"/>
                    <a:pt x="4426057" y="1322042"/>
                    <a:pt x="4426057" y="1317388"/>
                  </a:cubicBezTo>
                  <a:cubicBezTo>
                    <a:pt x="4426057" y="1255949"/>
                    <a:pt x="4427771" y="1194476"/>
                    <a:pt x="4425602" y="1133142"/>
                  </a:cubicBezTo>
                  <a:cubicBezTo>
                    <a:pt x="4423713" y="1079751"/>
                    <a:pt x="4441242" y="1033987"/>
                    <a:pt x="4469757" y="990532"/>
                  </a:cubicBezTo>
                  <a:cubicBezTo>
                    <a:pt x="4512023" y="926154"/>
                    <a:pt x="4563490" y="869228"/>
                    <a:pt x="4613907" y="811464"/>
                  </a:cubicBezTo>
                  <a:cubicBezTo>
                    <a:pt x="4626258" y="797329"/>
                    <a:pt x="4643052" y="790716"/>
                    <a:pt x="4661876" y="790401"/>
                  </a:cubicBezTo>
                  <a:cubicBezTo>
                    <a:pt x="4688817" y="789981"/>
                    <a:pt x="4707080" y="811359"/>
                    <a:pt x="4703196" y="842288"/>
                  </a:cubicBezTo>
                  <a:cubicBezTo>
                    <a:pt x="4701237" y="857752"/>
                    <a:pt x="4695954" y="873987"/>
                    <a:pt x="4687872" y="887317"/>
                  </a:cubicBezTo>
                  <a:cubicBezTo>
                    <a:pt x="4667719" y="920591"/>
                    <a:pt x="4645081" y="952360"/>
                    <a:pt x="4623494" y="984793"/>
                  </a:cubicBezTo>
                  <a:cubicBezTo>
                    <a:pt x="4613767" y="999418"/>
                    <a:pt x="4613662" y="1007956"/>
                    <a:pt x="4622864" y="1014743"/>
                  </a:cubicBezTo>
                  <a:cubicBezTo>
                    <a:pt x="4632241" y="1021671"/>
                    <a:pt x="4646621" y="1019291"/>
                    <a:pt x="4655333" y="1007396"/>
                  </a:cubicBezTo>
                  <a:cubicBezTo>
                    <a:pt x="4688991" y="961491"/>
                    <a:pt x="4722300" y="915343"/>
                    <a:pt x="4755189" y="868913"/>
                  </a:cubicBezTo>
                  <a:cubicBezTo>
                    <a:pt x="4771668" y="845647"/>
                    <a:pt x="4777231" y="819126"/>
                    <a:pt x="4776951" y="790681"/>
                  </a:cubicBezTo>
                  <a:cubicBezTo>
                    <a:pt x="4776356" y="727073"/>
                    <a:pt x="4776601" y="663465"/>
                    <a:pt x="4776951" y="599822"/>
                  </a:cubicBezTo>
                  <a:cubicBezTo>
                    <a:pt x="4777021" y="589430"/>
                    <a:pt x="4778036" y="578689"/>
                    <a:pt x="4780905" y="568788"/>
                  </a:cubicBezTo>
                  <a:cubicBezTo>
                    <a:pt x="4788357" y="543211"/>
                    <a:pt x="4810575" y="526592"/>
                    <a:pt x="4831462" y="529426"/>
                  </a:cubicBezTo>
                  <a:close/>
                  <a:moveTo>
                    <a:pt x="4175509" y="501785"/>
                  </a:moveTo>
                  <a:cubicBezTo>
                    <a:pt x="4193878" y="515465"/>
                    <a:pt x="4210532" y="527851"/>
                    <a:pt x="4227116" y="540307"/>
                  </a:cubicBezTo>
                  <a:cubicBezTo>
                    <a:pt x="4264273" y="568157"/>
                    <a:pt x="4301501" y="595902"/>
                    <a:pt x="4338378" y="624138"/>
                  </a:cubicBezTo>
                  <a:cubicBezTo>
                    <a:pt x="4342227" y="627077"/>
                    <a:pt x="4346075" y="632955"/>
                    <a:pt x="4346110" y="637503"/>
                  </a:cubicBezTo>
                  <a:cubicBezTo>
                    <a:pt x="4346600" y="700656"/>
                    <a:pt x="4346460" y="763809"/>
                    <a:pt x="4346460" y="830426"/>
                  </a:cubicBezTo>
                  <a:cubicBezTo>
                    <a:pt x="4319799" y="810483"/>
                    <a:pt x="4295413" y="792290"/>
                    <a:pt x="4271026" y="774026"/>
                  </a:cubicBezTo>
                  <a:cubicBezTo>
                    <a:pt x="4242266" y="752508"/>
                    <a:pt x="4213366" y="731166"/>
                    <a:pt x="4184851" y="709333"/>
                  </a:cubicBezTo>
                  <a:cubicBezTo>
                    <a:pt x="4180792" y="706219"/>
                    <a:pt x="4175929" y="700796"/>
                    <a:pt x="4175894" y="696423"/>
                  </a:cubicBezTo>
                  <a:cubicBezTo>
                    <a:pt x="4175334" y="632430"/>
                    <a:pt x="4175509" y="568472"/>
                    <a:pt x="4175509" y="501785"/>
                  </a:cubicBezTo>
                  <a:close/>
                  <a:moveTo>
                    <a:pt x="4577030" y="501540"/>
                  </a:moveTo>
                  <a:cubicBezTo>
                    <a:pt x="4577030" y="511232"/>
                    <a:pt x="4577030" y="518509"/>
                    <a:pt x="4577030" y="525822"/>
                  </a:cubicBezTo>
                  <a:cubicBezTo>
                    <a:pt x="4577030" y="581068"/>
                    <a:pt x="4576890" y="636314"/>
                    <a:pt x="4577205" y="691560"/>
                  </a:cubicBezTo>
                  <a:cubicBezTo>
                    <a:pt x="4577240" y="699362"/>
                    <a:pt x="4574896" y="704156"/>
                    <a:pt x="4568493" y="708879"/>
                  </a:cubicBezTo>
                  <a:cubicBezTo>
                    <a:pt x="4517831" y="746421"/>
                    <a:pt x="4467553" y="784453"/>
                    <a:pt x="4417100" y="822275"/>
                  </a:cubicBezTo>
                  <a:cubicBezTo>
                    <a:pt x="4414441" y="824269"/>
                    <a:pt x="4411572" y="826019"/>
                    <a:pt x="4406919" y="829133"/>
                  </a:cubicBezTo>
                  <a:cubicBezTo>
                    <a:pt x="4406919" y="823219"/>
                    <a:pt x="4406919" y="819476"/>
                    <a:pt x="4406919" y="815732"/>
                  </a:cubicBezTo>
                  <a:cubicBezTo>
                    <a:pt x="4406919" y="756987"/>
                    <a:pt x="4406709" y="698242"/>
                    <a:pt x="4407269" y="639498"/>
                  </a:cubicBezTo>
                  <a:cubicBezTo>
                    <a:pt x="4407304" y="634040"/>
                    <a:pt x="4410698" y="626692"/>
                    <a:pt x="4414966" y="623438"/>
                  </a:cubicBezTo>
                  <a:cubicBezTo>
                    <a:pt x="4467868" y="583097"/>
                    <a:pt x="4521225" y="543351"/>
                    <a:pt x="4577030" y="501540"/>
                  </a:cubicBezTo>
                  <a:close/>
                  <a:moveTo>
                    <a:pt x="344631" y="378919"/>
                  </a:moveTo>
                  <a:cubicBezTo>
                    <a:pt x="397428" y="378919"/>
                    <a:pt x="449350" y="378919"/>
                    <a:pt x="503162" y="378919"/>
                  </a:cubicBezTo>
                  <a:cubicBezTo>
                    <a:pt x="481119" y="417966"/>
                    <a:pt x="459426" y="456452"/>
                    <a:pt x="437314" y="495674"/>
                  </a:cubicBezTo>
                  <a:cubicBezTo>
                    <a:pt x="453444" y="501622"/>
                    <a:pt x="468873" y="507325"/>
                    <a:pt x="485528" y="513448"/>
                  </a:cubicBezTo>
                  <a:cubicBezTo>
                    <a:pt x="461946" y="550220"/>
                    <a:pt x="438924" y="586152"/>
                    <a:pt x="415132" y="623309"/>
                  </a:cubicBezTo>
                  <a:cubicBezTo>
                    <a:pt x="374931" y="545811"/>
                    <a:pt x="351524" y="465339"/>
                    <a:pt x="344631" y="378919"/>
                  </a:cubicBezTo>
                  <a:close/>
                  <a:moveTo>
                    <a:pt x="575762" y="377974"/>
                  </a:moveTo>
                  <a:cubicBezTo>
                    <a:pt x="794716" y="377974"/>
                    <a:pt x="1013671" y="377974"/>
                    <a:pt x="1232625" y="377974"/>
                  </a:cubicBezTo>
                  <a:cubicBezTo>
                    <a:pt x="1237349" y="377974"/>
                    <a:pt x="1242072" y="377974"/>
                    <a:pt x="1249139" y="377974"/>
                  </a:cubicBezTo>
                  <a:cubicBezTo>
                    <a:pt x="1245885" y="402291"/>
                    <a:pt x="1243891" y="425313"/>
                    <a:pt x="1239623" y="447880"/>
                  </a:cubicBezTo>
                  <a:cubicBezTo>
                    <a:pt x="1220554" y="548855"/>
                    <a:pt x="1181683" y="641118"/>
                    <a:pt x="1115695" y="720716"/>
                  </a:cubicBezTo>
                  <a:cubicBezTo>
                    <a:pt x="1053592" y="795590"/>
                    <a:pt x="976933" y="848386"/>
                    <a:pt x="881136" y="870919"/>
                  </a:cubicBezTo>
                  <a:cubicBezTo>
                    <a:pt x="870150" y="873508"/>
                    <a:pt x="858954" y="875362"/>
                    <a:pt x="847443" y="877671"/>
                  </a:cubicBezTo>
                  <a:cubicBezTo>
                    <a:pt x="847443" y="985644"/>
                    <a:pt x="847443" y="1092952"/>
                    <a:pt x="847443" y="1201485"/>
                  </a:cubicBezTo>
                  <a:cubicBezTo>
                    <a:pt x="914025" y="1201485"/>
                    <a:pt x="980082" y="1201485"/>
                    <a:pt x="1047014" y="1201485"/>
                  </a:cubicBezTo>
                  <a:cubicBezTo>
                    <a:pt x="1047014" y="1228775"/>
                    <a:pt x="1047014" y="1254841"/>
                    <a:pt x="1047014" y="1281922"/>
                  </a:cubicBezTo>
                  <a:cubicBezTo>
                    <a:pt x="880436" y="1281922"/>
                    <a:pt x="713929" y="1281922"/>
                    <a:pt x="546302" y="1281922"/>
                  </a:cubicBezTo>
                  <a:cubicBezTo>
                    <a:pt x="546302" y="1256066"/>
                    <a:pt x="546302" y="1230035"/>
                    <a:pt x="546302" y="1202114"/>
                  </a:cubicBezTo>
                  <a:cubicBezTo>
                    <a:pt x="612009" y="1202114"/>
                    <a:pt x="678346" y="1202114"/>
                    <a:pt x="745873" y="1202114"/>
                  </a:cubicBezTo>
                  <a:cubicBezTo>
                    <a:pt x="745873" y="1195152"/>
                    <a:pt x="745873" y="1190008"/>
                    <a:pt x="745873" y="1184830"/>
                  </a:cubicBezTo>
                  <a:cubicBezTo>
                    <a:pt x="745873" y="1088298"/>
                    <a:pt x="745558" y="991767"/>
                    <a:pt x="746223" y="895235"/>
                  </a:cubicBezTo>
                  <a:cubicBezTo>
                    <a:pt x="746328" y="881135"/>
                    <a:pt x="742864" y="876412"/>
                    <a:pt x="728379" y="873788"/>
                  </a:cubicBezTo>
                  <a:cubicBezTo>
                    <a:pt x="643428" y="858393"/>
                    <a:pt x="571773" y="817212"/>
                    <a:pt x="511769" y="755984"/>
                  </a:cubicBezTo>
                  <a:cubicBezTo>
                    <a:pt x="490076" y="733871"/>
                    <a:pt x="471742" y="708470"/>
                    <a:pt x="451485" y="684888"/>
                  </a:cubicBezTo>
                  <a:cubicBezTo>
                    <a:pt x="444382" y="676596"/>
                    <a:pt x="444557" y="670088"/>
                    <a:pt x="450609" y="660781"/>
                  </a:cubicBezTo>
                  <a:cubicBezTo>
                    <a:pt x="485528" y="607285"/>
                    <a:pt x="519711" y="553298"/>
                    <a:pt x="554139" y="499452"/>
                  </a:cubicBezTo>
                  <a:cubicBezTo>
                    <a:pt x="556448" y="495849"/>
                    <a:pt x="558652" y="492175"/>
                    <a:pt x="561662" y="487276"/>
                  </a:cubicBezTo>
                  <a:cubicBezTo>
                    <a:pt x="543747" y="480769"/>
                    <a:pt x="527443" y="474856"/>
                    <a:pt x="510299" y="468662"/>
                  </a:cubicBezTo>
                  <a:cubicBezTo>
                    <a:pt x="526709" y="439728"/>
                    <a:pt x="542488" y="411528"/>
                    <a:pt x="558757" y="383607"/>
                  </a:cubicBezTo>
                  <a:cubicBezTo>
                    <a:pt x="560332" y="380878"/>
                    <a:pt x="564565" y="379339"/>
                    <a:pt x="567924" y="378149"/>
                  </a:cubicBezTo>
                  <a:cubicBezTo>
                    <a:pt x="570268" y="377309"/>
                    <a:pt x="573137" y="377974"/>
                    <a:pt x="575762" y="377974"/>
                  </a:cubicBezTo>
                  <a:close/>
                  <a:moveTo>
                    <a:pt x="2540507" y="302400"/>
                  </a:moveTo>
                  <a:cubicBezTo>
                    <a:pt x="2567763" y="302400"/>
                    <a:pt x="2593829" y="302400"/>
                    <a:pt x="2621609" y="302400"/>
                  </a:cubicBezTo>
                  <a:cubicBezTo>
                    <a:pt x="2621609" y="335324"/>
                    <a:pt x="2621609" y="368807"/>
                    <a:pt x="2621609" y="401101"/>
                  </a:cubicBezTo>
                  <a:cubicBezTo>
                    <a:pt x="2657891" y="406629"/>
                    <a:pt x="2692669" y="410198"/>
                    <a:pt x="2726713" y="417406"/>
                  </a:cubicBezTo>
                  <a:cubicBezTo>
                    <a:pt x="2828772" y="438958"/>
                    <a:pt x="2921280" y="480244"/>
                    <a:pt x="2995980" y="555328"/>
                  </a:cubicBezTo>
                  <a:cubicBezTo>
                    <a:pt x="3042934" y="602527"/>
                    <a:pt x="3073653" y="658437"/>
                    <a:pt x="3082330" y="725299"/>
                  </a:cubicBezTo>
                  <a:cubicBezTo>
                    <a:pt x="3082960" y="730058"/>
                    <a:pt x="3082960" y="734886"/>
                    <a:pt x="3083450" y="742129"/>
                  </a:cubicBezTo>
                  <a:cubicBezTo>
                    <a:pt x="3057419" y="706126"/>
                    <a:pt x="3019701" y="698709"/>
                    <a:pt x="2981670" y="694510"/>
                  </a:cubicBezTo>
                  <a:cubicBezTo>
                    <a:pt x="2942973" y="690242"/>
                    <a:pt x="2904696" y="694790"/>
                    <a:pt x="2868869" y="711724"/>
                  </a:cubicBezTo>
                  <a:cubicBezTo>
                    <a:pt x="2853264" y="719106"/>
                    <a:pt x="2839339" y="728658"/>
                    <a:pt x="2833111" y="747097"/>
                  </a:cubicBezTo>
                  <a:cubicBezTo>
                    <a:pt x="2818521" y="715607"/>
                    <a:pt x="2790321" y="706616"/>
                    <a:pt x="2761981" y="699723"/>
                  </a:cubicBezTo>
                  <a:cubicBezTo>
                    <a:pt x="2720415" y="689612"/>
                    <a:pt x="2678744" y="691221"/>
                    <a:pt x="2637493" y="703607"/>
                  </a:cubicBezTo>
                  <a:cubicBezTo>
                    <a:pt x="2626437" y="706931"/>
                    <a:pt x="2621749" y="711374"/>
                    <a:pt x="2621818" y="724320"/>
                  </a:cubicBezTo>
                  <a:cubicBezTo>
                    <a:pt x="2622413" y="882710"/>
                    <a:pt x="2622309" y="1041065"/>
                    <a:pt x="2622169" y="1199456"/>
                  </a:cubicBezTo>
                  <a:cubicBezTo>
                    <a:pt x="2622134" y="1263484"/>
                    <a:pt x="2584452" y="1310752"/>
                    <a:pt x="2523398" y="1324153"/>
                  </a:cubicBezTo>
                  <a:cubicBezTo>
                    <a:pt x="2459790" y="1338113"/>
                    <a:pt x="2391073" y="1289900"/>
                    <a:pt x="2382816" y="1225312"/>
                  </a:cubicBezTo>
                  <a:cubicBezTo>
                    <a:pt x="2381207" y="1212856"/>
                    <a:pt x="2380717" y="1200226"/>
                    <a:pt x="2379597" y="1186720"/>
                  </a:cubicBezTo>
                  <a:cubicBezTo>
                    <a:pt x="2407413" y="1186720"/>
                    <a:pt x="2433514" y="1186720"/>
                    <a:pt x="2461574" y="1186720"/>
                  </a:cubicBezTo>
                  <a:cubicBezTo>
                    <a:pt x="2461574" y="1192528"/>
                    <a:pt x="2461504" y="1198441"/>
                    <a:pt x="2461574" y="1204389"/>
                  </a:cubicBezTo>
                  <a:cubicBezTo>
                    <a:pt x="2461959" y="1228356"/>
                    <a:pt x="2478998" y="1246199"/>
                    <a:pt x="2501390" y="1246130"/>
                  </a:cubicBezTo>
                  <a:cubicBezTo>
                    <a:pt x="2523713" y="1246059"/>
                    <a:pt x="2540997" y="1228111"/>
                    <a:pt x="2541031" y="1204179"/>
                  </a:cubicBezTo>
                  <a:cubicBezTo>
                    <a:pt x="2541137" y="1055026"/>
                    <a:pt x="2541102" y="905837"/>
                    <a:pt x="2541102" y="756684"/>
                  </a:cubicBezTo>
                  <a:cubicBezTo>
                    <a:pt x="2541102" y="743528"/>
                    <a:pt x="2541592" y="730338"/>
                    <a:pt x="2540752" y="717217"/>
                  </a:cubicBezTo>
                  <a:cubicBezTo>
                    <a:pt x="2540507" y="713543"/>
                    <a:pt x="2537043" y="707945"/>
                    <a:pt x="2533824" y="706896"/>
                  </a:cubicBezTo>
                  <a:cubicBezTo>
                    <a:pt x="2473225" y="686777"/>
                    <a:pt x="2413396" y="686568"/>
                    <a:pt x="2356191" y="717917"/>
                  </a:cubicBezTo>
                  <a:cubicBezTo>
                    <a:pt x="2345694" y="723690"/>
                    <a:pt x="2338102" y="734676"/>
                    <a:pt x="2329110" y="743318"/>
                  </a:cubicBezTo>
                  <a:cubicBezTo>
                    <a:pt x="2316619" y="717147"/>
                    <a:pt x="2290448" y="707491"/>
                    <a:pt x="2262877" y="700808"/>
                  </a:cubicBezTo>
                  <a:cubicBezTo>
                    <a:pt x="2209836" y="687932"/>
                    <a:pt x="2157739" y="689856"/>
                    <a:pt x="2108546" y="715853"/>
                  </a:cubicBezTo>
                  <a:cubicBezTo>
                    <a:pt x="2098119" y="721346"/>
                    <a:pt x="2089827" y="730897"/>
                    <a:pt x="2078421" y="740309"/>
                  </a:cubicBezTo>
                  <a:cubicBezTo>
                    <a:pt x="2082305" y="720646"/>
                    <a:pt x="2084649" y="701193"/>
                    <a:pt x="2090107" y="682684"/>
                  </a:cubicBezTo>
                  <a:cubicBezTo>
                    <a:pt x="2112744" y="606096"/>
                    <a:pt x="2162777" y="549940"/>
                    <a:pt x="2226805" y="505190"/>
                  </a:cubicBezTo>
                  <a:cubicBezTo>
                    <a:pt x="2299055" y="454738"/>
                    <a:pt x="2379912" y="425593"/>
                    <a:pt x="2466508" y="411807"/>
                  </a:cubicBezTo>
                  <a:cubicBezTo>
                    <a:pt x="2490649" y="407959"/>
                    <a:pt x="2514966" y="405405"/>
                    <a:pt x="2540507" y="402081"/>
                  </a:cubicBezTo>
                  <a:cubicBezTo>
                    <a:pt x="2540507" y="369752"/>
                    <a:pt x="2540507" y="336618"/>
                    <a:pt x="2540507" y="302400"/>
                  </a:cubicBezTo>
                  <a:close/>
                  <a:moveTo>
                    <a:pt x="4376164" y="287939"/>
                  </a:moveTo>
                  <a:cubicBezTo>
                    <a:pt x="4442501" y="337692"/>
                    <a:pt x="4509188" y="387655"/>
                    <a:pt x="4577100" y="438562"/>
                  </a:cubicBezTo>
                  <a:cubicBezTo>
                    <a:pt x="4509188" y="489505"/>
                    <a:pt x="4442991" y="539118"/>
                    <a:pt x="4376199" y="589186"/>
                  </a:cubicBezTo>
                  <a:cubicBezTo>
                    <a:pt x="4309582" y="539223"/>
                    <a:pt x="4243175" y="489400"/>
                    <a:pt x="4175438" y="438562"/>
                  </a:cubicBezTo>
                  <a:cubicBezTo>
                    <a:pt x="4242650" y="388110"/>
                    <a:pt x="4308707" y="338567"/>
                    <a:pt x="4376164" y="287939"/>
                  </a:cubicBezTo>
                  <a:close/>
                  <a:moveTo>
                    <a:pt x="3654049" y="83049"/>
                  </a:moveTo>
                  <a:cubicBezTo>
                    <a:pt x="3654049" y="566898"/>
                    <a:pt x="3654049" y="1049801"/>
                    <a:pt x="3654049" y="1533299"/>
                  </a:cubicBezTo>
                  <a:cubicBezTo>
                    <a:pt x="4137512" y="1533299"/>
                    <a:pt x="4620101" y="1533299"/>
                    <a:pt x="5104228" y="1533299"/>
                  </a:cubicBezTo>
                  <a:cubicBezTo>
                    <a:pt x="5104228" y="1049417"/>
                    <a:pt x="5104228" y="566513"/>
                    <a:pt x="5104228" y="83049"/>
                  </a:cubicBezTo>
                  <a:cubicBezTo>
                    <a:pt x="4620275" y="83049"/>
                    <a:pt x="4137022" y="83049"/>
                    <a:pt x="3654049" y="83049"/>
                  </a:cubicBezTo>
                  <a:close/>
                  <a:moveTo>
                    <a:pt x="1838474" y="80996"/>
                  </a:moveTo>
                  <a:cubicBezTo>
                    <a:pt x="1838474" y="564424"/>
                    <a:pt x="1838474" y="1046978"/>
                    <a:pt x="1838474" y="1530825"/>
                  </a:cubicBezTo>
                  <a:cubicBezTo>
                    <a:pt x="2322672" y="1530825"/>
                    <a:pt x="2805925" y="1530825"/>
                    <a:pt x="3288654" y="1530825"/>
                  </a:cubicBezTo>
                  <a:cubicBezTo>
                    <a:pt x="3288654" y="1046908"/>
                    <a:pt x="3288654" y="564004"/>
                    <a:pt x="3288654" y="80996"/>
                  </a:cubicBezTo>
                  <a:cubicBezTo>
                    <a:pt x="2804806" y="80996"/>
                    <a:pt x="2321938" y="80996"/>
                    <a:pt x="1838474" y="80996"/>
                  </a:cubicBezTo>
                  <a:close/>
                  <a:moveTo>
                    <a:pt x="81487" y="80822"/>
                  </a:moveTo>
                  <a:cubicBezTo>
                    <a:pt x="81487" y="564740"/>
                    <a:pt x="81487" y="1047993"/>
                    <a:pt x="81487" y="1530932"/>
                  </a:cubicBezTo>
                  <a:cubicBezTo>
                    <a:pt x="565335" y="1530932"/>
                    <a:pt x="1048273" y="1530932"/>
                    <a:pt x="1531736" y="1530932"/>
                  </a:cubicBezTo>
                  <a:cubicBezTo>
                    <a:pt x="1531736" y="1047469"/>
                    <a:pt x="1531736" y="564880"/>
                    <a:pt x="1531736" y="80822"/>
                  </a:cubicBezTo>
                  <a:cubicBezTo>
                    <a:pt x="1047783" y="80822"/>
                    <a:pt x="564880" y="80822"/>
                    <a:pt x="81487" y="80822"/>
                  </a:cubicBezTo>
                  <a:close/>
                  <a:moveTo>
                    <a:pt x="3572597" y="1598"/>
                  </a:moveTo>
                  <a:cubicBezTo>
                    <a:pt x="4110606" y="1598"/>
                    <a:pt x="4648581" y="1598"/>
                    <a:pt x="5186590" y="1598"/>
                  </a:cubicBezTo>
                  <a:cubicBezTo>
                    <a:pt x="5186100" y="7651"/>
                    <a:pt x="5185190" y="13703"/>
                    <a:pt x="5185190" y="19757"/>
                  </a:cubicBezTo>
                  <a:cubicBezTo>
                    <a:pt x="5185120" y="544926"/>
                    <a:pt x="5185120" y="1070059"/>
                    <a:pt x="5185120" y="1595228"/>
                  </a:cubicBezTo>
                  <a:cubicBezTo>
                    <a:pt x="5185120" y="1600861"/>
                    <a:pt x="5185120" y="1606494"/>
                    <a:pt x="5185120" y="1614016"/>
                  </a:cubicBezTo>
                  <a:cubicBezTo>
                    <a:pt x="5179137" y="1614016"/>
                    <a:pt x="5174029" y="1614016"/>
                    <a:pt x="5168956" y="1614016"/>
                  </a:cubicBezTo>
                  <a:cubicBezTo>
                    <a:pt x="4642038" y="1614016"/>
                    <a:pt x="4115155" y="1614016"/>
                    <a:pt x="3588237" y="1613981"/>
                  </a:cubicBezTo>
                  <a:cubicBezTo>
                    <a:pt x="3583023" y="1613981"/>
                    <a:pt x="3577810" y="1613351"/>
                    <a:pt x="3572597" y="1613002"/>
                  </a:cubicBezTo>
                  <a:cubicBezTo>
                    <a:pt x="3572597" y="1075867"/>
                    <a:pt x="3572597" y="538733"/>
                    <a:pt x="3572597" y="1598"/>
                  </a:cubicBezTo>
                  <a:close/>
                  <a:moveTo>
                    <a:pt x="1758527" y="909"/>
                  </a:moveTo>
                  <a:cubicBezTo>
                    <a:pt x="2295242" y="909"/>
                    <a:pt x="2831956" y="909"/>
                    <a:pt x="3369406" y="909"/>
                  </a:cubicBezTo>
                  <a:cubicBezTo>
                    <a:pt x="3369406" y="537659"/>
                    <a:pt x="3369406" y="1074058"/>
                    <a:pt x="3369406" y="1611437"/>
                  </a:cubicBezTo>
                  <a:cubicBezTo>
                    <a:pt x="2832691" y="1611437"/>
                    <a:pt x="2295976" y="1611437"/>
                    <a:pt x="1758527" y="1611437"/>
                  </a:cubicBezTo>
                  <a:cubicBezTo>
                    <a:pt x="1758527" y="1074653"/>
                    <a:pt x="1758527" y="538253"/>
                    <a:pt x="1758527" y="909"/>
                  </a:cubicBezTo>
                  <a:close/>
                  <a:moveTo>
                    <a:pt x="1595274" y="0"/>
                  </a:moveTo>
                  <a:cubicBezTo>
                    <a:pt x="1600453" y="0"/>
                    <a:pt x="1605666" y="0"/>
                    <a:pt x="1611684" y="0"/>
                  </a:cubicBezTo>
                  <a:cubicBezTo>
                    <a:pt x="1611684" y="537590"/>
                    <a:pt x="1611684" y="1074024"/>
                    <a:pt x="1611684" y="1612418"/>
                  </a:cubicBezTo>
                  <a:cubicBezTo>
                    <a:pt x="1074619" y="1612418"/>
                    <a:pt x="537310" y="1612418"/>
                    <a:pt x="0" y="1612418"/>
                  </a:cubicBezTo>
                  <a:cubicBezTo>
                    <a:pt x="0" y="1075284"/>
                    <a:pt x="0" y="538149"/>
                    <a:pt x="0" y="1014"/>
                  </a:cubicBezTo>
                  <a:cubicBezTo>
                    <a:pt x="5213" y="664"/>
                    <a:pt x="10427" y="35"/>
                    <a:pt x="15640" y="35"/>
                  </a:cubicBezTo>
                  <a:cubicBezTo>
                    <a:pt x="542173" y="0"/>
                    <a:pt x="1068741" y="0"/>
                    <a:pt x="1595274" y="0"/>
                  </a:cubicBezTo>
                  <a:close/>
                </a:path>
              </a:pathLst>
            </a:custGeom>
            <a:solidFill>
              <a:srgbClr val="000000"/>
            </a:solidFill>
            <a:ln w="7121" cap="flat">
              <a:noFill/>
              <a:prstDash val="solid"/>
              <a:miter/>
            </a:ln>
            <a:scene3d>
              <a:camera prst="isometricOffAxis1Left"/>
              <a:lightRig rig="threePt" dir="t"/>
            </a:scene3d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</p:grpSp>
      <p:grpSp>
        <p:nvGrpSpPr>
          <p:cNvPr id="132" name="Graphic 58">
            <a:extLst>
              <a:ext uri="{FF2B5EF4-FFF2-40B4-BE49-F238E27FC236}">
                <a16:creationId xmlns:a16="http://schemas.microsoft.com/office/drawing/2014/main" xmlns="" id="{500360EE-C26D-4927-9699-FB7AB37D38BA}"/>
              </a:ext>
            </a:extLst>
          </p:cNvPr>
          <p:cNvGrpSpPr/>
          <p:nvPr/>
        </p:nvGrpSpPr>
        <p:grpSpPr>
          <a:xfrm rot="21427779">
            <a:off x="8536823" y="948060"/>
            <a:ext cx="2029879" cy="3337539"/>
            <a:chOff x="5095920" y="2830970"/>
            <a:chExt cx="2335782" cy="3840507"/>
          </a:xfrm>
        </p:grpSpPr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xmlns="" id="{087D3EF0-EB25-471D-A0D6-63DE8C0A323C}"/>
                </a:ext>
              </a:extLst>
            </p:cNvPr>
            <p:cNvSpPr/>
            <p:nvPr/>
          </p:nvSpPr>
          <p:spPr>
            <a:xfrm>
              <a:off x="5095920" y="3144617"/>
              <a:ext cx="2291255" cy="3273141"/>
            </a:xfrm>
            <a:custGeom>
              <a:avLst/>
              <a:gdLst>
                <a:gd name="connsiteX0" fmla="*/ 2285451 w 2291255"/>
                <a:gd name="connsiteY0" fmla="*/ 178210 h 3273141"/>
                <a:gd name="connsiteX1" fmla="*/ 2120388 w 2291255"/>
                <a:gd name="connsiteY1" fmla="*/ 128728 h 3273141"/>
                <a:gd name="connsiteX2" fmla="*/ 2105248 w 2291255"/>
                <a:gd name="connsiteY2" fmla="*/ 130205 h 3273141"/>
                <a:gd name="connsiteX3" fmla="*/ 2068691 w 2291255"/>
                <a:gd name="connsiteY3" fmla="*/ 186333 h 3273141"/>
                <a:gd name="connsiteX4" fmla="*/ 1927261 w 2291255"/>
                <a:gd name="connsiteY4" fmla="*/ 402355 h 3273141"/>
                <a:gd name="connsiteX5" fmla="*/ 1915814 w 2291255"/>
                <a:gd name="connsiteY5" fmla="*/ 409002 h 3273141"/>
                <a:gd name="connsiteX6" fmla="*/ 1870394 w 2291255"/>
                <a:gd name="connsiteY6" fmla="*/ 410848 h 3273141"/>
                <a:gd name="connsiteX7" fmla="*/ 1722318 w 2291255"/>
                <a:gd name="connsiteY7" fmla="*/ 415649 h 3273141"/>
                <a:gd name="connsiteX8" fmla="*/ 1590859 w 2291255"/>
                <a:gd name="connsiteY8" fmla="*/ 418972 h 3273141"/>
                <a:gd name="connsiteX9" fmla="*/ 1583843 w 2291255"/>
                <a:gd name="connsiteY9" fmla="*/ 419341 h 3273141"/>
                <a:gd name="connsiteX10" fmla="*/ 1560948 w 2291255"/>
                <a:gd name="connsiteY10" fmla="*/ 411587 h 3273141"/>
                <a:gd name="connsiteX11" fmla="*/ 1469370 w 2291255"/>
                <a:gd name="connsiteY11" fmla="*/ 312254 h 3273141"/>
                <a:gd name="connsiteX12" fmla="*/ 1450537 w 2291255"/>
                <a:gd name="connsiteY12" fmla="*/ 306715 h 3273141"/>
                <a:gd name="connsiteX13" fmla="*/ 1232669 w 2291255"/>
                <a:gd name="connsiteY13" fmla="*/ 353612 h 3273141"/>
                <a:gd name="connsiteX14" fmla="*/ 1212729 w 2291255"/>
                <a:gd name="connsiteY14" fmla="*/ 366167 h 3273141"/>
                <a:gd name="connsiteX15" fmla="*/ 1209775 w 2291255"/>
                <a:gd name="connsiteY15" fmla="*/ 347703 h 3273141"/>
                <a:gd name="connsiteX16" fmla="*/ 1183557 w 2291255"/>
                <a:gd name="connsiteY16" fmla="*/ 362843 h 3273141"/>
                <a:gd name="connsiteX17" fmla="*/ 1097887 w 2291255"/>
                <a:gd name="connsiteY17" fmla="*/ 388692 h 3273141"/>
                <a:gd name="connsiteX18" fmla="*/ 1082377 w 2291255"/>
                <a:gd name="connsiteY18" fmla="*/ 398293 h 3273141"/>
                <a:gd name="connsiteX19" fmla="*/ 1082377 w 2291255"/>
                <a:gd name="connsiteY19" fmla="*/ 398662 h 3273141"/>
                <a:gd name="connsiteX20" fmla="*/ 1068715 w 2291255"/>
                <a:gd name="connsiteY20" fmla="*/ 400878 h 3273141"/>
                <a:gd name="connsiteX21" fmla="*/ 1057267 w 2291255"/>
                <a:gd name="connsiteY21" fmla="*/ 399770 h 3273141"/>
                <a:gd name="connsiteX22" fmla="*/ 988953 w 2291255"/>
                <a:gd name="connsiteY22" fmla="*/ 372444 h 3273141"/>
                <a:gd name="connsiteX23" fmla="*/ 939840 w 2291255"/>
                <a:gd name="connsiteY23" fmla="*/ 352504 h 3273141"/>
                <a:gd name="connsiteX24" fmla="*/ 933932 w 2291255"/>
                <a:gd name="connsiteY24" fmla="*/ 372444 h 3273141"/>
                <a:gd name="connsiteX25" fmla="*/ 933932 w 2291255"/>
                <a:gd name="connsiteY25" fmla="*/ 372444 h 3273141"/>
                <a:gd name="connsiteX26" fmla="*/ 923962 w 2291255"/>
                <a:gd name="connsiteY26" fmla="*/ 370229 h 3273141"/>
                <a:gd name="connsiteX27" fmla="*/ 916946 w 2291255"/>
                <a:gd name="connsiteY27" fmla="*/ 369859 h 3273141"/>
                <a:gd name="connsiteX28" fmla="*/ 789548 w 2291255"/>
                <a:gd name="connsiteY28" fmla="*/ 339210 h 3273141"/>
                <a:gd name="connsiteX29" fmla="*/ 672860 w 2291255"/>
                <a:gd name="connsiteY29" fmla="*/ 310777 h 3273141"/>
                <a:gd name="connsiteX30" fmla="*/ 655135 w 2291255"/>
                <a:gd name="connsiteY30" fmla="*/ 316316 h 3273141"/>
                <a:gd name="connsiteX31" fmla="*/ 602330 w 2291255"/>
                <a:gd name="connsiteY31" fmla="*/ 369859 h 3273141"/>
                <a:gd name="connsiteX32" fmla="*/ 561710 w 2291255"/>
                <a:gd name="connsiteY32" fmla="*/ 381307 h 3273141"/>
                <a:gd name="connsiteX33" fmla="*/ 409572 w 2291255"/>
                <a:gd name="connsiteY33" fmla="*/ 353242 h 3273141"/>
                <a:gd name="connsiteX34" fmla="*/ 275159 w 2291255"/>
                <a:gd name="connsiteY34" fmla="*/ 328501 h 3273141"/>
                <a:gd name="connsiteX35" fmla="*/ 264450 w 2291255"/>
                <a:gd name="connsiteY35" fmla="*/ 317423 h 3273141"/>
                <a:gd name="connsiteX36" fmla="*/ 202782 w 2291255"/>
                <a:gd name="connsiteY36" fmla="*/ 20163 h 3273141"/>
                <a:gd name="connsiteX37" fmla="*/ 185796 w 2291255"/>
                <a:gd name="connsiteY37" fmla="*/ 3177 h 3273141"/>
                <a:gd name="connsiteX38" fmla="*/ 169918 w 2291255"/>
                <a:gd name="connsiteY38" fmla="*/ 223 h 3273141"/>
                <a:gd name="connsiteX39" fmla="*/ 59137 w 2291255"/>
                <a:gd name="connsiteY39" fmla="*/ 5762 h 3273141"/>
                <a:gd name="connsiteX40" fmla="*/ 22949 w 2291255"/>
                <a:gd name="connsiteY40" fmla="*/ 10931 h 3273141"/>
                <a:gd name="connsiteX41" fmla="*/ 5224 w 2291255"/>
                <a:gd name="connsiteY41" fmla="*/ 13147 h 3273141"/>
                <a:gd name="connsiteX42" fmla="*/ 55 w 2291255"/>
                <a:gd name="connsiteY42" fmla="*/ 19425 h 3273141"/>
                <a:gd name="connsiteX43" fmla="*/ 4486 w 2291255"/>
                <a:gd name="connsiteY43" fmla="*/ 67060 h 3273141"/>
                <a:gd name="connsiteX44" fmla="*/ 28119 w 2291255"/>
                <a:gd name="connsiteY44" fmla="*/ 251325 h 3273141"/>
                <a:gd name="connsiteX45" fmla="*/ 61353 w 2291255"/>
                <a:gd name="connsiteY45" fmla="*/ 396447 h 3273141"/>
                <a:gd name="connsiteX46" fmla="*/ 149239 w 2291255"/>
                <a:gd name="connsiteY46" fmla="*/ 498364 h 3273141"/>
                <a:gd name="connsiteX47" fmla="*/ 238971 w 2291255"/>
                <a:gd name="connsiteY47" fmla="*/ 543046 h 3273141"/>
                <a:gd name="connsiteX48" fmla="*/ 318363 w 2291255"/>
                <a:gd name="connsiteY48" fmla="*/ 581450 h 3273141"/>
                <a:gd name="connsiteX49" fmla="*/ 542878 w 2291255"/>
                <a:gd name="connsiteY49" fmla="*/ 629085 h 3273141"/>
                <a:gd name="connsiteX50" fmla="*/ 555802 w 2291255"/>
                <a:gd name="connsiteY50" fmla="*/ 646810 h 3273141"/>
                <a:gd name="connsiteX51" fmla="*/ 523676 w 2291255"/>
                <a:gd name="connsiteY51" fmla="*/ 781223 h 3273141"/>
                <a:gd name="connsiteX52" fmla="*/ 471978 w 2291255"/>
                <a:gd name="connsiteY52" fmla="*/ 1000199 h 3273141"/>
                <a:gd name="connsiteX53" fmla="*/ 459423 w 2291255"/>
                <a:gd name="connsiteY53" fmla="*/ 1047096 h 3273141"/>
                <a:gd name="connsiteX54" fmla="*/ 300638 w 2291255"/>
                <a:gd name="connsiteY54" fmla="*/ 1319615 h 3273141"/>
                <a:gd name="connsiteX55" fmla="*/ 200936 w 2291255"/>
                <a:gd name="connsiteY55" fmla="*/ 1500556 h 3273141"/>
                <a:gd name="connsiteX56" fmla="*/ 200936 w 2291255"/>
                <a:gd name="connsiteY56" fmla="*/ 1516066 h 3273141"/>
                <a:gd name="connsiteX57" fmla="*/ 246356 w 2291255"/>
                <a:gd name="connsiteY57" fmla="*/ 1543391 h 3273141"/>
                <a:gd name="connsiteX58" fmla="*/ 304700 w 2291255"/>
                <a:gd name="connsiteY58" fmla="*/ 1538222 h 3273141"/>
                <a:gd name="connsiteX59" fmla="*/ 393694 w 2291255"/>
                <a:gd name="connsiteY59" fmla="*/ 1529728 h 3273141"/>
                <a:gd name="connsiteX60" fmla="*/ 476779 w 2291255"/>
                <a:gd name="connsiteY60" fmla="*/ 1529359 h 3273141"/>
                <a:gd name="connsiteX61" fmla="*/ 546570 w 2291255"/>
                <a:gd name="connsiteY61" fmla="*/ 1557054 h 3273141"/>
                <a:gd name="connsiteX62" fmla="*/ 631133 w 2291255"/>
                <a:gd name="connsiteY62" fmla="*/ 1581795 h 3273141"/>
                <a:gd name="connsiteX63" fmla="*/ 646642 w 2291255"/>
                <a:gd name="connsiteY63" fmla="*/ 1583642 h 3273141"/>
                <a:gd name="connsiteX64" fmla="*/ 658089 w 2291255"/>
                <a:gd name="connsiteY64" fmla="*/ 1598781 h 3273141"/>
                <a:gd name="connsiteX65" fmla="*/ 647380 w 2291255"/>
                <a:gd name="connsiteY65" fmla="*/ 1656018 h 3273141"/>
                <a:gd name="connsiteX66" fmla="*/ 575373 w 2291255"/>
                <a:gd name="connsiteY66" fmla="*/ 2021593 h 3273141"/>
                <a:gd name="connsiteX67" fmla="*/ 509274 w 2291255"/>
                <a:gd name="connsiteY67" fmla="*/ 2326608 h 3273141"/>
                <a:gd name="connsiteX68" fmla="*/ 462747 w 2291255"/>
                <a:gd name="connsiteY68" fmla="*/ 2527489 h 3273141"/>
                <a:gd name="connsiteX69" fmla="*/ 443914 w 2291255"/>
                <a:gd name="connsiteY69" fmla="*/ 2643808 h 3273141"/>
                <a:gd name="connsiteX70" fmla="*/ 428036 w 2291255"/>
                <a:gd name="connsiteY70" fmla="*/ 2768990 h 3273141"/>
                <a:gd name="connsiteX71" fmla="*/ 412896 w 2291255"/>
                <a:gd name="connsiteY71" fmla="*/ 2903773 h 3273141"/>
                <a:gd name="connsiteX72" fmla="*/ 397017 w 2291255"/>
                <a:gd name="connsiteY72" fmla="*/ 3038555 h 3273141"/>
                <a:gd name="connsiteX73" fmla="*/ 378185 w 2291255"/>
                <a:gd name="connsiteY73" fmla="*/ 3205464 h 3273141"/>
                <a:gd name="connsiteX74" fmla="*/ 392586 w 2291255"/>
                <a:gd name="connsiteY74" fmla="*/ 3234267 h 3273141"/>
                <a:gd name="connsiteX75" fmla="*/ 537339 w 2291255"/>
                <a:gd name="connsiteY75" fmla="*/ 3251622 h 3273141"/>
                <a:gd name="connsiteX76" fmla="*/ 592360 w 2291255"/>
                <a:gd name="connsiteY76" fmla="*/ 3254207 h 3273141"/>
                <a:gd name="connsiteX77" fmla="*/ 603438 w 2291255"/>
                <a:gd name="connsiteY77" fmla="*/ 3245345 h 3273141"/>
                <a:gd name="connsiteX78" fmla="*/ 644426 w 2291255"/>
                <a:gd name="connsiteY78" fmla="*/ 3052957 h 3273141"/>
                <a:gd name="connsiteX79" fmla="*/ 756684 w 2291255"/>
                <a:gd name="connsiteY79" fmla="*/ 2555553 h 3273141"/>
                <a:gd name="connsiteX80" fmla="*/ 794349 w 2291255"/>
                <a:gd name="connsiteY80" fmla="*/ 2434803 h 3273141"/>
                <a:gd name="connsiteX81" fmla="*/ 1029942 w 2291255"/>
                <a:gd name="connsiteY81" fmla="*/ 1994636 h 3273141"/>
                <a:gd name="connsiteX82" fmla="*/ 1078316 w 2291255"/>
                <a:gd name="connsiteY82" fmla="*/ 1904904 h 3273141"/>
                <a:gd name="connsiteX83" fmla="*/ 1094563 w 2291255"/>
                <a:gd name="connsiteY83" fmla="*/ 1939615 h 3273141"/>
                <a:gd name="connsiteX84" fmla="*/ 1247809 w 2291255"/>
                <a:gd name="connsiteY84" fmla="*/ 2257185 h 3273141"/>
                <a:gd name="connsiteX85" fmla="*/ 1291383 w 2291255"/>
                <a:gd name="connsiteY85" fmla="*/ 2372397 h 3273141"/>
                <a:gd name="connsiteX86" fmla="*/ 1337541 w 2291255"/>
                <a:gd name="connsiteY86" fmla="*/ 2633838 h 3273141"/>
                <a:gd name="connsiteX87" fmla="*/ 1389977 w 2291255"/>
                <a:gd name="connsiteY87" fmla="*/ 2897864 h 3273141"/>
                <a:gd name="connsiteX88" fmla="*/ 1429120 w 2291255"/>
                <a:gd name="connsiteY88" fmla="*/ 3073636 h 3273141"/>
                <a:gd name="connsiteX89" fmla="*/ 1479340 w 2291255"/>
                <a:gd name="connsiteY89" fmla="*/ 3264916 h 3273141"/>
                <a:gd name="connsiteX90" fmla="*/ 1492634 w 2291255"/>
                <a:gd name="connsiteY90" fmla="*/ 3272671 h 3273141"/>
                <a:gd name="connsiteX91" fmla="*/ 1732288 w 2291255"/>
                <a:gd name="connsiteY91" fmla="*/ 3231313 h 3273141"/>
                <a:gd name="connsiteX92" fmla="*/ 1731919 w 2291255"/>
                <a:gd name="connsiteY92" fmla="*/ 3218388 h 3273141"/>
                <a:gd name="connsiteX93" fmla="*/ 1716040 w 2291255"/>
                <a:gd name="connsiteY93" fmla="*/ 3110193 h 3273141"/>
                <a:gd name="connsiteX94" fmla="*/ 1696100 w 2291255"/>
                <a:gd name="connsiteY94" fmla="*/ 2969871 h 3273141"/>
                <a:gd name="connsiteX95" fmla="*/ 1675421 w 2291255"/>
                <a:gd name="connsiteY95" fmla="*/ 2829550 h 3273141"/>
                <a:gd name="connsiteX96" fmla="*/ 1653265 w 2291255"/>
                <a:gd name="connsiteY96" fmla="*/ 2669288 h 3273141"/>
                <a:gd name="connsiteX97" fmla="*/ 1632217 w 2291255"/>
                <a:gd name="connsiteY97" fmla="*/ 2525643 h 3273141"/>
                <a:gd name="connsiteX98" fmla="*/ 1613753 w 2291255"/>
                <a:gd name="connsiteY98" fmla="*/ 2393445 h 3273141"/>
                <a:gd name="connsiteX99" fmla="*/ 1596398 w 2291255"/>
                <a:gd name="connsiteY99" fmla="*/ 2258662 h 3273141"/>
                <a:gd name="connsiteX100" fmla="*/ 1588274 w 2291255"/>
                <a:gd name="connsiteY100" fmla="*/ 2186286 h 3273141"/>
                <a:gd name="connsiteX101" fmla="*/ 1559471 w 2291255"/>
                <a:gd name="connsiteY101" fmla="*/ 2051134 h 3273141"/>
                <a:gd name="connsiteX102" fmla="*/ 1485987 w 2291255"/>
                <a:gd name="connsiteY102" fmla="*/ 1739103 h 3273141"/>
                <a:gd name="connsiteX103" fmla="*/ 1491157 w 2291255"/>
                <a:gd name="connsiteY103" fmla="*/ 1672635 h 3273141"/>
                <a:gd name="connsiteX104" fmla="*/ 1503342 w 2291255"/>
                <a:gd name="connsiteY104" fmla="*/ 1635708 h 3273141"/>
                <a:gd name="connsiteX105" fmla="*/ 1505189 w 2291255"/>
                <a:gd name="connsiteY105" fmla="*/ 1462522 h 3273141"/>
                <a:gd name="connsiteX106" fmla="*/ 1507774 w 2291255"/>
                <a:gd name="connsiteY106" fmla="*/ 1242438 h 3273141"/>
                <a:gd name="connsiteX107" fmla="*/ 1509989 w 2291255"/>
                <a:gd name="connsiteY107" fmla="*/ 1041557 h 3273141"/>
                <a:gd name="connsiteX108" fmla="*/ 1512574 w 2291255"/>
                <a:gd name="connsiteY108" fmla="*/ 749836 h 3273141"/>
                <a:gd name="connsiteX109" fmla="*/ 1535838 w 2291255"/>
                <a:gd name="connsiteY109" fmla="*/ 682998 h 3273141"/>
                <a:gd name="connsiteX110" fmla="*/ 1552824 w 2291255"/>
                <a:gd name="connsiteY110" fmla="*/ 673028 h 3273141"/>
                <a:gd name="connsiteX111" fmla="*/ 1618923 w 2291255"/>
                <a:gd name="connsiteY111" fmla="*/ 663058 h 3273141"/>
                <a:gd name="connsiteX112" fmla="*/ 1805772 w 2291255"/>
                <a:gd name="connsiteY112" fmla="*/ 633516 h 3273141"/>
                <a:gd name="connsiteX113" fmla="*/ 2012562 w 2291255"/>
                <a:gd name="connsiteY113" fmla="*/ 600282 h 3273141"/>
                <a:gd name="connsiteX114" fmla="*/ 2044688 w 2291255"/>
                <a:gd name="connsiteY114" fmla="*/ 584773 h 3273141"/>
                <a:gd name="connsiteX115" fmla="*/ 2176517 w 2291255"/>
                <a:gd name="connsiteY115" fmla="*/ 369859 h 3273141"/>
                <a:gd name="connsiteX116" fmla="*/ 2289143 w 2291255"/>
                <a:gd name="connsiteY116" fmla="*/ 188180 h 3273141"/>
                <a:gd name="connsiteX117" fmla="*/ 2285451 w 2291255"/>
                <a:gd name="connsiteY117" fmla="*/ 178210 h 3273141"/>
                <a:gd name="connsiteX118" fmla="*/ 1339757 w 2291255"/>
                <a:gd name="connsiteY118" fmla="*/ 1383499 h 3273141"/>
                <a:gd name="connsiteX119" fmla="*/ 1340126 w 2291255"/>
                <a:gd name="connsiteY119" fmla="*/ 1383499 h 3273141"/>
                <a:gd name="connsiteX120" fmla="*/ 1340126 w 2291255"/>
                <a:gd name="connsiteY120" fmla="*/ 1383499 h 3273141"/>
                <a:gd name="connsiteX121" fmla="*/ 1339757 w 2291255"/>
                <a:gd name="connsiteY121" fmla="*/ 1383499 h 3273141"/>
                <a:gd name="connsiteX122" fmla="*/ 1339757 w 2291255"/>
                <a:gd name="connsiteY122" fmla="*/ 1383499 h 3273141"/>
                <a:gd name="connsiteX123" fmla="*/ 1153277 w 2291255"/>
                <a:gd name="connsiteY123" fmla="*/ 1449967 h 3273141"/>
                <a:gd name="connsiteX124" fmla="*/ 1153277 w 2291255"/>
                <a:gd name="connsiteY124" fmla="*/ 1449967 h 3273141"/>
                <a:gd name="connsiteX125" fmla="*/ 1153277 w 2291255"/>
                <a:gd name="connsiteY125" fmla="*/ 1449967 h 3273141"/>
                <a:gd name="connsiteX126" fmla="*/ 1153277 w 2291255"/>
                <a:gd name="connsiteY126" fmla="*/ 1449967 h 3273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</a:cxnLst>
              <a:rect l="l" t="t" r="r" b="b"/>
              <a:pathLst>
                <a:path w="2291255" h="3273141">
                  <a:moveTo>
                    <a:pt x="2285451" y="178210"/>
                  </a:moveTo>
                  <a:cubicBezTo>
                    <a:pt x="2278804" y="176732"/>
                    <a:pt x="2162485" y="144606"/>
                    <a:pt x="2120388" y="128728"/>
                  </a:cubicBezTo>
                  <a:cubicBezTo>
                    <a:pt x="2115218" y="128358"/>
                    <a:pt x="2110418" y="121712"/>
                    <a:pt x="2105248" y="130205"/>
                  </a:cubicBezTo>
                  <a:cubicBezTo>
                    <a:pt x="2093801" y="149407"/>
                    <a:pt x="2081246" y="167501"/>
                    <a:pt x="2068691" y="186333"/>
                  </a:cubicBezTo>
                  <a:cubicBezTo>
                    <a:pt x="2021425" y="258341"/>
                    <a:pt x="1974158" y="330348"/>
                    <a:pt x="1927261" y="402355"/>
                  </a:cubicBezTo>
                  <a:cubicBezTo>
                    <a:pt x="1924307" y="406786"/>
                    <a:pt x="1921353" y="409002"/>
                    <a:pt x="1915814" y="409002"/>
                  </a:cubicBezTo>
                  <a:cubicBezTo>
                    <a:pt x="1900674" y="409002"/>
                    <a:pt x="1885534" y="410110"/>
                    <a:pt x="1870394" y="410848"/>
                  </a:cubicBezTo>
                  <a:cubicBezTo>
                    <a:pt x="1820912" y="412325"/>
                    <a:pt x="1771800" y="413802"/>
                    <a:pt x="1722318" y="415649"/>
                  </a:cubicBezTo>
                  <a:cubicBezTo>
                    <a:pt x="1678375" y="417495"/>
                    <a:pt x="1634802" y="417864"/>
                    <a:pt x="1590859" y="418972"/>
                  </a:cubicBezTo>
                  <a:cubicBezTo>
                    <a:pt x="1588643" y="418972"/>
                    <a:pt x="1585689" y="418603"/>
                    <a:pt x="1583843" y="419341"/>
                  </a:cubicBezTo>
                  <a:cubicBezTo>
                    <a:pt x="1573872" y="423034"/>
                    <a:pt x="1567595" y="418603"/>
                    <a:pt x="1560948" y="411587"/>
                  </a:cubicBezTo>
                  <a:cubicBezTo>
                    <a:pt x="1530668" y="378353"/>
                    <a:pt x="1499650" y="345488"/>
                    <a:pt x="1469370" y="312254"/>
                  </a:cubicBezTo>
                  <a:cubicBezTo>
                    <a:pt x="1463461" y="305976"/>
                    <a:pt x="1458292" y="305238"/>
                    <a:pt x="1450537" y="306715"/>
                  </a:cubicBezTo>
                  <a:cubicBezTo>
                    <a:pt x="1378161" y="322593"/>
                    <a:pt x="1305415" y="338102"/>
                    <a:pt x="1232669" y="353612"/>
                  </a:cubicBezTo>
                  <a:cubicBezTo>
                    <a:pt x="1217529" y="356935"/>
                    <a:pt x="1214206" y="357304"/>
                    <a:pt x="1212729" y="366167"/>
                  </a:cubicBezTo>
                  <a:cubicBezTo>
                    <a:pt x="1209405" y="356935"/>
                    <a:pt x="1210883" y="356935"/>
                    <a:pt x="1209775" y="347703"/>
                  </a:cubicBezTo>
                  <a:cubicBezTo>
                    <a:pt x="1202759" y="355458"/>
                    <a:pt x="1194266" y="360628"/>
                    <a:pt x="1183557" y="362843"/>
                  </a:cubicBezTo>
                  <a:cubicBezTo>
                    <a:pt x="1154385" y="369490"/>
                    <a:pt x="1127059" y="381676"/>
                    <a:pt x="1097887" y="388692"/>
                  </a:cubicBezTo>
                  <a:cubicBezTo>
                    <a:pt x="1091978" y="390169"/>
                    <a:pt x="1085332" y="391277"/>
                    <a:pt x="1082377" y="398293"/>
                  </a:cubicBezTo>
                  <a:cubicBezTo>
                    <a:pt x="1082377" y="398293"/>
                    <a:pt x="1082377" y="398662"/>
                    <a:pt x="1082377" y="398662"/>
                  </a:cubicBezTo>
                  <a:cubicBezTo>
                    <a:pt x="1077577" y="397924"/>
                    <a:pt x="1073146" y="399770"/>
                    <a:pt x="1068715" y="400878"/>
                  </a:cubicBezTo>
                  <a:cubicBezTo>
                    <a:pt x="1062806" y="400509"/>
                    <a:pt x="1057267" y="399770"/>
                    <a:pt x="1057267" y="399770"/>
                  </a:cubicBezTo>
                  <a:cubicBezTo>
                    <a:pt x="1035481" y="388323"/>
                    <a:pt x="1011109" y="382784"/>
                    <a:pt x="988953" y="372444"/>
                  </a:cubicBezTo>
                  <a:cubicBezTo>
                    <a:pt x="972705" y="365059"/>
                    <a:pt x="954980" y="362105"/>
                    <a:pt x="939840" y="352504"/>
                  </a:cubicBezTo>
                  <a:cubicBezTo>
                    <a:pt x="935778" y="362105"/>
                    <a:pt x="937994" y="362843"/>
                    <a:pt x="933932" y="372444"/>
                  </a:cubicBezTo>
                  <a:cubicBezTo>
                    <a:pt x="933932" y="372444"/>
                    <a:pt x="933932" y="372444"/>
                    <a:pt x="933932" y="372444"/>
                  </a:cubicBezTo>
                  <a:cubicBezTo>
                    <a:pt x="932086" y="370229"/>
                    <a:pt x="929131" y="369121"/>
                    <a:pt x="923962" y="370229"/>
                  </a:cubicBezTo>
                  <a:cubicBezTo>
                    <a:pt x="921746" y="370598"/>
                    <a:pt x="919161" y="370229"/>
                    <a:pt x="916946" y="369859"/>
                  </a:cubicBezTo>
                  <a:cubicBezTo>
                    <a:pt x="874480" y="359520"/>
                    <a:pt x="832014" y="349180"/>
                    <a:pt x="789548" y="339210"/>
                  </a:cubicBezTo>
                  <a:cubicBezTo>
                    <a:pt x="750775" y="329609"/>
                    <a:pt x="711633" y="320378"/>
                    <a:pt x="672860" y="310777"/>
                  </a:cubicBezTo>
                  <a:cubicBezTo>
                    <a:pt x="665475" y="308930"/>
                    <a:pt x="660674" y="310777"/>
                    <a:pt x="655135" y="316316"/>
                  </a:cubicBezTo>
                  <a:cubicBezTo>
                    <a:pt x="637780" y="334410"/>
                    <a:pt x="618578" y="351027"/>
                    <a:pt x="602330" y="369859"/>
                  </a:cubicBezTo>
                  <a:cubicBezTo>
                    <a:pt x="590513" y="383892"/>
                    <a:pt x="578327" y="384630"/>
                    <a:pt x="561710" y="381307"/>
                  </a:cubicBezTo>
                  <a:cubicBezTo>
                    <a:pt x="511121" y="370967"/>
                    <a:pt x="460162" y="362474"/>
                    <a:pt x="409572" y="353242"/>
                  </a:cubicBezTo>
                  <a:cubicBezTo>
                    <a:pt x="364891" y="345118"/>
                    <a:pt x="319840" y="336625"/>
                    <a:pt x="275159" y="328501"/>
                  </a:cubicBezTo>
                  <a:cubicBezTo>
                    <a:pt x="268512" y="327394"/>
                    <a:pt x="265927" y="324439"/>
                    <a:pt x="264450" y="317423"/>
                  </a:cubicBezTo>
                  <a:cubicBezTo>
                    <a:pt x="244140" y="218460"/>
                    <a:pt x="223461" y="119496"/>
                    <a:pt x="202782" y="20163"/>
                  </a:cubicBezTo>
                  <a:cubicBezTo>
                    <a:pt x="200936" y="10562"/>
                    <a:pt x="199459" y="961"/>
                    <a:pt x="185796" y="3177"/>
                  </a:cubicBezTo>
                  <a:cubicBezTo>
                    <a:pt x="180996" y="-516"/>
                    <a:pt x="175087" y="-147"/>
                    <a:pt x="169918" y="223"/>
                  </a:cubicBezTo>
                  <a:cubicBezTo>
                    <a:pt x="132991" y="1330"/>
                    <a:pt x="96064" y="4285"/>
                    <a:pt x="59137" y="5762"/>
                  </a:cubicBezTo>
                  <a:cubicBezTo>
                    <a:pt x="47321" y="6500"/>
                    <a:pt x="34397" y="3915"/>
                    <a:pt x="22949" y="10931"/>
                  </a:cubicBezTo>
                  <a:cubicBezTo>
                    <a:pt x="17041" y="11670"/>
                    <a:pt x="11133" y="12409"/>
                    <a:pt x="5224" y="13147"/>
                  </a:cubicBezTo>
                  <a:cubicBezTo>
                    <a:pt x="1162" y="13516"/>
                    <a:pt x="-315" y="14993"/>
                    <a:pt x="55" y="19425"/>
                  </a:cubicBezTo>
                  <a:cubicBezTo>
                    <a:pt x="1532" y="35303"/>
                    <a:pt x="2640" y="51182"/>
                    <a:pt x="4486" y="67060"/>
                  </a:cubicBezTo>
                  <a:cubicBezTo>
                    <a:pt x="11871" y="128728"/>
                    <a:pt x="17780" y="190395"/>
                    <a:pt x="28119" y="251325"/>
                  </a:cubicBezTo>
                  <a:cubicBezTo>
                    <a:pt x="36243" y="300437"/>
                    <a:pt x="44367" y="349550"/>
                    <a:pt x="61353" y="396447"/>
                  </a:cubicBezTo>
                  <a:cubicBezTo>
                    <a:pt x="77601" y="441497"/>
                    <a:pt x="104557" y="477316"/>
                    <a:pt x="149239" y="498364"/>
                  </a:cubicBezTo>
                  <a:cubicBezTo>
                    <a:pt x="179519" y="512397"/>
                    <a:pt x="209060" y="528275"/>
                    <a:pt x="238971" y="543046"/>
                  </a:cubicBezTo>
                  <a:cubicBezTo>
                    <a:pt x="265558" y="555970"/>
                    <a:pt x="290668" y="571479"/>
                    <a:pt x="318363" y="581450"/>
                  </a:cubicBezTo>
                  <a:cubicBezTo>
                    <a:pt x="390740" y="608037"/>
                    <a:pt x="466439" y="620592"/>
                    <a:pt x="542878" y="629085"/>
                  </a:cubicBezTo>
                  <a:cubicBezTo>
                    <a:pt x="558387" y="630931"/>
                    <a:pt x="559495" y="631670"/>
                    <a:pt x="555802" y="646810"/>
                  </a:cubicBezTo>
                  <a:cubicBezTo>
                    <a:pt x="545093" y="691491"/>
                    <a:pt x="534385" y="736542"/>
                    <a:pt x="523676" y="781223"/>
                  </a:cubicBezTo>
                  <a:cubicBezTo>
                    <a:pt x="506320" y="854338"/>
                    <a:pt x="489703" y="927453"/>
                    <a:pt x="471978" y="1000199"/>
                  </a:cubicBezTo>
                  <a:cubicBezTo>
                    <a:pt x="468286" y="1016077"/>
                    <a:pt x="467547" y="1033064"/>
                    <a:pt x="459423" y="1047096"/>
                  </a:cubicBezTo>
                  <a:cubicBezTo>
                    <a:pt x="405510" y="1137197"/>
                    <a:pt x="351597" y="1227668"/>
                    <a:pt x="300638" y="1319615"/>
                  </a:cubicBezTo>
                  <a:cubicBezTo>
                    <a:pt x="267404" y="1379806"/>
                    <a:pt x="234170" y="1440366"/>
                    <a:pt x="200936" y="1500556"/>
                  </a:cubicBezTo>
                  <a:cubicBezTo>
                    <a:pt x="197982" y="1506095"/>
                    <a:pt x="197613" y="1510896"/>
                    <a:pt x="200936" y="1516066"/>
                  </a:cubicBezTo>
                  <a:cubicBezTo>
                    <a:pt x="211276" y="1533052"/>
                    <a:pt x="225308" y="1544868"/>
                    <a:pt x="246356" y="1543391"/>
                  </a:cubicBezTo>
                  <a:cubicBezTo>
                    <a:pt x="265927" y="1542284"/>
                    <a:pt x="285129" y="1540068"/>
                    <a:pt x="304700" y="1538222"/>
                  </a:cubicBezTo>
                  <a:cubicBezTo>
                    <a:pt x="334242" y="1535267"/>
                    <a:pt x="363783" y="1531206"/>
                    <a:pt x="393694" y="1529728"/>
                  </a:cubicBezTo>
                  <a:cubicBezTo>
                    <a:pt x="421389" y="1528251"/>
                    <a:pt x="449084" y="1522712"/>
                    <a:pt x="476779" y="1529359"/>
                  </a:cubicBezTo>
                  <a:cubicBezTo>
                    <a:pt x="501520" y="1535267"/>
                    <a:pt x="524045" y="1545607"/>
                    <a:pt x="546570" y="1557054"/>
                  </a:cubicBezTo>
                  <a:cubicBezTo>
                    <a:pt x="573158" y="1571086"/>
                    <a:pt x="599376" y="1585488"/>
                    <a:pt x="631133" y="1581795"/>
                  </a:cubicBezTo>
                  <a:cubicBezTo>
                    <a:pt x="635933" y="1581057"/>
                    <a:pt x="641472" y="1582903"/>
                    <a:pt x="646642" y="1583642"/>
                  </a:cubicBezTo>
                  <a:cubicBezTo>
                    <a:pt x="655504" y="1584749"/>
                    <a:pt x="660305" y="1588442"/>
                    <a:pt x="658089" y="1598781"/>
                  </a:cubicBezTo>
                  <a:cubicBezTo>
                    <a:pt x="654027" y="1617614"/>
                    <a:pt x="651442" y="1637185"/>
                    <a:pt x="647380" y="1656018"/>
                  </a:cubicBezTo>
                  <a:cubicBezTo>
                    <a:pt x="623378" y="1777876"/>
                    <a:pt x="600483" y="1900104"/>
                    <a:pt x="575373" y="2021593"/>
                  </a:cubicBezTo>
                  <a:cubicBezTo>
                    <a:pt x="554325" y="2123510"/>
                    <a:pt x="531800" y="2225059"/>
                    <a:pt x="509274" y="2326608"/>
                  </a:cubicBezTo>
                  <a:cubicBezTo>
                    <a:pt x="494504" y="2393814"/>
                    <a:pt x="478995" y="2460652"/>
                    <a:pt x="462747" y="2527489"/>
                  </a:cubicBezTo>
                  <a:cubicBezTo>
                    <a:pt x="453515" y="2565893"/>
                    <a:pt x="448715" y="2604666"/>
                    <a:pt x="443914" y="2643808"/>
                  </a:cubicBezTo>
                  <a:cubicBezTo>
                    <a:pt x="438744" y="2685536"/>
                    <a:pt x="432836" y="2727263"/>
                    <a:pt x="428036" y="2768990"/>
                  </a:cubicBezTo>
                  <a:cubicBezTo>
                    <a:pt x="422866" y="2814041"/>
                    <a:pt x="418065" y="2859091"/>
                    <a:pt x="412896" y="2903773"/>
                  </a:cubicBezTo>
                  <a:cubicBezTo>
                    <a:pt x="407726" y="2948823"/>
                    <a:pt x="402187" y="2993505"/>
                    <a:pt x="397017" y="3038555"/>
                  </a:cubicBezTo>
                  <a:cubicBezTo>
                    <a:pt x="390740" y="3094315"/>
                    <a:pt x="384462" y="3149705"/>
                    <a:pt x="378185" y="3205464"/>
                  </a:cubicBezTo>
                  <a:cubicBezTo>
                    <a:pt x="375969" y="3223189"/>
                    <a:pt x="375969" y="3227251"/>
                    <a:pt x="392586" y="3234267"/>
                  </a:cubicBezTo>
                  <a:cubicBezTo>
                    <a:pt x="443914" y="3256054"/>
                    <a:pt x="528846" y="3251253"/>
                    <a:pt x="537339" y="3251622"/>
                  </a:cubicBezTo>
                  <a:cubicBezTo>
                    <a:pt x="555433" y="3252730"/>
                    <a:pt x="573896" y="3253100"/>
                    <a:pt x="592360" y="3254207"/>
                  </a:cubicBezTo>
                  <a:cubicBezTo>
                    <a:pt x="599376" y="3254577"/>
                    <a:pt x="601961" y="3252361"/>
                    <a:pt x="603438" y="3245345"/>
                  </a:cubicBezTo>
                  <a:cubicBezTo>
                    <a:pt x="616731" y="3181093"/>
                    <a:pt x="630394" y="3117209"/>
                    <a:pt x="644426" y="3052957"/>
                  </a:cubicBezTo>
                  <a:cubicBezTo>
                    <a:pt x="680984" y="2887156"/>
                    <a:pt x="715695" y="2720616"/>
                    <a:pt x="756684" y="2555553"/>
                  </a:cubicBezTo>
                  <a:cubicBezTo>
                    <a:pt x="766654" y="2514565"/>
                    <a:pt x="773670" y="2473207"/>
                    <a:pt x="794349" y="2434803"/>
                  </a:cubicBezTo>
                  <a:cubicBezTo>
                    <a:pt x="873741" y="2288573"/>
                    <a:pt x="951657" y="2141235"/>
                    <a:pt x="1029942" y="1994636"/>
                  </a:cubicBezTo>
                  <a:cubicBezTo>
                    <a:pt x="1045820" y="1965095"/>
                    <a:pt x="1061698" y="1935923"/>
                    <a:pt x="1078316" y="1904904"/>
                  </a:cubicBezTo>
                  <a:cubicBezTo>
                    <a:pt x="1084224" y="1917459"/>
                    <a:pt x="1089394" y="1928537"/>
                    <a:pt x="1094563" y="1939615"/>
                  </a:cubicBezTo>
                  <a:cubicBezTo>
                    <a:pt x="1145522" y="2045226"/>
                    <a:pt x="1197220" y="2150836"/>
                    <a:pt x="1247809" y="2257185"/>
                  </a:cubicBezTo>
                  <a:cubicBezTo>
                    <a:pt x="1265534" y="2294112"/>
                    <a:pt x="1285105" y="2329931"/>
                    <a:pt x="1291383" y="2372397"/>
                  </a:cubicBezTo>
                  <a:cubicBezTo>
                    <a:pt x="1304307" y="2459913"/>
                    <a:pt x="1321663" y="2546691"/>
                    <a:pt x="1337541" y="2633838"/>
                  </a:cubicBezTo>
                  <a:cubicBezTo>
                    <a:pt x="1353789" y="2722093"/>
                    <a:pt x="1370775" y="2809979"/>
                    <a:pt x="1389977" y="2897864"/>
                  </a:cubicBezTo>
                  <a:cubicBezTo>
                    <a:pt x="1402532" y="2956578"/>
                    <a:pt x="1415087" y="3014922"/>
                    <a:pt x="1429120" y="3073636"/>
                  </a:cubicBezTo>
                  <a:cubicBezTo>
                    <a:pt x="1444260" y="3137888"/>
                    <a:pt x="1460877" y="3201771"/>
                    <a:pt x="1479340" y="3264916"/>
                  </a:cubicBezTo>
                  <a:cubicBezTo>
                    <a:pt x="1481556" y="3272302"/>
                    <a:pt x="1484510" y="3274148"/>
                    <a:pt x="1492634" y="3272671"/>
                  </a:cubicBezTo>
                  <a:cubicBezTo>
                    <a:pt x="1522914" y="3266393"/>
                    <a:pt x="1728595" y="3234636"/>
                    <a:pt x="1732288" y="3231313"/>
                  </a:cubicBezTo>
                  <a:cubicBezTo>
                    <a:pt x="1732288" y="3226882"/>
                    <a:pt x="1732288" y="3222451"/>
                    <a:pt x="1731919" y="3218388"/>
                  </a:cubicBezTo>
                  <a:cubicBezTo>
                    <a:pt x="1726749" y="3182200"/>
                    <a:pt x="1721210" y="3146012"/>
                    <a:pt x="1716040" y="3110193"/>
                  </a:cubicBezTo>
                  <a:cubicBezTo>
                    <a:pt x="1709394" y="3063296"/>
                    <a:pt x="1702747" y="3016768"/>
                    <a:pt x="1696100" y="2969871"/>
                  </a:cubicBezTo>
                  <a:cubicBezTo>
                    <a:pt x="1689453" y="2922974"/>
                    <a:pt x="1682068" y="2876447"/>
                    <a:pt x="1675421" y="2829550"/>
                  </a:cubicBezTo>
                  <a:cubicBezTo>
                    <a:pt x="1667666" y="2776006"/>
                    <a:pt x="1660650" y="2722462"/>
                    <a:pt x="1653265" y="2669288"/>
                  </a:cubicBezTo>
                  <a:cubicBezTo>
                    <a:pt x="1646618" y="2621283"/>
                    <a:pt x="1639233" y="2573278"/>
                    <a:pt x="1632217" y="2525643"/>
                  </a:cubicBezTo>
                  <a:cubicBezTo>
                    <a:pt x="1625939" y="2481700"/>
                    <a:pt x="1619662" y="2437757"/>
                    <a:pt x="1613753" y="2393445"/>
                  </a:cubicBezTo>
                  <a:cubicBezTo>
                    <a:pt x="1607845" y="2348764"/>
                    <a:pt x="1602306" y="2303713"/>
                    <a:pt x="1596398" y="2258662"/>
                  </a:cubicBezTo>
                  <a:cubicBezTo>
                    <a:pt x="1593074" y="2234660"/>
                    <a:pt x="1591966" y="2210288"/>
                    <a:pt x="1588274" y="2186286"/>
                  </a:cubicBezTo>
                  <a:cubicBezTo>
                    <a:pt x="1581258" y="2140866"/>
                    <a:pt x="1569810" y="2096185"/>
                    <a:pt x="1559471" y="2051134"/>
                  </a:cubicBezTo>
                  <a:cubicBezTo>
                    <a:pt x="1535469" y="1947001"/>
                    <a:pt x="1511466" y="1842867"/>
                    <a:pt x="1485987" y="1739103"/>
                  </a:cubicBezTo>
                  <a:cubicBezTo>
                    <a:pt x="1480079" y="1715470"/>
                    <a:pt x="1480079" y="1694422"/>
                    <a:pt x="1491157" y="1672635"/>
                  </a:cubicBezTo>
                  <a:cubicBezTo>
                    <a:pt x="1497065" y="1661188"/>
                    <a:pt x="1502973" y="1649371"/>
                    <a:pt x="1503342" y="1635708"/>
                  </a:cubicBezTo>
                  <a:cubicBezTo>
                    <a:pt x="1504081" y="1578103"/>
                    <a:pt x="1502973" y="1520128"/>
                    <a:pt x="1505189" y="1462522"/>
                  </a:cubicBezTo>
                  <a:cubicBezTo>
                    <a:pt x="1507774" y="1389407"/>
                    <a:pt x="1504819" y="1315923"/>
                    <a:pt x="1507774" y="1242438"/>
                  </a:cubicBezTo>
                  <a:cubicBezTo>
                    <a:pt x="1510358" y="1175601"/>
                    <a:pt x="1508512" y="1108394"/>
                    <a:pt x="1509989" y="1041557"/>
                  </a:cubicBezTo>
                  <a:cubicBezTo>
                    <a:pt x="1512574" y="944440"/>
                    <a:pt x="1512943" y="846953"/>
                    <a:pt x="1512574" y="749836"/>
                  </a:cubicBezTo>
                  <a:cubicBezTo>
                    <a:pt x="1512574" y="723618"/>
                    <a:pt x="1516636" y="701831"/>
                    <a:pt x="1535838" y="682998"/>
                  </a:cubicBezTo>
                  <a:cubicBezTo>
                    <a:pt x="1541008" y="677828"/>
                    <a:pt x="1545808" y="674136"/>
                    <a:pt x="1552824" y="673028"/>
                  </a:cubicBezTo>
                  <a:cubicBezTo>
                    <a:pt x="1574980" y="669705"/>
                    <a:pt x="1596767" y="666381"/>
                    <a:pt x="1618923" y="663058"/>
                  </a:cubicBezTo>
                  <a:cubicBezTo>
                    <a:pt x="1681329" y="653457"/>
                    <a:pt x="1743735" y="643487"/>
                    <a:pt x="1805772" y="633516"/>
                  </a:cubicBezTo>
                  <a:cubicBezTo>
                    <a:pt x="1874825" y="622438"/>
                    <a:pt x="1943878" y="611730"/>
                    <a:pt x="2012562" y="600282"/>
                  </a:cubicBezTo>
                  <a:cubicBezTo>
                    <a:pt x="2024379" y="598436"/>
                    <a:pt x="2036564" y="598805"/>
                    <a:pt x="2044688" y="584773"/>
                  </a:cubicBezTo>
                  <a:cubicBezTo>
                    <a:pt x="2087893" y="512766"/>
                    <a:pt x="2132574" y="441497"/>
                    <a:pt x="2176517" y="369859"/>
                  </a:cubicBezTo>
                  <a:cubicBezTo>
                    <a:pt x="2213813" y="309300"/>
                    <a:pt x="2251478" y="248370"/>
                    <a:pt x="2289143" y="188180"/>
                  </a:cubicBezTo>
                  <a:cubicBezTo>
                    <a:pt x="2292098" y="182641"/>
                    <a:pt x="2292836" y="180056"/>
                    <a:pt x="2285451" y="178210"/>
                  </a:cubicBezTo>
                  <a:close/>
                  <a:moveTo>
                    <a:pt x="1339757" y="1383499"/>
                  </a:moveTo>
                  <a:cubicBezTo>
                    <a:pt x="1339757" y="1383499"/>
                    <a:pt x="1340126" y="1383499"/>
                    <a:pt x="1340126" y="1383499"/>
                  </a:cubicBezTo>
                  <a:lnTo>
                    <a:pt x="1340126" y="1383499"/>
                  </a:lnTo>
                  <a:cubicBezTo>
                    <a:pt x="1340126" y="1383499"/>
                    <a:pt x="1340126" y="1383868"/>
                    <a:pt x="1339757" y="1383499"/>
                  </a:cubicBezTo>
                  <a:cubicBezTo>
                    <a:pt x="1339757" y="1383868"/>
                    <a:pt x="1339757" y="1383499"/>
                    <a:pt x="1339757" y="1383499"/>
                  </a:cubicBezTo>
                  <a:close/>
                  <a:moveTo>
                    <a:pt x="1153277" y="1449967"/>
                  </a:moveTo>
                  <a:cubicBezTo>
                    <a:pt x="1153277" y="1449967"/>
                    <a:pt x="1153277" y="1449967"/>
                    <a:pt x="1153277" y="1449967"/>
                  </a:cubicBezTo>
                  <a:cubicBezTo>
                    <a:pt x="1153277" y="1449967"/>
                    <a:pt x="1153277" y="1449967"/>
                    <a:pt x="1153277" y="1449967"/>
                  </a:cubicBezTo>
                  <a:cubicBezTo>
                    <a:pt x="1153277" y="1449967"/>
                    <a:pt x="1153277" y="1449967"/>
                    <a:pt x="1153277" y="1449967"/>
                  </a:cubicBezTo>
                  <a:close/>
                </a:path>
              </a:pathLst>
            </a:custGeom>
            <a:solidFill>
              <a:srgbClr val="303947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xmlns="" id="{12DF07A2-7BD9-4EAA-A046-C381842A36FA}"/>
                </a:ext>
              </a:extLst>
            </p:cNvPr>
            <p:cNvSpPr/>
            <p:nvPr/>
          </p:nvSpPr>
          <p:spPr>
            <a:xfrm>
              <a:off x="5760142" y="3492690"/>
              <a:ext cx="734248" cy="1043224"/>
            </a:xfrm>
            <a:custGeom>
              <a:avLst/>
              <a:gdLst>
                <a:gd name="connsiteX0" fmla="*/ 723540 w 734248"/>
                <a:gd name="connsiteY0" fmla="*/ 1022871 h 1043224"/>
                <a:gd name="connsiteX1" fmla="*/ 675904 w 734248"/>
                <a:gd name="connsiteY1" fmla="*/ 998499 h 1043224"/>
                <a:gd name="connsiteX2" fmla="*/ 645625 w 734248"/>
                <a:gd name="connsiteY2" fmla="*/ 937570 h 1043224"/>
                <a:gd name="connsiteX3" fmla="*/ 649317 w 734248"/>
                <a:gd name="connsiteY3" fmla="*/ 912829 h 1043224"/>
                <a:gd name="connsiteX4" fmla="*/ 628269 w 734248"/>
                <a:gd name="connsiteY4" fmla="*/ 779893 h 1043224"/>
                <a:gd name="connsiteX5" fmla="*/ 606113 w 734248"/>
                <a:gd name="connsiteY5" fmla="*/ 737796 h 1043224"/>
                <a:gd name="connsiteX6" fmla="*/ 571771 w 734248"/>
                <a:gd name="connsiteY6" fmla="*/ 588612 h 1043224"/>
                <a:gd name="connsiteX7" fmla="*/ 559954 w 734248"/>
                <a:gd name="connsiteY7" fmla="*/ 212698 h 1043224"/>
                <a:gd name="connsiteX8" fmla="*/ 549984 w 734248"/>
                <a:gd name="connsiteY8" fmla="*/ 18463 h 1043224"/>
                <a:gd name="connsiteX9" fmla="*/ 547030 w 734248"/>
                <a:gd name="connsiteY9" fmla="*/ 0 h 1043224"/>
                <a:gd name="connsiteX10" fmla="*/ 520812 w 734248"/>
                <a:gd name="connsiteY10" fmla="*/ 15140 h 1043224"/>
                <a:gd name="connsiteX11" fmla="*/ 435142 w 734248"/>
                <a:gd name="connsiteY11" fmla="*/ 40989 h 1043224"/>
                <a:gd name="connsiteX12" fmla="*/ 419633 w 734248"/>
                <a:gd name="connsiteY12" fmla="*/ 50590 h 1043224"/>
                <a:gd name="connsiteX13" fmla="*/ 394523 w 734248"/>
                <a:gd name="connsiteY13" fmla="*/ 52067 h 1043224"/>
                <a:gd name="connsiteX14" fmla="*/ 326208 w 734248"/>
                <a:gd name="connsiteY14" fmla="*/ 24741 h 1043224"/>
                <a:gd name="connsiteX15" fmla="*/ 277096 w 734248"/>
                <a:gd name="connsiteY15" fmla="*/ 4800 h 1043224"/>
                <a:gd name="connsiteX16" fmla="*/ 271187 w 734248"/>
                <a:gd name="connsiteY16" fmla="*/ 24741 h 1043224"/>
                <a:gd name="connsiteX17" fmla="*/ 272295 w 734248"/>
                <a:gd name="connsiteY17" fmla="*/ 45420 h 1043224"/>
                <a:gd name="connsiteX18" fmla="*/ 249401 w 734248"/>
                <a:gd name="connsiteY18" fmla="*/ 101918 h 1043224"/>
                <a:gd name="connsiteX19" fmla="*/ 130866 w 734248"/>
                <a:gd name="connsiteY19" fmla="*/ 257379 h 1043224"/>
                <a:gd name="connsiteX20" fmla="*/ 1253 w 734248"/>
                <a:gd name="connsiteY20" fmla="*/ 517713 h 1043224"/>
                <a:gd name="connsiteX21" fmla="*/ 1622 w 734248"/>
                <a:gd name="connsiteY21" fmla="*/ 531376 h 1043224"/>
                <a:gd name="connsiteX22" fmla="*/ 42980 w 734248"/>
                <a:gd name="connsiteY22" fmla="*/ 683145 h 1043224"/>
                <a:gd name="connsiteX23" fmla="*/ 48888 w 734248"/>
                <a:gd name="connsiteY23" fmla="*/ 973758 h 1043224"/>
                <a:gd name="connsiteX24" fmla="*/ 34487 w 734248"/>
                <a:gd name="connsiteY24" fmla="*/ 1042811 h 1043224"/>
                <a:gd name="connsiteX25" fmla="*/ 387876 w 734248"/>
                <a:gd name="connsiteY25" fmla="*/ 1041703 h 1043224"/>
                <a:gd name="connsiteX26" fmla="*/ 497548 w 734248"/>
                <a:gd name="connsiteY26" fmla="*/ 1043180 h 1043224"/>
                <a:gd name="connsiteX27" fmla="*/ 676643 w 734248"/>
                <a:gd name="connsiteY27" fmla="*/ 1035426 h 1043224"/>
                <a:gd name="connsiteX28" fmla="*/ 734249 w 734248"/>
                <a:gd name="connsiteY28" fmla="*/ 1032472 h 1043224"/>
                <a:gd name="connsiteX29" fmla="*/ 723540 w 734248"/>
                <a:gd name="connsiteY29" fmla="*/ 1022871 h 1043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34248" h="1043224">
                  <a:moveTo>
                    <a:pt x="723540" y="1022871"/>
                  </a:moveTo>
                  <a:cubicBezTo>
                    <a:pt x="707661" y="1014747"/>
                    <a:pt x="691414" y="1007362"/>
                    <a:pt x="675904" y="998499"/>
                  </a:cubicBezTo>
                  <a:cubicBezTo>
                    <a:pt x="652271" y="985206"/>
                    <a:pt x="641563" y="964896"/>
                    <a:pt x="645625" y="937570"/>
                  </a:cubicBezTo>
                  <a:cubicBezTo>
                    <a:pt x="646732" y="929446"/>
                    <a:pt x="647471" y="920953"/>
                    <a:pt x="649317" y="912829"/>
                  </a:cubicBezTo>
                  <a:cubicBezTo>
                    <a:pt x="660395" y="865563"/>
                    <a:pt x="654118" y="821620"/>
                    <a:pt x="628269" y="779893"/>
                  </a:cubicBezTo>
                  <a:cubicBezTo>
                    <a:pt x="619776" y="766599"/>
                    <a:pt x="613868" y="751459"/>
                    <a:pt x="606113" y="737796"/>
                  </a:cubicBezTo>
                  <a:cubicBezTo>
                    <a:pt x="579895" y="691269"/>
                    <a:pt x="569555" y="641048"/>
                    <a:pt x="571771" y="588612"/>
                  </a:cubicBezTo>
                  <a:cubicBezTo>
                    <a:pt x="576571" y="463061"/>
                    <a:pt x="570294" y="337880"/>
                    <a:pt x="559954" y="212698"/>
                  </a:cubicBezTo>
                  <a:cubicBezTo>
                    <a:pt x="554785" y="151030"/>
                    <a:pt x="550723" y="80131"/>
                    <a:pt x="549984" y="18463"/>
                  </a:cubicBezTo>
                  <a:cubicBezTo>
                    <a:pt x="546661" y="9232"/>
                    <a:pt x="548138" y="9232"/>
                    <a:pt x="547030" y="0"/>
                  </a:cubicBezTo>
                  <a:cubicBezTo>
                    <a:pt x="540014" y="7755"/>
                    <a:pt x="531521" y="12924"/>
                    <a:pt x="520812" y="15140"/>
                  </a:cubicBezTo>
                  <a:cubicBezTo>
                    <a:pt x="491640" y="21787"/>
                    <a:pt x="464314" y="33973"/>
                    <a:pt x="435142" y="40989"/>
                  </a:cubicBezTo>
                  <a:cubicBezTo>
                    <a:pt x="429234" y="42466"/>
                    <a:pt x="422587" y="43574"/>
                    <a:pt x="419633" y="50590"/>
                  </a:cubicBezTo>
                  <a:cubicBezTo>
                    <a:pt x="420741" y="55390"/>
                    <a:pt x="394523" y="52067"/>
                    <a:pt x="394523" y="52067"/>
                  </a:cubicBezTo>
                  <a:cubicBezTo>
                    <a:pt x="372736" y="40619"/>
                    <a:pt x="348364" y="35080"/>
                    <a:pt x="326208" y="24741"/>
                  </a:cubicBezTo>
                  <a:cubicBezTo>
                    <a:pt x="309960" y="17356"/>
                    <a:pt x="292236" y="14401"/>
                    <a:pt x="277096" y="4800"/>
                  </a:cubicBezTo>
                  <a:cubicBezTo>
                    <a:pt x="273034" y="14401"/>
                    <a:pt x="275249" y="15140"/>
                    <a:pt x="271187" y="24741"/>
                  </a:cubicBezTo>
                  <a:cubicBezTo>
                    <a:pt x="270818" y="28434"/>
                    <a:pt x="272295" y="41727"/>
                    <a:pt x="272295" y="45420"/>
                  </a:cubicBezTo>
                  <a:cubicBezTo>
                    <a:pt x="271926" y="67207"/>
                    <a:pt x="264541" y="84932"/>
                    <a:pt x="249401" y="101918"/>
                  </a:cubicBezTo>
                  <a:cubicBezTo>
                    <a:pt x="205827" y="150661"/>
                    <a:pt x="165208" y="201989"/>
                    <a:pt x="130866" y="257379"/>
                  </a:cubicBezTo>
                  <a:cubicBezTo>
                    <a:pt x="79538" y="340095"/>
                    <a:pt x="40764" y="428719"/>
                    <a:pt x="1253" y="517713"/>
                  </a:cubicBezTo>
                  <a:cubicBezTo>
                    <a:pt x="-963" y="522883"/>
                    <a:pt x="145" y="526945"/>
                    <a:pt x="1622" y="531376"/>
                  </a:cubicBezTo>
                  <a:cubicBezTo>
                    <a:pt x="17131" y="581596"/>
                    <a:pt x="31533" y="631817"/>
                    <a:pt x="42980" y="683145"/>
                  </a:cubicBezTo>
                  <a:cubicBezTo>
                    <a:pt x="43349" y="685730"/>
                    <a:pt x="67352" y="881441"/>
                    <a:pt x="48888" y="973758"/>
                  </a:cubicBezTo>
                  <a:cubicBezTo>
                    <a:pt x="44088" y="998130"/>
                    <a:pt x="39657" y="1018070"/>
                    <a:pt x="34487" y="1042811"/>
                  </a:cubicBezTo>
                  <a:cubicBezTo>
                    <a:pt x="59966" y="1042811"/>
                    <a:pt x="343195" y="1041703"/>
                    <a:pt x="387876" y="1041703"/>
                  </a:cubicBezTo>
                  <a:cubicBezTo>
                    <a:pt x="415940" y="1041334"/>
                    <a:pt x="469484" y="1043550"/>
                    <a:pt x="497548" y="1043180"/>
                  </a:cubicBezTo>
                  <a:cubicBezTo>
                    <a:pt x="520074" y="1043919"/>
                    <a:pt x="653379" y="1035057"/>
                    <a:pt x="676643" y="1035426"/>
                  </a:cubicBezTo>
                  <a:cubicBezTo>
                    <a:pt x="701753" y="1032841"/>
                    <a:pt x="708769" y="1035057"/>
                    <a:pt x="734249" y="1032472"/>
                  </a:cubicBezTo>
                  <a:cubicBezTo>
                    <a:pt x="734249" y="1025456"/>
                    <a:pt x="727602" y="1025086"/>
                    <a:pt x="723540" y="1022871"/>
                  </a:cubicBezTo>
                  <a:close/>
                </a:path>
              </a:pathLst>
            </a:custGeom>
            <a:solidFill>
              <a:srgbClr val="E6E6E6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xmlns="" id="{20C3A21D-9F54-4DDE-81F1-B29272BAA216}"/>
                </a:ext>
              </a:extLst>
            </p:cNvPr>
            <p:cNvSpPr/>
            <p:nvPr/>
          </p:nvSpPr>
          <p:spPr>
            <a:xfrm>
              <a:off x="6007802" y="3076450"/>
              <a:ext cx="362840" cy="472812"/>
            </a:xfrm>
            <a:custGeom>
              <a:avLst/>
              <a:gdLst>
                <a:gd name="connsiteX0" fmla="*/ 298632 w 362840"/>
                <a:gd name="connsiteY0" fmla="*/ 416240 h 472812"/>
                <a:gd name="connsiteX1" fmla="*/ 282753 w 362840"/>
                <a:gd name="connsiteY1" fmla="*/ 431749 h 472812"/>
                <a:gd name="connsiteX2" fmla="*/ 184528 w 362840"/>
                <a:gd name="connsiteY2" fmla="*/ 461290 h 472812"/>
                <a:gd name="connsiteX3" fmla="*/ 171973 w 362840"/>
                <a:gd name="connsiteY3" fmla="*/ 467568 h 472812"/>
                <a:gd name="connsiteX4" fmla="*/ 147602 w 362840"/>
                <a:gd name="connsiteY4" fmla="*/ 471999 h 472812"/>
                <a:gd name="connsiteX5" fmla="*/ 40883 w 362840"/>
                <a:gd name="connsiteY5" fmla="*/ 431380 h 472812"/>
                <a:gd name="connsiteX6" fmla="*/ 28328 w 362840"/>
                <a:gd name="connsiteY6" fmla="*/ 421410 h 472812"/>
                <a:gd name="connsiteX7" fmla="*/ 34236 w 362840"/>
                <a:gd name="connsiteY7" fmla="*/ 394084 h 472812"/>
                <a:gd name="connsiteX8" fmla="*/ 34606 w 362840"/>
                <a:gd name="connsiteY8" fmla="*/ 320600 h 472812"/>
                <a:gd name="connsiteX9" fmla="*/ 33498 w 362840"/>
                <a:gd name="connsiteY9" fmla="*/ 307675 h 472812"/>
                <a:gd name="connsiteX10" fmla="*/ 17619 w 362840"/>
                <a:gd name="connsiteY10" fmla="*/ 286258 h 472812"/>
                <a:gd name="connsiteX11" fmla="*/ 3956 w 362840"/>
                <a:gd name="connsiteY11" fmla="*/ 271856 h 472812"/>
                <a:gd name="connsiteX12" fmla="*/ 633 w 362840"/>
                <a:gd name="connsiteY12" fmla="*/ 210189 h 472812"/>
                <a:gd name="connsiteX13" fmla="*/ 28697 w 362840"/>
                <a:gd name="connsiteY13" fmla="*/ 189510 h 472812"/>
                <a:gd name="connsiteX14" fmla="*/ 49746 w 362840"/>
                <a:gd name="connsiteY14" fmla="*/ 178432 h 472812"/>
                <a:gd name="connsiteX15" fmla="*/ 60824 w 362840"/>
                <a:gd name="connsiteY15" fmla="*/ 116764 h 472812"/>
                <a:gd name="connsiteX16" fmla="*/ 76333 w 362840"/>
                <a:gd name="connsiteY16" fmla="*/ 72821 h 472812"/>
                <a:gd name="connsiteX17" fmla="*/ 150556 w 362840"/>
                <a:gd name="connsiteY17" fmla="*/ 11153 h 472812"/>
                <a:gd name="connsiteX18" fmla="*/ 190067 w 362840"/>
                <a:gd name="connsiteY18" fmla="*/ 75 h 472812"/>
                <a:gd name="connsiteX19" fmla="*/ 261336 w 362840"/>
                <a:gd name="connsiteY19" fmla="*/ 5245 h 472812"/>
                <a:gd name="connsiteX20" fmla="*/ 310818 w 362840"/>
                <a:gd name="connsiteY20" fmla="*/ 32202 h 472812"/>
                <a:gd name="connsiteX21" fmla="*/ 357715 w 362840"/>
                <a:gd name="connsiteY21" fmla="*/ 117133 h 472812"/>
                <a:gd name="connsiteX22" fmla="*/ 359561 w 362840"/>
                <a:gd name="connsiteY22" fmla="*/ 130058 h 472812"/>
                <a:gd name="connsiteX23" fmla="*/ 361407 w 362840"/>
                <a:gd name="connsiteY23" fmla="*/ 167723 h 472812"/>
                <a:gd name="connsiteX24" fmla="*/ 356976 w 362840"/>
                <a:gd name="connsiteY24" fmla="*/ 218682 h 472812"/>
                <a:gd name="connsiteX25" fmla="*/ 348852 w 362840"/>
                <a:gd name="connsiteY25" fmla="*/ 248592 h 472812"/>
                <a:gd name="connsiteX26" fmla="*/ 348114 w 362840"/>
                <a:gd name="connsiteY26" fmla="*/ 266687 h 472812"/>
                <a:gd name="connsiteX27" fmla="*/ 347006 w 362840"/>
                <a:gd name="connsiteY27" fmla="*/ 318384 h 472812"/>
                <a:gd name="connsiteX28" fmla="*/ 333343 w 362840"/>
                <a:gd name="connsiteY28" fmla="*/ 344602 h 472812"/>
                <a:gd name="connsiteX29" fmla="*/ 312664 w 362840"/>
                <a:gd name="connsiteY29" fmla="*/ 361958 h 472812"/>
                <a:gd name="connsiteX30" fmla="*/ 304909 w 362840"/>
                <a:gd name="connsiteY30" fmla="*/ 370451 h 472812"/>
                <a:gd name="connsiteX31" fmla="*/ 298632 w 362840"/>
                <a:gd name="connsiteY31" fmla="*/ 416240 h 472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62840" h="472812">
                  <a:moveTo>
                    <a:pt x="298632" y="416240"/>
                  </a:moveTo>
                  <a:cubicBezTo>
                    <a:pt x="297524" y="425841"/>
                    <a:pt x="290877" y="429164"/>
                    <a:pt x="282753" y="431749"/>
                  </a:cubicBezTo>
                  <a:cubicBezTo>
                    <a:pt x="249889" y="441350"/>
                    <a:pt x="217024" y="451320"/>
                    <a:pt x="184528" y="461290"/>
                  </a:cubicBezTo>
                  <a:cubicBezTo>
                    <a:pt x="180097" y="462767"/>
                    <a:pt x="176035" y="465352"/>
                    <a:pt x="171973" y="467568"/>
                  </a:cubicBezTo>
                  <a:cubicBezTo>
                    <a:pt x="164219" y="471630"/>
                    <a:pt x="156464" y="474215"/>
                    <a:pt x="147602" y="471999"/>
                  </a:cubicBezTo>
                  <a:cubicBezTo>
                    <a:pt x="112521" y="457598"/>
                    <a:pt x="76702" y="444304"/>
                    <a:pt x="40883" y="431380"/>
                  </a:cubicBezTo>
                  <a:cubicBezTo>
                    <a:pt x="35344" y="429533"/>
                    <a:pt x="30544" y="427687"/>
                    <a:pt x="28328" y="421410"/>
                  </a:cubicBezTo>
                  <a:cubicBezTo>
                    <a:pt x="27959" y="411809"/>
                    <a:pt x="32021" y="402946"/>
                    <a:pt x="34236" y="394084"/>
                  </a:cubicBezTo>
                  <a:cubicBezTo>
                    <a:pt x="40145" y="369343"/>
                    <a:pt x="36452" y="344971"/>
                    <a:pt x="34606" y="320600"/>
                  </a:cubicBezTo>
                  <a:cubicBezTo>
                    <a:pt x="34236" y="316168"/>
                    <a:pt x="33498" y="311737"/>
                    <a:pt x="33498" y="307675"/>
                  </a:cubicBezTo>
                  <a:cubicBezTo>
                    <a:pt x="33867" y="296228"/>
                    <a:pt x="34975" y="285150"/>
                    <a:pt x="17619" y="286258"/>
                  </a:cubicBezTo>
                  <a:cubicBezTo>
                    <a:pt x="10603" y="286627"/>
                    <a:pt x="5434" y="280349"/>
                    <a:pt x="3956" y="271856"/>
                  </a:cubicBezTo>
                  <a:cubicBezTo>
                    <a:pt x="264" y="251547"/>
                    <a:pt x="-844" y="230868"/>
                    <a:pt x="633" y="210189"/>
                  </a:cubicBezTo>
                  <a:cubicBezTo>
                    <a:pt x="1741" y="193202"/>
                    <a:pt x="7649" y="189879"/>
                    <a:pt x="28697" y="189510"/>
                  </a:cubicBezTo>
                  <a:cubicBezTo>
                    <a:pt x="39775" y="193572"/>
                    <a:pt x="44945" y="187294"/>
                    <a:pt x="49746" y="178432"/>
                  </a:cubicBezTo>
                  <a:cubicBezTo>
                    <a:pt x="60454" y="159230"/>
                    <a:pt x="59347" y="137812"/>
                    <a:pt x="60824" y="116764"/>
                  </a:cubicBezTo>
                  <a:cubicBezTo>
                    <a:pt x="62301" y="100516"/>
                    <a:pt x="65255" y="85376"/>
                    <a:pt x="76333" y="72821"/>
                  </a:cubicBezTo>
                  <a:cubicBezTo>
                    <a:pt x="96273" y="46234"/>
                    <a:pt x="120276" y="25186"/>
                    <a:pt x="150556" y="11153"/>
                  </a:cubicBezTo>
                  <a:cubicBezTo>
                    <a:pt x="162372" y="3030"/>
                    <a:pt x="175666" y="75"/>
                    <a:pt x="190067" y="75"/>
                  </a:cubicBezTo>
                  <a:cubicBezTo>
                    <a:pt x="214070" y="75"/>
                    <a:pt x="238072" y="-1032"/>
                    <a:pt x="261336" y="5245"/>
                  </a:cubicBezTo>
                  <a:cubicBezTo>
                    <a:pt x="279799" y="10415"/>
                    <a:pt x="298263" y="15954"/>
                    <a:pt x="310818" y="32202"/>
                  </a:cubicBezTo>
                  <a:cubicBezTo>
                    <a:pt x="334820" y="55835"/>
                    <a:pt x="346267" y="86484"/>
                    <a:pt x="357715" y="117133"/>
                  </a:cubicBezTo>
                  <a:cubicBezTo>
                    <a:pt x="359192" y="121195"/>
                    <a:pt x="359192" y="125626"/>
                    <a:pt x="359561" y="130058"/>
                  </a:cubicBezTo>
                  <a:cubicBezTo>
                    <a:pt x="364731" y="142243"/>
                    <a:pt x="362515" y="155168"/>
                    <a:pt x="361407" y="167723"/>
                  </a:cubicBezTo>
                  <a:cubicBezTo>
                    <a:pt x="359930" y="184709"/>
                    <a:pt x="359192" y="201695"/>
                    <a:pt x="356976" y="218682"/>
                  </a:cubicBezTo>
                  <a:cubicBezTo>
                    <a:pt x="355499" y="229021"/>
                    <a:pt x="353283" y="238991"/>
                    <a:pt x="348852" y="248592"/>
                  </a:cubicBezTo>
                  <a:cubicBezTo>
                    <a:pt x="345898" y="254870"/>
                    <a:pt x="345160" y="260778"/>
                    <a:pt x="348114" y="266687"/>
                  </a:cubicBezTo>
                  <a:cubicBezTo>
                    <a:pt x="364361" y="284411"/>
                    <a:pt x="358084" y="301028"/>
                    <a:pt x="347006" y="318384"/>
                  </a:cubicBezTo>
                  <a:cubicBezTo>
                    <a:pt x="341836" y="326508"/>
                    <a:pt x="337405" y="335740"/>
                    <a:pt x="333343" y="344602"/>
                  </a:cubicBezTo>
                  <a:cubicBezTo>
                    <a:pt x="328912" y="353464"/>
                    <a:pt x="323373" y="360850"/>
                    <a:pt x="312664" y="361958"/>
                  </a:cubicBezTo>
                  <a:cubicBezTo>
                    <a:pt x="307494" y="362696"/>
                    <a:pt x="305648" y="365281"/>
                    <a:pt x="304909" y="370451"/>
                  </a:cubicBezTo>
                  <a:cubicBezTo>
                    <a:pt x="303802" y="385591"/>
                    <a:pt x="301217" y="401100"/>
                    <a:pt x="298632" y="416240"/>
                  </a:cubicBezTo>
                  <a:close/>
                </a:path>
              </a:pathLst>
            </a:custGeom>
            <a:solidFill>
              <a:srgbClr val="FDC185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xmlns="" id="{3EC5EA3E-A53E-45E7-BE2F-63479F80B25B}"/>
                </a:ext>
              </a:extLst>
            </p:cNvPr>
            <p:cNvSpPr/>
            <p:nvPr/>
          </p:nvSpPr>
          <p:spPr>
            <a:xfrm>
              <a:off x="6549109" y="6389494"/>
              <a:ext cx="383970" cy="281983"/>
            </a:xfrm>
            <a:custGeom>
              <a:avLst/>
              <a:gdLst>
                <a:gd name="connsiteX0" fmla="*/ 22581 w 383971"/>
                <a:gd name="connsiteY0" fmla="*/ 30649 h 281983"/>
                <a:gd name="connsiteX1" fmla="*/ 31075 w 383971"/>
                <a:gd name="connsiteY1" fmla="*/ 22156 h 281983"/>
                <a:gd name="connsiteX2" fmla="*/ 171765 w 383971"/>
                <a:gd name="connsiteY2" fmla="*/ 0 h 281983"/>
                <a:gd name="connsiteX3" fmla="*/ 233802 w 383971"/>
                <a:gd name="connsiteY3" fmla="*/ 127397 h 281983"/>
                <a:gd name="connsiteX4" fmla="*/ 299901 w 383971"/>
                <a:gd name="connsiteY4" fmla="*/ 175771 h 281983"/>
                <a:gd name="connsiteX5" fmla="*/ 332028 w 383971"/>
                <a:gd name="connsiteY5" fmla="*/ 177248 h 281983"/>
                <a:gd name="connsiteX6" fmla="*/ 383725 w 383971"/>
                <a:gd name="connsiteY6" fmla="*/ 237070 h 281983"/>
                <a:gd name="connsiteX7" fmla="*/ 355661 w 383971"/>
                <a:gd name="connsiteY7" fmla="*/ 272150 h 281983"/>
                <a:gd name="connsiteX8" fmla="*/ 285131 w 383971"/>
                <a:gd name="connsiteY8" fmla="*/ 281382 h 281983"/>
                <a:gd name="connsiteX9" fmla="*/ 159210 w 383971"/>
                <a:gd name="connsiteY9" fmla="*/ 268088 h 281983"/>
                <a:gd name="connsiteX10" fmla="*/ 113421 w 383971"/>
                <a:gd name="connsiteY10" fmla="*/ 254425 h 281983"/>
                <a:gd name="connsiteX11" fmla="*/ 16673 w 383971"/>
                <a:gd name="connsiteY11" fmla="*/ 242239 h 281983"/>
                <a:gd name="connsiteX12" fmla="*/ 795 w 383971"/>
                <a:gd name="connsiteY12" fmla="*/ 223407 h 281983"/>
                <a:gd name="connsiteX13" fmla="*/ 17781 w 383971"/>
                <a:gd name="connsiteY13" fmla="*/ 62037 h 281983"/>
                <a:gd name="connsiteX14" fmla="*/ 22581 w 383971"/>
                <a:gd name="connsiteY14" fmla="*/ 30649 h 281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3971" h="281983">
                  <a:moveTo>
                    <a:pt x="22581" y="30649"/>
                  </a:moveTo>
                  <a:cubicBezTo>
                    <a:pt x="24797" y="26957"/>
                    <a:pt x="25905" y="22895"/>
                    <a:pt x="31075" y="22156"/>
                  </a:cubicBezTo>
                  <a:cubicBezTo>
                    <a:pt x="75017" y="14402"/>
                    <a:pt x="127453" y="5539"/>
                    <a:pt x="171765" y="0"/>
                  </a:cubicBezTo>
                  <a:cubicBezTo>
                    <a:pt x="189860" y="43943"/>
                    <a:pt x="208323" y="87516"/>
                    <a:pt x="233802" y="127397"/>
                  </a:cubicBezTo>
                  <a:cubicBezTo>
                    <a:pt x="249312" y="151769"/>
                    <a:pt x="268883" y="172079"/>
                    <a:pt x="299901" y="175771"/>
                  </a:cubicBezTo>
                  <a:cubicBezTo>
                    <a:pt x="310610" y="176879"/>
                    <a:pt x="321319" y="176510"/>
                    <a:pt x="332028" y="177248"/>
                  </a:cubicBezTo>
                  <a:cubicBezTo>
                    <a:pt x="362677" y="178726"/>
                    <a:pt x="386679" y="206421"/>
                    <a:pt x="383725" y="237070"/>
                  </a:cubicBezTo>
                  <a:cubicBezTo>
                    <a:pt x="382248" y="255164"/>
                    <a:pt x="371539" y="265873"/>
                    <a:pt x="355661" y="272150"/>
                  </a:cubicBezTo>
                  <a:cubicBezTo>
                    <a:pt x="333135" y="281012"/>
                    <a:pt x="309133" y="283228"/>
                    <a:pt x="285131" y="281382"/>
                  </a:cubicBezTo>
                  <a:cubicBezTo>
                    <a:pt x="243034" y="278059"/>
                    <a:pt x="201307" y="272889"/>
                    <a:pt x="159210" y="268088"/>
                  </a:cubicBezTo>
                  <a:cubicBezTo>
                    <a:pt x="143332" y="266242"/>
                    <a:pt x="128561" y="259595"/>
                    <a:pt x="113421" y="254425"/>
                  </a:cubicBezTo>
                  <a:cubicBezTo>
                    <a:pt x="82034" y="243717"/>
                    <a:pt x="49169" y="243347"/>
                    <a:pt x="16673" y="242239"/>
                  </a:cubicBezTo>
                  <a:cubicBezTo>
                    <a:pt x="1533" y="241501"/>
                    <a:pt x="-1790" y="238178"/>
                    <a:pt x="795" y="223407"/>
                  </a:cubicBezTo>
                  <a:cubicBezTo>
                    <a:pt x="9288" y="169494"/>
                    <a:pt x="9288" y="115581"/>
                    <a:pt x="17781" y="62037"/>
                  </a:cubicBezTo>
                  <a:cubicBezTo>
                    <a:pt x="19997" y="51328"/>
                    <a:pt x="21104" y="40989"/>
                    <a:pt x="22581" y="30649"/>
                  </a:cubicBezTo>
                  <a:close/>
                </a:path>
              </a:pathLst>
            </a:custGeom>
            <a:solidFill>
              <a:srgbClr val="000000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xmlns="" id="{BF5D0049-2FB9-4F56-9D30-CD6AE5BAA13A}"/>
                </a:ext>
              </a:extLst>
            </p:cNvPr>
            <p:cNvSpPr/>
            <p:nvPr/>
          </p:nvSpPr>
          <p:spPr>
            <a:xfrm>
              <a:off x="5315642" y="6383875"/>
              <a:ext cx="330686" cy="279309"/>
            </a:xfrm>
            <a:custGeom>
              <a:avLst/>
              <a:gdLst>
                <a:gd name="connsiteX0" fmla="*/ 182835 w 330686"/>
                <a:gd name="connsiteY0" fmla="*/ 1287 h 279309"/>
                <a:gd name="connsiteX1" fmla="*/ 193913 w 330686"/>
                <a:gd name="connsiteY1" fmla="*/ 2026 h 279309"/>
                <a:gd name="connsiteX2" fmla="*/ 252626 w 330686"/>
                <a:gd name="connsiteY2" fmla="*/ 10519 h 279309"/>
                <a:gd name="connsiteX3" fmla="*/ 307278 w 330686"/>
                <a:gd name="connsiteY3" fmla="*/ 12735 h 279309"/>
                <a:gd name="connsiteX4" fmla="*/ 306170 w 330686"/>
                <a:gd name="connsiteY4" fmla="*/ 44122 h 279309"/>
                <a:gd name="connsiteX5" fmla="*/ 326849 w 330686"/>
                <a:gd name="connsiteY5" fmla="*/ 178536 h 279309"/>
                <a:gd name="connsiteX6" fmla="*/ 330542 w 330686"/>
                <a:gd name="connsiteY6" fmla="*/ 216570 h 279309"/>
                <a:gd name="connsiteX7" fmla="*/ 307647 w 330686"/>
                <a:gd name="connsiteY7" fmla="*/ 238726 h 279309"/>
                <a:gd name="connsiteX8" fmla="*/ 262227 w 330686"/>
                <a:gd name="connsiteY8" fmla="*/ 240203 h 279309"/>
                <a:gd name="connsiteX9" fmla="*/ 232686 w 330686"/>
                <a:gd name="connsiteY9" fmla="*/ 257559 h 279309"/>
                <a:gd name="connsiteX10" fmla="*/ 213484 w 330686"/>
                <a:gd name="connsiteY10" fmla="*/ 268637 h 279309"/>
                <a:gd name="connsiteX11" fmla="*/ 51745 w 330686"/>
                <a:gd name="connsiteY11" fmla="*/ 276391 h 279309"/>
                <a:gd name="connsiteX12" fmla="*/ 1524 w 330686"/>
                <a:gd name="connsiteY12" fmla="*/ 231341 h 279309"/>
                <a:gd name="connsiteX13" fmla="*/ 29589 w 330686"/>
                <a:gd name="connsiteY13" fmla="*/ 170781 h 279309"/>
                <a:gd name="connsiteX14" fmla="*/ 118951 w 330686"/>
                <a:gd name="connsiteY14" fmla="*/ 99512 h 279309"/>
                <a:gd name="connsiteX15" fmla="*/ 182835 w 330686"/>
                <a:gd name="connsiteY15" fmla="*/ 1287 h 279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30686" h="279309">
                  <a:moveTo>
                    <a:pt x="182835" y="1287"/>
                  </a:moveTo>
                  <a:cubicBezTo>
                    <a:pt x="186897" y="-1667"/>
                    <a:pt x="190589" y="1287"/>
                    <a:pt x="193913" y="2026"/>
                  </a:cubicBezTo>
                  <a:cubicBezTo>
                    <a:pt x="213115" y="6826"/>
                    <a:pt x="232686" y="10150"/>
                    <a:pt x="252626" y="10519"/>
                  </a:cubicBezTo>
                  <a:cubicBezTo>
                    <a:pt x="267397" y="10888"/>
                    <a:pt x="292507" y="12365"/>
                    <a:pt x="307278" y="12735"/>
                  </a:cubicBezTo>
                  <a:cubicBezTo>
                    <a:pt x="313186" y="12735"/>
                    <a:pt x="308016" y="27874"/>
                    <a:pt x="306170" y="44122"/>
                  </a:cubicBezTo>
                  <a:cubicBezTo>
                    <a:pt x="307278" y="89911"/>
                    <a:pt x="319094" y="133854"/>
                    <a:pt x="326849" y="178536"/>
                  </a:cubicBezTo>
                  <a:cubicBezTo>
                    <a:pt x="329065" y="191091"/>
                    <a:pt x="331280" y="203646"/>
                    <a:pt x="330542" y="216570"/>
                  </a:cubicBezTo>
                  <a:cubicBezTo>
                    <a:pt x="329434" y="231341"/>
                    <a:pt x="322418" y="237987"/>
                    <a:pt x="307647" y="238726"/>
                  </a:cubicBezTo>
                  <a:cubicBezTo>
                    <a:pt x="292507" y="239465"/>
                    <a:pt x="277367" y="237618"/>
                    <a:pt x="262227" y="240203"/>
                  </a:cubicBezTo>
                  <a:cubicBezTo>
                    <a:pt x="250041" y="242419"/>
                    <a:pt x="238963" y="245373"/>
                    <a:pt x="232686" y="257559"/>
                  </a:cubicBezTo>
                  <a:cubicBezTo>
                    <a:pt x="228624" y="264944"/>
                    <a:pt x="220869" y="267160"/>
                    <a:pt x="213484" y="268637"/>
                  </a:cubicBezTo>
                  <a:cubicBezTo>
                    <a:pt x="159940" y="278238"/>
                    <a:pt x="106027" y="282669"/>
                    <a:pt x="51745" y="276391"/>
                  </a:cubicBezTo>
                  <a:cubicBezTo>
                    <a:pt x="22942" y="273068"/>
                    <a:pt x="7063" y="257559"/>
                    <a:pt x="1524" y="231341"/>
                  </a:cubicBezTo>
                  <a:cubicBezTo>
                    <a:pt x="-4015" y="206969"/>
                    <a:pt x="5586" y="186290"/>
                    <a:pt x="29589" y="170781"/>
                  </a:cubicBezTo>
                  <a:cubicBezTo>
                    <a:pt x="61715" y="150102"/>
                    <a:pt x="93841" y="129423"/>
                    <a:pt x="118951" y="99512"/>
                  </a:cubicBezTo>
                  <a:cubicBezTo>
                    <a:pt x="144062" y="68863"/>
                    <a:pt x="166956" y="37106"/>
                    <a:pt x="182835" y="1287"/>
                  </a:cubicBezTo>
                  <a:close/>
                </a:path>
              </a:pathLst>
            </a:custGeom>
            <a:solidFill>
              <a:srgbClr val="000000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xmlns="" id="{BF14AEE4-CA92-4A1D-9552-25FAEFFC1951}"/>
                </a:ext>
              </a:extLst>
            </p:cNvPr>
            <p:cNvSpPr/>
            <p:nvPr/>
          </p:nvSpPr>
          <p:spPr>
            <a:xfrm>
              <a:off x="7212033" y="2960734"/>
              <a:ext cx="219669" cy="309517"/>
            </a:xfrm>
            <a:custGeom>
              <a:avLst/>
              <a:gdLst>
                <a:gd name="connsiteX0" fmla="*/ 23108 w 219669"/>
                <a:gd name="connsiteY0" fmla="*/ 274576 h 309517"/>
                <a:gd name="connsiteX1" fmla="*/ 36401 w 219669"/>
                <a:gd name="connsiteY1" fmla="*/ 211801 h 309517"/>
                <a:gd name="connsiteX2" fmla="*/ 29016 w 219669"/>
                <a:gd name="connsiteY2" fmla="*/ 177090 h 309517"/>
                <a:gd name="connsiteX3" fmla="*/ 3167 w 219669"/>
                <a:gd name="connsiteY3" fmla="*/ 85512 h 309517"/>
                <a:gd name="connsiteX4" fmla="*/ 16830 w 219669"/>
                <a:gd name="connsiteY4" fmla="*/ 16459 h 309517"/>
                <a:gd name="connsiteX5" fmla="*/ 63358 w 219669"/>
                <a:gd name="connsiteY5" fmla="*/ 580 h 309517"/>
                <a:gd name="connsiteX6" fmla="*/ 183370 w 219669"/>
                <a:gd name="connsiteY6" fmla="*/ 21259 h 309517"/>
                <a:gd name="connsiteX7" fmla="*/ 219558 w 219669"/>
                <a:gd name="connsiteY7" fmla="*/ 79234 h 309517"/>
                <a:gd name="connsiteX8" fmla="*/ 168230 w 219669"/>
                <a:gd name="connsiteY8" fmla="*/ 227310 h 309517"/>
                <a:gd name="connsiteX9" fmla="*/ 164906 w 219669"/>
                <a:gd name="connsiteY9" fmla="*/ 233219 h 309517"/>
                <a:gd name="connsiteX10" fmla="*/ 150505 w 219669"/>
                <a:gd name="connsiteY10" fmla="*/ 308180 h 309517"/>
                <a:gd name="connsiteX11" fmla="*/ 127241 w 219669"/>
                <a:gd name="connsiteY11" fmla="*/ 305964 h 309517"/>
                <a:gd name="connsiteX12" fmla="*/ 37509 w 219669"/>
                <a:gd name="connsiteY12" fmla="*/ 282700 h 309517"/>
                <a:gd name="connsiteX13" fmla="*/ 23108 w 219669"/>
                <a:gd name="connsiteY13" fmla="*/ 274576 h 309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19669" h="309517">
                  <a:moveTo>
                    <a:pt x="23108" y="274576"/>
                  </a:moveTo>
                  <a:cubicBezTo>
                    <a:pt x="27539" y="253528"/>
                    <a:pt x="32709" y="232849"/>
                    <a:pt x="36401" y="211801"/>
                  </a:cubicBezTo>
                  <a:cubicBezTo>
                    <a:pt x="38617" y="199615"/>
                    <a:pt x="32709" y="188537"/>
                    <a:pt x="29016" y="177090"/>
                  </a:cubicBezTo>
                  <a:cubicBezTo>
                    <a:pt x="19415" y="146810"/>
                    <a:pt x="8337" y="116899"/>
                    <a:pt x="3167" y="85512"/>
                  </a:cubicBezTo>
                  <a:cubicBezTo>
                    <a:pt x="-525" y="61509"/>
                    <a:pt x="-5326" y="36030"/>
                    <a:pt x="16830" y="16459"/>
                  </a:cubicBezTo>
                  <a:cubicBezTo>
                    <a:pt x="30124" y="4642"/>
                    <a:pt x="46741" y="1688"/>
                    <a:pt x="63358" y="580"/>
                  </a:cubicBezTo>
                  <a:cubicBezTo>
                    <a:pt x="104716" y="-2005"/>
                    <a:pt x="145335" y="3903"/>
                    <a:pt x="183370" y="21259"/>
                  </a:cubicBezTo>
                  <a:cubicBezTo>
                    <a:pt x="207741" y="32337"/>
                    <a:pt x="221035" y="52647"/>
                    <a:pt x="219558" y="79234"/>
                  </a:cubicBezTo>
                  <a:cubicBezTo>
                    <a:pt x="216604" y="133147"/>
                    <a:pt x="202941" y="184106"/>
                    <a:pt x="168230" y="227310"/>
                  </a:cubicBezTo>
                  <a:cubicBezTo>
                    <a:pt x="166753" y="229157"/>
                    <a:pt x="165276" y="231372"/>
                    <a:pt x="164906" y="233219"/>
                  </a:cubicBezTo>
                  <a:cubicBezTo>
                    <a:pt x="160106" y="257959"/>
                    <a:pt x="155306" y="283070"/>
                    <a:pt x="150505" y="308180"/>
                  </a:cubicBezTo>
                  <a:cubicBezTo>
                    <a:pt x="142381" y="311503"/>
                    <a:pt x="134996" y="307811"/>
                    <a:pt x="127241" y="305964"/>
                  </a:cubicBezTo>
                  <a:cubicBezTo>
                    <a:pt x="97331" y="298210"/>
                    <a:pt x="67420" y="290824"/>
                    <a:pt x="37509" y="282700"/>
                  </a:cubicBezTo>
                  <a:cubicBezTo>
                    <a:pt x="31970" y="280854"/>
                    <a:pt x="26431" y="280115"/>
                    <a:pt x="23108" y="274576"/>
                  </a:cubicBezTo>
                  <a:close/>
                </a:path>
              </a:pathLst>
            </a:custGeom>
            <a:solidFill>
              <a:srgbClr val="FDC185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xmlns="" id="{6EE4E405-DBCD-41D9-8CFC-738E2EF99C5D}"/>
                </a:ext>
              </a:extLst>
            </p:cNvPr>
            <p:cNvSpPr/>
            <p:nvPr/>
          </p:nvSpPr>
          <p:spPr>
            <a:xfrm>
              <a:off x="5129326" y="2830970"/>
              <a:ext cx="227894" cy="283627"/>
            </a:xfrm>
            <a:custGeom>
              <a:avLst/>
              <a:gdLst>
                <a:gd name="connsiteX0" fmla="*/ 14284 w 227894"/>
                <a:gd name="connsiteY0" fmla="*/ 279898 h 283627"/>
                <a:gd name="connsiteX1" fmla="*/ 19085 w 227894"/>
                <a:gd name="connsiteY1" fmla="*/ 223031 h 283627"/>
                <a:gd name="connsiteX2" fmla="*/ 14653 w 227894"/>
                <a:gd name="connsiteY2" fmla="*/ 197920 h 283627"/>
                <a:gd name="connsiteX3" fmla="*/ 990 w 227894"/>
                <a:gd name="connsiteY3" fmla="*/ 130714 h 283627"/>
                <a:gd name="connsiteX4" fmla="*/ 8376 w 227894"/>
                <a:gd name="connsiteY4" fmla="*/ 45413 h 283627"/>
                <a:gd name="connsiteX5" fmla="*/ 64874 w 227894"/>
                <a:gd name="connsiteY5" fmla="*/ 1101 h 283627"/>
                <a:gd name="connsiteX6" fmla="*/ 189686 w 227894"/>
                <a:gd name="connsiteY6" fmla="*/ 19195 h 283627"/>
                <a:gd name="connsiteX7" fmla="*/ 219966 w 227894"/>
                <a:gd name="connsiteY7" fmla="*/ 101172 h 283627"/>
                <a:gd name="connsiteX8" fmla="*/ 173438 w 227894"/>
                <a:gd name="connsiteY8" fmla="*/ 180196 h 283627"/>
                <a:gd name="connsiteX9" fmla="*/ 145743 w 227894"/>
                <a:gd name="connsiteY9" fmla="*/ 268451 h 283627"/>
                <a:gd name="connsiteX10" fmla="*/ 129865 w 227894"/>
                <a:gd name="connsiteY10" fmla="*/ 274359 h 283627"/>
                <a:gd name="connsiteX11" fmla="*/ 30901 w 227894"/>
                <a:gd name="connsiteY11" fmla="*/ 282852 h 283627"/>
                <a:gd name="connsiteX12" fmla="*/ 14284 w 227894"/>
                <a:gd name="connsiteY12" fmla="*/ 279898 h 283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7894" h="283627">
                  <a:moveTo>
                    <a:pt x="14284" y="279898"/>
                  </a:moveTo>
                  <a:cubicBezTo>
                    <a:pt x="15761" y="261065"/>
                    <a:pt x="17238" y="241863"/>
                    <a:pt x="19085" y="223031"/>
                  </a:cubicBezTo>
                  <a:cubicBezTo>
                    <a:pt x="19823" y="214168"/>
                    <a:pt x="18715" y="206044"/>
                    <a:pt x="14653" y="197920"/>
                  </a:cubicBezTo>
                  <a:cubicBezTo>
                    <a:pt x="3945" y="176872"/>
                    <a:pt x="2837" y="153608"/>
                    <a:pt x="990" y="130714"/>
                  </a:cubicBezTo>
                  <a:cubicBezTo>
                    <a:pt x="-1225" y="101911"/>
                    <a:pt x="-117" y="73108"/>
                    <a:pt x="8376" y="45413"/>
                  </a:cubicBezTo>
                  <a:cubicBezTo>
                    <a:pt x="16869" y="18457"/>
                    <a:pt x="37179" y="3317"/>
                    <a:pt x="64874" y="1101"/>
                  </a:cubicBezTo>
                  <a:cubicBezTo>
                    <a:pt x="107709" y="-2222"/>
                    <a:pt x="149805" y="1470"/>
                    <a:pt x="189686" y="19195"/>
                  </a:cubicBezTo>
                  <a:cubicBezTo>
                    <a:pt x="227351" y="36181"/>
                    <a:pt x="236583" y="62769"/>
                    <a:pt x="219966" y="101172"/>
                  </a:cubicBezTo>
                  <a:cubicBezTo>
                    <a:pt x="207780" y="129606"/>
                    <a:pt x="191532" y="155455"/>
                    <a:pt x="173438" y="180196"/>
                  </a:cubicBezTo>
                  <a:cubicBezTo>
                    <a:pt x="153867" y="206783"/>
                    <a:pt x="141681" y="234847"/>
                    <a:pt x="145743" y="268451"/>
                  </a:cubicBezTo>
                  <a:cubicBezTo>
                    <a:pt x="142051" y="274359"/>
                    <a:pt x="135773" y="273990"/>
                    <a:pt x="129865" y="274359"/>
                  </a:cubicBezTo>
                  <a:cubicBezTo>
                    <a:pt x="96631" y="276205"/>
                    <a:pt x="63766" y="278790"/>
                    <a:pt x="30901" y="282852"/>
                  </a:cubicBezTo>
                  <a:cubicBezTo>
                    <a:pt x="24993" y="283591"/>
                    <a:pt x="19085" y="285068"/>
                    <a:pt x="14284" y="279898"/>
                  </a:cubicBezTo>
                  <a:close/>
                </a:path>
              </a:pathLst>
            </a:custGeom>
            <a:solidFill>
              <a:srgbClr val="FDC185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xmlns="" id="{C9FF9F0B-9B21-4842-A7A7-F10C9CAD65A1}"/>
                </a:ext>
              </a:extLst>
            </p:cNvPr>
            <p:cNvSpPr/>
            <p:nvPr/>
          </p:nvSpPr>
          <p:spPr>
            <a:xfrm>
              <a:off x="5119063" y="3098324"/>
              <a:ext cx="173481" cy="58332"/>
            </a:xfrm>
            <a:custGeom>
              <a:avLst/>
              <a:gdLst>
                <a:gd name="connsiteX0" fmla="*/ 156006 w 173481"/>
                <a:gd name="connsiteY0" fmla="*/ 727 h 58332"/>
                <a:gd name="connsiteX1" fmla="*/ 172254 w 173481"/>
                <a:gd name="connsiteY1" fmla="*/ 15497 h 58332"/>
                <a:gd name="connsiteX2" fmla="*/ 173362 w 173481"/>
                <a:gd name="connsiteY2" fmla="*/ 36546 h 58332"/>
                <a:gd name="connsiteX3" fmla="*/ 163022 w 173481"/>
                <a:gd name="connsiteY3" fmla="*/ 50578 h 58332"/>
                <a:gd name="connsiteX4" fmla="*/ 175 w 173481"/>
                <a:gd name="connsiteY4" fmla="*/ 58332 h 58332"/>
                <a:gd name="connsiteX5" fmla="*/ 175 w 173481"/>
                <a:gd name="connsiteY5" fmla="*/ 28422 h 58332"/>
                <a:gd name="connsiteX6" fmla="*/ 14577 w 173481"/>
                <a:gd name="connsiteY6" fmla="*/ 13282 h 58332"/>
                <a:gd name="connsiteX7" fmla="*/ 156006 w 173481"/>
                <a:gd name="connsiteY7" fmla="*/ 727 h 58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3481" h="58332">
                  <a:moveTo>
                    <a:pt x="156006" y="727"/>
                  </a:moveTo>
                  <a:cubicBezTo>
                    <a:pt x="168561" y="-2228"/>
                    <a:pt x="172623" y="4050"/>
                    <a:pt x="172254" y="15497"/>
                  </a:cubicBezTo>
                  <a:cubicBezTo>
                    <a:pt x="172254" y="22513"/>
                    <a:pt x="171885" y="29899"/>
                    <a:pt x="173362" y="36546"/>
                  </a:cubicBezTo>
                  <a:cubicBezTo>
                    <a:pt x="174100" y="52424"/>
                    <a:pt x="171515" y="49470"/>
                    <a:pt x="163022" y="50578"/>
                  </a:cubicBezTo>
                  <a:cubicBezTo>
                    <a:pt x="108740" y="53163"/>
                    <a:pt x="54458" y="55747"/>
                    <a:pt x="175" y="58332"/>
                  </a:cubicBezTo>
                  <a:cubicBezTo>
                    <a:pt x="175" y="48362"/>
                    <a:pt x="1283" y="38392"/>
                    <a:pt x="175" y="28422"/>
                  </a:cubicBezTo>
                  <a:cubicBezTo>
                    <a:pt x="-932" y="16974"/>
                    <a:pt x="3130" y="12174"/>
                    <a:pt x="14577" y="13282"/>
                  </a:cubicBezTo>
                  <a:cubicBezTo>
                    <a:pt x="17900" y="13651"/>
                    <a:pt x="112063" y="4789"/>
                    <a:pt x="156006" y="727"/>
                  </a:cubicBezTo>
                  <a:close/>
                </a:path>
              </a:pathLst>
            </a:custGeom>
            <a:solidFill>
              <a:srgbClr val="FDFEFD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xmlns="" id="{CF3878EF-270D-4EF2-9A76-38E747BE197A}"/>
                </a:ext>
              </a:extLst>
            </p:cNvPr>
            <p:cNvSpPr/>
            <p:nvPr/>
          </p:nvSpPr>
          <p:spPr>
            <a:xfrm>
              <a:off x="7216308" y="3234561"/>
              <a:ext cx="161117" cy="83834"/>
            </a:xfrm>
            <a:custGeom>
              <a:avLst/>
              <a:gdLst>
                <a:gd name="connsiteX0" fmla="*/ 18833 w 161117"/>
                <a:gd name="connsiteY0" fmla="*/ 750 h 83834"/>
                <a:gd name="connsiteX1" fmla="*/ 145861 w 161117"/>
                <a:gd name="connsiteY1" fmla="*/ 33984 h 83834"/>
                <a:gd name="connsiteX2" fmla="*/ 157677 w 161117"/>
                <a:gd name="connsiteY2" fmla="*/ 55771 h 83834"/>
                <a:gd name="connsiteX3" fmla="*/ 149184 w 161117"/>
                <a:gd name="connsiteY3" fmla="*/ 83835 h 83834"/>
                <a:gd name="connsiteX4" fmla="*/ 0 w 161117"/>
                <a:gd name="connsiteY4" fmla="*/ 38784 h 83834"/>
                <a:gd name="connsiteX5" fmla="*/ 9970 w 161117"/>
                <a:gd name="connsiteY5" fmla="*/ 2965 h 83834"/>
                <a:gd name="connsiteX6" fmla="*/ 18833 w 161117"/>
                <a:gd name="connsiteY6" fmla="*/ 750 h 83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1117" h="83834">
                  <a:moveTo>
                    <a:pt x="18833" y="750"/>
                  </a:moveTo>
                  <a:cubicBezTo>
                    <a:pt x="61298" y="11828"/>
                    <a:pt x="103395" y="22906"/>
                    <a:pt x="145861" y="33984"/>
                  </a:cubicBezTo>
                  <a:cubicBezTo>
                    <a:pt x="163216" y="38415"/>
                    <a:pt x="163585" y="38415"/>
                    <a:pt x="157677" y="55771"/>
                  </a:cubicBezTo>
                  <a:cubicBezTo>
                    <a:pt x="154354" y="65002"/>
                    <a:pt x="156200" y="75711"/>
                    <a:pt x="149184" y="83835"/>
                  </a:cubicBezTo>
                  <a:cubicBezTo>
                    <a:pt x="100441" y="69433"/>
                    <a:pt x="48743" y="53186"/>
                    <a:pt x="0" y="38784"/>
                  </a:cubicBezTo>
                  <a:cubicBezTo>
                    <a:pt x="3693" y="20321"/>
                    <a:pt x="6647" y="14782"/>
                    <a:pt x="9970" y="2965"/>
                  </a:cubicBezTo>
                  <a:cubicBezTo>
                    <a:pt x="11447" y="-2574"/>
                    <a:pt x="15878" y="1488"/>
                    <a:pt x="18833" y="750"/>
                  </a:cubicBezTo>
                  <a:close/>
                </a:path>
              </a:pathLst>
            </a:custGeom>
            <a:solidFill>
              <a:srgbClr val="FDFEFD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xmlns="" id="{E2815B9A-34EC-4818-AB06-316B783C9878}"/>
                </a:ext>
              </a:extLst>
            </p:cNvPr>
            <p:cNvSpPr/>
            <p:nvPr/>
          </p:nvSpPr>
          <p:spPr>
            <a:xfrm>
              <a:off x="6158357" y="3053558"/>
              <a:ext cx="160262" cy="55093"/>
            </a:xfrm>
            <a:custGeom>
              <a:avLst/>
              <a:gdLst>
                <a:gd name="connsiteX0" fmla="*/ 160262 w 160262"/>
                <a:gd name="connsiteY0" fmla="*/ 55094 h 55093"/>
                <a:gd name="connsiteX1" fmla="*/ 4800 w 160262"/>
                <a:gd name="connsiteY1" fmla="*/ 33307 h 55093"/>
                <a:gd name="connsiteX2" fmla="*/ 0 w 160262"/>
                <a:gd name="connsiteY2" fmla="*/ 34046 h 55093"/>
                <a:gd name="connsiteX3" fmla="*/ 160262 w 160262"/>
                <a:gd name="connsiteY3" fmla="*/ 55094 h 55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262" h="55093">
                  <a:moveTo>
                    <a:pt x="160262" y="55094"/>
                  </a:moveTo>
                  <a:cubicBezTo>
                    <a:pt x="112257" y="21860"/>
                    <a:pt x="59452" y="19644"/>
                    <a:pt x="4800" y="33307"/>
                  </a:cubicBezTo>
                  <a:cubicBezTo>
                    <a:pt x="3323" y="33676"/>
                    <a:pt x="1846" y="34046"/>
                    <a:pt x="0" y="34046"/>
                  </a:cubicBezTo>
                  <a:cubicBezTo>
                    <a:pt x="38773" y="-16544"/>
                    <a:pt x="134783" y="-11744"/>
                    <a:pt x="160262" y="55094"/>
                  </a:cubicBezTo>
                  <a:close/>
                </a:path>
              </a:pathLst>
            </a:custGeom>
            <a:solidFill>
              <a:srgbClr val="75491C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xmlns="" id="{BBE51BA8-DD2E-47AC-BE9F-60A001C5B5BD}"/>
                </a:ext>
              </a:extLst>
            </p:cNvPr>
            <p:cNvSpPr/>
            <p:nvPr/>
          </p:nvSpPr>
          <p:spPr>
            <a:xfrm>
              <a:off x="6036480" y="3149271"/>
              <a:ext cx="48024" cy="124219"/>
            </a:xfrm>
            <a:custGeom>
              <a:avLst/>
              <a:gdLst>
                <a:gd name="connsiteX0" fmla="*/ 48024 w 48024"/>
                <a:gd name="connsiteY0" fmla="*/ 0 h 124219"/>
                <a:gd name="connsiteX1" fmla="*/ 33623 w 48024"/>
                <a:gd name="connsiteY1" fmla="*/ 77177 h 124219"/>
                <a:gd name="connsiteX2" fmla="*/ 15159 w 48024"/>
                <a:gd name="connsiteY2" fmla="*/ 121489 h 124219"/>
                <a:gd name="connsiteX3" fmla="*/ 389 w 48024"/>
                <a:gd name="connsiteY3" fmla="*/ 116689 h 124219"/>
                <a:gd name="connsiteX4" fmla="*/ 9620 w 48024"/>
                <a:gd name="connsiteY4" fmla="*/ 46528 h 124219"/>
                <a:gd name="connsiteX5" fmla="*/ 48024 w 48024"/>
                <a:gd name="connsiteY5" fmla="*/ 0 h 124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024" h="124219">
                  <a:moveTo>
                    <a:pt x="48024" y="0"/>
                  </a:moveTo>
                  <a:cubicBezTo>
                    <a:pt x="35469" y="24372"/>
                    <a:pt x="35100" y="50959"/>
                    <a:pt x="33623" y="77177"/>
                  </a:cubicBezTo>
                  <a:cubicBezTo>
                    <a:pt x="32515" y="94163"/>
                    <a:pt x="24760" y="108565"/>
                    <a:pt x="15159" y="121489"/>
                  </a:cubicBezTo>
                  <a:cubicBezTo>
                    <a:pt x="8882" y="129613"/>
                    <a:pt x="5928" y="117058"/>
                    <a:pt x="389" y="116689"/>
                  </a:cubicBezTo>
                  <a:cubicBezTo>
                    <a:pt x="-719" y="92686"/>
                    <a:pt x="20" y="69053"/>
                    <a:pt x="9620" y="46528"/>
                  </a:cubicBezTo>
                  <a:cubicBezTo>
                    <a:pt x="17744" y="27326"/>
                    <a:pt x="30669" y="11817"/>
                    <a:pt x="48024" y="0"/>
                  </a:cubicBezTo>
                  <a:close/>
                </a:path>
              </a:pathLst>
            </a:custGeom>
            <a:solidFill>
              <a:srgbClr val="75491C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xmlns="" id="{E4A0ED5D-A58D-44E0-BFA8-62E829B47EFC}"/>
                </a:ext>
              </a:extLst>
            </p:cNvPr>
            <p:cNvSpPr/>
            <p:nvPr/>
          </p:nvSpPr>
          <p:spPr>
            <a:xfrm>
              <a:off x="6350109" y="3206877"/>
              <a:ext cx="33038" cy="136259"/>
            </a:xfrm>
            <a:custGeom>
              <a:avLst/>
              <a:gdLst>
                <a:gd name="connsiteX0" fmla="*/ 6545 w 33038"/>
                <a:gd name="connsiteY0" fmla="*/ 136260 h 136259"/>
                <a:gd name="connsiteX1" fmla="*/ 2852 w 33038"/>
                <a:gd name="connsiteY1" fmla="*/ 119273 h 136259"/>
                <a:gd name="connsiteX2" fmla="*/ 13930 w 33038"/>
                <a:gd name="connsiteY2" fmla="*/ 63883 h 136259"/>
                <a:gd name="connsiteX3" fmla="*/ 17253 w 33038"/>
                <a:gd name="connsiteY3" fmla="*/ 0 h 136259"/>
                <a:gd name="connsiteX4" fmla="*/ 30178 w 33038"/>
                <a:gd name="connsiteY4" fmla="*/ 18463 h 136259"/>
                <a:gd name="connsiteX5" fmla="*/ 28331 w 33038"/>
                <a:gd name="connsiteY5" fmla="*/ 90101 h 136259"/>
                <a:gd name="connsiteX6" fmla="*/ 6545 w 33038"/>
                <a:gd name="connsiteY6" fmla="*/ 136260 h 136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038" h="136259">
                  <a:moveTo>
                    <a:pt x="6545" y="136260"/>
                  </a:moveTo>
                  <a:cubicBezTo>
                    <a:pt x="-1210" y="131828"/>
                    <a:pt x="-1579" y="127028"/>
                    <a:pt x="2852" y="119273"/>
                  </a:cubicBezTo>
                  <a:cubicBezTo>
                    <a:pt x="12453" y="102287"/>
                    <a:pt x="12453" y="82716"/>
                    <a:pt x="13930" y="63883"/>
                  </a:cubicBezTo>
                  <a:cubicBezTo>
                    <a:pt x="15776" y="42466"/>
                    <a:pt x="16145" y="21048"/>
                    <a:pt x="17253" y="0"/>
                  </a:cubicBezTo>
                  <a:cubicBezTo>
                    <a:pt x="27593" y="1846"/>
                    <a:pt x="28701" y="11817"/>
                    <a:pt x="30178" y="18463"/>
                  </a:cubicBezTo>
                  <a:cubicBezTo>
                    <a:pt x="35347" y="42466"/>
                    <a:pt x="32762" y="66099"/>
                    <a:pt x="28331" y="90101"/>
                  </a:cubicBezTo>
                  <a:cubicBezTo>
                    <a:pt x="25008" y="107457"/>
                    <a:pt x="17623" y="122597"/>
                    <a:pt x="6545" y="136260"/>
                  </a:cubicBezTo>
                  <a:close/>
                </a:path>
              </a:pathLst>
            </a:custGeom>
            <a:solidFill>
              <a:srgbClr val="73471B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xmlns="" id="{8527755F-CBA1-4E87-8501-5FFC862B9168}"/>
                </a:ext>
              </a:extLst>
            </p:cNvPr>
            <p:cNvSpPr/>
            <p:nvPr/>
          </p:nvSpPr>
          <p:spPr>
            <a:xfrm>
              <a:off x="5800738" y="3543878"/>
              <a:ext cx="416702" cy="670672"/>
            </a:xfrm>
            <a:custGeom>
              <a:avLst/>
              <a:gdLst>
                <a:gd name="connsiteX0" fmla="*/ 5707 w 416702"/>
                <a:gd name="connsiteY0" fmla="*/ 636388 h 670672"/>
                <a:gd name="connsiteX1" fmla="*/ 76976 w 416702"/>
                <a:gd name="connsiteY1" fmla="*/ 559949 h 670672"/>
                <a:gd name="connsiteX2" fmla="*/ 233915 w 416702"/>
                <a:gd name="connsiteY2" fmla="*/ 338389 h 670672"/>
                <a:gd name="connsiteX3" fmla="*/ 328816 w 416702"/>
                <a:gd name="connsiteY3" fmla="*/ 65870 h 670672"/>
                <a:gd name="connsiteX4" fmla="*/ 348757 w 416702"/>
                <a:gd name="connsiteY4" fmla="*/ 41867 h 670672"/>
                <a:gd name="connsiteX5" fmla="*/ 350234 w 416702"/>
                <a:gd name="connsiteY5" fmla="*/ 30420 h 670672"/>
                <a:gd name="connsiteX6" fmla="*/ 335833 w 416702"/>
                <a:gd name="connsiteY6" fmla="*/ 12326 h 670672"/>
                <a:gd name="connsiteX7" fmla="*/ 355773 w 416702"/>
                <a:gd name="connsiteY7" fmla="*/ 2356 h 670672"/>
                <a:gd name="connsiteX8" fmla="*/ 379406 w 416702"/>
                <a:gd name="connsiteY8" fmla="*/ 140 h 670672"/>
                <a:gd name="connsiteX9" fmla="*/ 416702 w 416702"/>
                <a:gd name="connsiteY9" fmla="*/ 24142 h 670672"/>
                <a:gd name="connsiteX10" fmla="*/ 400454 w 416702"/>
                <a:gd name="connsiteY10" fmla="*/ 34482 h 670672"/>
                <a:gd name="connsiteX11" fmla="*/ 392330 w 416702"/>
                <a:gd name="connsiteY11" fmla="*/ 54053 h 670672"/>
                <a:gd name="connsiteX12" fmla="*/ 391592 w 416702"/>
                <a:gd name="connsiteY12" fmla="*/ 83964 h 670672"/>
                <a:gd name="connsiteX13" fmla="*/ 309984 w 416702"/>
                <a:gd name="connsiteY13" fmla="*/ 323249 h 670672"/>
                <a:gd name="connsiteX14" fmla="*/ 142706 w 416702"/>
                <a:gd name="connsiteY14" fmla="*/ 664822 h 670672"/>
                <a:gd name="connsiteX15" fmla="*/ 132735 w 416702"/>
                <a:gd name="connsiteY15" fmla="*/ 670361 h 670672"/>
                <a:gd name="connsiteX16" fmla="*/ 108364 w 416702"/>
                <a:gd name="connsiteY16" fmla="*/ 667406 h 670672"/>
                <a:gd name="connsiteX17" fmla="*/ 166708 w 416702"/>
                <a:gd name="connsiteY17" fmla="*/ 528931 h 670672"/>
                <a:gd name="connsiteX18" fmla="*/ 165231 w 416702"/>
                <a:gd name="connsiteY18" fmla="*/ 527823 h 670672"/>
                <a:gd name="connsiteX19" fmla="*/ 92855 w 416702"/>
                <a:gd name="connsiteY19" fmla="*/ 599092 h 670672"/>
                <a:gd name="connsiteX20" fmla="*/ 4600 w 416702"/>
                <a:gd name="connsiteY20" fmla="*/ 646727 h 670672"/>
                <a:gd name="connsiteX21" fmla="*/ 5707 w 416702"/>
                <a:gd name="connsiteY21" fmla="*/ 636388 h 670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16702" h="670672">
                  <a:moveTo>
                    <a:pt x="5707" y="636388"/>
                  </a:moveTo>
                  <a:cubicBezTo>
                    <a:pt x="23802" y="605739"/>
                    <a:pt x="49281" y="580998"/>
                    <a:pt x="76976" y="559949"/>
                  </a:cubicBezTo>
                  <a:cubicBezTo>
                    <a:pt x="151937" y="501605"/>
                    <a:pt x="199573" y="425167"/>
                    <a:pt x="233915" y="338389"/>
                  </a:cubicBezTo>
                  <a:cubicBezTo>
                    <a:pt x="268995" y="248657"/>
                    <a:pt x="299644" y="157448"/>
                    <a:pt x="328816" y="65870"/>
                  </a:cubicBezTo>
                  <a:cubicBezTo>
                    <a:pt x="332509" y="54422"/>
                    <a:pt x="341372" y="48883"/>
                    <a:pt x="348757" y="41867"/>
                  </a:cubicBezTo>
                  <a:cubicBezTo>
                    <a:pt x="353188" y="37805"/>
                    <a:pt x="354296" y="35220"/>
                    <a:pt x="350234" y="30420"/>
                  </a:cubicBezTo>
                  <a:cubicBezTo>
                    <a:pt x="345064" y="24881"/>
                    <a:pt x="341002" y="18603"/>
                    <a:pt x="335833" y="12326"/>
                  </a:cubicBezTo>
                  <a:cubicBezTo>
                    <a:pt x="341372" y="6787"/>
                    <a:pt x="349126" y="5679"/>
                    <a:pt x="355773" y="2356"/>
                  </a:cubicBezTo>
                  <a:cubicBezTo>
                    <a:pt x="363897" y="4941"/>
                    <a:pt x="371282" y="-968"/>
                    <a:pt x="379406" y="140"/>
                  </a:cubicBezTo>
                  <a:cubicBezTo>
                    <a:pt x="391223" y="7895"/>
                    <a:pt x="403408" y="15649"/>
                    <a:pt x="416702" y="24142"/>
                  </a:cubicBezTo>
                  <a:cubicBezTo>
                    <a:pt x="411163" y="27835"/>
                    <a:pt x="405993" y="31897"/>
                    <a:pt x="400454" y="34482"/>
                  </a:cubicBezTo>
                  <a:cubicBezTo>
                    <a:pt x="391223" y="38544"/>
                    <a:pt x="388638" y="45191"/>
                    <a:pt x="392330" y="54053"/>
                  </a:cubicBezTo>
                  <a:cubicBezTo>
                    <a:pt x="396392" y="64393"/>
                    <a:pt x="394177" y="73994"/>
                    <a:pt x="391592" y="83964"/>
                  </a:cubicBezTo>
                  <a:cubicBezTo>
                    <a:pt x="369436" y="165572"/>
                    <a:pt x="346911" y="246811"/>
                    <a:pt x="309984" y="323249"/>
                  </a:cubicBezTo>
                  <a:cubicBezTo>
                    <a:pt x="254594" y="437353"/>
                    <a:pt x="198465" y="551087"/>
                    <a:pt x="142706" y="664822"/>
                  </a:cubicBezTo>
                  <a:cubicBezTo>
                    <a:pt x="140490" y="669622"/>
                    <a:pt x="137905" y="671468"/>
                    <a:pt x="132735" y="670361"/>
                  </a:cubicBezTo>
                  <a:cubicBezTo>
                    <a:pt x="124981" y="669253"/>
                    <a:pt x="117226" y="668514"/>
                    <a:pt x="108364" y="667406"/>
                  </a:cubicBezTo>
                  <a:cubicBezTo>
                    <a:pt x="127935" y="620879"/>
                    <a:pt x="147506" y="575089"/>
                    <a:pt x="166708" y="528931"/>
                  </a:cubicBezTo>
                  <a:cubicBezTo>
                    <a:pt x="166339" y="528562"/>
                    <a:pt x="165600" y="528193"/>
                    <a:pt x="165231" y="527823"/>
                  </a:cubicBezTo>
                  <a:cubicBezTo>
                    <a:pt x="140859" y="551456"/>
                    <a:pt x="115749" y="574351"/>
                    <a:pt x="92855" y="599092"/>
                  </a:cubicBezTo>
                  <a:cubicBezTo>
                    <a:pt x="68483" y="625310"/>
                    <a:pt x="43742" y="648574"/>
                    <a:pt x="4600" y="646727"/>
                  </a:cubicBezTo>
                  <a:cubicBezTo>
                    <a:pt x="-6848" y="642296"/>
                    <a:pt x="6815" y="640081"/>
                    <a:pt x="5707" y="636388"/>
                  </a:cubicBezTo>
                  <a:close/>
                </a:path>
              </a:pathLst>
            </a:custGeom>
            <a:solidFill>
              <a:srgbClr val="000000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46" name="Graphic 58">
              <a:extLst>
                <a:ext uri="{FF2B5EF4-FFF2-40B4-BE49-F238E27FC236}">
                  <a16:creationId xmlns:a16="http://schemas.microsoft.com/office/drawing/2014/main" xmlns="" id="{FFF2B5C8-DCFD-48FD-8FCB-5B0BAC250E37}"/>
                </a:ext>
              </a:extLst>
            </p:cNvPr>
            <p:cNvGrpSpPr/>
            <p:nvPr/>
          </p:nvGrpSpPr>
          <p:grpSpPr>
            <a:xfrm>
              <a:off x="5782940" y="4525838"/>
              <a:ext cx="721881" cy="70961"/>
              <a:chOff x="5782940" y="4525838"/>
              <a:chExt cx="721881" cy="70961"/>
            </a:xfrm>
            <a:solidFill>
              <a:srgbClr val="000912"/>
            </a:solidFill>
          </p:grpSpPr>
          <p:sp>
            <p:nvSpPr>
              <p:cNvPr id="154" name="Freeform: Shape 153">
                <a:extLst>
                  <a:ext uri="{FF2B5EF4-FFF2-40B4-BE49-F238E27FC236}">
                    <a16:creationId xmlns:a16="http://schemas.microsoft.com/office/drawing/2014/main" xmlns="" id="{7F81EC44-EFB5-4D67-B35F-2072B108E8B2}"/>
                  </a:ext>
                </a:extLst>
              </p:cNvPr>
              <p:cNvSpPr/>
              <p:nvPr/>
            </p:nvSpPr>
            <p:spPr>
              <a:xfrm>
                <a:off x="5970400" y="4530331"/>
                <a:ext cx="415056" cy="66468"/>
              </a:xfrm>
              <a:custGeom>
                <a:avLst/>
                <a:gdLst>
                  <a:gd name="connsiteX0" fmla="*/ 0 w 415056"/>
                  <a:gd name="connsiteY0" fmla="*/ 66468 h 66468"/>
                  <a:gd name="connsiteX1" fmla="*/ 415057 w 415056"/>
                  <a:gd name="connsiteY1" fmla="*/ 65360 h 66468"/>
                  <a:gd name="connsiteX2" fmla="*/ 415057 w 415056"/>
                  <a:gd name="connsiteY2" fmla="*/ 0 h 66468"/>
                  <a:gd name="connsiteX3" fmla="*/ 279905 w 415056"/>
                  <a:gd name="connsiteY3" fmla="*/ 3323 h 66468"/>
                  <a:gd name="connsiteX4" fmla="*/ 0 w 415056"/>
                  <a:gd name="connsiteY4" fmla="*/ 4062 h 66468"/>
                  <a:gd name="connsiteX5" fmla="*/ 0 w 415056"/>
                  <a:gd name="connsiteY5" fmla="*/ 66468 h 66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15056" h="66468">
                    <a:moveTo>
                      <a:pt x="0" y="66468"/>
                    </a:moveTo>
                    <a:cubicBezTo>
                      <a:pt x="127397" y="66468"/>
                      <a:pt x="299107" y="65730"/>
                      <a:pt x="415057" y="65360"/>
                    </a:cubicBezTo>
                    <a:lnTo>
                      <a:pt x="415057" y="0"/>
                    </a:lnTo>
                    <a:cubicBezTo>
                      <a:pt x="360036" y="1477"/>
                      <a:pt x="299476" y="2954"/>
                      <a:pt x="279905" y="3323"/>
                    </a:cubicBezTo>
                    <a:cubicBezTo>
                      <a:pt x="281382" y="4431"/>
                      <a:pt x="118904" y="4801"/>
                      <a:pt x="0" y="4062"/>
                    </a:cubicBezTo>
                    <a:lnTo>
                      <a:pt x="0" y="66468"/>
                    </a:lnTo>
                    <a:close/>
                  </a:path>
                </a:pathLst>
              </a:custGeom>
              <a:solidFill>
                <a:srgbClr val="000912"/>
              </a:solidFill>
              <a:ln w="36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5" name="Freeform: Shape 154">
                <a:extLst>
                  <a:ext uri="{FF2B5EF4-FFF2-40B4-BE49-F238E27FC236}">
                    <a16:creationId xmlns:a16="http://schemas.microsoft.com/office/drawing/2014/main" xmlns="" id="{00A034F2-3FFD-484D-8756-CA1BAEB64FCB}"/>
                  </a:ext>
                </a:extLst>
              </p:cNvPr>
              <p:cNvSpPr/>
              <p:nvPr/>
            </p:nvSpPr>
            <p:spPr>
              <a:xfrm>
                <a:off x="5782940" y="4533216"/>
                <a:ext cx="171581" cy="63214"/>
              </a:xfrm>
              <a:custGeom>
                <a:avLst/>
                <a:gdLst>
                  <a:gd name="connsiteX0" fmla="*/ 171581 w 171581"/>
                  <a:gd name="connsiteY0" fmla="*/ 808 h 63214"/>
                  <a:gd name="connsiteX1" fmla="*/ 107698 w 171581"/>
                  <a:gd name="connsiteY1" fmla="*/ 70 h 63214"/>
                  <a:gd name="connsiteX2" fmla="*/ 31260 w 171581"/>
                  <a:gd name="connsiteY2" fmla="*/ 70 h 63214"/>
                  <a:gd name="connsiteX3" fmla="*/ 5780 w 171581"/>
                  <a:gd name="connsiteY3" fmla="*/ 2655 h 63214"/>
                  <a:gd name="connsiteX4" fmla="*/ 241 w 171581"/>
                  <a:gd name="connsiteY4" fmla="*/ 33304 h 63214"/>
                  <a:gd name="connsiteX5" fmla="*/ 23136 w 171581"/>
                  <a:gd name="connsiteY5" fmla="*/ 62107 h 63214"/>
                  <a:gd name="connsiteX6" fmla="*/ 171581 w 171581"/>
                  <a:gd name="connsiteY6" fmla="*/ 63215 h 63214"/>
                  <a:gd name="connsiteX7" fmla="*/ 171581 w 171581"/>
                  <a:gd name="connsiteY7" fmla="*/ 808 h 63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1581" h="63214">
                    <a:moveTo>
                      <a:pt x="171581" y="808"/>
                    </a:moveTo>
                    <a:cubicBezTo>
                      <a:pt x="146840" y="808"/>
                      <a:pt x="125054" y="439"/>
                      <a:pt x="107698" y="70"/>
                    </a:cubicBezTo>
                    <a:cubicBezTo>
                      <a:pt x="107698" y="1178"/>
                      <a:pt x="41230" y="70"/>
                      <a:pt x="31260" y="70"/>
                    </a:cubicBezTo>
                    <a:cubicBezTo>
                      <a:pt x="23874" y="70"/>
                      <a:pt x="11319" y="-669"/>
                      <a:pt x="5780" y="2655"/>
                    </a:cubicBezTo>
                    <a:cubicBezTo>
                      <a:pt x="-867" y="6717"/>
                      <a:pt x="980" y="22595"/>
                      <a:pt x="241" y="33304"/>
                    </a:cubicBezTo>
                    <a:cubicBezTo>
                      <a:pt x="-1605" y="62476"/>
                      <a:pt x="7257" y="59522"/>
                      <a:pt x="23136" y="62107"/>
                    </a:cubicBezTo>
                    <a:cubicBezTo>
                      <a:pt x="28306" y="62845"/>
                      <a:pt x="88865" y="63215"/>
                      <a:pt x="171581" y="63215"/>
                    </a:cubicBezTo>
                    <a:lnTo>
                      <a:pt x="171581" y="808"/>
                    </a:lnTo>
                    <a:close/>
                  </a:path>
                </a:pathLst>
              </a:custGeom>
              <a:solidFill>
                <a:srgbClr val="000912"/>
              </a:solidFill>
              <a:ln w="36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6" name="Freeform: Shape 155">
                <a:extLst>
                  <a:ext uri="{FF2B5EF4-FFF2-40B4-BE49-F238E27FC236}">
                    <a16:creationId xmlns:a16="http://schemas.microsoft.com/office/drawing/2014/main" xmlns="" id="{FBB04583-7659-47A7-A5F7-C6091CBDFEF2}"/>
                  </a:ext>
                </a:extLst>
              </p:cNvPr>
              <p:cNvSpPr/>
              <p:nvPr/>
            </p:nvSpPr>
            <p:spPr>
              <a:xfrm>
                <a:off x="6400597" y="4525838"/>
                <a:ext cx="104225" cy="69484"/>
              </a:xfrm>
              <a:custGeom>
                <a:avLst/>
                <a:gdLst>
                  <a:gd name="connsiteX0" fmla="*/ 102656 w 104225"/>
                  <a:gd name="connsiteY0" fmla="*/ 34773 h 69484"/>
                  <a:gd name="connsiteX1" fmla="*/ 96010 w 104225"/>
                  <a:gd name="connsiteY1" fmla="*/ 8186 h 69484"/>
                  <a:gd name="connsiteX2" fmla="*/ 85670 w 104225"/>
                  <a:gd name="connsiteY2" fmla="*/ 62 h 69484"/>
                  <a:gd name="connsiteX3" fmla="*/ 0 w 104225"/>
                  <a:gd name="connsiteY3" fmla="*/ 3755 h 69484"/>
                  <a:gd name="connsiteX4" fmla="*/ 0 w 104225"/>
                  <a:gd name="connsiteY4" fmla="*/ 69484 h 69484"/>
                  <a:gd name="connsiteX5" fmla="*/ 81239 w 104225"/>
                  <a:gd name="connsiteY5" fmla="*/ 69115 h 69484"/>
                  <a:gd name="connsiteX6" fmla="*/ 100441 w 104225"/>
                  <a:gd name="connsiteY6" fmla="*/ 64314 h 69484"/>
                  <a:gd name="connsiteX7" fmla="*/ 102656 w 104225"/>
                  <a:gd name="connsiteY7" fmla="*/ 34773 h 69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4225" h="69484">
                    <a:moveTo>
                      <a:pt x="102656" y="34773"/>
                    </a:moveTo>
                    <a:cubicBezTo>
                      <a:pt x="99702" y="26280"/>
                      <a:pt x="97117" y="17417"/>
                      <a:pt x="96010" y="8186"/>
                    </a:cubicBezTo>
                    <a:cubicBezTo>
                      <a:pt x="95271" y="800"/>
                      <a:pt x="91578" y="-307"/>
                      <a:pt x="85670" y="62"/>
                    </a:cubicBezTo>
                    <a:cubicBezTo>
                      <a:pt x="77915" y="1170"/>
                      <a:pt x="41727" y="2278"/>
                      <a:pt x="0" y="3755"/>
                    </a:cubicBezTo>
                    <a:lnTo>
                      <a:pt x="0" y="69484"/>
                    </a:lnTo>
                    <a:cubicBezTo>
                      <a:pt x="33603" y="69484"/>
                      <a:pt x="61298" y="69115"/>
                      <a:pt x="81239" y="69115"/>
                    </a:cubicBezTo>
                    <a:cubicBezTo>
                      <a:pt x="84932" y="69115"/>
                      <a:pt x="99702" y="68376"/>
                      <a:pt x="100441" y="64314"/>
                    </a:cubicBezTo>
                    <a:cubicBezTo>
                      <a:pt x="102656" y="54713"/>
                      <a:pt x="106349" y="45112"/>
                      <a:pt x="102656" y="34773"/>
                    </a:cubicBezTo>
                    <a:close/>
                  </a:path>
                </a:pathLst>
              </a:custGeom>
              <a:solidFill>
                <a:srgbClr val="000912"/>
              </a:solidFill>
              <a:ln w="36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xmlns="" id="{C2B04C03-805F-4795-930D-848D4D18486D}"/>
                </a:ext>
              </a:extLst>
            </p:cNvPr>
            <p:cNvSpPr/>
            <p:nvPr/>
          </p:nvSpPr>
          <p:spPr>
            <a:xfrm>
              <a:off x="6100752" y="4521469"/>
              <a:ext cx="110780" cy="89362"/>
            </a:xfrm>
            <a:custGeom>
              <a:avLst/>
              <a:gdLst>
                <a:gd name="connsiteX0" fmla="*/ 101179 w 110780"/>
                <a:gd name="connsiteY0" fmla="*/ 0 h 89362"/>
                <a:gd name="connsiteX1" fmla="*/ 9601 w 110780"/>
                <a:gd name="connsiteY1" fmla="*/ 0 h 89362"/>
                <a:gd name="connsiteX2" fmla="*/ 0 w 110780"/>
                <a:gd name="connsiteY2" fmla="*/ 9601 h 89362"/>
                <a:gd name="connsiteX3" fmla="*/ 0 w 110780"/>
                <a:gd name="connsiteY3" fmla="*/ 79762 h 89362"/>
                <a:gd name="connsiteX4" fmla="*/ 9601 w 110780"/>
                <a:gd name="connsiteY4" fmla="*/ 89363 h 89362"/>
                <a:gd name="connsiteX5" fmla="*/ 101179 w 110780"/>
                <a:gd name="connsiteY5" fmla="*/ 89363 h 89362"/>
                <a:gd name="connsiteX6" fmla="*/ 110780 w 110780"/>
                <a:gd name="connsiteY6" fmla="*/ 79762 h 89362"/>
                <a:gd name="connsiteX7" fmla="*/ 110780 w 110780"/>
                <a:gd name="connsiteY7" fmla="*/ 9601 h 89362"/>
                <a:gd name="connsiteX8" fmla="*/ 101179 w 110780"/>
                <a:gd name="connsiteY8" fmla="*/ 0 h 89362"/>
                <a:gd name="connsiteX9" fmla="*/ 101549 w 110780"/>
                <a:gd name="connsiteY9" fmla="*/ 67576 h 89362"/>
                <a:gd name="connsiteX10" fmla="*/ 91948 w 110780"/>
                <a:gd name="connsiteY10" fmla="*/ 77177 h 89362"/>
                <a:gd name="connsiteX11" fmla="*/ 18833 w 110780"/>
                <a:gd name="connsiteY11" fmla="*/ 77177 h 89362"/>
                <a:gd name="connsiteX12" fmla="*/ 9232 w 110780"/>
                <a:gd name="connsiteY12" fmla="*/ 67576 h 89362"/>
                <a:gd name="connsiteX13" fmla="*/ 9232 w 110780"/>
                <a:gd name="connsiteY13" fmla="*/ 21787 h 89362"/>
                <a:gd name="connsiteX14" fmla="*/ 18833 w 110780"/>
                <a:gd name="connsiteY14" fmla="*/ 12186 h 89362"/>
                <a:gd name="connsiteX15" fmla="*/ 91948 w 110780"/>
                <a:gd name="connsiteY15" fmla="*/ 12186 h 89362"/>
                <a:gd name="connsiteX16" fmla="*/ 101549 w 110780"/>
                <a:gd name="connsiteY16" fmla="*/ 21787 h 89362"/>
                <a:gd name="connsiteX17" fmla="*/ 101549 w 110780"/>
                <a:gd name="connsiteY17" fmla="*/ 67576 h 89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10780" h="89362">
                  <a:moveTo>
                    <a:pt x="101179" y="0"/>
                  </a:moveTo>
                  <a:lnTo>
                    <a:pt x="9601" y="0"/>
                  </a:lnTo>
                  <a:cubicBezTo>
                    <a:pt x="4431" y="0"/>
                    <a:pt x="0" y="4431"/>
                    <a:pt x="0" y="9601"/>
                  </a:cubicBezTo>
                  <a:lnTo>
                    <a:pt x="0" y="79762"/>
                  </a:lnTo>
                  <a:cubicBezTo>
                    <a:pt x="0" y="84932"/>
                    <a:pt x="4431" y="89363"/>
                    <a:pt x="9601" y="89363"/>
                  </a:cubicBezTo>
                  <a:lnTo>
                    <a:pt x="101179" y="89363"/>
                  </a:lnTo>
                  <a:cubicBezTo>
                    <a:pt x="106349" y="89363"/>
                    <a:pt x="110780" y="84932"/>
                    <a:pt x="110780" y="79762"/>
                  </a:cubicBezTo>
                  <a:lnTo>
                    <a:pt x="110780" y="9601"/>
                  </a:lnTo>
                  <a:cubicBezTo>
                    <a:pt x="110780" y="4431"/>
                    <a:pt x="106718" y="0"/>
                    <a:pt x="101179" y="0"/>
                  </a:cubicBezTo>
                  <a:close/>
                  <a:moveTo>
                    <a:pt x="101549" y="67576"/>
                  </a:moveTo>
                  <a:cubicBezTo>
                    <a:pt x="101549" y="72746"/>
                    <a:pt x="97117" y="77177"/>
                    <a:pt x="91948" y="77177"/>
                  </a:cubicBezTo>
                  <a:lnTo>
                    <a:pt x="18833" y="77177"/>
                  </a:lnTo>
                  <a:cubicBezTo>
                    <a:pt x="13663" y="77177"/>
                    <a:pt x="9232" y="72746"/>
                    <a:pt x="9232" y="67576"/>
                  </a:cubicBezTo>
                  <a:lnTo>
                    <a:pt x="9232" y="21787"/>
                  </a:lnTo>
                  <a:cubicBezTo>
                    <a:pt x="9232" y="16617"/>
                    <a:pt x="13663" y="12186"/>
                    <a:pt x="18833" y="12186"/>
                  </a:cubicBezTo>
                  <a:lnTo>
                    <a:pt x="91948" y="12186"/>
                  </a:lnTo>
                  <a:cubicBezTo>
                    <a:pt x="97117" y="12186"/>
                    <a:pt x="101549" y="16617"/>
                    <a:pt x="101549" y="21787"/>
                  </a:cubicBezTo>
                  <a:lnTo>
                    <a:pt x="101549" y="67576"/>
                  </a:lnTo>
                  <a:close/>
                </a:path>
              </a:pathLst>
            </a:custGeom>
            <a:solidFill>
              <a:srgbClr val="979DA3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xmlns="" id="{B20AE614-5754-486C-8995-6F82C5FE3D0C}"/>
                </a:ext>
              </a:extLst>
            </p:cNvPr>
            <p:cNvSpPr/>
            <p:nvPr/>
          </p:nvSpPr>
          <p:spPr>
            <a:xfrm>
              <a:off x="5589641" y="4999062"/>
              <a:ext cx="1040918" cy="1422672"/>
            </a:xfrm>
            <a:custGeom>
              <a:avLst/>
              <a:gdLst>
                <a:gd name="connsiteX0" fmla="*/ 21831 w 1040918"/>
                <a:gd name="connsiteY0" fmla="*/ 1397178 h 1422672"/>
                <a:gd name="connsiteX1" fmla="*/ 12230 w 1040918"/>
                <a:gd name="connsiteY1" fmla="*/ 1357297 h 1422672"/>
                <a:gd name="connsiteX2" fmla="*/ 1891 w 1040918"/>
                <a:gd name="connsiteY2" fmla="*/ 1249471 h 1422672"/>
                <a:gd name="connsiteX3" fmla="*/ 8168 w 1040918"/>
                <a:gd name="connsiteY3" fmla="*/ 1202574 h 1422672"/>
                <a:gd name="connsiteX4" fmla="*/ 30324 w 1040918"/>
                <a:gd name="connsiteY4" fmla="*/ 1136106 h 1422672"/>
                <a:gd name="connsiteX5" fmla="*/ 96054 w 1040918"/>
                <a:gd name="connsiteY5" fmla="*/ 992092 h 1422672"/>
                <a:gd name="connsiteX6" fmla="*/ 156614 w 1040918"/>
                <a:gd name="connsiteY6" fmla="*/ 860633 h 1422672"/>
                <a:gd name="connsiteX7" fmla="*/ 193171 w 1040918"/>
                <a:gd name="connsiteY7" fmla="*/ 767947 h 1422672"/>
                <a:gd name="connsiteX8" fmla="*/ 226774 w 1040918"/>
                <a:gd name="connsiteY8" fmla="*/ 675630 h 1422672"/>
                <a:gd name="connsiteX9" fmla="*/ 257424 w 1040918"/>
                <a:gd name="connsiteY9" fmla="*/ 589960 h 1422672"/>
                <a:gd name="connsiteX10" fmla="*/ 296935 w 1040918"/>
                <a:gd name="connsiteY10" fmla="*/ 483241 h 1422672"/>
                <a:gd name="connsiteX11" fmla="*/ 344571 w 1040918"/>
                <a:gd name="connsiteY11" fmla="*/ 373569 h 1422672"/>
                <a:gd name="connsiteX12" fmla="*/ 386667 w 1040918"/>
                <a:gd name="connsiteY12" fmla="*/ 289007 h 1422672"/>
                <a:gd name="connsiteX13" fmla="*/ 440580 w 1040918"/>
                <a:gd name="connsiteY13" fmla="*/ 188197 h 1422672"/>
                <a:gd name="connsiteX14" fmla="*/ 490062 w 1040918"/>
                <a:gd name="connsiteY14" fmla="*/ 105481 h 1422672"/>
                <a:gd name="connsiteX15" fmla="*/ 524035 w 1040918"/>
                <a:gd name="connsiteY15" fmla="*/ 48244 h 1422672"/>
                <a:gd name="connsiteX16" fmla="*/ 554315 w 1040918"/>
                <a:gd name="connsiteY16" fmla="*/ 2824 h 1422672"/>
                <a:gd name="connsiteX17" fmla="*/ 562438 w 1040918"/>
                <a:gd name="connsiteY17" fmla="*/ 3563 h 1422672"/>
                <a:gd name="connsiteX18" fmla="*/ 641462 w 1040918"/>
                <a:gd name="connsiteY18" fmla="*/ 95510 h 1422672"/>
                <a:gd name="connsiteX19" fmla="*/ 719377 w 1040918"/>
                <a:gd name="connsiteY19" fmla="*/ 184504 h 1422672"/>
                <a:gd name="connsiteX20" fmla="*/ 768490 w 1040918"/>
                <a:gd name="connsiteY20" fmla="*/ 241371 h 1422672"/>
                <a:gd name="connsiteX21" fmla="*/ 783999 w 1040918"/>
                <a:gd name="connsiteY21" fmla="*/ 277559 h 1422672"/>
                <a:gd name="connsiteX22" fmla="*/ 807632 w 1040918"/>
                <a:gd name="connsiteY22" fmla="*/ 345874 h 1422672"/>
                <a:gd name="connsiteX23" fmla="*/ 839389 w 1040918"/>
                <a:gd name="connsiteY23" fmla="*/ 438560 h 1422672"/>
                <a:gd name="connsiteX24" fmla="*/ 863022 w 1040918"/>
                <a:gd name="connsiteY24" fmla="*/ 506505 h 1422672"/>
                <a:gd name="connsiteX25" fmla="*/ 888502 w 1040918"/>
                <a:gd name="connsiteY25" fmla="*/ 584421 h 1422672"/>
                <a:gd name="connsiteX26" fmla="*/ 916566 w 1040918"/>
                <a:gd name="connsiteY26" fmla="*/ 671198 h 1422672"/>
                <a:gd name="connsiteX27" fmla="*/ 947584 w 1040918"/>
                <a:gd name="connsiteY27" fmla="*/ 773116 h 1422672"/>
                <a:gd name="connsiteX28" fmla="*/ 966786 w 1040918"/>
                <a:gd name="connsiteY28" fmla="*/ 840323 h 1422672"/>
                <a:gd name="connsiteX29" fmla="*/ 1000020 w 1040918"/>
                <a:gd name="connsiteY29" fmla="*/ 969197 h 1422672"/>
                <a:gd name="connsiteX30" fmla="*/ 1014791 w 1040918"/>
                <a:gd name="connsiteY30" fmla="*/ 1040097 h 1422672"/>
                <a:gd name="connsiteX31" fmla="*/ 1034362 w 1040918"/>
                <a:gd name="connsiteY31" fmla="*/ 1166755 h 1422672"/>
                <a:gd name="connsiteX32" fmla="*/ 1040640 w 1040918"/>
                <a:gd name="connsiteY32" fmla="*/ 1291568 h 1422672"/>
                <a:gd name="connsiteX33" fmla="*/ 1031039 w 1040918"/>
                <a:gd name="connsiteY33" fmla="*/ 1413426 h 1422672"/>
                <a:gd name="connsiteX34" fmla="*/ 985619 w 1040918"/>
                <a:gd name="connsiteY34" fmla="*/ 1420442 h 1422672"/>
                <a:gd name="connsiteX35" fmla="*/ 978603 w 1040918"/>
                <a:gd name="connsiteY35" fmla="*/ 1392009 h 1422672"/>
                <a:gd name="connsiteX36" fmla="*/ 978603 w 1040918"/>
                <a:gd name="connsiteY36" fmla="*/ 1392009 h 1422672"/>
                <a:gd name="connsiteX37" fmla="*/ 882224 w 1040918"/>
                <a:gd name="connsiteY37" fmla="*/ 980644 h 1422672"/>
                <a:gd name="connsiteX38" fmla="*/ 846405 w 1040918"/>
                <a:gd name="connsiteY38" fmla="*/ 796380 h 1422672"/>
                <a:gd name="connsiteX39" fmla="*/ 793231 w 1040918"/>
                <a:gd name="connsiteY39" fmla="*/ 500597 h 1422672"/>
                <a:gd name="connsiteX40" fmla="*/ 756673 w 1040918"/>
                <a:gd name="connsiteY40" fmla="*/ 411234 h 1422672"/>
                <a:gd name="connsiteX41" fmla="*/ 705714 w 1040918"/>
                <a:gd name="connsiteY41" fmla="*/ 305624 h 1422672"/>
                <a:gd name="connsiteX42" fmla="*/ 638877 w 1040918"/>
                <a:gd name="connsiteY42" fmla="*/ 164563 h 1422672"/>
                <a:gd name="connsiteX43" fmla="*/ 603796 w 1040918"/>
                <a:gd name="connsiteY43" fmla="*/ 94772 h 1422672"/>
                <a:gd name="connsiteX44" fmla="*/ 584225 w 1040918"/>
                <a:gd name="connsiteY44" fmla="*/ 54522 h 1422672"/>
                <a:gd name="connsiteX45" fmla="*/ 539544 w 1040918"/>
                <a:gd name="connsiteY45" fmla="*/ 137238 h 1422672"/>
                <a:gd name="connsiteX46" fmla="*/ 489693 w 1040918"/>
                <a:gd name="connsiteY46" fmla="*/ 230662 h 1422672"/>
                <a:gd name="connsiteX47" fmla="*/ 424702 w 1040918"/>
                <a:gd name="connsiteY47" fmla="*/ 352521 h 1422672"/>
                <a:gd name="connsiteX48" fmla="*/ 327584 w 1040918"/>
                <a:gd name="connsiteY48" fmla="*/ 534939 h 1422672"/>
                <a:gd name="connsiteX49" fmla="*/ 285857 w 1040918"/>
                <a:gd name="connsiteY49" fmla="*/ 620978 h 1422672"/>
                <a:gd name="connsiteX50" fmla="*/ 242653 w 1040918"/>
                <a:gd name="connsiteY50" fmla="*/ 792318 h 1422672"/>
                <a:gd name="connsiteX51" fmla="*/ 145166 w 1040918"/>
                <a:gd name="connsiteY51" fmla="*/ 1223253 h 1422672"/>
                <a:gd name="connsiteX52" fmla="*/ 128180 w 1040918"/>
                <a:gd name="connsiteY52" fmla="*/ 1300430 h 1422672"/>
                <a:gd name="connsiteX53" fmla="*/ 116733 w 1040918"/>
                <a:gd name="connsiteY53" fmla="*/ 1354343 h 1422672"/>
                <a:gd name="connsiteX54" fmla="*/ 107132 w 1040918"/>
                <a:gd name="connsiteY54" fmla="*/ 1396809 h 1422672"/>
                <a:gd name="connsiteX55" fmla="*/ 93469 w 1040918"/>
                <a:gd name="connsiteY55" fmla="*/ 1399763 h 1422672"/>
                <a:gd name="connsiteX56" fmla="*/ 21831 w 1040918"/>
                <a:gd name="connsiteY56" fmla="*/ 1397178 h 1422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040918" h="1422672">
                  <a:moveTo>
                    <a:pt x="21831" y="1397178"/>
                  </a:moveTo>
                  <a:cubicBezTo>
                    <a:pt x="19615" y="1387946"/>
                    <a:pt x="16661" y="1373545"/>
                    <a:pt x="12230" y="1357297"/>
                  </a:cubicBezTo>
                  <a:cubicBezTo>
                    <a:pt x="783" y="1321848"/>
                    <a:pt x="-2541" y="1286029"/>
                    <a:pt x="1891" y="1249471"/>
                  </a:cubicBezTo>
                  <a:cubicBezTo>
                    <a:pt x="3737" y="1233593"/>
                    <a:pt x="4106" y="1217714"/>
                    <a:pt x="8168" y="1202574"/>
                  </a:cubicBezTo>
                  <a:cubicBezTo>
                    <a:pt x="14076" y="1180049"/>
                    <a:pt x="22200" y="1157893"/>
                    <a:pt x="30324" y="1136106"/>
                  </a:cubicBezTo>
                  <a:cubicBezTo>
                    <a:pt x="48418" y="1086255"/>
                    <a:pt x="73159" y="1039727"/>
                    <a:pt x="96054" y="992092"/>
                  </a:cubicBezTo>
                  <a:cubicBezTo>
                    <a:pt x="117102" y="948518"/>
                    <a:pt x="138150" y="904945"/>
                    <a:pt x="156614" y="860633"/>
                  </a:cubicBezTo>
                  <a:cubicBezTo>
                    <a:pt x="169169" y="829983"/>
                    <a:pt x="182462" y="799334"/>
                    <a:pt x="193171" y="767947"/>
                  </a:cubicBezTo>
                  <a:cubicBezTo>
                    <a:pt x="203880" y="736928"/>
                    <a:pt x="216435" y="706648"/>
                    <a:pt x="226774" y="675630"/>
                  </a:cubicBezTo>
                  <a:cubicBezTo>
                    <a:pt x="236375" y="646827"/>
                    <a:pt x="247453" y="618762"/>
                    <a:pt x="257424" y="589960"/>
                  </a:cubicBezTo>
                  <a:cubicBezTo>
                    <a:pt x="269979" y="554141"/>
                    <a:pt x="282903" y="518322"/>
                    <a:pt x="296935" y="483241"/>
                  </a:cubicBezTo>
                  <a:cubicBezTo>
                    <a:pt x="312075" y="446314"/>
                    <a:pt x="327584" y="409757"/>
                    <a:pt x="344571" y="373569"/>
                  </a:cubicBezTo>
                  <a:cubicBezTo>
                    <a:pt x="358234" y="345135"/>
                    <a:pt x="372266" y="317071"/>
                    <a:pt x="386667" y="289007"/>
                  </a:cubicBezTo>
                  <a:cubicBezTo>
                    <a:pt x="404392" y="255034"/>
                    <a:pt x="421378" y="221061"/>
                    <a:pt x="440580" y="188197"/>
                  </a:cubicBezTo>
                  <a:cubicBezTo>
                    <a:pt x="456828" y="160502"/>
                    <a:pt x="471599" y="132068"/>
                    <a:pt x="490062" y="105481"/>
                  </a:cubicBezTo>
                  <a:cubicBezTo>
                    <a:pt x="502617" y="87387"/>
                    <a:pt x="512218" y="67077"/>
                    <a:pt x="524035" y="48244"/>
                  </a:cubicBezTo>
                  <a:cubicBezTo>
                    <a:pt x="533636" y="32735"/>
                    <a:pt x="544344" y="17964"/>
                    <a:pt x="554315" y="2824"/>
                  </a:cubicBezTo>
                  <a:cubicBezTo>
                    <a:pt x="557638" y="-2346"/>
                    <a:pt x="560223" y="609"/>
                    <a:pt x="562438" y="3563"/>
                  </a:cubicBezTo>
                  <a:cubicBezTo>
                    <a:pt x="587179" y="35320"/>
                    <a:pt x="615244" y="64492"/>
                    <a:pt x="641462" y="95510"/>
                  </a:cubicBezTo>
                  <a:cubicBezTo>
                    <a:pt x="666941" y="125790"/>
                    <a:pt x="692790" y="155701"/>
                    <a:pt x="719377" y="184504"/>
                  </a:cubicBezTo>
                  <a:cubicBezTo>
                    <a:pt x="736363" y="202967"/>
                    <a:pt x="752611" y="221800"/>
                    <a:pt x="768490" y="241371"/>
                  </a:cubicBezTo>
                  <a:cubicBezTo>
                    <a:pt x="776614" y="251341"/>
                    <a:pt x="781045" y="265004"/>
                    <a:pt x="783999" y="277559"/>
                  </a:cubicBezTo>
                  <a:cubicBezTo>
                    <a:pt x="789538" y="301192"/>
                    <a:pt x="799877" y="322979"/>
                    <a:pt x="807632" y="345874"/>
                  </a:cubicBezTo>
                  <a:cubicBezTo>
                    <a:pt x="817602" y="376892"/>
                    <a:pt x="828680" y="407911"/>
                    <a:pt x="839389" y="438560"/>
                  </a:cubicBezTo>
                  <a:cubicBezTo>
                    <a:pt x="847144" y="461085"/>
                    <a:pt x="856745" y="483611"/>
                    <a:pt x="863022" y="506505"/>
                  </a:cubicBezTo>
                  <a:cubicBezTo>
                    <a:pt x="870408" y="532723"/>
                    <a:pt x="880008" y="558572"/>
                    <a:pt x="888502" y="584421"/>
                  </a:cubicBezTo>
                  <a:cubicBezTo>
                    <a:pt x="898103" y="613223"/>
                    <a:pt x="906596" y="642765"/>
                    <a:pt x="916566" y="671198"/>
                  </a:cubicBezTo>
                  <a:cubicBezTo>
                    <a:pt x="928382" y="704802"/>
                    <a:pt x="937614" y="738774"/>
                    <a:pt x="947584" y="773116"/>
                  </a:cubicBezTo>
                  <a:cubicBezTo>
                    <a:pt x="954231" y="795642"/>
                    <a:pt x="960509" y="817798"/>
                    <a:pt x="966786" y="840323"/>
                  </a:cubicBezTo>
                  <a:cubicBezTo>
                    <a:pt x="978603" y="883158"/>
                    <a:pt x="990789" y="925624"/>
                    <a:pt x="1000020" y="969197"/>
                  </a:cubicBezTo>
                  <a:cubicBezTo>
                    <a:pt x="1004821" y="992830"/>
                    <a:pt x="1009991" y="1016463"/>
                    <a:pt x="1014791" y="1040097"/>
                  </a:cubicBezTo>
                  <a:cubicBezTo>
                    <a:pt x="1022915" y="1082193"/>
                    <a:pt x="1028823" y="1124290"/>
                    <a:pt x="1034362" y="1166755"/>
                  </a:cubicBezTo>
                  <a:cubicBezTo>
                    <a:pt x="1039532" y="1208483"/>
                    <a:pt x="1041748" y="1249841"/>
                    <a:pt x="1040640" y="1291568"/>
                  </a:cubicBezTo>
                  <a:cubicBezTo>
                    <a:pt x="1039901" y="1328864"/>
                    <a:pt x="1026977" y="1410472"/>
                    <a:pt x="1031039" y="1413426"/>
                  </a:cubicBezTo>
                  <a:cubicBezTo>
                    <a:pt x="1016637" y="1421181"/>
                    <a:pt x="1002236" y="1425612"/>
                    <a:pt x="985619" y="1420442"/>
                  </a:cubicBezTo>
                  <a:cubicBezTo>
                    <a:pt x="986358" y="1410102"/>
                    <a:pt x="982296" y="1400871"/>
                    <a:pt x="978603" y="1392009"/>
                  </a:cubicBezTo>
                  <a:lnTo>
                    <a:pt x="978603" y="1392009"/>
                  </a:lnTo>
                  <a:cubicBezTo>
                    <a:pt x="971587" y="1366529"/>
                    <a:pt x="885917" y="1003170"/>
                    <a:pt x="882224" y="980644"/>
                  </a:cubicBezTo>
                  <a:cubicBezTo>
                    <a:pt x="875947" y="944456"/>
                    <a:pt x="850098" y="821121"/>
                    <a:pt x="846405" y="796380"/>
                  </a:cubicBezTo>
                  <a:cubicBezTo>
                    <a:pt x="831265" y="697416"/>
                    <a:pt x="806894" y="599560"/>
                    <a:pt x="793231" y="500597"/>
                  </a:cubicBezTo>
                  <a:cubicBezTo>
                    <a:pt x="788799" y="468470"/>
                    <a:pt x="770705" y="439668"/>
                    <a:pt x="756673" y="411234"/>
                  </a:cubicBezTo>
                  <a:cubicBezTo>
                    <a:pt x="739687" y="376892"/>
                    <a:pt x="717531" y="341812"/>
                    <a:pt x="705714" y="305624"/>
                  </a:cubicBezTo>
                  <a:cubicBezTo>
                    <a:pt x="685405" y="257619"/>
                    <a:pt x="662510" y="211091"/>
                    <a:pt x="638877" y="164563"/>
                  </a:cubicBezTo>
                  <a:cubicBezTo>
                    <a:pt x="627060" y="141300"/>
                    <a:pt x="615244" y="118036"/>
                    <a:pt x="603796" y="94772"/>
                  </a:cubicBezTo>
                  <a:cubicBezTo>
                    <a:pt x="601581" y="90341"/>
                    <a:pt x="581271" y="58584"/>
                    <a:pt x="584225" y="54522"/>
                  </a:cubicBezTo>
                  <a:cubicBezTo>
                    <a:pt x="566131" y="79632"/>
                    <a:pt x="553945" y="109912"/>
                    <a:pt x="539544" y="137238"/>
                  </a:cubicBezTo>
                  <a:cubicBezTo>
                    <a:pt x="522927" y="168256"/>
                    <a:pt x="506310" y="199644"/>
                    <a:pt x="489693" y="230662"/>
                  </a:cubicBezTo>
                  <a:cubicBezTo>
                    <a:pt x="467906" y="271282"/>
                    <a:pt x="446119" y="311901"/>
                    <a:pt x="424702" y="352521"/>
                  </a:cubicBezTo>
                  <a:cubicBezTo>
                    <a:pt x="392206" y="413450"/>
                    <a:pt x="360080" y="474009"/>
                    <a:pt x="327584" y="534939"/>
                  </a:cubicBezTo>
                  <a:cubicBezTo>
                    <a:pt x="312444" y="563372"/>
                    <a:pt x="296197" y="591067"/>
                    <a:pt x="285857" y="620978"/>
                  </a:cubicBezTo>
                  <a:cubicBezTo>
                    <a:pt x="266655" y="676737"/>
                    <a:pt x="255577" y="734712"/>
                    <a:pt x="242653" y="792318"/>
                  </a:cubicBezTo>
                  <a:cubicBezTo>
                    <a:pt x="210157" y="935963"/>
                    <a:pt x="177293" y="1079239"/>
                    <a:pt x="145166" y="1223253"/>
                  </a:cubicBezTo>
                  <a:cubicBezTo>
                    <a:pt x="139627" y="1249102"/>
                    <a:pt x="133719" y="1274582"/>
                    <a:pt x="128180" y="1300430"/>
                  </a:cubicBezTo>
                  <a:cubicBezTo>
                    <a:pt x="125226" y="1313355"/>
                    <a:pt x="121533" y="1332556"/>
                    <a:pt x="116733" y="1354343"/>
                  </a:cubicBezTo>
                  <a:cubicBezTo>
                    <a:pt x="113779" y="1369114"/>
                    <a:pt x="107132" y="1396809"/>
                    <a:pt x="107132" y="1396809"/>
                  </a:cubicBezTo>
                  <a:cubicBezTo>
                    <a:pt x="103808" y="1402348"/>
                    <a:pt x="98269" y="1399763"/>
                    <a:pt x="93469" y="1399763"/>
                  </a:cubicBezTo>
                  <a:cubicBezTo>
                    <a:pt x="74636" y="1400502"/>
                    <a:pt x="38079" y="1399024"/>
                    <a:pt x="21831" y="1397178"/>
                  </a:cubicBezTo>
                  <a:close/>
                </a:path>
              </a:pathLst>
            </a:custGeom>
            <a:solidFill>
              <a:srgbClr val="2C3441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xmlns="" id="{8CF767FB-5428-4E6F-A616-84987FD03BC1}"/>
                </a:ext>
              </a:extLst>
            </p:cNvPr>
            <p:cNvSpPr/>
            <p:nvPr/>
          </p:nvSpPr>
          <p:spPr>
            <a:xfrm>
              <a:off x="5336672" y="3995263"/>
              <a:ext cx="490059" cy="735629"/>
            </a:xfrm>
            <a:custGeom>
              <a:avLst/>
              <a:gdLst>
                <a:gd name="connsiteX0" fmla="*/ 65 w 490059"/>
                <a:gd name="connsiteY0" fmla="*/ 692746 h 735629"/>
                <a:gd name="connsiteX1" fmla="*/ 35515 w 490059"/>
                <a:gd name="connsiteY1" fmla="*/ 670590 h 735629"/>
                <a:gd name="connsiteX2" fmla="*/ 84258 w 490059"/>
                <a:gd name="connsiteY2" fmla="*/ 603383 h 735629"/>
                <a:gd name="connsiteX3" fmla="*/ 137433 w 490059"/>
                <a:gd name="connsiteY3" fmla="*/ 519190 h 735629"/>
                <a:gd name="connsiteX4" fmla="*/ 168451 w 490059"/>
                <a:gd name="connsiteY4" fmla="*/ 467123 h 735629"/>
                <a:gd name="connsiteX5" fmla="*/ 208701 w 490059"/>
                <a:gd name="connsiteY5" fmla="*/ 396224 h 735629"/>
                <a:gd name="connsiteX6" fmla="*/ 254121 w 490059"/>
                <a:gd name="connsiteY6" fmla="*/ 315724 h 735629"/>
                <a:gd name="connsiteX7" fmla="*/ 305819 w 490059"/>
                <a:gd name="connsiteY7" fmla="*/ 218237 h 735629"/>
                <a:gd name="connsiteX8" fmla="*/ 374502 w 490059"/>
                <a:gd name="connsiteY8" fmla="*/ 87886 h 735629"/>
                <a:gd name="connsiteX9" fmla="*/ 428415 w 490059"/>
                <a:gd name="connsiteY9" fmla="*/ 0 h 735629"/>
                <a:gd name="connsiteX10" fmla="*/ 429523 w 490059"/>
                <a:gd name="connsiteY10" fmla="*/ 369 h 735629"/>
                <a:gd name="connsiteX11" fmla="*/ 430262 w 490059"/>
                <a:gd name="connsiteY11" fmla="*/ 1477 h 735629"/>
                <a:gd name="connsiteX12" fmla="*/ 440232 w 490059"/>
                <a:gd name="connsiteY12" fmla="*/ 71638 h 735629"/>
                <a:gd name="connsiteX13" fmla="*/ 458326 w 490059"/>
                <a:gd name="connsiteY13" fmla="*/ 136260 h 735629"/>
                <a:gd name="connsiteX14" fmla="*/ 486760 w 490059"/>
                <a:gd name="connsiteY14" fmla="*/ 281751 h 735629"/>
                <a:gd name="connsiteX15" fmla="*/ 488237 w 490059"/>
                <a:gd name="connsiteY15" fmla="*/ 380715 h 735629"/>
                <a:gd name="connsiteX16" fmla="*/ 472727 w 490059"/>
                <a:gd name="connsiteY16" fmla="*/ 471924 h 735629"/>
                <a:gd name="connsiteX17" fmla="*/ 447987 w 490059"/>
                <a:gd name="connsiteY17" fmla="*/ 587135 h 735629"/>
                <a:gd name="connsiteX18" fmla="*/ 427677 w 490059"/>
                <a:gd name="connsiteY18" fmla="*/ 666897 h 735629"/>
                <a:gd name="connsiteX19" fmla="*/ 412906 w 490059"/>
                <a:gd name="connsiteY19" fmla="*/ 725241 h 735629"/>
                <a:gd name="connsiteX20" fmla="*/ 393704 w 490059"/>
                <a:gd name="connsiteY20" fmla="*/ 732257 h 735629"/>
                <a:gd name="connsiteX21" fmla="*/ 364532 w 490059"/>
                <a:gd name="connsiteY21" fmla="*/ 734842 h 735629"/>
                <a:gd name="connsiteX22" fmla="*/ 350869 w 490059"/>
                <a:gd name="connsiteY22" fmla="*/ 730042 h 735629"/>
                <a:gd name="connsiteX23" fmla="*/ 317635 w 490059"/>
                <a:gd name="connsiteY23" fmla="*/ 715271 h 735629"/>
                <a:gd name="connsiteX24" fmla="*/ 264461 w 490059"/>
                <a:gd name="connsiteY24" fmla="*/ 692007 h 735629"/>
                <a:gd name="connsiteX25" fmla="*/ 188392 w 490059"/>
                <a:gd name="connsiteY25" fmla="*/ 682037 h 735629"/>
                <a:gd name="connsiteX26" fmla="*/ 19267 w 490059"/>
                <a:gd name="connsiteY26" fmla="*/ 697177 h 735629"/>
                <a:gd name="connsiteX27" fmla="*/ 65 w 490059"/>
                <a:gd name="connsiteY27" fmla="*/ 692746 h 73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90059" h="735629">
                  <a:moveTo>
                    <a:pt x="65" y="692746"/>
                  </a:moveTo>
                  <a:cubicBezTo>
                    <a:pt x="18529" y="695700"/>
                    <a:pt x="26652" y="683145"/>
                    <a:pt x="35515" y="670590"/>
                  </a:cubicBezTo>
                  <a:cubicBezTo>
                    <a:pt x="51393" y="648064"/>
                    <a:pt x="69118" y="626278"/>
                    <a:pt x="84258" y="603383"/>
                  </a:cubicBezTo>
                  <a:cubicBezTo>
                    <a:pt x="102721" y="575688"/>
                    <a:pt x="119339" y="547254"/>
                    <a:pt x="137433" y="519190"/>
                  </a:cubicBezTo>
                  <a:cubicBezTo>
                    <a:pt x="148511" y="502204"/>
                    <a:pt x="157742" y="484479"/>
                    <a:pt x="168451" y="467123"/>
                  </a:cubicBezTo>
                  <a:cubicBezTo>
                    <a:pt x="182853" y="444229"/>
                    <a:pt x="195038" y="419488"/>
                    <a:pt x="208701" y="396224"/>
                  </a:cubicBezTo>
                  <a:cubicBezTo>
                    <a:pt x="224210" y="369637"/>
                    <a:pt x="240458" y="343419"/>
                    <a:pt x="254121" y="315724"/>
                  </a:cubicBezTo>
                  <a:cubicBezTo>
                    <a:pt x="270369" y="282859"/>
                    <a:pt x="290309" y="251840"/>
                    <a:pt x="305819" y="218237"/>
                  </a:cubicBezTo>
                  <a:cubicBezTo>
                    <a:pt x="315419" y="197927"/>
                    <a:pt x="362317" y="111519"/>
                    <a:pt x="374502" y="87886"/>
                  </a:cubicBezTo>
                  <a:cubicBezTo>
                    <a:pt x="385580" y="66837"/>
                    <a:pt x="423246" y="4801"/>
                    <a:pt x="428415" y="0"/>
                  </a:cubicBezTo>
                  <a:cubicBezTo>
                    <a:pt x="428415" y="0"/>
                    <a:pt x="429154" y="369"/>
                    <a:pt x="429523" y="369"/>
                  </a:cubicBezTo>
                  <a:cubicBezTo>
                    <a:pt x="429892" y="739"/>
                    <a:pt x="429892" y="1108"/>
                    <a:pt x="430262" y="1477"/>
                  </a:cubicBezTo>
                  <a:cubicBezTo>
                    <a:pt x="421399" y="26587"/>
                    <a:pt x="434693" y="48743"/>
                    <a:pt x="440232" y="71638"/>
                  </a:cubicBezTo>
                  <a:cubicBezTo>
                    <a:pt x="446509" y="93055"/>
                    <a:pt x="452048" y="114842"/>
                    <a:pt x="458326" y="136260"/>
                  </a:cubicBezTo>
                  <a:cubicBezTo>
                    <a:pt x="462388" y="152508"/>
                    <a:pt x="486390" y="276212"/>
                    <a:pt x="486760" y="281751"/>
                  </a:cubicBezTo>
                  <a:cubicBezTo>
                    <a:pt x="490452" y="314616"/>
                    <a:pt x="491191" y="347481"/>
                    <a:pt x="488237" y="380715"/>
                  </a:cubicBezTo>
                  <a:cubicBezTo>
                    <a:pt x="487867" y="384407"/>
                    <a:pt x="479005" y="461584"/>
                    <a:pt x="472727" y="471924"/>
                  </a:cubicBezTo>
                  <a:cubicBezTo>
                    <a:pt x="471620" y="473401"/>
                    <a:pt x="450941" y="574211"/>
                    <a:pt x="447987" y="587135"/>
                  </a:cubicBezTo>
                  <a:cubicBezTo>
                    <a:pt x="446879" y="591567"/>
                    <a:pt x="433216" y="644741"/>
                    <a:pt x="427677" y="666897"/>
                  </a:cubicBezTo>
                  <a:cubicBezTo>
                    <a:pt x="422876" y="686468"/>
                    <a:pt x="417707" y="706039"/>
                    <a:pt x="412906" y="725241"/>
                  </a:cubicBezTo>
                  <a:cubicBezTo>
                    <a:pt x="409952" y="736319"/>
                    <a:pt x="402567" y="728565"/>
                    <a:pt x="393704" y="732257"/>
                  </a:cubicBezTo>
                  <a:cubicBezTo>
                    <a:pt x="384473" y="737796"/>
                    <a:pt x="374502" y="734842"/>
                    <a:pt x="364532" y="734842"/>
                  </a:cubicBezTo>
                  <a:cubicBezTo>
                    <a:pt x="359732" y="733734"/>
                    <a:pt x="355300" y="732257"/>
                    <a:pt x="350869" y="730042"/>
                  </a:cubicBezTo>
                  <a:cubicBezTo>
                    <a:pt x="339791" y="725241"/>
                    <a:pt x="328713" y="720072"/>
                    <a:pt x="317635" y="715271"/>
                  </a:cubicBezTo>
                  <a:cubicBezTo>
                    <a:pt x="311727" y="712317"/>
                    <a:pt x="269261" y="695331"/>
                    <a:pt x="264461" y="692007"/>
                  </a:cubicBezTo>
                  <a:cubicBezTo>
                    <a:pt x="240089" y="679821"/>
                    <a:pt x="214610" y="677975"/>
                    <a:pt x="188392" y="682037"/>
                  </a:cubicBezTo>
                  <a:cubicBezTo>
                    <a:pt x="174359" y="684253"/>
                    <a:pt x="40685" y="696438"/>
                    <a:pt x="19267" y="697177"/>
                  </a:cubicBezTo>
                  <a:cubicBezTo>
                    <a:pt x="12251" y="697546"/>
                    <a:pt x="-1043" y="692746"/>
                    <a:pt x="65" y="692746"/>
                  </a:cubicBezTo>
                  <a:close/>
                </a:path>
              </a:pathLst>
            </a:custGeom>
            <a:solidFill>
              <a:srgbClr val="2C3441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xmlns="" id="{6B6027DD-DE0A-492F-A73B-983F70824B03}"/>
                </a:ext>
              </a:extLst>
            </p:cNvPr>
            <p:cNvSpPr/>
            <p:nvPr/>
          </p:nvSpPr>
          <p:spPr>
            <a:xfrm>
              <a:off x="6523875" y="4626341"/>
              <a:ext cx="68630" cy="246309"/>
            </a:xfrm>
            <a:custGeom>
              <a:avLst/>
              <a:gdLst>
                <a:gd name="connsiteX0" fmla="*/ 68372 w 68630"/>
                <a:gd name="connsiteY0" fmla="*/ 178726 h 246309"/>
                <a:gd name="connsiteX1" fmla="*/ 68002 w 68630"/>
                <a:gd name="connsiteY1" fmla="*/ 183157 h 246309"/>
                <a:gd name="connsiteX2" fmla="*/ 53601 w 68630"/>
                <a:gd name="connsiteY2" fmla="*/ 232638 h 246309"/>
                <a:gd name="connsiteX3" fmla="*/ 55078 w 68630"/>
                <a:gd name="connsiteY3" fmla="*/ 246301 h 246309"/>
                <a:gd name="connsiteX4" fmla="*/ 44369 w 68630"/>
                <a:gd name="connsiteY4" fmla="*/ 206051 h 246309"/>
                <a:gd name="connsiteX5" fmla="*/ 34030 w 68630"/>
                <a:gd name="connsiteY5" fmla="*/ 139214 h 246309"/>
                <a:gd name="connsiteX6" fmla="*/ 23321 w 68630"/>
                <a:gd name="connsiteY6" fmla="*/ 90471 h 246309"/>
                <a:gd name="connsiteX7" fmla="*/ 426 w 68630"/>
                <a:gd name="connsiteY7" fmla="*/ 4801 h 246309"/>
                <a:gd name="connsiteX8" fmla="*/ 426 w 68630"/>
                <a:gd name="connsiteY8" fmla="*/ 0 h 246309"/>
                <a:gd name="connsiteX9" fmla="*/ 17043 w 68630"/>
                <a:gd name="connsiteY9" fmla="*/ 33973 h 246309"/>
                <a:gd name="connsiteX10" fmla="*/ 34399 w 68630"/>
                <a:gd name="connsiteY10" fmla="*/ 73853 h 246309"/>
                <a:gd name="connsiteX11" fmla="*/ 67264 w 68630"/>
                <a:gd name="connsiteY11" fmla="*/ 149923 h 246309"/>
                <a:gd name="connsiteX12" fmla="*/ 66895 w 68630"/>
                <a:gd name="connsiteY12" fmla="*/ 166170 h 246309"/>
                <a:gd name="connsiteX13" fmla="*/ 68372 w 68630"/>
                <a:gd name="connsiteY13" fmla="*/ 178726 h 246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8630" h="246309">
                  <a:moveTo>
                    <a:pt x="68372" y="178726"/>
                  </a:moveTo>
                  <a:cubicBezTo>
                    <a:pt x="68372" y="180202"/>
                    <a:pt x="68372" y="181680"/>
                    <a:pt x="68002" y="183157"/>
                  </a:cubicBezTo>
                  <a:cubicBezTo>
                    <a:pt x="61356" y="199404"/>
                    <a:pt x="52862" y="199774"/>
                    <a:pt x="53601" y="232638"/>
                  </a:cubicBezTo>
                  <a:cubicBezTo>
                    <a:pt x="53601" y="233746"/>
                    <a:pt x="55078" y="246671"/>
                    <a:pt x="55078" y="246301"/>
                  </a:cubicBezTo>
                  <a:cubicBezTo>
                    <a:pt x="49539" y="238178"/>
                    <a:pt x="45108" y="215652"/>
                    <a:pt x="44369" y="206051"/>
                  </a:cubicBezTo>
                  <a:cubicBezTo>
                    <a:pt x="42892" y="183526"/>
                    <a:pt x="39569" y="161370"/>
                    <a:pt x="34030" y="139214"/>
                  </a:cubicBezTo>
                  <a:cubicBezTo>
                    <a:pt x="29968" y="122966"/>
                    <a:pt x="28860" y="106718"/>
                    <a:pt x="23321" y="90471"/>
                  </a:cubicBezTo>
                  <a:cubicBezTo>
                    <a:pt x="14089" y="62406"/>
                    <a:pt x="10766" y="32865"/>
                    <a:pt x="426" y="4801"/>
                  </a:cubicBezTo>
                  <a:cubicBezTo>
                    <a:pt x="57" y="3323"/>
                    <a:pt x="-312" y="1846"/>
                    <a:pt x="426" y="0"/>
                  </a:cubicBezTo>
                  <a:cubicBezTo>
                    <a:pt x="8550" y="9970"/>
                    <a:pt x="11504" y="22525"/>
                    <a:pt x="17043" y="33973"/>
                  </a:cubicBezTo>
                  <a:cubicBezTo>
                    <a:pt x="23321" y="46897"/>
                    <a:pt x="28121" y="60560"/>
                    <a:pt x="34399" y="73853"/>
                  </a:cubicBezTo>
                  <a:cubicBezTo>
                    <a:pt x="45846" y="98964"/>
                    <a:pt x="54709" y="125182"/>
                    <a:pt x="67264" y="149923"/>
                  </a:cubicBezTo>
                  <a:cubicBezTo>
                    <a:pt x="69479" y="154354"/>
                    <a:pt x="68741" y="161001"/>
                    <a:pt x="66895" y="166170"/>
                  </a:cubicBezTo>
                  <a:cubicBezTo>
                    <a:pt x="65418" y="170971"/>
                    <a:pt x="66156" y="175033"/>
                    <a:pt x="68372" y="178726"/>
                  </a:cubicBezTo>
                  <a:close/>
                </a:path>
              </a:pathLst>
            </a:custGeom>
            <a:solidFill>
              <a:srgbClr val="2B3441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xmlns="" id="{BB46FD6E-5DB9-407F-B8BC-27ADD6C4252D}"/>
                </a:ext>
              </a:extLst>
            </p:cNvPr>
            <p:cNvSpPr/>
            <p:nvPr/>
          </p:nvSpPr>
          <p:spPr>
            <a:xfrm>
              <a:off x="6057547" y="3423619"/>
              <a:ext cx="243347" cy="125199"/>
            </a:xfrm>
            <a:custGeom>
              <a:avLst/>
              <a:gdLst>
                <a:gd name="connsiteX0" fmla="*/ 99702 w 243347"/>
                <a:gd name="connsiteY0" fmla="*/ 125200 h 125199"/>
                <a:gd name="connsiteX1" fmla="*/ 14401 w 243347"/>
                <a:gd name="connsiteY1" fmla="*/ 92704 h 125199"/>
                <a:gd name="connsiteX2" fmla="*/ 24741 w 243347"/>
                <a:gd name="connsiteY2" fmla="*/ 83842 h 125199"/>
                <a:gd name="connsiteX3" fmla="*/ 0 w 243347"/>
                <a:gd name="connsiteY3" fmla="*/ 17004 h 125199"/>
                <a:gd name="connsiteX4" fmla="*/ 33234 w 243347"/>
                <a:gd name="connsiteY4" fmla="*/ 33991 h 125199"/>
                <a:gd name="connsiteX5" fmla="*/ 57236 w 243347"/>
                <a:gd name="connsiteY5" fmla="*/ 27344 h 125199"/>
                <a:gd name="connsiteX6" fmla="*/ 132936 w 243347"/>
                <a:gd name="connsiteY6" fmla="*/ 4080 h 125199"/>
                <a:gd name="connsiteX7" fmla="*/ 172448 w 243347"/>
                <a:gd name="connsiteY7" fmla="*/ 32514 h 125199"/>
                <a:gd name="connsiteX8" fmla="*/ 203097 w 243347"/>
                <a:gd name="connsiteY8" fmla="*/ 43961 h 125199"/>
                <a:gd name="connsiteX9" fmla="*/ 243347 w 243347"/>
                <a:gd name="connsiteY9" fmla="*/ 29559 h 125199"/>
                <a:gd name="connsiteX10" fmla="*/ 231531 w 243347"/>
                <a:gd name="connsiteY10" fmla="*/ 52823 h 125199"/>
                <a:gd name="connsiteX11" fmla="*/ 216021 w 243347"/>
                <a:gd name="connsiteY11" fmla="*/ 76826 h 125199"/>
                <a:gd name="connsiteX12" fmla="*/ 223407 w 243347"/>
                <a:gd name="connsiteY12" fmla="*/ 88273 h 125199"/>
                <a:gd name="connsiteX13" fmla="*/ 99702 w 243347"/>
                <a:gd name="connsiteY13" fmla="*/ 125200 h 125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43347" h="125199">
                  <a:moveTo>
                    <a:pt x="99702" y="125200"/>
                  </a:moveTo>
                  <a:cubicBezTo>
                    <a:pt x="88255" y="121138"/>
                    <a:pt x="18463" y="94181"/>
                    <a:pt x="14401" y="92704"/>
                  </a:cubicBezTo>
                  <a:cubicBezTo>
                    <a:pt x="19202" y="87904"/>
                    <a:pt x="22895" y="86796"/>
                    <a:pt x="24741" y="83842"/>
                  </a:cubicBezTo>
                  <a:cubicBezTo>
                    <a:pt x="14401" y="62424"/>
                    <a:pt x="8493" y="40268"/>
                    <a:pt x="0" y="17004"/>
                  </a:cubicBezTo>
                  <a:cubicBezTo>
                    <a:pt x="11816" y="22913"/>
                    <a:pt x="22525" y="28452"/>
                    <a:pt x="33234" y="33991"/>
                  </a:cubicBezTo>
                  <a:cubicBezTo>
                    <a:pt x="43204" y="38791"/>
                    <a:pt x="50959" y="36945"/>
                    <a:pt x="57236" y="27344"/>
                  </a:cubicBezTo>
                  <a:cubicBezTo>
                    <a:pt x="77177" y="-1828"/>
                    <a:pt x="94532" y="-4044"/>
                    <a:pt x="132936" y="4080"/>
                  </a:cubicBezTo>
                  <a:cubicBezTo>
                    <a:pt x="150292" y="7773"/>
                    <a:pt x="162847" y="18112"/>
                    <a:pt x="172448" y="32514"/>
                  </a:cubicBezTo>
                  <a:cubicBezTo>
                    <a:pt x="181310" y="45807"/>
                    <a:pt x="187957" y="48761"/>
                    <a:pt x="203097" y="43961"/>
                  </a:cubicBezTo>
                  <a:cubicBezTo>
                    <a:pt x="216021" y="39530"/>
                    <a:pt x="229684" y="38053"/>
                    <a:pt x="243347" y="29559"/>
                  </a:cubicBezTo>
                  <a:cubicBezTo>
                    <a:pt x="241870" y="40637"/>
                    <a:pt x="236700" y="46915"/>
                    <a:pt x="231531" y="52823"/>
                  </a:cubicBezTo>
                  <a:cubicBezTo>
                    <a:pt x="224884" y="60209"/>
                    <a:pt x="221560" y="69071"/>
                    <a:pt x="216021" y="76826"/>
                  </a:cubicBezTo>
                  <a:cubicBezTo>
                    <a:pt x="210113" y="84950"/>
                    <a:pt x="221191" y="84211"/>
                    <a:pt x="223407" y="88273"/>
                  </a:cubicBezTo>
                  <a:cubicBezTo>
                    <a:pt x="210852" y="92704"/>
                    <a:pt x="123705" y="121507"/>
                    <a:pt x="99702" y="125200"/>
                  </a:cubicBezTo>
                  <a:close/>
                </a:path>
              </a:pathLst>
            </a:custGeom>
            <a:solidFill>
              <a:srgbClr val="F8BC82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xmlns="" id="{E6DB472F-127F-4FA6-9F50-828935A676EB}"/>
                </a:ext>
              </a:extLst>
            </p:cNvPr>
            <p:cNvSpPr/>
            <p:nvPr/>
          </p:nvSpPr>
          <p:spPr>
            <a:xfrm>
              <a:off x="7265790" y="3015966"/>
              <a:ext cx="147337" cy="75484"/>
            </a:xfrm>
            <a:custGeom>
              <a:avLst/>
              <a:gdLst>
                <a:gd name="connsiteX0" fmla="*/ 147338 w 147337"/>
                <a:gd name="connsiteY0" fmla="*/ 59083 h 75484"/>
                <a:gd name="connsiteX1" fmla="*/ 95640 w 147337"/>
                <a:gd name="connsiteY1" fmla="*/ 74961 h 75484"/>
                <a:gd name="connsiteX2" fmla="*/ 45050 w 147337"/>
                <a:gd name="connsiteY2" fmla="*/ 55390 h 75484"/>
                <a:gd name="connsiteX3" fmla="*/ 0 w 147337"/>
                <a:gd name="connsiteY3" fmla="*/ 0 h 75484"/>
                <a:gd name="connsiteX4" fmla="*/ 147338 w 147337"/>
                <a:gd name="connsiteY4" fmla="*/ 59083 h 75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37" h="75484">
                  <a:moveTo>
                    <a:pt x="147338" y="59083"/>
                  </a:moveTo>
                  <a:cubicBezTo>
                    <a:pt x="130351" y="67207"/>
                    <a:pt x="113365" y="72746"/>
                    <a:pt x="95640" y="74961"/>
                  </a:cubicBezTo>
                  <a:cubicBezTo>
                    <a:pt x="75700" y="77915"/>
                    <a:pt x="59452" y="67945"/>
                    <a:pt x="45050" y="55390"/>
                  </a:cubicBezTo>
                  <a:cubicBezTo>
                    <a:pt x="26956" y="39881"/>
                    <a:pt x="13294" y="20310"/>
                    <a:pt x="0" y="0"/>
                  </a:cubicBezTo>
                  <a:cubicBezTo>
                    <a:pt x="44681" y="31018"/>
                    <a:pt x="87516" y="66099"/>
                    <a:pt x="147338" y="59083"/>
                  </a:cubicBezTo>
                  <a:close/>
                </a:path>
              </a:pathLst>
            </a:custGeom>
            <a:solidFill>
              <a:srgbClr val="EBB47C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xmlns="" id="{6050A1EC-2486-4DDB-A797-A99FAD22090E}"/>
                </a:ext>
              </a:extLst>
            </p:cNvPr>
            <p:cNvSpPr/>
            <p:nvPr/>
          </p:nvSpPr>
          <p:spPr>
            <a:xfrm>
              <a:off x="5185338" y="2895954"/>
              <a:ext cx="132197" cy="57564"/>
            </a:xfrm>
            <a:custGeom>
              <a:avLst/>
              <a:gdLst>
                <a:gd name="connsiteX0" fmla="*/ 0 w 132197"/>
                <a:gd name="connsiteY0" fmla="*/ 0 h 57564"/>
                <a:gd name="connsiteX1" fmla="*/ 33603 w 132197"/>
                <a:gd name="connsiteY1" fmla="*/ 22525 h 57564"/>
                <a:gd name="connsiteX2" fmla="*/ 88993 w 132197"/>
                <a:gd name="connsiteY2" fmla="*/ 21787 h 57564"/>
                <a:gd name="connsiteX3" fmla="*/ 132198 w 132197"/>
                <a:gd name="connsiteY3" fmla="*/ 6278 h 57564"/>
                <a:gd name="connsiteX4" fmla="*/ 94532 w 132197"/>
                <a:gd name="connsiteY4" fmla="*/ 29911 h 57564"/>
                <a:gd name="connsiteX5" fmla="*/ 52805 w 132197"/>
                <a:gd name="connsiteY5" fmla="*/ 55390 h 57564"/>
                <a:gd name="connsiteX6" fmla="*/ 40250 w 132197"/>
                <a:gd name="connsiteY6" fmla="*/ 52805 h 57564"/>
                <a:gd name="connsiteX7" fmla="*/ 0 w 132197"/>
                <a:gd name="connsiteY7" fmla="*/ 0 h 57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2197" h="57564">
                  <a:moveTo>
                    <a:pt x="0" y="0"/>
                  </a:moveTo>
                  <a:cubicBezTo>
                    <a:pt x="11447" y="7385"/>
                    <a:pt x="21048" y="16617"/>
                    <a:pt x="33603" y="22525"/>
                  </a:cubicBezTo>
                  <a:cubicBezTo>
                    <a:pt x="52805" y="31388"/>
                    <a:pt x="70899" y="26957"/>
                    <a:pt x="88993" y="21787"/>
                  </a:cubicBezTo>
                  <a:cubicBezTo>
                    <a:pt x="103764" y="17725"/>
                    <a:pt x="117427" y="10709"/>
                    <a:pt x="132198" y="6278"/>
                  </a:cubicBezTo>
                  <a:cubicBezTo>
                    <a:pt x="119643" y="14032"/>
                    <a:pt x="107088" y="22156"/>
                    <a:pt x="94532" y="29911"/>
                  </a:cubicBezTo>
                  <a:cubicBezTo>
                    <a:pt x="80870" y="38404"/>
                    <a:pt x="66468" y="46528"/>
                    <a:pt x="52805" y="55390"/>
                  </a:cubicBezTo>
                  <a:cubicBezTo>
                    <a:pt x="46897" y="59083"/>
                    <a:pt x="43943" y="57975"/>
                    <a:pt x="40250" y="52805"/>
                  </a:cubicBezTo>
                  <a:cubicBezTo>
                    <a:pt x="26957" y="34711"/>
                    <a:pt x="13294" y="17356"/>
                    <a:pt x="0" y="0"/>
                  </a:cubicBezTo>
                  <a:close/>
                </a:path>
              </a:pathLst>
            </a:custGeom>
            <a:solidFill>
              <a:srgbClr val="ECB47C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57" name="Freeform: Shape 156">
            <a:extLst>
              <a:ext uri="{FF2B5EF4-FFF2-40B4-BE49-F238E27FC236}">
                <a16:creationId xmlns:a16="http://schemas.microsoft.com/office/drawing/2014/main" xmlns="" id="{132D5E36-13C4-45AF-8338-6A454744BDA9}"/>
              </a:ext>
            </a:extLst>
          </p:cNvPr>
          <p:cNvSpPr/>
          <p:nvPr/>
        </p:nvSpPr>
        <p:spPr>
          <a:xfrm rot="188866">
            <a:off x="3616283" y="779119"/>
            <a:ext cx="1798345" cy="1796807"/>
          </a:xfrm>
          <a:custGeom>
            <a:avLst/>
            <a:gdLst>
              <a:gd name="connsiteX0" fmla="*/ 553778 w 1715332"/>
              <a:gd name="connsiteY0" fmla="*/ 1647181 h 1713864"/>
              <a:gd name="connsiteX1" fmla="*/ 617428 w 1715332"/>
              <a:gd name="connsiteY1" fmla="*/ 1647181 h 1713864"/>
              <a:gd name="connsiteX2" fmla="*/ 619026 w 1715332"/>
              <a:gd name="connsiteY2" fmla="*/ 1648779 h 1713864"/>
              <a:gd name="connsiteX3" fmla="*/ 619026 w 1715332"/>
              <a:gd name="connsiteY3" fmla="*/ 1708354 h 1713864"/>
              <a:gd name="connsiteX4" fmla="*/ 613515 w 1715332"/>
              <a:gd name="connsiteY4" fmla="*/ 1713864 h 1713864"/>
              <a:gd name="connsiteX5" fmla="*/ 555115 w 1715332"/>
              <a:gd name="connsiteY5" fmla="*/ 1713864 h 1713864"/>
              <a:gd name="connsiteX6" fmla="*/ 548267 w 1715332"/>
              <a:gd name="connsiteY6" fmla="*/ 1707017 h 1713864"/>
              <a:gd name="connsiteX7" fmla="*/ 548267 w 1715332"/>
              <a:gd name="connsiteY7" fmla="*/ 1652725 h 1713864"/>
              <a:gd name="connsiteX8" fmla="*/ 553778 w 1715332"/>
              <a:gd name="connsiteY8" fmla="*/ 1647181 h 1713864"/>
              <a:gd name="connsiteX9" fmla="*/ 1651617 w 1715332"/>
              <a:gd name="connsiteY9" fmla="*/ 1642779 h 1713864"/>
              <a:gd name="connsiteX10" fmla="*/ 1709724 w 1715332"/>
              <a:gd name="connsiteY10" fmla="*/ 1642779 h 1713864"/>
              <a:gd name="connsiteX11" fmla="*/ 1715332 w 1715332"/>
              <a:gd name="connsiteY11" fmla="*/ 1648388 h 1713864"/>
              <a:gd name="connsiteX12" fmla="*/ 1715332 w 1715332"/>
              <a:gd name="connsiteY12" fmla="*/ 1706495 h 1713864"/>
              <a:gd name="connsiteX13" fmla="*/ 1709821 w 1715332"/>
              <a:gd name="connsiteY13" fmla="*/ 1712005 h 1713864"/>
              <a:gd name="connsiteX14" fmla="*/ 1652954 w 1715332"/>
              <a:gd name="connsiteY14" fmla="*/ 1712005 h 1713864"/>
              <a:gd name="connsiteX15" fmla="*/ 1646106 w 1715332"/>
              <a:gd name="connsiteY15" fmla="*/ 1705157 h 1713864"/>
              <a:gd name="connsiteX16" fmla="*/ 1646106 w 1715332"/>
              <a:gd name="connsiteY16" fmla="*/ 1648290 h 1713864"/>
              <a:gd name="connsiteX17" fmla="*/ 1651617 w 1715332"/>
              <a:gd name="connsiteY17" fmla="*/ 1642779 h 1713864"/>
              <a:gd name="connsiteX18" fmla="*/ 1449904 w 1715332"/>
              <a:gd name="connsiteY18" fmla="*/ 1642779 h 1713864"/>
              <a:gd name="connsiteX19" fmla="*/ 1507327 w 1715332"/>
              <a:gd name="connsiteY19" fmla="*/ 1642779 h 1713864"/>
              <a:gd name="connsiteX20" fmla="*/ 1512935 w 1715332"/>
              <a:gd name="connsiteY20" fmla="*/ 1648388 h 1713864"/>
              <a:gd name="connsiteX21" fmla="*/ 1512935 w 1715332"/>
              <a:gd name="connsiteY21" fmla="*/ 1706495 h 1713864"/>
              <a:gd name="connsiteX22" fmla="*/ 1507425 w 1715332"/>
              <a:gd name="connsiteY22" fmla="*/ 1712005 h 1713864"/>
              <a:gd name="connsiteX23" fmla="*/ 1450557 w 1715332"/>
              <a:gd name="connsiteY23" fmla="*/ 1712005 h 1713864"/>
              <a:gd name="connsiteX24" fmla="*/ 1443709 w 1715332"/>
              <a:gd name="connsiteY24" fmla="*/ 1705157 h 1713864"/>
              <a:gd name="connsiteX25" fmla="*/ 1443709 w 1715332"/>
              <a:gd name="connsiteY25" fmla="*/ 1648975 h 1713864"/>
              <a:gd name="connsiteX26" fmla="*/ 1449904 w 1715332"/>
              <a:gd name="connsiteY26" fmla="*/ 1642779 h 1713864"/>
              <a:gd name="connsiteX27" fmla="*/ 897399 w 1715332"/>
              <a:gd name="connsiteY27" fmla="*/ 1579292 h 1713864"/>
              <a:gd name="connsiteX28" fmla="*/ 956158 w 1715332"/>
              <a:gd name="connsiteY28" fmla="*/ 1579292 h 1713864"/>
              <a:gd name="connsiteX29" fmla="*/ 961766 w 1715332"/>
              <a:gd name="connsiteY29" fmla="*/ 1584901 h 1713864"/>
              <a:gd name="connsiteX30" fmla="*/ 961766 w 1715332"/>
              <a:gd name="connsiteY30" fmla="*/ 1658725 h 1713864"/>
              <a:gd name="connsiteX31" fmla="*/ 961765 w 1715332"/>
              <a:gd name="connsiteY31" fmla="*/ 1658726 h 1713864"/>
              <a:gd name="connsiteX32" fmla="*/ 961765 w 1715332"/>
              <a:gd name="connsiteY32" fmla="*/ 1708354 h 1713864"/>
              <a:gd name="connsiteX33" fmla="*/ 956255 w 1715332"/>
              <a:gd name="connsiteY33" fmla="*/ 1713864 h 1713864"/>
              <a:gd name="connsiteX34" fmla="*/ 763087 w 1715332"/>
              <a:gd name="connsiteY34" fmla="*/ 1713864 h 1713864"/>
              <a:gd name="connsiteX35" fmla="*/ 756239 w 1715332"/>
              <a:gd name="connsiteY35" fmla="*/ 1707017 h 1713864"/>
              <a:gd name="connsiteX36" fmla="*/ 756239 w 1715332"/>
              <a:gd name="connsiteY36" fmla="*/ 1648159 h 1713864"/>
              <a:gd name="connsiteX37" fmla="*/ 756793 w 1715332"/>
              <a:gd name="connsiteY37" fmla="*/ 1647572 h 1713864"/>
              <a:gd name="connsiteX38" fmla="*/ 891888 w 1715332"/>
              <a:gd name="connsiteY38" fmla="*/ 1647572 h 1713864"/>
              <a:gd name="connsiteX39" fmla="*/ 891888 w 1715332"/>
              <a:gd name="connsiteY39" fmla="*/ 1584803 h 1713864"/>
              <a:gd name="connsiteX40" fmla="*/ 897399 w 1715332"/>
              <a:gd name="connsiteY40" fmla="*/ 1579292 h 1713864"/>
              <a:gd name="connsiteX41" fmla="*/ 627830 w 1715332"/>
              <a:gd name="connsiteY41" fmla="*/ 1440905 h 1713864"/>
              <a:gd name="connsiteX42" fmla="*/ 747500 w 1715332"/>
              <a:gd name="connsiteY42" fmla="*/ 1440905 h 1713864"/>
              <a:gd name="connsiteX43" fmla="*/ 756402 w 1715332"/>
              <a:gd name="connsiteY43" fmla="*/ 1449807 h 1713864"/>
              <a:gd name="connsiteX44" fmla="*/ 756402 w 1715332"/>
              <a:gd name="connsiteY44" fmla="*/ 1508761 h 1713864"/>
              <a:gd name="connsiteX45" fmla="*/ 819303 w 1715332"/>
              <a:gd name="connsiteY45" fmla="*/ 1508761 h 1713864"/>
              <a:gd name="connsiteX46" fmla="*/ 824911 w 1715332"/>
              <a:gd name="connsiteY46" fmla="*/ 1514370 h 1713864"/>
              <a:gd name="connsiteX47" fmla="*/ 824911 w 1715332"/>
              <a:gd name="connsiteY47" fmla="*/ 1569543 h 1713864"/>
              <a:gd name="connsiteX48" fmla="*/ 819400 w 1715332"/>
              <a:gd name="connsiteY48" fmla="*/ 1575053 h 1713864"/>
              <a:gd name="connsiteX49" fmla="*/ 756402 w 1715332"/>
              <a:gd name="connsiteY49" fmla="*/ 1575053 h 1713864"/>
              <a:gd name="connsiteX50" fmla="*/ 756402 w 1715332"/>
              <a:gd name="connsiteY50" fmla="*/ 1642715 h 1713864"/>
              <a:gd name="connsiteX51" fmla="*/ 753109 w 1715332"/>
              <a:gd name="connsiteY51" fmla="*/ 1646008 h 1713864"/>
              <a:gd name="connsiteX52" fmla="*/ 622580 w 1715332"/>
              <a:gd name="connsiteY52" fmla="*/ 1646008 h 1713864"/>
              <a:gd name="connsiteX53" fmla="*/ 619026 w 1715332"/>
              <a:gd name="connsiteY53" fmla="*/ 1642454 h 1713864"/>
              <a:gd name="connsiteX54" fmla="*/ 619026 w 1715332"/>
              <a:gd name="connsiteY54" fmla="*/ 1575053 h 1713864"/>
              <a:gd name="connsiteX55" fmla="*/ 555147 w 1715332"/>
              <a:gd name="connsiteY55" fmla="*/ 1575053 h 1713864"/>
              <a:gd name="connsiteX56" fmla="*/ 548299 w 1715332"/>
              <a:gd name="connsiteY56" fmla="*/ 1568206 h 1713864"/>
              <a:gd name="connsiteX57" fmla="*/ 548299 w 1715332"/>
              <a:gd name="connsiteY57" fmla="*/ 1514304 h 1713864"/>
              <a:gd name="connsiteX58" fmla="*/ 553777 w 1715332"/>
              <a:gd name="connsiteY58" fmla="*/ 1508761 h 1713864"/>
              <a:gd name="connsiteX59" fmla="*/ 619026 w 1715332"/>
              <a:gd name="connsiteY59" fmla="*/ 1508761 h 1713864"/>
              <a:gd name="connsiteX60" fmla="*/ 619026 w 1715332"/>
              <a:gd name="connsiteY60" fmla="*/ 1449709 h 1713864"/>
              <a:gd name="connsiteX61" fmla="*/ 627830 w 1715332"/>
              <a:gd name="connsiteY61" fmla="*/ 1440905 h 1713864"/>
              <a:gd name="connsiteX62" fmla="*/ 140148 w 1715332"/>
              <a:gd name="connsiteY62" fmla="*/ 1371580 h 1713864"/>
              <a:gd name="connsiteX63" fmla="*/ 339088 w 1715332"/>
              <a:gd name="connsiteY63" fmla="*/ 1371580 h 1713864"/>
              <a:gd name="connsiteX64" fmla="*/ 342284 w 1715332"/>
              <a:gd name="connsiteY64" fmla="*/ 1374776 h 1713864"/>
              <a:gd name="connsiteX65" fmla="*/ 342284 w 1715332"/>
              <a:gd name="connsiteY65" fmla="*/ 1573716 h 1713864"/>
              <a:gd name="connsiteX66" fmla="*/ 339088 w 1715332"/>
              <a:gd name="connsiteY66" fmla="*/ 1576911 h 1713864"/>
              <a:gd name="connsiteX67" fmla="*/ 140148 w 1715332"/>
              <a:gd name="connsiteY67" fmla="*/ 1576911 h 1713864"/>
              <a:gd name="connsiteX68" fmla="*/ 136953 w 1715332"/>
              <a:gd name="connsiteY68" fmla="*/ 1573716 h 1713864"/>
              <a:gd name="connsiteX69" fmla="*/ 136953 w 1715332"/>
              <a:gd name="connsiteY69" fmla="*/ 1374776 h 1713864"/>
              <a:gd name="connsiteX70" fmla="*/ 140148 w 1715332"/>
              <a:gd name="connsiteY70" fmla="*/ 1371580 h 1713864"/>
              <a:gd name="connsiteX71" fmla="*/ 71085 w 1715332"/>
              <a:gd name="connsiteY71" fmla="*/ 1302485 h 1713864"/>
              <a:gd name="connsiteX72" fmla="*/ 67890 w 1715332"/>
              <a:gd name="connsiteY72" fmla="*/ 1305680 h 1713864"/>
              <a:gd name="connsiteX73" fmla="*/ 67890 w 1715332"/>
              <a:gd name="connsiteY73" fmla="*/ 1642779 h 1713864"/>
              <a:gd name="connsiteX74" fmla="*/ 71085 w 1715332"/>
              <a:gd name="connsiteY74" fmla="*/ 1645975 h 1713864"/>
              <a:gd name="connsiteX75" fmla="*/ 408185 w 1715332"/>
              <a:gd name="connsiteY75" fmla="*/ 1645975 h 1713864"/>
              <a:gd name="connsiteX76" fmla="*/ 411380 w 1715332"/>
              <a:gd name="connsiteY76" fmla="*/ 1642779 h 1713864"/>
              <a:gd name="connsiteX77" fmla="*/ 411380 w 1715332"/>
              <a:gd name="connsiteY77" fmla="*/ 1305680 h 1713864"/>
              <a:gd name="connsiteX78" fmla="*/ 408185 w 1715332"/>
              <a:gd name="connsiteY78" fmla="*/ 1302485 h 1713864"/>
              <a:gd name="connsiteX79" fmla="*/ 3196 w 1715332"/>
              <a:gd name="connsiteY79" fmla="*/ 1234595 h 1713864"/>
              <a:gd name="connsiteX80" fmla="*/ 476041 w 1715332"/>
              <a:gd name="connsiteY80" fmla="*/ 1234595 h 1713864"/>
              <a:gd name="connsiteX81" fmla="*/ 479237 w 1715332"/>
              <a:gd name="connsiteY81" fmla="*/ 1237824 h 1713864"/>
              <a:gd name="connsiteX82" fmla="*/ 479237 w 1715332"/>
              <a:gd name="connsiteY82" fmla="*/ 1710636 h 1713864"/>
              <a:gd name="connsiteX83" fmla="*/ 476041 w 1715332"/>
              <a:gd name="connsiteY83" fmla="*/ 1713832 h 1713864"/>
              <a:gd name="connsiteX84" fmla="*/ 3196 w 1715332"/>
              <a:gd name="connsiteY84" fmla="*/ 1713832 h 1713864"/>
              <a:gd name="connsiteX85" fmla="*/ 0 w 1715332"/>
              <a:gd name="connsiteY85" fmla="*/ 1710636 h 1713864"/>
              <a:gd name="connsiteX86" fmla="*/ 0 w 1715332"/>
              <a:gd name="connsiteY86" fmla="*/ 1237791 h 1713864"/>
              <a:gd name="connsiteX87" fmla="*/ 3196 w 1715332"/>
              <a:gd name="connsiteY87" fmla="*/ 1234595 h 1713864"/>
              <a:gd name="connsiteX88" fmla="*/ 1296388 w 1715332"/>
              <a:gd name="connsiteY88" fmla="*/ 1234400 h 1713864"/>
              <a:gd name="connsiteX89" fmla="*/ 1300790 w 1715332"/>
              <a:gd name="connsiteY89" fmla="*/ 1239226 h 1713864"/>
              <a:gd name="connsiteX90" fmla="*/ 1300790 w 1715332"/>
              <a:gd name="connsiteY90" fmla="*/ 1298572 h 1713864"/>
              <a:gd name="connsiteX91" fmla="*/ 1296127 w 1715332"/>
              <a:gd name="connsiteY91" fmla="*/ 1303138 h 1713864"/>
              <a:gd name="connsiteX92" fmla="*/ 1236781 w 1715332"/>
              <a:gd name="connsiteY92" fmla="*/ 1303138 h 1713864"/>
              <a:gd name="connsiteX93" fmla="*/ 1232053 w 1715332"/>
              <a:gd name="connsiteY93" fmla="*/ 1298637 h 1713864"/>
              <a:gd name="connsiteX94" fmla="*/ 1232085 w 1715332"/>
              <a:gd name="connsiteY94" fmla="*/ 1238704 h 1713864"/>
              <a:gd name="connsiteX95" fmla="*/ 1236455 w 1715332"/>
              <a:gd name="connsiteY95" fmla="*/ 1234432 h 1713864"/>
              <a:gd name="connsiteX96" fmla="*/ 1296388 w 1715332"/>
              <a:gd name="connsiteY96" fmla="*/ 1234400 h 1713864"/>
              <a:gd name="connsiteX97" fmla="*/ 1645943 w 1715332"/>
              <a:gd name="connsiteY97" fmla="*/ 1166021 h 1713864"/>
              <a:gd name="connsiteX98" fmla="*/ 1709723 w 1715332"/>
              <a:gd name="connsiteY98" fmla="*/ 1166021 h 1713864"/>
              <a:gd name="connsiteX99" fmla="*/ 1715332 w 1715332"/>
              <a:gd name="connsiteY99" fmla="*/ 1171630 h 1713864"/>
              <a:gd name="connsiteX100" fmla="*/ 1715332 w 1715332"/>
              <a:gd name="connsiteY100" fmla="*/ 1435166 h 1713864"/>
              <a:gd name="connsiteX101" fmla="*/ 1709821 w 1715332"/>
              <a:gd name="connsiteY101" fmla="*/ 1440677 h 1713864"/>
              <a:gd name="connsiteX102" fmla="*/ 1652628 w 1715332"/>
              <a:gd name="connsiteY102" fmla="*/ 1440677 h 1713864"/>
              <a:gd name="connsiteX103" fmla="*/ 1645780 w 1715332"/>
              <a:gd name="connsiteY103" fmla="*/ 1433829 h 1713864"/>
              <a:gd name="connsiteX104" fmla="*/ 1645780 w 1715332"/>
              <a:gd name="connsiteY104" fmla="*/ 1166217 h 1713864"/>
              <a:gd name="connsiteX105" fmla="*/ 1645943 w 1715332"/>
              <a:gd name="connsiteY105" fmla="*/ 1166021 h 1713864"/>
              <a:gd name="connsiteX106" fmla="*/ 692622 w 1715332"/>
              <a:gd name="connsiteY106" fmla="*/ 1165369 h 1713864"/>
              <a:gd name="connsiteX107" fmla="*/ 752750 w 1715332"/>
              <a:gd name="connsiteY107" fmla="*/ 1165369 h 1713864"/>
              <a:gd name="connsiteX108" fmla="*/ 753761 w 1715332"/>
              <a:gd name="connsiteY108" fmla="*/ 1166380 h 1713864"/>
              <a:gd name="connsiteX109" fmla="*/ 753761 w 1715332"/>
              <a:gd name="connsiteY109" fmla="*/ 1226509 h 1713864"/>
              <a:gd name="connsiteX110" fmla="*/ 748250 w 1715332"/>
              <a:gd name="connsiteY110" fmla="*/ 1232020 h 1713864"/>
              <a:gd name="connsiteX111" fmla="*/ 693959 w 1715332"/>
              <a:gd name="connsiteY111" fmla="*/ 1232020 h 1713864"/>
              <a:gd name="connsiteX112" fmla="*/ 687111 w 1715332"/>
              <a:gd name="connsiteY112" fmla="*/ 1225172 h 1713864"/>
              <a:gd name="connsiteX113" fmla="*/ 687111 w 1715332"/>
              <a:gd name="connsiteY113" fmla="*/ 1170880 h 1713864"/>
              <a:gd name="connsiteX114" fmla="*/ 692622 w 1715332"/>
              <a:gd name="connsiteY114" fmla="*/ 1165369 h 1713864"/>
              <a:gd name="connsiteX115" fmla="*/ 549669 w 1715332"/>
              <a:gd name="connsiteY115" fmla="*/ 1165369 h 1713864"/>
              <a:gd name="connsiteX116" fmla="*/ 613449 w 1715332"/>
              <a:gd name="connsiteY116" fmla="*/ 1165369 h 1713864"/>
              <a:gd name="connsiteX117" fmla="*/ 619058 w 1715332"/>
              <a:gd name="connsiteY117" fmla="*/ 1170978 h 1713864"/>
              <a:gd name="connsiteX118" fmla="*/ 619058 w 1715332"/>
              <a:gd name="connsiteY118" fmla="*/ 1296975 h 1713864"/>
              <a:gd name="connsiteX119" fmla="*/ 613547 w 1715332"/>
              <a:gd name="connsiteY119" fmla="*/ 1302485 h 1713864"/>
              <a:gd name="connsiteX120" fmla="*/ 556516 w 1715332"/>
              <a:gd name="connsiteY120" fmla="*/ 1302485 h 1713864"/>
              <a:gd name="connsiteX121" fmla="*/ 549669 w 1715332"/>
              <a:gd name="connsiteY121" fmla="*/ 1295638 h 1713864"/>
              <a:gd name="connsiteX122" fmla="*/ 1168761 w 1715332"/>
              <a:gd name="connsiteY122" fmla="*/ 1165206 h 1713864"/>
              <a:gd name="connsiteX123" fmla="*/ 1162924 w 1715332"/>
              <a:gd name="connsiteY123" fmla="*/ 1171076 h 1713864"/>
              <a:gd name="connsiteX124" fmla="*/ 1162891 w 1715332"/>
              <a:gd name="connsiteY124" fmla="*/ 1365809 h 1713864"/>
              <a:gd name="connsiteX125" fmla="*/ 1169380 w 1715332"/>
              <a:gd name="connsiteY125" fmla="*/ 1372265 h 1713864"/>
              <a:gd name="connsiteX126" fmla="*/ 1364114 w 1715332"/>
              <a:gd name="connsiteY126" fmla="*/ 1372265 h 1713864"/>
              <a:gd name="connsiteX127" fmla="*/ 1369950 w 1715332"/>
              <a:gd name="connsiteY127" fmla="*/ 1366396 h 1713864"/>
              <a:gd name="connsiteX128" fmla="*/ 1369950 w 1715332"/>
              <a:gd name="connsiteY128" fmla="*/ 1171043 h 1713864"/>
              <a:gd name="connsiteX129" fmla="*/ 1364081 w 1715332"/>
              <a:gd name="connsiteY129" fmla="*/ 1165206 h 1713864"/>
              <a:gd name="connsiteX130" fmla="*/ 1168761 w 1715332"/>
              <a:gd name="connsiteY130" fmla="*/ 1165206 h 1713864"/>
              <a:gd name="connsiteX131" fmla="*/ 887616 w 1715332"/>
              <a:gd name="connsiteY131" fmla="*/ 1099273 h 1713864"/>
              <a:gd name="connsiteX132" fmla="*/ 887634 w 1715332"/>
              <a:gd name="connsiteY132" fmla="*/ 1099338 h 1713864"/>
              <a:gd name="connsiteX133" fmla="*/ 888432 w 1715332"/>
              <a:gd name="connsiteY133" fmla="*/ 1099338 h 1713864"/>
              <a:gd name="connsiteX134" fmla="*/ 894040 w 1715332"/>
              <a:gd name="connsiteY134" fmla="*/ 1104947 h 1713864"/>
              <a:gd name="connsiteX135" fmla="*/ 894040 w 1715332"/>
              <a:gd name="connsiteY135" fmla="*/ 1165369 h 1713864"/>
              <a:gd name="connsiteX136" fmla="*/ 956157 w 1715332"/>
              <a:gd name="connsiteY136" fmla="*/ 1165369 h 1713864"/>
              <a:gd name="connsiteX137" fmla="*/ 961766 w 1715332"/>
              <a:gd name="connsiteY137" fmla="*/ 1170978 h 1713864"/>
              <a:gd name="connsiteX138" fmla="*/ 961766 w 1715332"/>
              <a:gd name="connsiteY138" fmla="*/ 1296975 h 1713864"/>
              <a:gd name="connsiteX139" fmla="*/ 956255 w 1715332"/>
              <a:gd name="connsiteY139" fmla="*/ 1302485 h 1713864"/>
              <a:gd name="connsiteX140" fmla="*/ 890094 w 1715332"/>
              <a:gd name="connsiteY140" fmla="*/ 1302485 h 1713864"/>
              <a:gd name="connsiteX141" fmla="*/ 891496 w 1715332"/>
              <a:gd name="connsiteY141" fmla="*/ 1303887 h 1713864"/>
              <a:gd name="connsiteX142" fmla="*/ 891496 w 1715332"/>
              <a:gd name="connsiteY142" fmla="*/ 1364310 h 1713864"/>
              <a:gd name="connsiteX143" fmla="*/ 885986 w 1715332"/>
              <a:gd name="connsiteY143" fmla="*/ 1369820 h 1713864"/>
              <a:gd name="connsiteX144" fmla="*/ 693959 w 1715332"/>
              <a:gd name="connsiteY144" fmla="*/ 1369820 h 1713864"/>
              <a:gd name="connsiteX145" fmla="*/ 687111 w 1715332"/>
              <a:gd name="connsiteY145" fmla="*/ 1362973 h 1713864"/>
              <a:gd name="connsiteX146" fmla="*/ 687111 w 1715332"/>
              <a:gd name="connsiteY146" fmla="*/ 1308029 h 1713864"/>
              <a:gd name="connsiteX147" fmla="*/ 692622 w 1715332"/>
              <a:gd name="connsiteY147" fmla="*/ 1302485 h 1713864"/>
              <a:gd name="connsiteX148" fmla="*/ 824650 w 1715332"/>
              <a:gd name="connsiteY148" fmla="*/ 1302485 h 1713864"/>
              <a:gd name="connsiteX149" fmla="*/ 824650 w 1715332"/>
              <a:gd name="connsiteY149" fmla="*/ 1168304 h 1713864"/>
              <a:gd name="connsiteX150" fmla="*/ 826907 w 1715332"/>
              <a:gd name="connsiteY150" fmla="*/ 1166021 h 1713864"/>
              <a:gd name="connsiteX151" fmla="*/ 755327 w 1715332"/>
              <a:gd name="connsiteY151" fmla="*/ 1166021 h 1713864"/>
              <a:gd name="connsiteX152" fmla="*/ 754381 w 1715332"/>
              <a:gd name="connsiteY152" fmla="*/ 1165076 h 1713864"/>
              <a:gd name="connsiteX153" fmla="*/ 754381 w 1715332"/>
              <a:gd name="connsiteY153" fmla="*/ 1104881 h 1713864"/>
              <a:gd name="connsiteX154" fmla="*/ 756698 w 1715332"/>
              <a:gd name="connsiteY154" fmla="*/ 1102550 h 1713864"/>
              <a:gd name="connsiteX155" fmla="*/ 756500 w 1715332"/>
              <a:gd name="connsiteY155" fmla="*/ 1102599 h 1713864"/>
              <a:gd name="connsiteX156" fmla="*/ 756337 w 1715332"/>
              <a:gd name="connsiteY156" fmla="*/ 1101132 h 1713864"/>
              <a:gd name="connsiteX157" fmla="*/ 757969 w 1715332"/>
              <a:gd name="connsiteY157" fmla="*/ 1101273 h 1713864"/>
              <a:gd name="connsiteX158" fmla="*/ 759892 w 1715332"/>
              <a:gd name="connsiteY158" fmla="*/ 1099338 h 1713864"/>
              <a:gd name="connsiteX159" fmla="*/ 887496 w 1715332"/>
              <a:gd name="connsiteY159" fmla="*/ 1099338 h 1713864"/>
              <a:gd name="connsiteX160" fmla="*/ 5967 w 1715332"/>
              <a:gd name="connsiteY160" fmla="*/ 1027373 h 1713864"/>
              <a:gd name="connsiteX161" fmla="*/ 134735 w 1715332"/>
              <a:gd name="connsiteY161" fmla="*/ 1027373 h 1713864"/>
              <a:gd name="connsiteX162" fmla="*/ 140245 w 1715332"/>
              <a:gd name="connsiteY162" fmla="*/ 1032884 h 1713864"/>
              <a:gd name="connsiteX163" fmla="*/ 140245 w 1715332"/>
              <a:gd name="connsiteY163" fmla="*/ 1093372 h 1713864"/>
              <a:gd name="connsiteX164" fmla="*/ 134735 w 1715332"/>
              <a:gd name="connsiteY164" fmla="*/ 1098882 h 1713864"/>
              <a:gd name="connsiteX165" fmla="*/ 5967 w 1715332"/>
              <a:gd name="connsiteY165" fmla="*/ 1098882 h 1713864"/>
              <a:gd name="connsiteX166" fmla="*/ 456 w 1715332"/>
              <a:gd name="connsiteY166" fmla="*/ 1093372 h 1713864"/>
              <a:gd name="connsiteX167" fmla="*/ 456 w 1715332"/>
              <a:gd name="connsiteY167" fmla="*/ 1032884 h 1713864"/>
              <a:gd name="connsiteX168" fmla="*/ 5967 w 1715332"/>
              <a:gd name="connsiteY168" fmla="*/ 1027373 h 1713864"/>
              <a:gd name="connsiteX169" fmla="*/ 964538 w 1715332"/>
              <a:gd name="connsiteY169" fmla="*/ 1026590 h 1713864"/>
              <a:gd name="connsiteX170" fmla="*/ 1028221 w 1715332"/>
              <a:gd name="connsiteY170" fmla="*/ 1026590 h 1713864"/>
              <a:gd name="connsiteX171" fmla="*/ 1028351 w 1715332"/>
              <a:gd name="connsiteY171" fmla="*/ 1026721 h 1713864"/>
              <a:gd name="connsiteX172" fmla="*/ 1028351 w 1715332"/>
              <a:gd name="connsiteY172" fmla="*/ 1094839 h 1713864"/>
              <a:gd name="connsiteX173" fmla="*/ 1022840 w 1715332"/>
              <a:gd name="connsiteY173" fmla="*/ 1100350 h 1713864"/>
              <a:gd name="connsiteX174" fmla="*/ 965875 w 1715332"/>
              <a:gd name="connsiteY174" fmla="*/ 1100350 h 1713864"/>
              <a:gd name="connsiteX175" fmla="*/ 959027 w 1715332"/>
              <a:gd name="connsiteY175" fmla="*/ 1093502 h 1713864"/>
              <a:gd name="connsiteX176" fmla="*/ 959027 w 1715332"/>
              <a:gd name="connsiteY176" fmla="*/ 1032101 h 1713864"/>
              <a:gd name="connsiteX177" fmla="*/ 964538 w 1715332"/>
              <a:gd name="connsiteY177" fmla="*/ 1026590 h 1713864"/>
              <a:gd name="connsiteX178" fmla="*/ 1237530 w 1715332"/>
              <a:gd name="connsiteY178" fmla="*/ 1026558 h 1713864"/>
              <a:gd name="connsiteX179" fmla="*/ 1368255 w 1715332"/>
              <a:gd name="connsiteY179" fmla="*/ 1026558 h 1713864"/>
              <a:gd name="connsiteX180" fmla="*/ 1373863 w 1715332"/>
              <a:gd name="connsiteY180" fmla="*/ 1032167 h 1713864"/>
              <a:gd name="connsiteX181" fmla="*/ 1373863 w 1715332"/>
              <a:gd name="connsiteY181" fmla="*/ 1098230 h 1713864"/>
              <a:gd name="connsiteX182" fmla="*/ 1435362 w 1715332"/>
              <a:gd name="connsiteY182" fmla="*/ 1098230 h 1713864"/>
              <a:gd name="connsiteX183" fmla="*/ 1440970 w 1715332"/>
              <a:gd name="connsiteY183" fmla="*/ 1103838 h 1713864"/>
              <a:gd name="connsiteX184" fmla="*/ 1440970 w 1715332"/>
              <a:gd name="connsiteY184" fmla="*/ 1234139 h 1713864"/>
              <a:gd name="connsiteX185" fmla="*/ 1506251 w 1715332"/>
              <a:gd name="connsiteY185" fmla="*/ 1234139 h 1713864"/>
              <a:gd name="connsiteX186" fmla="*/ 1506251 w 1715332"/>
              <a:gd name="connsiteY186" fmla="*/ 1171923 h 1713864"/>
              <a:gd name="connsiteX187" fmla="*/ 1511762 w 1715332"/>
              <a:gd name="connsiteY187" fmla="*/ 1166412 h 1713864"/>
              <a:gd name="connsiteX188" fmla="*/ 1578803 w 1715332"/>
              <a:gd name="connsiteY188" fmla="*/ 1166412 h 1713864"/>
              <a:gd name="connsiteX189" fmla="*/ 1578803 w 1715332"/>
              <a:gd name="connsiteY189" fmla="*/ 1102143 h 1713864"/>
              <a:gd name="connsiteX190" fmla="*/ 1584314 w 1715332"/>
              <a:gd name="connsiteY190" fmla="*/ 1096599 h 1713864"/>
              <a:gd name="connsiteX191" fmla="*/ 1640171 w 1715332"/>
              <a:gd name="connsiteY191" fmla="*/ 1096599 h 1713864"/>
              <a:gd name="connsiteX192" fmla="*/ 1645779 w 1715332"/>
              <a:gd name="connsiteY192" fmla="*/ 1102208 h 1713864"/>
              <a:gd name="connsiteX193" fmla="*/ 1645779 w 1715332"/>
              <a:gd name="connsiteY193" fmla="*/ 1371255 h 1713864"/>
              <a:gd name="connsiteX194" fmla="*/ 1585651 w 1715332"/>
              <a:gd name="connsiteY194" fmla="*/ 1371255 h 1713864"/>
              <a:gd name="connsiteX195" fmla="*/ 1578803 w 1715332"/>
              <a:gd name="connsiteY195" fmla="*/ 1364407 h 1713864"/>
              <a:gd name="connsiteX196" fmla="*/ 1578803 w 1715332"/>
              <a:gd name="connsiteY196" fmla="*/ 1235639 h 1713864"/>
              <a:gd name="connsiteX197" fmla="*/ 1508631 w 1715332"/>
              <a:gd name="connsiteY197" fmla="*/ 1235639 h 1713864"/>
              <a:gd name="connsiteX198" fmla="*/ 1508632 w 1715332"/>
              <a:gd name="connsiteY198" fmla="*/ 1235639 h 1713864"/>
              <a:gd name="connsiteX199" fmla="*/ 1508632 w 1715332"/>
              <a:gd name="connsiteY199" fmla="*/ 1301963 h 1713864"/>
              <a:gd name="connsiteX200" fmla="*/ 1507229 w 1715332"/>
              <a:gd name="connsiteY200" fmla="*/ 1303365 h 1713864"/>
              <a:gd name="connsiteX201" fmla="*/ 1441003 w 1715332"/>
              <a:gd name="connsiteY201" fmla="*/ 1303365 h 1713864"/>
              <a:gd name="connsiteX202" fmla="*/ 1441003 w 1715332"/>
              <a:gd name="connsiteY202" fmla="*/ 1369787 h 1713864"/>
              <a:gd name="connsiteX203" fmla="*/ 1504425 w 1715332"/>
              <a:gd name="connsiteY203" fmla="*/ 1369787 h 1713864"/>
              <a:gd name="connsiteX204" fmla="*/ 1510033 w 1715332"/>
              <a:gd name="connsiteY204" fmla="*/ 1375396 h 1713864"/>
              <a:gd name="connsiteX205" fmla="*/ 1510033 w 1715332"/>
              <a:gd name="connsiteY205" fmla="*/ 1439014 h 1713864"/>
              <a:gd name="connsiteX206" fmla="*/ 1640171 w 1715332"/>
              <a:gd name="connsiteY206" fmla="*/ 1439209 h 1713864"/>
              <a:gd name="connsiteX207" fmla="*/ 1645780 w 1715332"/>
              <a:gd name="connsiteY207" fmla="*/ 1444818 h 1713864"/>
              <a:gd name="connsiteX208" fmla="*/ 1645780 w 1715332"/>
              <a:gd name="connsiteY208" fmla="*/ 1507294 h 1713864"/>
              <a:gd name="connsiteX209" fmla="*/ 1709724 w 1715332"/>
              <a:gd name="connsiteY209" fmla="*/ 1507294 h 1713864"/>
              <a:gd name="connsiteX210" fmla="*/ 1715332 w 1715332"/>
              <a:gd name="connsiteY210" fmla="*/ 1512935 h 1713864"/>
              <a:gd name="connsiteX211" fmla="*/ 1715332 w 1715332"/>
              <a:gd name="connsiteY211" fmla="*/ 1571042 h 1713864"/>
              <a:gd name="connsiteX212" fmla="*/ 1709821 w 1715332"/>
              <a:gd name="connsiteY212" fmla="*/ 1576553 h 1713864"/>
              <a:gd name="connsiteX213" fmla="*/ 1583108 w 1715332"/>
              <a:gd name="connsiteY213" fmla="*/ 1576553 h 1713864"/>
              <a:gd name="connsiteX214" fmla="*/ 1576260 w 1715332"/>
              <a:gd name="connsiteY214" fmla="*/ 1569705 h 1713864"/>
              <a:gd name="connsiteX215" fmla="*/ 1576260 w 1715332"/>
              <a:gd name="connsiteY215" fmla="*/ 1508468 h 1713864"/>
              <a:gd name="connsiteX216" fmla="*/ 1441035 w 1715332"/>
              <a:gd name="connsiteY216" fmla="*/ 1508468 h 1713864"/>
              <a:gd name="connsiteX217" fmla="*/ 1441035 w 1715332"/>
              <a:gd name="connsiteY217" fmla="*/ 1646236 h 1713864"/>
              <a:gd name="connsiteX218" fmla="*/ 1304376 w 1715332"/>
              <a:gd name="connsiteY218" fmla="*/ 1646236 h 1713864"/>
              <a:gd name="connsiteX219" fmla="*/ 1302811 w 1715332"/>
              <a:gd name="connsiteY219" fmla="*/ 1647801 h 1713864"/>
              <a:gd name="connsiteX220" fmla="*/ 1302811 w 1715332"/>
              <a:gd name="connsiteY220" fmla="*/ 1713864 h 1713864"/>
              <a:gd name="connsiteX221" fmla="*/ 1102339 w 1715332"/>
              <a:gd name="connsiteY221" fmla="*/ 1713864 h 1713864"/>
              <a:gd name="connsiteX222" fmla="*/ 1095491 w 1715332"/>
              <a:gd name="connsiteY222" fmla="*/ 1707017 h 1713864"/>
              <a:gd name="connsiteX223" fmla="*/ 1095491 w 1715332"/>
              <a:gd name="connsiteY223" fmla="*/ 1576912 h 1713864"/>
              <a:gd name="connsiteX224" fmla="*/ 1162891 w 1715332"/>
              <a:gd name="connsiteY224" fmla="*/ 1576912 h 1713864"/>
              <a:gd name="connsiteX225" fmla="*/ 1162891 w 1715332"/>
              <a:gd name="connsiteY225" fmla="*/ 1641377 h 1713864"/>
              <a:gd name="connsiteX226" fmla="*/ 1169739 w 1715332"/>
              <a:gd name="connsiteY226" fmla="*/ 1648225 h 1713864"/>
              <a:gd name="connsiteX227" fmla="*/ 1295246 w 1715332"/>
              <a:gd name="connsiteY227" fmla="*/ 1648225 h 1713864"/>
              <a:gd name="connsiteX228" fmla="*/ 1300757 w 1715332"/>
              <a:gd name="connsiteY228" fmla="*/ 1642714 h 1713864"/>
              <a:gd name="connsiteX229" fmla="*/ 1300757 w 1715332"/>
              <a:gd name="connsiteY229" fmla="*/ 1579684 h 1713864"/>
              <a:gd name="connsiteX230" fmla="*/ 1364896 w 1715332"/>
              <a:gd name="connsiteY230" fmla="*/ 1579684 h 1713864"/>
              <a:gd name="connsiteX231" fmla="*/ 1370407 w 1715332"/>
              <a:gd name="connsiteY231" fmla="*/ 1574173 h 1713864"/>
              <a:gd name="connsiteX232" fmla="*/ 1370407 w 1715332"/>
              <a:gd name="connsiteY232" fmla="*/ 1515935 h 1713864"/>
              <a:gd name="connsiteX233" fmla="*/ 1364799 w 1715332"/>
              <a:gd name="connsiteY233" fmla="*/ 1510327 h 1713864"/>
              <a:gd name="connsiteX234" fmla="*/ 1301050 w 1715332"/>
              <a:gd name="connsiteY234" fmla="*/ 1510327 h 1713864"/>
              <a:gd name="connsiteX235" fmla="*/ 1301050 w 1715332"/>
              <a:gd name="connsiteY235" fmla="*/ 1444590 h 1713864"/>
              <a:gd name="connsiteX236" fmla="*/ 1295442 w 1715332"/>
              <a:gd name="connsiteY236" fmla="*/ 1438981 h 1713864"/>
              <a:gd name="connsiteX237" fmla="*/ 1237204 w 1715332"/>
              <a:gd name="connsiteY237" fmla="*/ 1438981 h 1713864"/>
              <a:gd name="connsiteX238" fmla="*/ 1231693 w 1715332"/>
              <a:gd name="connsiteY238" fmla="*/ 1444492 h 1713864"/>
              <a:gd name="connsiteX239" fmla="*/ 1231693 w 1715332"/>
              <a:gd name="connsiteY239" fmla="*/ 1510294 h 1713864"/>
              <a:gd name="connsiteX240" fmla="*/ 1164587 w 1715332"/>
              <a:gd name="connsiteY240" fmla="*/ 1510294 h 1713864"/>
              <a:gd name="connsiteX241" fmla="*/ 1164587 w 1715332"/>
              <a:gd name="connsiteY241" fmla="*/ 1444557 h 1713864"/>
              <a:gd name="connsiteX242" fmla="*/ 1158978 w 1715332"/>
              <a:gd name="connsiteY242" fmla="*/ 1438949 h 1713864"/>
              <a:gd name="connsiteX243" fmla="*/ 1100741 w 1715332"/>
              <a:gd name="connsiteY243" fmla="*/ 1438949 h 1713864"/>
              <a:gd name="connsiteX244" fmla="*/ 1095230 w 1715332"/>
              <a:gd name="connsiteY244" fmla="*/ 1444459 h 1713864"/>
              <a:gd name="connsiteX245" fmla="*/ 1095230 w 1715332"/>
              <a:gd name="connsiteY245" fmla="*/ 1576684 h 1713864"/>
              <a:gd name="connsiteX246" fmla="*/ 1035264 w 1715332"/>
              <a:gd name="connsiteY246" fmla="*/ 1576684 h 1713864"/>
              <a:gd name="connsiteX247" fmla="*/ 1028417 w 1715332"/>
              <a:gd name="connsiteY247" fmla="*/ 1569836 h 1713864"/>
              <a:gd name="connsiteX248" fmla="*/ 1028417 w 1715332"/>
              <a:gd name="connsiteY248" fmla="*/ 1440807 h 1713864"/>
              <a:gd name="connsiteX249" fmla="*/ 962549 w 1715332"/>
              <a:gd name="connsiteY249" fmla="*/ 1440807 h 1713864"/>
              <a:gd name="connsiteX250" fmla="*/ 961701 w 1715332"/>
              <a:gd name="connsiteY250" fmla="*/ 1439959 h 1713864"/>
              <a:gd name="connsiteX251" fmla="*/ 961701 w 1715332"/>
              <a:gd name="connsiteY251" fmla="*/ 1503186 h 1713864"/>
              <a:gd name="connsiteX252" fmla="*/ 956190 w 1715332"/>
              <a:gd name="connsiteY252" fmla="*/ 1508696 h 1713864"/>
              <a:gd name="connsiteX253" fmla="*/ 898311 w 1715332"/>
              <a:gd name="connsiteY253" fmla="*/ 1508696 h 1713864"/>
              <a:gd name="connsiteX254" fmla="*/ 891464 w 1715332"/>
              <a:gd name="connsiteY254" fmla="*/ 1501849 h 1713864"/>
              <a:gd name="connsiteX255" fmla="*/ 891464 w 1715332"/>
              <a:gd name="connsiteY255" fmla="*/ 1376896 h 1713864"/>
              <a:gd name="connsiteX256" fmla="*/ 896975 w 1715332"/>
              <a:gd name="connsiteY256" fmla="*/ 1371385 h 1713864"/>
              <a:gd name="connsiteX257" fmla="*/ 961734 w 1715332"/>
              <a:gd name="connsiteY257" fmla="*/ 1371385 h 1713864"/>
              <a:gd name="connsiteX258" fmla="*/ 961734 w 1715332"/>
              <a:gd name="connsiteY258" fmla="*/ 1305550 h 1713864"/>
              <a:gd name="connsiteX259" fmla="*/ 964212 w 1715332"/>
              <a:gd name="connsiteY259" fmla="*/ 1303072 h 1713864"/>
              <a:gd name="connsiteX260" fmla="*/ 1095426 w 1715332"/>
              <a:gd name="connsiteY260" fmla="*/ 1303072 h 1713864"/>
              <a:gd name="connsiteX261" fmla="*/ 1095426 w 1715332"/>
              <a:gd name="connsiteY261" fmla="*/ 1234563 h 1713864"/>
              <a:gd name="connsiteX262" fmla="*/ 1035851 w 1715332"/>
              <a:gd name="connsiteY262" fmla="*/ 1234563 h 1713864"/>
              <a:gd name="connsiteX263" fmla="*/ 1029003 w 1715332"/>
              <a:gd name="connsiteY263" fmla="*/ 1227715 h 1713864"/>
              <a:gd name="connsiteX264" fmla="*/ 1029003 w 1715332"/>
              <a:gd name="connsiteY264" fmla="*/ 1170847 h 1713864"/>
              <a:gd name="connsiteX265" fmla="*/ 1034514 w 1715332"/>
              <a:gd name="connsiteY265" fmla="*/ 1165337 h 1713864"/>
              <a:gd name="connsiteX266" fmla="*/ 1095426 w 1715332"/>
              <a:gd name="connsiteY266" fmla="*/ 1165337 h 1713864"/>
              <a:gd name="connsiteX267" fmla="*/ 1095426 w 1715332"/>
              <a:gd name="connsiteY267" fmla="*/ 1103741 h 1713864"/>
              <a:gd name="connsiteX268" fmla="*/ 1100936 w 1715332"/>
              <a:gd name="connsiteY268" fmla="*/ 1098230 h 1713864"/>
              <a:gd name="connsiteX269" fmla="*/ 1232020 w 1715332"/>
              <a:gd name="connsiteY269" fmla="*/ 1098230 h 1713864"/>
              <a:gd name="connsiteX270" fmla="*/ 1232020 w 1715332"/>
              <a:gd name="connsiteY270" fmla="*/ 1032069 h 1713864"/>
              <a:gd name="connsiteX271" fmla="*/ 1237530 w 1715332"/>
              <a:gd name="connsiteY271" fmla="*/ 1026558 h 1713864"/>
              <a:gd name="connsiteX272" fmla="*/ 210613 w 1715332"/>
              <a:gd name="connsiteY272" fmla="*/ 960821 h 1713864"/>
              <a:gd name="connsiteX273" fmla="*/ 207124 w 1715332"/>
              <a:gd name="connsiteY273" fmla="*/ 964309 h 1713864"/>
              <a:gd name="connsiteX274" fmla="*/ 207124 w 1715332"/>
              <a:gd name="connsiteY274" fmla="*/ 1029199 h 1713864"/>
              <a:gd name="connsiteX275" fmla="*/ 272013 w 1715332"/>
              <a:gd name="connsiteY275" fmla="*/ 1029199 h 1713864"/>
              <a:gd name="connsiteX276" fmla="*/ 275503 w 1715332"/>
              <a:gd name="connsiteY276" fmla="*/ 1025710 h 1713864"/>
              <a:gd name="connsiteX277" fmla="*/ 275535 w 1715332"/>
              <a:gd name="connsiteY277" fmla="*/ 1025710 h 1713864"/>
              <a:gd name="connsiteX278" fmla="*/ 275535 w 1715332"/>
              <a:gd name="connsiteY278" fmla="*/ 964309 h 1713864"/>
              <a:gd name="connsiteX279" fmla="*/ 272046 w 1715332"/>
              <a:gd name="connsiteY279" fmla="*/ 960821 h 1713864"/>
              <a:gd name="connsiteX280" fmla="*/ 271868 w 1715332"/>
              <a:gd name="connsiteY280" fmla="*/ 960821 h 1713864"/>
              <a:gd name="connsiteX281" fmla="*/ 272863 w 1715332"/>
              <a:gd name="connsiteY281" fmla="*/ 963918 h 1713864"/>
              <a:gd name="connsiteX282" fmla="*/ 272863 w 1715332"/>
              <a:gd name="connsiteY282" fmla="*/ 1024993 h 1713864"/>
              <a:gd name="connsiteX283" fmla="*/ 271721 w 1715332"/>
              <a:gd name="connsiteY283" fmla="*/ 1028548 h 1713864"/>
              <a:gd name="connsiteX284" fmla="*/ 271721 w 1715332"/>
              <a:gd name="connsiteY284" fmla="*/ 960821 h 1713864"/>
              <a:gd name="connsiteX285" fmla="*/ 1444036 w 1715332"/>
              <a:gd name="connsiteY285" fmla="*/ 958799 h 1713864"/>
              <a:gd name="connsiteX286" fmla="*/ 1577271 w 1715332"/>
              <a:gd name="connsiteY286" fmla="*/ 958799 h 1713864"/>
              <a:gd name="connsiteX287" fmla="*/ 1578771 w 1715332"/>
              <a:gd name="connsiteY287" fmla="*/ 960299 h 1713864"/>
              <a:gd name="connsiteX288" fmla="*/ 1578771 w 1715332"/>
              <a:gd name="connsiteY288" fmla="*/ 1022515 h 1713864"/>
              <a:gd name="connsiteX289" fmla="*/ 1573260 w 1715332"/>
              <a:gd name="connsiteY289" fmla="*/ 1028026 h 1713864"/>
              <a:gd name="connsiteX290" fmla="*/ 1444851 w 1715332"/>
              <a:gd name="connsiteY290" fmla="*/ 1028026 h 1713864"/>
              <a:gd name="connsiteX291" fmla="*/ 1438525 w 1715332"/>
              <a:gd name="connsiteY291" fmla="*/ 1021700 h 1713864"/>
              <a:gd name="connsiteX292" fmla="*/ 1438525 w 1715332"/>
              <a:gd name="connsiteY292" fmla="*/ 964310 h 1713864"/>
              <a:gd name="connsiteX293" fmla="*/ 1444036 w 1715332"/>
              <a:gd name="connsiteY293" fmla="*/ 958799 h 1713864"/>
              <a:gd name="connsiteX294" fmla="*/ 897431 w 1715332"/>
              <a:gd name="connsiteY294" fmla="*/ 890127 h 1713864"/>
              <a:gd name="connsiteX295" fmla="*/ 955669 w 1715332"/>
              <a:gd name="connsiteY295" fmla="*/ 890127 h 1713864"/>
              <a:gd name="connsiteX296" fmla="*/ 961277 w 1715332"/>
              <a:gd name="connsiteY296" fmla="*/ 895736 h 1713864"/>
              <a:gd name="connsiteX297" fmla="*/ 961277 w 1715332"/>
              <a:gd name="connsiteY297" fmla="*/ 951300 h 1713864"/>
              <a:gd name="connsiteX298" fmla="*/ 955767 w 1715332"/>
              <a:gd name="connsiteY298" fmla="*/ 956810 h 1713864"/>
              <a:gd name="connsiteX299" fmla="*/ 898801 w 1715332"/>
              <a:gd name="connsiteY299" fmla="*/ 956810 h 1713864"/>
              <a:gd name="connsiteX300" fmla="*/ 891953 w 1715332"/>
              <a:gd name="connsiteY300" fmla="*/ 949963 h 1713864"/>
              <a:gd name="connsiteX301" fmla="*/ 891953 w 1715332"/>
              <a:gd name="connsiteY301" fmla="*/ 895670 h 1713864"/>
              <a:gd name="connsiteX302" fmla="*/ 897431 w 1715332"/>
              <a:gd name="connsiteY302" fmla="*/ 890127 h 1713864"/>
              <a:gd name="connsiteX303" fmla="*/ 1651291 w 1715332"/>
              <a:gd name="connsiteY303" fmla="*/ 822498 h 1713864"/>
              <a:gd name="connsiteX304" fmla="*/ 1709398 w 1715332"/>
              <a:gd name="connsiteY304" fmla="*/ 822498 h 1713864"/>
              <a:gd name="connsiteX305" fmla="*/ 1715006 w 1715332"/>
              <a:gd name="connsiteY305" fmla="*/ 828107 h 1713864"/>
              <a:gd name="connsiteX306" fmla="*/ 1715006 w 1715332"/>
              <a:gd name="connsiteY306" fmla="*/ 1021080 h 1713864"/>
              <a:gd name="connsiteX307" fmla="*/ 1709496 w 1715332"/>
              <a:gd name="connsiteY307" fmla="*/ 1026591 h 1713864"/>
              <a:gd name="connsiteX308" fmla="*/ 1645780 w 1715332"/>
              <a:gd name="connsiteY308" fmla="*/ 1026591 h 1713864"/>
              <a:gd name="connsiteX309" fmla="*/ 1645780 w 1715332"/>
              <a:gd name="connsiteY309" fmla="*/ 959843 h 1713864"/>
              <a:gd name="connsiteX310" fmla="*/ 1578966 w 1715332"/>
              <a:gd name="connsiteY310" fmla="*/ 959843 h 1713864"/>
              <a:gd name="connsiteX311" fmla="*/ 1578966 w 1715332"/>
              <a:gd name="connsiteY311" fmla="*/ 896127 h 1713864"/>
              <a:gd name="connsiteX312" fmla="*/ 1584444 w 1715332"/>
              <a:gd name="connsiteY312" fmla="*/ 890616 h 1713864"/>
              <a:gd name="connsiteX313" fmla="*/ 1645780 w 1715332"/>
              <a:gd name="connsiteY313" fmla="*/ 890616 h 1713864"/>
              <a:gd name="connsiteX314" fmla="*/ 1645780 w 1715332"/>
              <a:gd name="connsiteY314" fmla="*/ 828041 h 1713864"/>
              <a:gd name="connsiteX315" fmla="*/ 1651291 w 1715332"/>
              <a:gd name="connsiteY315" fmla="*/ 822498 h 1713864"/>
              <a:gd name="connsiteX316" fmla="*/ 758293 w 1715332"/>
              <a:gd name="connsiteY316" fmla="*/ 754804 h 1713864"/>
              <a:gd name="connsiteX317" fmla="*/ 820606 w 1715332"/>
              <a:gd name="connsiteY317" fmla="*/ 754804 h 1713864"/>
              <a:gd name="connsiteX318" fmla="*/ 824160 w 1715332"/>
              <a:gd name="connsiteY318" fmla="*/ 758358 h 1713864"/>
              <a:gd name="connsiteX319" fmla="*/ 824160 w 1715332"/>
              <a:gd name="connsiteY319" fmla="*/ 886605 h 1713864"/>
              <a:gd name="connsiteX320" fmla="*/ 820671 w 1715332"/>
              <a:gd name="connsiteY320" fmla="*/ 890094 h 1713864"/>
              <a:gd name="connsiteX321" fmla="*/ 756434 w 1715332"/>
              <a:gd name="connsiteY321" fmla="*/ 890094 h 1713864"/>
              <a:gd name="connsiteX322" fmla="*/ 756434 w 1715332"/>
              <a:gd name="connsiteY322" fmla="*/ 960690 h 1713864"/>
              <a:gd name="connsiteX323" fmla="*/ 756336 w 1715332"/>
              <a:gd name="connsiteY323" fmla="*/ 960788 h 1713864"/>
              <a:gd name="connsiteX324" fmla="*/ 817575 w 1715332"/>
              <a:gd name="connsiteY324" fmla="*/ 960788 h 1713864"/>
              <a:gd name="connsiteX325" fmla="*/ 821064 w 1715332"/>
              <a:gd name="connsiteY325" fmla="*/ 964277 h 1713864"/>
              <a:gd name="connsiteX326" fmla="*/ 821064 w 1715332"/>
              <a:gd name="connsiteY326" fmla="*/ 1025091 h 1713864"/>
              <a:gd name="connsiteX327" fmla="*/ 817510 w 1715332"/>
              <a:gd name="connsiteY327" fmla="*/ 1028645 h 1713864"/>
              <a:gd name="connsiteX328" fmla="*/ 620526 w 1715332"/>
              <a:gd name="connsiteY328" fmla="*/ 1028645 h 1713864"/>
              <a:gd name="connsiteX329" fmla="*/ 617037 w 1715332"/>
              <a:gd name="connsiteY329" fmla="*/ 1025156 h 1713864"/>
              <a:gd name="connsiteX330" fmla="*/ 617037 w 1715332"/>
              <a:gd name="connsiteY330" fmla="*/ 960788 h 1713864"/>
              <a:gd name="connsiteX331" fmla="*/ 687078 w 1715332"/>
              <a:gd name="connsiteY331" fmla="*/ 960788 h 1713864"/>
              <a:gd name="connsiteX332" fmla="*/ 687078 w 1715332"/>
              <a:gd name="connsiteY332" fmla="*/ 889768 h 1713864"/>
              <a:gd name="connsiteX333" fmla="*/ 690567 w 1715332"/>
              <a:gd name="connsiteY333" fmla="*/ 886279 h 1713864"/>
              <a:gd name="connsiteX334" fmla="*/ 752880 w 1715332"/>
              <a:gd name="connsiteY334" fmla="*/ 886279 h 1713864"/>
              <a:gd name="connsiteX335" fmla="*/ 754804 w 1715332"/>
              <a:gd name="connsiteY335" fmla="*/ 888204 h 1713864"/>
              <a:gd name="connsiteX336" fmla="*/ 754804 w 1715332"/>
              <a:gd name="connsiteY336" fmla="*/ 758293 h 1713864"/>
              <a:gd name="connsiteX337" fmla="*/ 758293 w 1715332"/>
              <a:gd name="connsiteY337" fmla="*/ 754804 h 1713864"/>
              <a:gd name="connsiteX338" fmla="*/ 343196 w 1715332"/>
              <a:gd name="connsiteY338" fmla="*/ 752522 h 1713864"/>
              <a:gd name="connsiteX339" fmla="*/ 343196 w 1715332"/>
              <a:gd name="connsiteY339" fmla="*/ 820216 h 1713864"/>
              <a:gd name="connsiteX340" fmla="*/ 346652 w 1715332"/>
              <a:gd name="connsiteY340" fmla="*/ 823672 h 1713864"/>
              <a:gd name="connsiteX341" fmla="*/ 477931 w 1715332"/>
              <a:gd name="connsiteY341" fmla="*/ 823672 h 1713864"/>
              <a:gd name="connsiteX342" fmla="*/ 477931 w 1715332"/>
              <a:gd name="connsiteY342" fmla="*/ 890159 h 1713864"/>
              <a:gd name="connsiteX343" fmla="*/ 413042 w 1715332"/>
              <a:gd name="connsiteY343" fmla="*/ 890159 h 1713864"/>
              <a:gd name="connsiteX344" fmla="*/ 409553 w 1715332"/>
              <a:gd name="connsiteY344" fmla="*/ 893648 h 1713864"/>
              <a:gd name="connsiteX345" fmla="*/ 409553 w 1715332"/>
              <a:gd name="connsiteY345" fmla="*/ 954984 h 1713864"/>
              <a:gd name="connsiteX346" fmla="*/ 413107 w 1715332"/>
              <a:gd name="connsiteY346" fmla="*/ 958538 h 1713864"/>
              <a:gd name="connsiteX347" fmla="*/ 474442 w 1715332"/>
              <a:gd name="connsiteY347" fmla="*/ 958538 h 1713864"/>
              <a:gd name="connsiteX348" fmla="*/ 477931 w 1715332"/>
              <a:gd name="connsiteY348" fmla="*/ 955049 h 1713864"/>
              <a:gd name="connsiteX349" fmla="*/ 477931 w 1715332"/>
              <a:gd name="connsiteY349" fmla="*/ 890616 h 1713864"/>
              <a:gd name="connsiteX350" fmla="*/ 543799 w 1715332"/>
              <a:gd name="connsiteY350" fmla="*/ 890616 h 1713864"/>
              <a:gd name="connsiteX351" fmla="*/ 547288 w 1715332"/>
              <a:gd name="connsiteY351" fmla="*/ 887127 h 1713864"/>
              <a:gd name="connsiteX352" fmla="*/ 547288 w 1715332"/>
              <a:gd name="connsiteY352" fmla="*/ 816270 h 1713864"/>
              <a:gd name="connsiteX353" fmla="*/ 547223 w 1715332"/>
              <a:gd name="connsiteY353" fmla="*/ 815944 h 1713864"/>
              <a:gd name="connsiteX354" fmla="*/ 547223 w 1715332"/>
              <a:gd name="connsiteY354" fmla="*/ 756011 h 1713864"/>
              <a:gd name="connsiteX355" fmla="*/ 543734 w 1715332"/>
              <a:gd name="connsiteY355" fmla="*/ 752522 h 1713864"/>
              <a:gd name="connsiteX356" fmla="*/ 141191 w 1715332"/>
              <a:gd name="connsiteY356" fmla="*/ 752359 h 1713864"/>
              <a:gd name="connsiteX357" fmla="*/ 205461 w 1715332"/>
              <a:gd name="connsiteY357" fmla="*/ 752359 h 1713864"/>
              <a:gd name="connsiteX358" fmla="*/ 208950 w 1715332"/>
              <a:gd name="connsiteY358" fmla="*/ 755848 h 1713864"/>
              <a:gd name="connsiteX359" fmla="*/ 208950 w 1715332"/>
              <a:gd name="connsiteY359" fmla="*/ 820118 h 1713864"/>
              <a:gd name="connsiteX360" fmla="*/ 205494 w 1715332"/>
              <a:gd name="connsiteY360" fmla="*/ 823607 h 1713864"/>
              <a:gd name="connsiteX361" fmla="*/ 141191 w 1715332"/>
              <a:gd name="connsiteY361" fmla="*/ 823607 h 1713864"/>
              <a:gd name="connsiteX362" fmla="*/ 137702 w 1715332"/>
              <a:gd name="connsiteY362" fmla="*/ 820118 h 1713864"/>
              <a:gd name="connsiteX363" fmla="*/ 137702 w 1715332"/>
              <a:gd name="connsiteY363" fmla="*/ 755848 h 1713864"/>
              <a:gd name="connsiteX364" fmla="*/ 141191 w 1715332"/>
              <a:gd name="connsiteY364" fmla="*/ 752359 h 1713864"/>
              <a:gd name="connsiteX365" fmla="*/ 1101230 w 1715332"/>
              <a:gd name="connsiteY365" fmla="*/ 687535 h 1713864"/>
              <a:gd name="connsiteX366" fmla="*/ 1095720 w 1715332"/>
              <a:gd name="connsiteY366" fmla="*/ 693046 h 1713864"/>
              <a:gd name="connsiteX367" fmla="*/ 1095720 w 1715332"/>
              <a:gd name="connsiteY367" fmla="*/ 754088 h 1713864"/>
              <a:gd name="connsiteX368" fmla="*/ 1096274 w 1715332"/>
              <a:gd name="connsiteY368" fmla="*/ 754642 h 1713864"/>
              <a:gd name="connsiteX369" fmla="*/ 1034547 w 1715332"/>
              <a:gd name="connsiteY369" fmla="*/ 754642 h 1713864"/>
              <a:gd name="connsiteX370" fmla="*/ 1029036 w 1715332"/>
              <a:gd name="connsiteY370" fmla="*/ 760152 h 1713864"/>
              <a:gd name="connsiteX371" fmla="*/ 1029036 w 1715332"/>
              <a:gd name="connsiteY371" fmla="*/ 820868 h 1713864"/>
              <a:gd name="connsiteX372" fmla="*/ 1029461 w 1715332"/>
              <a:gd name="connsiteY372" fmla="*/ 821292 h 1713864"/>
              <a:gd name="connsiteX373" fmla="*/ 1161489 w 1715332"/>
              <a:gd name="connsiteY373" fmla="*/ 821292 h 1713864"/>
              <a:gd name="connsiteX374" fmla="*/ 1167000 w 1715332"/>
              <a:gd name="connsiteY374" fmla="*/ 815781 h 1713864"/>
              <a:gd name="connsiteX375" fmla="*/ 1167000 w 1715332"/>
              <a:gd name="connsiteY375" fmla="*/ 755033 h 1713864"/>
              <a:gd name="connsiteX376" fmla="*/ 1166609 w 1715332"/>
              <a:gd name="connsiteY376" fmla="*/ 754642 h 1713864"/>
              <a:gd name="connsiteX377" fmla="*/ 1230552 w 1715332"/>
              <a:gd name="connsiteY377" fmla="*/ 754642 h 1713864"/>
              <a:gd name="connsiteX378" fmla="*/ 1236063 w 1715332"/>
              <a:gd name="connsiteY378" fmla="*/ 749131 h 1713864"/>
              <a:gd name="connsiteX379" fmla="*/ 1236063 w 1715332"/>
              <a:gd name="connsiteY379" fmla="*/ 693144 h 1713864"/>
              <a:gd name="connsiteX380" fmla="*/ 1230455 w 1715332"/>
              <a:gd name="connsiteY380" fmla="*/ 687535 h 1713864"/>
              <a:gd name="connsiteX381" fmla="*/ 1445829 w 1715332"/>
              <a:gd name="connsiteY381" fmla="*/ 619026 h 1713864"/>
              <a:gd name="connsiteX382" fmla="*/ 1509544 w 1715332"/>
              <a:gd name="connsiteY382" fmla="*/ 619026 h 1713864"/>
              <a:gd name="connsiteX383" fmla="*/ 1509544 w 1715332"/>
              <a:gd name="connsiteY383" fmla="*/ 686589 h 1713864"/>
              <a:gd name="connsiteX384" fmla="*/ 1578868 w 1715332"/>
              <a:gd name="connsiteY384" fmla="*/ 686589 h 1713864"/>
              <a:gd name="connsiteX385" fmla="*/ 1578868 w 1715332"/>
              <a:gd name="connsiteY385" fmla="*/ 753990 h 1713864"/>
              <a:gd name="connsiteX386" fmla="*/ 1509544 w 1715332"/>
              <a:gd name="connsiteY386" fmla="*/ 753990 h 1713864"/>
              <a:gd name="connsiteX387" fmla="*/ 1509544 w 1715332"/>
              <a:gd name="connsiteY387" fmla="*/ 815782 h 1713864"/>
              <a:gd name="connsiteX388" fmla="*/ 1504034 w 1715332"/>
              <a:gd name="connsiteY388" fmla="*/ 821325 h 1713864"/>
              <a:gd name="connsiteX389" fmla="*/ 1445927 w 1715332"/>
              <a:gd name="connsiteY389" fmla="*/ 821325 h 1713864"/>
              <a:gd name="connsiteX390" fmla="*/ 1440318 w 1715332"/>
              <a:gd name="connsiteY390" fmla="*/ 815717 h 1713864"/>
              <a:gd name="connsiteX391" fmla="*/ 1440318 w 1715332"/>
              <a:gd name="connsiteY391" fmla="*/ 624537 h 1713864"/>
              <a:gd name="connsiteX392" fmla="*/ 1445829 w 1715332"/>
              <a:gd name="connsiteY392" fmla="*/ 619026 h 1713864"/>
              <a:gd name="connsiteX393" fmla="*/ 412292 w 1715332"/>
              <a:gd name="connsiteY393" fmla="*/ 617526 h 1713864"/>
              <a:gd name="connsiteX394" fmla="*/ 412292 w 1715332"/>
              <a:gd name="connsiteY394" fmla="*/ 683850 h 1713864"/>
              <a:gd name="connsiteX395" fmla="*/ 415781 w 1715332"/>
              <a:gd name="connsiteY395" fmla="*/ 687339 h 1713864"/>
              <a:gd name="connsiteX396" fmla="*/ 478551 w 1715332"/>
              <a:gd name="connsiteY396" fmla="*/ 687339 h 1713864"/>
              <a:gd name="connsiteX397" fmla="*/ 482105 w 1715332"/>
              <a:gd name="connsiteY397" fmla="*/ 683785 h 1713864"/>
              <a:gd name="connsiteX398" fmla="*/ 482105 w 1715332"/>
              <a:gd name="connsiteY398" fmla="*/ 621015 h 1713864"/>
              <a:gd name="connsiteX399" fmla="*/ 478616 w 1715332"/>
              <a:gd name="connsiteY399" fmla="*/ 617526 h 1713864"/>
              <a:gd name="connsiteX400" fmla="*/ 1515153 w 1715332"/>
              <a:gd name="connsiteY400" fmla="*/ 549702 h 1713864"/>
              <a:gd name="connsiteX401" fmla="*/ 1572217 w 1715332"/>
              <a:gd name="connsiteY401" fmla="*/ 549702 h 1713864"/>
              <a:gd name="connsiteX402" fmla="*/ 1577727 w 1715332"/>
              <a:gd name="connsiteY402" fmla="*/ 555213 h 1713864"/>
              <a:gd name="connsiteX403" fmla="*/ 1577727 w 1715332"/>
              <a:gd name="connsiteY403" fmla="*/ 617950 h 1713864"/>
              <a:gd name="connsiteX404" fmla="*/ 1509544 w 1715332"/>
              <a:gd name="connsiteY404" fmla="*/ 617950 h 1713864"/>
              <a:gd name="connsiteX405" fmla="*/ 1509544 w 1715332"/>
              <a:gd name="connsiteY405" fmla="*/ 555311 h 1713864"/>
              <a:gd name="connsiteX406" fmla="*/ 1515153 w 1715332"/>
              <a:gd name="connsiteY406" fmla="*/ 549702 h 1713864"/>
              <a:gd name="connsiteX407" fmla="*/ 5576 w 1715332"/>
              <a:gd name="connsiteY407" fmla="*/ 549702 h 1713864"/>
              <a:gd name="connsiteX408" fmla="*/ 66813 w 1715332"/>
              <a:gd name="connsiteY408" fmla="*/ 549702 h 1713864"/>
              <a:gd name="connsiteX409" fmla="*/ 70302 w 1715332"/>
              <a:gd name="connsiteY409" fmla="*/ 553191 h 1713864"/>
              <a:gd name="connsiteX410" fmla="*/ 70302 w 1715332"/>
              <a:gd name="connsiteY410" fmla="*/ 614428 h 1713864"/>
              <a:gd name="connsiteX411" fmla="*/ 66813 w 1715332"/>
              <a:gd name="connsiteY411" fmla="*/ 617918 h 1713864"/>
              <a:gd name="connsiteX412" fmla="*/ 5576 w 1715332"/>
              <a:gd name="connsiteY412" fmla="*/ 617918 h 1713864"/>
              <a:gd name="connsiteX413" fmla="*/ 2087 w 1715332"/>
              <a:gd name="connsiteY413" fmla="*/ 614428 h 1713864"/>
              <a:gd name="connsiteX414" fmla="*/ 2087 w 1715332"/>
              <a:gd name="connsiteY414" fmla="*/ 553191 h 1713864"/>
              <a:gd name="connsiteX415" fmla="*/ 5576 w 1715332"/>
              <a:gd name="connsiteY415" fmla="*/ 549702 h 1713864"/>
              <a:gd name="connsiteX416" fmla="*/ 829966 w 1715332"/>
              <a:gd name="connsiteY416" fmla="*/ 549636 h 1713864"/>
              <a:gd name="connsiteX417" fmla="*/ 888496 w 1715332"/>
              <a:gd name="connsiteY417" fmla="*/ 549636 h 1713864"/>
              <a:gd name="connsiteX418" fmla="*/ 894105 w 1715332"/>
              <a:gd name="connsiteY418" fmla="*/ 555245 h 1713864"/>
              <a:gd name="connsiteX419" fmla="*/ 894105 w 1715332"/>
              <a:gd name="connsiteY419" fmla="*/ 613776 h 1713864"/>
              <a:gd name="connsiteX420" fmla="*/ 888594 w 1715332"/>
              <a:gd name="connsiteY420" fmla="*/ 619286 h 1713864"/>
              <a:gd name="connsiteX421" fmla="*/ 824455 w 1715332"/>
              <a:gd name="connsiteY421" fmla="*/ 619286 h 1713864"/>
              <a:gd name="connsiteX422" fmla="*/ 824455 w 1715332"/>
              <a:gd name="connsiteY422" fmla="*/ 555147 h 1713864"/>
              <a:gd name="connsiteX423" fmla="*/ 829966 w 1715332"/>
              <a:gd name="connsiteY423" fmla="*/ 549636 h 1713864"/>
              <a:gd name="connsiteX424" fmla="*/ 1651291 w 1715332"/>
              <a:gd name="connsiteY424" fmla="*/ 549343 h 1713864"/>
              <a:gd name="connsiteX425" fmla="*/ 1709398 w 1715332"/>
              <a:gd name="connsiteY425" fmla="*/ 549343 h 1713864"/>
              <a:gd name="connsiteX426" fmla="*/ 1715006 w 1715332"/>
              <a:gd name="connsiteY426" fmla="*/ 554952 h 1713864"/>
              <a:gd name="connsiteX427" fmla="*/ 1715006 w 1715332"/>
              <a:gd name="connsiteY427" fmla="*/ 747925 h 1713864"/>
              <a:gd name="connsiteX428" fmla="*/ 1709496 w 1715332"/>
              <a:gd name="connsiteY428" fmla="*/ 753436 h 1713864"/>
              <a:gd name="connsiteX429" fmla="*/ 1645780 w 1715332"/>
              <a:gd name="connsiteY429" fmla="*/ 753436 h 1713864"/>
              <a:gd name="connsiteX430" fmla="*/ 1645780 w 1715332"/>
              <a:gd name="connsiteY430" fmla="*/ 686623 h 1713864"/>
              <a:gd name="connsiteX431" fmla="*/ 1578934 w 1715332"/>
              <a:gd name="connsiteY431" fmla="*/ 686623 h 1713864"/>
              <a:gd name="connsiteX432" fmla="*/ 1578934 w 1715332"/>
              <a:gd name="connsiteY432" fmla="*/ 618439 h 1713864"/>
              <a:gd name="connsiteX433" fmla="*/ 1645780 w 1715332"/>
              <a:gd name="connsiteY433" fmla="*/ 618439 h 1713864"/>
              <a:gd name="connsiteX434" fmla="*/ 1645780 w 1715332"/>
              <a:gd name="connsiteY434" fmla="*/ 554886 h 1713864"/>
              <a:gd name="connsiteX435" fmla="*/ 1651291 w 1715332"/>
              <a:gd name="connsiteY435" fmla="*/ 549343 h 1713864"/>
              <a:gd name="connsiteX436" fmla="*/ 417803 w 1715332"/>
              <a:gd name="connsiteY436" fmla="*/ 548071 h 1713864"/>
              <a:gd name="connsiteX437" fmla="*/ 545495 w 1715332"/>
              <a:gd name="connsiteY437" fmla="*/ 548071 h 1713864"/>
              <a:gd name="connsiteX438" fmla="*/ 551005 w 1715332"/>
              <a:gd name="connsiteY438" fmla="*/ 553582 h 1713864"/>
              <a:gd name="connsiteX439" fmla="*/ 551005 w 1715332"/>
              <a:gd name="connsiteY439" fmla="*/ 685089 h 1713864"/>
              <a:gd name="connsiteX440" fmla="*/ 613514 w 1715332"/>
              <a:gd name="connsiteY440" fmla="*/ 685089 h 1713864"/>
              <a:gd name="connsiteX441" fmla="*/ 619025 w 1715332"/>
              <a:gd name="connsiteY441" fmla="*/ 690600 h 1713864"/>
              <a:gd name="connsiteX442" fmla="*/ 619025 w 1715332"/>
              <a:gd name="connsiteY442" fmla="*/ 960266 h 1713864"/>
              <a:gd name="connsiteX443" fmla="*/ 549310 w 1715332"/>
              <a:gd name="connsiteY443" fmla="*/ 960266 h 1713864"/>
              <a:gd name="connsiteX444" fmla="*/ 549310 w 1715332"/>
              <a:gd name="connsiteY444" fmla="*/ 1027699 h 1713864"/>
              <a:gd name="connsiteX445" fmla="*/ 413107 w 1715332"/>
              <a:gd name="connsiteY445" fmla="*/ 1027699 h 1713864"/>
              <a:gd name="connsiteX446" fmla="*/ 409553 w 1715332"/>
              <a:gd name="connsiteY446" fmla="*/ 1031253 h 1713864"/>
              <a:gd name="connsiteX447" fmla="*/ 409553 w 1715332"/>
              <a:gd name="connsiteY447" fmla="*/ 1095393 h 1713864"/>
              <a:gd name="connsiteX448" fmla="*/ 413042 w 1715332"/>
              <a:gd name="connsiteY448" fmla="*/ 1098882 h 1713864"/>
              <a:gd name="connsiteX449" fmla="*/ 549636 w 1715332"/>
              <a:gd name="connsiteY449" fmla="*/ 1098882 h 1713864"/>
              <a:gd name="connsiteX450" fmla="*/ 549636 w 1715332"/>
              <a:gd name="connsiteY450" fmla="*/ 1028644 h 1713864"/>
              <a:gd name="connsiteX451" fmla="*/ 619025 w 1715332"/>
              <a:gd name="connsiteY451" fmla="*/ 1028644 h 1713864"/>
              <a:gd name="connsiteX452" fmla="*/ 619025 w 1715332"/>
              <a:gd name="connsiteY452" fmla="*/ 1094838 h 1713864"/>
              <a:gd name="connsiteX453" fmla="*/ 613514 w 1715332"/>
              <a:gd name="connsiteY453" fmla="*/ 1100349 h 1713864"/>
              <a:gd name="connsiteX454" fmla="*/ 549603 w 1715332"/>
              <a:gd name="connsiteY454" fmla="*/ 1100349 h 1713864"/>
              <a:gd name="connsiteX455" fmla="*/ 549603 w 1715332"/>
              <a:gd name="connsiteY455" fmla="*/ 1160641 h 1713864"/>
              <a:gd name="connsiteX456" fmla="*/ 544093 w 1715332"/>
              <a:gd name="connsiteY456" fmla="*/ 1166152 h 1713864"/>
              <a:gd name="connsiteX457" fmla="*/ 212635 w 1715332"/>
              <a:gd name="connsiteY457" fmla="*/ 1166152 h 1713864"/>
              <a:gd name="connsiteX458" fmla="*/ 207124 w 1715332"/>
              <a:gd name="connsiteY458" fmla="*/ 1160641 h 1713864"/>
              <a:gd name="connsiteX459" fmla="*/ 207124 w 1715332"/>
              <a:gd name="connsiteY459" fmla="*/ 1032558 h 1713864"/>
              <a:gd name="connsiteX460" fmla="*/ 143702 w 1715332"/>
              <a:gd name="connsiteY460" fmla="*/ 1032558 h 1713864"/>
              <a:gd name="connsiteX461" fmla="*/ 138191 w 1715332"/>
              <a:gd name="connsiteY461" fmla="*/ 1027047 h 1713864"/>
              <a:gd name="connsiteX462" fmla="*/ 138191 w 1715332"/>
              <a:gd name="connsiteY462" fmla="*/ 960788 h 1713864"/>
              <a:gd name="connsiteX463" fmla="*/ 5967 w 1715332"/>
              <a:gd name="connsiteY463" fmla="*/ 960788 h 1713864"/>
              <a:gd name="connsiteX464" fmla="*/ 456 w 1715332"/>
              <a:gd name="connsiteY464" fmla="*/ 955277 h 1713864"/>
              <a:gd name="connsiteX465" fmla="*/ 456 w 1715332"/>
              <a:gd name="connsiteY465" fmla="*/ 894790 h 1713864"/>
              <a:gd name="connsiteX466" fmla="*/ 5967 w 1715332"/>
              <a:gd name="connsiteY466" fmla="*/ 889279 h 1713864"/>
              <a:gd name="connsiteX467" fmla="*/ 207124 w 1715332"/>
              <a:gd name="connsiteY467" fmla="*/ 889279 h 1713864"/>
              <a:gd name="connsiteX468" fmla="*/ 207124 w 1715332"/>
              <a:gd name="connsiteY468" fmla="*/ 829183 h 1713864"/>
              <a:gd name="connsiteX469" fmla="*/ 212635 w 1715332"/>
              <a:gd name="connsiteY469" fmla="*/ 823672 h 1713864"/>
              <a:gd name="connsiteX470" fmla="*/ 273350 w 1715332"/>
              <a:gd name="connsiteY470" fmla="*/ 823672 h 1713864"/>
              <a:gd name="connsiteX471" fmla="*/ 273350 w 1715332"/>
              <a:gd name="connsiteY471" fmla="*/ 758000 h 1713864"/>
              <a:gd name="connsiteX472" fmla="*/ 278861 w 1715332"/>
              <a:gd name="connsiteY472" fmla="*/ 752489 h 1713864"/>
              <a:gd name="connsiteX473" fmla="*/ 343196 w 1715332"/>
              <a:gd name="connsiteY473" fmla="*/ 752489 h 1713864"/>
              <a:gd name="connsiteX474" fmla="*/ 343196 w 1715332"/>
              <a:gd name="connsiteY474" fmla="*/ 690600 h 1713864"/>
              <a:gd name="connsiteX475" fmla="*/ 343783 w 1715332"/>
              <a:gd name="connsiteY475" fmla="*/ 688187 h 1713864"/>
              <a:gd name="connsiteX476" fmla="*/ 278861 w 1715332"/>
              <a:gd name="connsiteY476" fmla="*/ 688187 h 1713864"/>
              <a:gd name="connsiteX477" fmla="*/ 273350 w 1715332"/>
              <a:gd name="connsiteY477" fmla="*/ 682676 h 1713864"/>
              <a:gd name="connsiteX478" fmla="*/ 273350 w 1715332"/>
              <a:gd name="connsiteY478" fmla="*/ 622189 h 1713864"/>
              <a:gd name="connsiteX479" fmla="*/ 278861 w 1715332"/>
              <a:gd name="connsiteY479" fmla="*/ 616678 h 1713864"/>
              <a:gd name="connsiteX480" fmla="*/ 412292 w 1715332"/>
              <a:gd name="connsiteY480" fmla="*/ 616678 h 1713864"/>
              <a:gd name="connsiteX481" fmla="*/ 412292 w 1715332"/>
              <a:gd name="connsiteY481" fmla="*/ 553582 h 1713864"/>
              <a:gd name="connsiteX482" fmla="*/ 417803 w 1715332"/>
              <a:gd name="connsiteY482" fmla="*/ 548071 h 1713864"/>
              <a:gd name="connsiteX483" fmla="*/ 142985 w 1715332"/>
              <a:gd name="connsiteY483" fmla="*/ 547288 h 1713864"/>
              <a:gd name="connsiteX484" fmla="*/ 203472 w 1715332"/>
              <a:gd name="connsiteY484" fmla="*/ 547288 h 1713864"/>
              <a:gd name="connsiteX485" fmla="*/ 208983 w 1715332"/>
              <a:gd name="connsiteY485" fmla="*/ 552799 h 1713864"/>
              <a:gd name="connsiteX486" fmla="*/ 208983 w 1715332"/>
              <a:gd name="connsiteY486" fmla="*/ 681567 h 1713864"/>
              <a:gd name="connsiteX487" fmla="*/ 203472 w 1715332"/>
              <a:gd name="connsiteY487" fmla="*/ 687078 h 1713864"/>
              <a:gd name="connsiteX488" fmla="*/ 142985 w 1715332"/>
              <a:gd name="connsiteY488" fmla="*/ 687078 h 1713864"/>
              <a:gd name="connsiteX489" fmla="*/ 137474 w 1715332"/>
              <a:gd name="connsiteY489" fmla="*/ 681567 h 1713864"/>
              <a:gd name="connsiteX490" fmla="*/ 137474 w 1715332"/>
              <a:gd name="connsiteY490" fmla="*/ 552799 h 1713864"/>
              <a:gd name="connsiteX491" fmla="*/ 142985 w 1715332"/>
              <a:gd name="connsiteY491" fmla="*/ 547288 h 1713864"/>
              <a:gd name="connsiteX492" fmla="*/ 691383 w 1715332"/>
              <a:gd name="connsiteY492" fmla="*/ 413010 h 1713864"/>
              <a:gd name="connsiteX493" fmla="*/ 749196 w 1715332"/>
              <a:gd name="connsiteY493" fmla="*/ 413010 h 1713864"/>
              <a:gd name="connsiteX494" fmla="*/ 754805 w 1715332"/>
              <a:gd name="connsiteY494" fmla="*/ 418618 h 1713864"/>
              <a:gd name="connsiteX495" fmla="*/ 754805 w 1715332"/>
              <a:gd name="connsiteY495" fmla="*/ 617526 h 1713864"/>
              <a:gd name="connsiteX496" fmla="*/ 824454 w 1715332"/>
              <a:gd name="connsiteY496" fmla="*/ 617526 h 1713864"/>
              <a:gd name="connsiteX497" fmla="*/ 824454 w 1715332"/>
              <a:gd name="connsiteY497" fmla="*/ 681666 h 1713864"/>
              <a:gd name="connsiteX498" fmla="*/ 818943 w 1715332"/>
              <a:gd name="connsiteY498" fmla="*/ 687176 h 1713864"/>
              <a:gd name="connsiteX499" fmla="*/ 761652 w 1715332"/>
              <a:gd name="connsiteY499" fmla="*/ 687176 h 1713864"/>
              <a:gd name="connsiteX500" fmla="*/ 754804 w 1715332"/>
              <a:gd name="connsiteY500" fmla="*/ 680328 h 1713864"/>
              <a:gd name="connsiteX501" fmla="*/ 754804 w 1715332"/>
              <a:gd name="connsiteY501" fmla="*/ 617592 h 1713864"/>
              <a:gd name="connsiteX502" fmla="*/ 754349 w 1715332"/>
              <a:gd name="connsiteY502" fmla="*/ 618048 h 1713864"/>
              <a:gd name="connsiteX503" fmla="*/ 692720 w 1715332"/>
              <a:gd name="connsiteY503" fmla="*/ 618048 h 1713864"/>
              <a:gd name="connsiteX504" fmla="*/ 685872 w 1715332"/>
              <a:gd name="connsiteY504" fmla="*/ 611200 h 1713864"/>
              <a:gd name="connsiteX505" fmla="*/ 685872 w 1715332"/>
              <a:gd name="connsiteY505" fmla="*/ 418553 h 1713864"/>
              <a:gd name="connsiteX506" fmla="*/ 691383 w 1715332"/>
              <a:gd name="connsiteY506" fmla="*/ 413010 h 1713864"/>
              <a:gd name="connsiteX507" fmla="*/ 1103186 w 1715332"/>
              <a:gd name="connsiteY507" fmla="*/ 408543 h 1713864"/>
              <a:gd name="connsiteX508" fmla="*/ 1160152 w 1715332"/>
              <a:gd name="connsiteY508" fmla="*/ 408543 h 1713864"/>
              <a:gd name="connsiteX509" fmla="*/ 1166999 w 1715332"/>
              <a:gd name="connsiteY509" fmla="*/ 415390 h 1713864"/>
              <a:gd name="connsiteX510" fmla="*/ 1166999 w 1715332"/>
              <a:gd name="connsiteY510" fmla="*/ 475128 h 1713864"/>
              <a:gd name="connsiteX511" fmla="*/ 1161488 w 1715332"/>
              <a:gd name="connsiteY511" fmla="*/ 480639 h 1713864"/>
              <a:gd name="connsiteX512" fmla="*/ 1098328 w 1715332"/>
              <a:gd name="connsiteY512" fmla="*/ 480639 h 1713864"/>
              <a:gd name="connsiteX513" fmla="*/ 1098328 w 1715332"/>
              <a:gd name="connsiteY513" fmla="*/ 549702 h 1713864"/>
              <a:gd name="connsiteX514" fmla="*/ 1161359 w 1715332"/>
              <a:gd name="connsiteY514" fmla="*/ 549702 h 1713864"/>
              <a:gd name="connsiteX515" fmla="*/ 1166967 w 1715332"/>
              <a:gd name="connsiteY515" fmla="*/ 555311 h 1713864"/>
              <a:gd name="connsiteX516" fmla="*/ 1166967 w 1715332"/>
              <a:gd name="connsiteY516" fmla="*/ 619124 h 1713864"/>
              <a:gd name="connsiteX517" fmla="*/ 1302420 w 1715332"/>
              <a:gd name="connsiteY517" fmla="*/ 619124 h 1713864"/>
              <a:gd name="connsiteX518" fmla="*/ 1302420 w 1715332"/>
              <a:gd name="connsiteY518" fmla="*/ 554854 h 1713864"/>
              <a:gd name="connsiteX519" fmla="*/ 1307931 w 1715332"/>
              <a:gd name="connsiteY519" fmla="*/ 549343 h 1713864"/>
              <a:gd name="connsiteX520" fmla="*/ 1366168 w 1715332"/>
              <a:gd name="connsiteY520" fmla="*/ 549343 h 1713864"/>
              <a:gd name="connsiteX521" fmla="*/ 1371777 w 1715332"/>
              <a:gd name="connsiteY521" fmla="*/ 554952 h 1713864"/>
              <a:gd name="connsiteX522" fmla="*/ 1371777 w 1715332"/>
              <a:gd name="connsiteY522" fmla="*/ 681112 h 1713864"/>
              <a:gd name="connsiteX523" fmla="*/ 1366266 w 1715332"/>
              <a:gd name="connsiteY523" fmla="*/ 686622 h 1713864"/>
              <a:gd name="connsiteX524" fmla="*/ 1304540 w 1715332"/>
              <a:gd name="connsiteY524" fmla="*/ 686622 h 1713864"/>
              <a:gd name="connsiteX525" fmla="*/ 1304540 w 1715332"/>
              <a:gd name="connsiteY525" fmla="*/ 754642 h 1713864"/>
              <a:gd name="connsiteX526" fmla="*/ 1368287 w 1715332"/>
              <a:gd name="connsiteY526" fmla="*/ 754642 h 1713864"/>
              <a:gd name="connsiteX527" fmla="*/ 1373896 w 1715332"/>
              <a:gd name="connsiteY527" fmla="*/ 760250 h 1713864"/>
              <a:gd name="connsiteX528" fmla="*/ 1373896 w 1715332"/>
              <a:gd name="connsiteY528" fmla="*/ 815814 h 1713864"/>
              <a:gd name="connsiteX529" fmla="*/ 1368385 w 1715332"/>
              <a:gd name="connsiteY529" fmla="*/ 821325 h 1713864"/>
              <a:gd name="connsiteX530" fmla="*/ 1368385 w 1715332"/>
              <a:gd name="connsiteY530" fmla="*/ 821260 h 1713864"/>
              <a:gd name="connsiteX531" fmla="*/ 1304507 w 1715332"/>
              <a:gd name="connsiteY531" fmla="*/ 821260 h 1713864"/>
              <a:gd name="connsiteX532" fmla="*/ 1304507 w 1715332"/>
              <a:gd name="connsiteY532" fmla="*/ 890062 h 1713864"/>
              <a:gd name="connsiteX533" fmla="*/ 1368255 w 1715332"/>
              <a:gd name="connsiteY533" fmla="*/ 890062 h 1713864"/>
              <a:gd name="connsiteX534" fmla="*/ 1373863 w 1715332"/>
              <a:gd name="connsiteY534" fmla="*/ 895671 h 1713864"/>
              <a:gd name="connsiteX535" fmla="*/ 1373863 w 1715332"/>
              <a:gd name="connsiteY535" fmla="*/ 953027 h 1713864"/>
              <a:gd name="connsiteX536" fmla="*/ 1368353 w 1715332"/>
              <a:gd name="connsiteY536" fmla="*/ 958538 h 1713864"/>
              <a:gd name="connsiteX537" fmla="*/ 1242878 w 1715332"/>
              <a:gd name="connsiteY537" fmla="*/ 958538 h 1713864"/>
              <a:gd name="connsiteX538" fmla="*/ 1236030 w 1715332"/>
              <a:gd name="connsiteY538" fmla="*/ 951691 h 1713864"/>
              <a:gd name="connsiteX539" fmla="*/ 1236030 w 1715332"/>
              <a:gd name="connsiteY539" fmla="*/ 891203 h 1713864"/>
              <a:gd name="connsiteX540" fmla="*/ 1237139 w 1715332"/>
              <a:gd name="connsiteY540" fmla="*/ 890095 h 1713864"/>
              <a:gd name="connsiteX541" fmla="*/ 1166967 w 1715332"/>
              <a:gd name="connsiteY541" fmla="*/ 890095 h 1713864"/>
              <a:gd name="connsiteX542" fmla="*/ 1166967 w 1715332"/>
              <a:gd name="connsiteY542" fmla="*/ 1008558 h 1713864"/>
              <a:gd name="connsiteX543" fmla="*/ 1147501 w 1715332"/>
              <a:gd name="connsiteY543" fmla="*/ 1028025 h 1713864"/>
              <a:gd name="connsiteX544" fmla="*/ 1035852 w 1715332"/>
              <a:gd name="connsiteY544" fmla="*/ 1028025 h 1713864"/>
              <a:gd name="connsiteX545" fmla="*/ 1029004 w 1715332"/>
              <a:gd name="connsiteY545" fmla="*/ 1021178 h 1713864"/>
              <a:gd name="connsiteX546" fmla="*/ 1029004 w 1715332"/>
              <a:gd name="connsiteY546" fmla="*/ 823020 h 1713864"/>
              <a:gd name="connsiteX547" fmla="*/ 965680 w 1715332"/>
              <a:gd name="connsiteY547" fmla="*/ 823020 h 1713864"/>
              <a:gd name="connsiteX548" fmla="*/ 958832 w 1715332"/>
              <a:gd name="connsiteY548" fmla="*/ 816173 h 1713864"/>
              <a:gd name="connsiteX549" fmla="*/ 958832 w 1715332"/>
              <a:gd name="connsiteY549" fmla="*/ 692133 h 1713864"/>
              <a:gd name="connsiteX550" fmla="*/ 964343 w 1715332"/>
              <a:gd name="connsiteY550" fmla="*/ 686622 h 1713864"/>
              <a:gd name="connsiteX551" fmla="*/ 1029004 w 1715332"/>
              <a:gd name="connsiteY551" fmla="*/ 686622 h 1713864"/>
              <a:gd name="connsiteX552" fmla="*/ 1029004 w 1715332"/>
              <a:gd name="connsiteY552" fmla="*/ 594570 h 1713864"/>
              <a:gd name="connsiteX553" fmla="*/ 1029004 w 1715332"/>
              <a:gd name="connsiteY553" fmla="*/ 555246 h 1713864"/>
              <a:gd name="connsiteX554" fmla="*/ 1029004 w 1715332"/>
              <a:gd name="connsiteY554" fmla="*/ 478617 h 1713864"/>
              <a:gd name="connsiteX555" fmla="*/ 1097675 w 1715332"/>
              <a:gd name="connsiteY555" fmla="*/ 478617 h 1713864"/>
              <a:gd name="connsiteX556" fmla="*/ 1097675 w 1715332"/>
              <a:gd name="connsiteY556" fmla="*/ 414053 h 1713864"/>
              <a:gd name="connsiteX557" fmla="*/ 1103186 w 1715332"/>
              <a:gd name="connsiteY557" fmla="*/ 408543 h 1713864"/>
              <a:gd name="connsiteX558" fmla="*/ 554886 w 1715332"/>
              <a:gd name="connsiteY558" fmla="*/ 343294 h 1713864"/>
              <a:gd name="connsiteX559" fmla="*/ 613416 w 1715332"/>
              <a:gd name="connsiteY559" fmla="*/ 343294 h 1713864"/>
              <a:gd name="connsiteX560" fmla="*/ 619025 w 1715332"/>
              <a:gd name="connsiteY560" fmla="*/ 348902 h 1713864"/>
              <a:gd name="connsiteX561" fmla="*/ 619025 w 1715332"/>
              <a:gd name="connsiteY561" fmla="*/ 474181 h 1713864"/>
              <a:gd name="connsiteX562" fmla="*/ 613514 w 1715332"/>
              <a:gd name="connsiteY562" fmla="*/ 479692 h 1713864"/>
              <a:gd name="connsiteX563" fmla="*/ 556223 w 1715332"/>
              <a:gd name="connsiteY563" fmla="*/ 479692 h 1713864"/>
              <a:gd name="connsiteX564" fmla="*/ 549375 w 1715332"/>
              <a:gd name="connsiteY564" fmla="*/ 472844 h 1713864"/>
              <a:gd name="connsiteX565" fmla="*/ 549375 w 1715332"/>
              <a:gd name="connsiteY565" fmla="*/ 348804 h 1713864"/>
              <a:gd name="connsiteX566" fmla="*/ 554886 w 1715332"/>
              <a:gd name="connsiteY566" fmla="*/ 343294 h 1713864"/>
              <a:gd name="connsiteX567" fmla="*/ 963430 w 1715332"/>
              <a:gd name="connsiteY567" fmla="*/ 272894 h 1713864"/>
              <a:gd name="connsiteX568" fmla="*/ 1025026 w 1715332"/>
              <a:gd name="connsiteY568" fmla="*/ 272894 h 1713864"/>
              <a:gd name="connsiteX569" fmla="*/ 1028580 w 1715332"/>
              <a:gd name="connsiteY569" fmla="*/ 276448 h 1713864"/>
              <a:gd name="connsiteX570" fmla="*/ 1028580 w 1715332"/>
              <a:gd name="connsiteY570" fmla="*/ 478616 h 1713864"/>
              <a:gd name="connsiteX571" fmla="*/ 964343 w 1715332"/>
              <a:gd name="connsiteY571" fmla="*/ 478616 h 1713864"/>
              <a:gd name="connsiteX572" fmla="*/ 960723 w 1715332"/>
              <a:gd name="connsiteY572" fmla="*/ 474996 h 1713864"/>
              <a:gd name="connsiteX573" fmla="*/ 960723 w 1715332"/>
              <a:gd name="connsiteY573" fmla="*/ 275600 h 1713864"/>
              <a:gd name="connsiteX574" fmla="*/ 963430 w 1715332"/>
              <a:gd name="connsiteY574" fmla="*/ 272894 h 1713864"/>
              <a:gd name="connsiteX575" fmla="*/ 1374353 w 1715332"/>
              <a:gd name="connsiteY575" fmla="*/ 138517 h 1713864"/>
              <a:gd name="connsiteX576" fmla="*/ 1568499 w 1715332"/>
              <a:gd name="connsiteY576" fmla="*/ 138517 h 1713864"/>
              <a:gd name="connsiteX577" fmla="*/ 1574173 w 1715332"/>
              <a:gd name="connsiteY577" fmla="*/ 143995 h 1713864"/>
              <a:gd name="connsiteX578" fmla="*/ 1574140 w 1715332"/>
              <a:gd name="connsiteY578" fmla="*/ 338761 h 1713864"/>
              <a:gd name="connsiteX579" fmla="*/ 1568891 w 1715332"/>
              <a:gd name="connsiteY579" fmla="*/ 343913 h 1713864"/>
              <a:gd name="connsiteX580" fmla="*/ 1471230 w 1715332"/>
              <a:gd name="connsiteY580" fmla="*/ 343815 h 1713864"/>
              <a:gd name="connsiteX581" fmla="*/ 1375331 w 1715332"/>
              <a:gd name="connsiteY581" fmla="*/ 343913 h 1713864"/>
              <a:gd name="connsiteX582" fmla="*/ 1368711 w 1715332"/>
              <a:gd name="connsiteY582" fmla="*/ 337620 h 1713864"/>
              <a:gd name="connsiteX583" fmla="*/ 1368777 w 1715332"/>
              <a:gd name="connsiteY583" fmla="*/ 144060 h 1713864"/>
              <a:gd name="connsiteX584" fmla="*/ 1374353 w 1715332"/>
              <a:gd name="connsiteY584" fmla="*/ 138517 h 1713864"/>
              <a:gd name="connsiteX585" fmla="*/ 141843 w 1715332"/>
              <a:gd name="connsiteY585" fmla="*/ 138517 h 1713864"/>
              <a:gd name="connsiteX586" fmla="*/ 335990 w 1715332"/>
              <a:gd name="connsiteY586" fmla="*/ 138517 h 1713864"/>
              <a:gd name="connsiteX587" fmla="*/ 341664 w 1715332"/>
              <a:gd name="connsiteY587" fmla="*/ 143995 h 1713864"/>
              <a:gd name="connsiteX588" fmla="*/ 341631 w 1715332"/>
              <a:gd name="connsiteY588" fmla="*/ 338761 h 1713864"/>
              <a:gd name="connsiteX589" fmla="*/ 336382 w 1715332"/>
              <a:gd name="connsiteY589" fmla="*/ 343913 h 1713864"/>
              <a:gd name="connsiteX590" fmla="*/ 238721 w 1715332"/>
              <a:gd name="connsiteY590" fmla="*/ 343815 h 1713864"/>
              <a:gd name="connsiteX591" fmla="*/ 142822 w 1715332"/>
              <a:gd name="connsiteY591" fmla="*/ 343913 h 1713864"/>
              <a:gd name="connsiteX592" fmla="*/ 136202 w 1715332"/>
              <a:gd name="connsiteY592" fmla="*/ 337620 h 1713864"/>
              <a:gd name="connsiteX593" fmla="*/ 136268 w 1715332"/>
              <a:gd name="connsiteY593" fmla="*/ 144060 h 1713864"/>
              <a:gd name="connsiteX594" fmla="*/ 141843 w 1715332"/>
              <a:gd name="connsiteY594" fmla="*/ 138517 h 1713864"/>
              <a:gd name="connsiteX595" fmla="*/ 754218 w 1715332"/>
              <a:gd name="connsiteY595" fmla="*/ 135518 h 1713864"/>
              <a:gd name="connsiteX596" fmla="*/ 953419 w 1715332"/>
              <a:gd name="connsiteY596" fmla="*/ 135518 h 1713864"/>
              <a:gd name="connsiteX597" fmla="*/ 959027 w 1715332"/>
              <a:gd name="connsiteY597" fmla="*/ 141126 h 1713864"/>
              <a:gd name="connsiteX598" fmla="*/ 959027 w 1715332"/>
              <a:gd name="connsiteY598" fmla="*/ 274199 h 1713864"/>
              <a:gd name="connsiteX599" fmla="*/ 894073 w 1715332"/>
              <a:gd name="connsiteY599" fmla="*/ 274199 h 1713864"/>
              <a:gd name="connsiteX600" fmla="*/ 894073 w 1715332"/>
              <a:gd name="connsiteY600" fmla="*/ 475128 h 1713864"/>
              <a:gd name="connsiteX601" fmla="*/ 890584 w 1715332"/>
              <a:gd name="connsiteY601" fmla="*/ 478617 h 1713864"/>
              <a:gd name="connsiteX602" fmla="*/ 829868 w 1715332"/>
              <a:gd name="connsiteY602" fmla="*/ 478617 h 1713864"/>
              <a:gd name="connsiteX603" fmla="*/ 826248 w 1715332"/>
              <a:gd name="connsiteY603" fmla="*/ 474998 h 1713864"/>
              <a:gd name="connsiteX604" fmla="*/ 826248 w 1715332"/>
              <a:gd name="connsiteY604" fmla="*/ 408574 h 1713864"/>
              <a:gd name="connsiteX605" fmla="*/ 755196 w 1715332"/>
              <a:gd name="connsiteY605" fmla="*/ 408574 h 1713864"/>
              <a:gd name="connsiteX606" fmla="*/ 751707 w 1715332"/>
              <a:gd name="connsiteY606" fmla="*/ 405085 h 1713864"/>
              <a:gd name="connsiteX607" fmla="*/ 751707 w 1715332"/>
              <a:gd name="connsiteY607" fmla="*/ 342772 h 1713864"/>
              <a:gd name="connsiteX608" fmla="*/ 755261 w 1715332"/>
              <a:gd name="connsiteY608" fmla="*/ 339218 h 1713864"/>
              <a:gd name="connsiteX609" fmla="*/ 826248 w 1715332"/>
              <a:gd name="connsiteY609" fmla="*/ 339218 h 1713864"/>
              <a:gd name="connsiteX610" fmla="*/ 826248 w 1715332"/>
              <a:gd name="connsiteY610" fmla="*/ 274199 h 1713864"/>
              <a:gd name="connsiteX611" fmla="*/ 761065 w 1715332"/>
              <a:gd name="connsiteY611" fmla="*/ 274199 h 1713864"/>
              <a:gd name="connsiteX612" fmla="*/ 754218 w 1715332"/>
              <a:gd name="connsiteY612" fmla="*/ 267351 h 1713864"/>
              <a:gd name="connsiteX613" fmla="*/ 1106610 w 1715332"/>
              <a:gd name="connsiteY613" fmla="*/ 71280 h 1713864"/>
              <a:gd name="connsiteX614" fmla="*/ 1167424 w 1715332"/>
              <a:gd name="connsiteY614" fmla="*/ 71280 h 1713864"/>
              <a:gd name="connsiteX615" fmla="*/ 1170978 w 1715332"/>
              <a:gd name="connsiteY615" fmla="*/ 74834 h 1713864"/>
              <a:gd name="connsiteX616" fmla="*/ 1170978 w 1715332"/>
              <a:gd name="connsiteY616" fmla="*/ 201352 h 1713864"/>
              <a:gd name="connsiteX617" fmla="*/ 1167489 w 1715332"/>
              <a:gd name="connsiteY617" fmla="*/ 204841 h 1713864"/>
              <a:gd name="connsiteX618" fmla="*/ 1117468 w 1715332"/>
              <a:gd name="connsiteY618" fmla="*/ 204841 h 1713864"/>
              <a:gd name="connsiteX619" fmla="*/ 1117468 w 1715332"/>
              <a:gd name="connsiteY619" fmla="*/ 204842 h 1713864"/>
              <a:gd name="connsiteX620" fmla="*/ 1032068 w 1715332"/>
              <a:gd name="connsiteY620" fmla="*/ 204842 h 1713864"/>
              <a:gd name="connsiteX621" fmla="*/ 1028612 w 1715332"/>
              <a:gd name="connsiteY621" fmla="*/ 201353 h 1713864"/>
              <a:gd name="connsiteX622" fmla="*/ 1028612 w 1715332"/>
              <a:gd name="connsiteY622" fmla="*/ 139072 h 1713864"/>
              <a:gd name="connsiteX623" fmla="*/ 1032166 w 1715332"/>
              <a:gd name="connsiteY623" fmla="*/ 135518 h 1713864"/>
              <a:gd name="connsiteX624" fmla="*/ 1103121 w 1715332"/>
              <a:gd name="connsiteY624" fmla="*/ 135518 h 1713864"/>
              <a:gd name="connsiteX625" fmla="*/ 1103121 w 1715332"/>
              <a:gd name="connsiteY625" fmla="*/ 74769 h 1713864"/>
              <a:gd name="connsiteX626" fmla="*/ 1106610 w 1715332"/>
              <a:gd name="connsiteY626" fmla="*/ 71280 h 1713864"/>
              <a:gd name="connsiteX627" fmla="*/ 1636029 w 1715332"/>
              <a:gd name="connsiteY627" fmla="*/ 69324 h 1713864"/>
              <a:gd name="connsiteX628" fmla="*/ 1305941 w 1715332"/>
              <a:gd name="connsiteY628" fmla="*/ 69357 h 1713864"/>
              <a:gd name="connsiteX629" fmla="*/ 1299680 w 1715332"/>
              <a:gd name="connsiteY629" fmla="*/ 76106 h 1713864"/>
              <a:gd name="connsiteX630" fmla="*/ 1299647 w 1715332"/>
              <a:gd name="connsiteY630" fmla="*/ 406227 h 1713864"/>
              <a:gd name="connsiteX631" fmla="*/ 1306332 w 1715332"/>
              <a:gd name="connsiteY631" fmla="*/ 413075 h 1713864"/>
              <a:gd name="connsiteX632" fmla="*/ 1636420 w 1715332"/>
              <a:gd name="connsiteY632" fmla="*/ 413042 h 1713864"/>
              <a:gd name="connsiteX633" fmla="*/ 1643268 w 1715332"/>
              <a:gd name="connsiteY633" fmla="*/ 406390 h 1713864"/>
              <a:gd name="connsiteX634" fmla="*/ 1643138 w 1715332"/>
              <a:gd name="connsiteY634" fmla="*/ 241623 h 1713864"/>
              <a:gd name="connsiteX635" fmla="*/ 1643268 w 1715332"/>
              <a:gd name="connsiteY635" fmla="*/ 76857 h 1713864"/>
              <a:gd name="connsiteX636" fmla="*/ 1636029 w 1715332"/>
              <a:gd name="connsiteY636" fmla="*/ 69324 h 1713864"/>
              <a:gd name="connsiteX637" fmla="*/ 403521 w 1715332"/>
              <a:gd name="connsiteY637" fmla="*/ 69324 h 1713864"/>
              <a:gd name="connsiteX638" fmla="*/ 73433 w 1715332"/>
              <a:gd name="connsiteY638" fmla="*/ 69357 h 1713864"/>
              <a:gd name="connsiteX639" fmla="*/ 67172 w 1715332"/>
              <a:gd name="connsiteY639" fmla="*/ 76106 h 1713864"/>
              <a:gd name="connsiteX640" fmla="*/ 67139 w 1715332"/>
              <a:gd name="connsiteY640" fmla="*/ 406227 h 1713864"/>
              <a:gd name="connsiteX641" fmla="*/ 73824 w 1715332"/>
              <a:gd name="connsiteY641" fmla="*/ 413075 h 1713864"/>
              <a:gd name="connsiteX642" fmla="*/ 403912 w 1715332"/>
              <a:gd name="connsiteY642" fmla="*/ 413042 h 1713864"/>
              <a:gd name="connsiteX643" fmla="*/ 410760 w 1715332"/>
              <a:gd name="connsiteY643" fmla="*/ 406390 h 1713864"/>
              <a:gd name="connsiteX644" fmla="*/ 410630 w 1715332"/>
              <a:gd name="connsiteY644" fmla="*/ 241623 h 1713864"/>
              <a:gd name="connsiteX645" fmla="*/ 410760 w 1715332"/>
              <a:gd name="connsiteY645" fmla="*/ 76857 h 1713864"/>
              <a:gd name="connsiteX646" fmla="*/ 403521 w 1715332"/>
              <a:gd name="connsiteY646" fmla="*/ 69324 h 1713864"/>
              <a:gd name="connsiteX647" fmla="*/ 1239291 w 1715332"/>
              <a:gd name="connsiteY647" fmla="*/ 1924 h 1713864"/>
              <a:gd name="connsiteX648" fmla="*/ 1712136 w 1715332"/>
              <a:gd name="connsiteY648" fmla="*/ 1924 h 1713864"/>
              <a:gd name="connsiteX649" fmla="*/ 1712861 w 1715332"/>
              <a:gd name="connsiteY649" fmla="*/ 2656 h 1713864"/>
              <a:gd name="connsiteX650" fmla="*/ 1715006 w 1715332"/>
              <a:gd name="connsiteY650" fmla="*/ 3782 h 1713864"/>
              <a:gd name="connsiteX651" fmla="*/ 1715028 w 1715332"/>
              <a:gd name="connsiteY651" fmla="*/ 4846 h 1713864"/>
              <a:gd name="connsiteX652" fmla="*/ 1715331 w 1715332"/>
              <a:gd name="connsiteY652" fmla="*/ 5152 h 1713864"/>
              <a:gd name="connsiteX653" fmla="*/ 1715331 w 1715332"/>
              <a:gd name="connsiteY653" fmla="*/ 477964 h 1713864"/>
              <a:gd name="connsiteX654" fmla="*/ 1712136 w 1715332"/>
              <a:gd name="connsiteY654" fmla="*/ 481160 h 1713864"/>
              <a:gd name="connsiteX655" fmla="*/ 1239291 w 1715332"/>
              <a:gd name="connsiteY655" fmla="*/ 481160 h 1713864"/>
              <a:gd name="connsiteX656" fmla="*/ 1238731 w 1715332"/>
              <a:gd name="connsiteY656" fmla="*/ 480600 h 1713864"/>
              <a:gd name="connsiteX657" fmla="*/ 1238349 w 1715332"/>
              <a:gd name="connsiteY657" fmla="*/ 480655 h 1713864"/>
              <a:gd name="connsiteX658" fmla="*/ 1237431 w 1715332"/>
              <a:gd name="connsiteY658" fmla="*/ 479300 h 1713864"/>
              <a:gd name="connsiteX659" fmla="*/ 1236095 w 1715332"/>
              <a:gd name="connsiteY659" fmla="*/ 477964 h 1713864"/>
              <a:gd name="connsiteX660" fmla="*/ 1236095 w 1715332"/>
              <a:gd name="connsiteY660" fmla="*/ 5119 h 1713864"/>
              <a:gd name="connsiteX661" fmla="*/ 1239291 w 1715332"/>
              <a:gd name="connsiteY661" fmla="*/ 1924 h 1713864"/>
              <a:gd name="connsiteX662" fmla="*/ 662884 w 1715332"/>
              <a:gd name="connsiteY662" fmla="*/ 1924 h 1713864"/>
              <a:gd name="connsiteX663" fmla="*/ 748609 w 1715332"/>
              <a:gd name="connsiteY663" fmla="*/ 1924 h 1713864"/>
              <a:gd name="connsiteX664" fmla="*/ 754218 w 1715332"/>
              <a:gd name="connsiteY664" fmla="*/ 7532 h 1713864"/>
              <a:gd name="connsiteX665" fmla="*/ 754218 w 1715332"/>
              <a:gd name="connsiteY665" fmla="*/ 134735 h 1713864"/>
              <a:gd name="connsiteX666" fmla="*/ 686198 w 1715332"/>
              <a:gd name="connsiteY666" fmla="*/ 134735 h 1713864"/>
              <a:gd name="connsiteX667" fmla="*/ 686198 w 1715332"/>
              <a:gd name="connsiteY667" fmla="*/ 271427 h 1713864"/>
              <a:gd name="connsiteX668" fmla="*/ 682709 w 1715332"/>
              <a:gd name="connsiteY668" fmla="*/ 274916 h 1713864"/>
              <a:gd name="connsiteX669" fmla="*/ 621961 w 1715332"/>
              <a:gd name="connsiteY669" fmla="*/ 274916 h 1713864"/>
              <a:gd name="connsiteX670" fmla="*/ 618341 w 1715332"/>
              <a:gd name="connsiteY670" fmla="*/ 271297 h 1713864"/>
              <a:gd name="connsiteX671" fmla="*/ 618341 w 1715332"/>
              <a:gd name="connsiteY671" fmla="*/ 204874 h 1713864"/>
              <a:gd name="connsiteX672" fmla="*/ 552473 w 1715332"/>
              <a:gd name="connsiteY672" fmla="*/ 204874 h 1713864"/>
              <a:gd name="connsiteX673" fmla="*/ 549017 w 1715332"/>
              <a:gd name="connsiteY673" fmla="*/ 201385 h 1713864"/>
              <a:gd name="connsiteX674" fmla="*/ 549017 w 1715332"/>
              <a:gd name="connsiteY674" fmla="*/ 139072 h 1713864"/>
              <a:gd name="connsiteX675" fmla="*/ 552571 w 1715332"/>
              <a:gd name="connsiteY675" fmla="*/ 135518 h 1713864"/>
              <a:gd name="connsiteX676" fmla="*/ 618341 w 1715332"/>
              <a:gd name="connsiteY676" fmla="*/ 135518 h 1713864"/>
              <a:gd name="connsiteX677" fmla="*/ 618341 w 1715332"/>
              <a:gd name="connsiteY677" fmla="*/ 71312 h 1713864"/>
              <a:gd name="connsiteX678" fmla="*/ 552506 w 1715332"/>
              <a:gd name="connsiteY678" fmla="*/ 71312 h 1713864"/>
              <a:gd name="connsiteX679" fmla="*/ 549017 w 1715332"/>
              <a:gd name="connsiteY679" fmla="*/ 67790 h 1713864"/>
              <a:gd name="connsiteX680" fmla="*/ 549017 w 1715332"/>
              <a:gd name="connsiteY680" fmla="*/ 5510 h 1713864"/>
              <a:gd name="connsiteX681" fmla="*/ 552571 w 1715332"/>
              <a:gd name="connsiteY681" fmla="*/ 1956 h 1713864"/>
              <a:gd name="connsiteX682" fmla="*/ 662852 w 1715332"/>
              <a:gd name="connsiteY682" fmla="*/ 1956 h 1713864"/>
              <a:gd name="connsiteX683" fmla="*/ 6782 w 1715332"/>
              <a:gd name="connsiteY683" fmla="*/ 1924 h 1713864"/>
              <a:gd name="connsiteX684" fmla="*/ 479628 w 1715332"/>
              <a:gd name="connsiteY684" fmla="*/ 1924 h 1713864"/>
              <a:gd name="connsiteX685" fmla="*/ 480379 w 1715332"/>
              <a:gd name="connsiteY685" fmla="*/ 2683 h 1713864"/>
              <a:gd name="connsiteX686" fmla="*/ 481551 w 1715332"/>
              <a:gd name="connsiteY686" fmla="*/ 3456 h 1713864"/>
              <a:gd name="connsiteX687" fmla="*/ 481571 w 1715332"/>
              <a:gd name="connsiteY687" fmla="*/ 3887 h 1713864"/>
              <a:gd name="connsiteX688" fmla="*/ 482823 w 1715332"/>
              <a:gd name="connsiteY688" fmla="*/ 5152 h 1713864"/>
              <a:gd name="connsiteX689" fmla="*/ 482823 w 1715332"/>
              <a:gd name="connsiteY689" fmla="*/ 477964 h 1713864"/>
              <a:gd name="connsiteX690" fmla="*/ 481272 w 1715332"/>
              <a:gd name="connsiteY690" fmla="*/ 479515 h 1713864"/>
              <a:gd name="connsiteX691" fmla="*/ 481258 w 1715332"/>
              <a:gd name="connsiteY691" fmla="*/ 479693 h 1713864"/>
              <a:gd name="connsiteX692" fmla="*/ 481081 w 1715332"/>
              <a:gd name="connsiteY692" fmla="*/ 479707 h 1713864"/>
              <a:gd name="connsiteX693" fmla="*/ 479628 w 1715332"/>
              <a:gd name="connsiteY693" fmla="*/ 481160 h 1713864"/>
              <a:gd name="connsiteX694" fmla="*/ 6782 w 1715332"/>
              <a:gd name="connsiteY694" fmla="*/ 481160 h 1713864"/>
              <a:gd name="connsiteX695" fmla="*/ 5416 w 1715332"/>
              <a:gd name="connsiteY695" fmla="*/ 479794 h 1713864"/>
              <a:gd name="connsiteX696" fmla="*/ 4467 w 1715332"/>
              <a:gd name="connsiteY696" fmla="*/ 479726 h 1713864"/>
              <a:gd name="connsiteX697" fmla="*/ 4473 w 1715332"/>
              <a:gd name="connsiteY697" fmla="*/ 478850 h 1713864"/>
              <a:gd name="connsiteX698" fmla="*/ 3587 w 1715332"/>
              <a:gd name="connsiteY698" fmla="*/ 477964 h 1713864"/>
              <a:gd name="connsiteX699" fmla="*/ 3587 w 1715332"/>
              <a:gd name="connsiteY699" fmla="*/ 5119 h 1713864"/>
              <a:gd name="connsiteX700" fmla="*/ 6782 w 1715332"/>
              <a:gd name="connsiteY700" fmla="*/ 1924 h 1713864"/>
              <a:gd name="connsiteX701" fmla="*/ 832509 w 1715332"/>
              <a:gd name="connsiteY701" fmla="*/ 0 h 1713864"/>
              <a:gd name="connsiteX702" fmla="*/ 885790 w 1715332"/>
              <a:gd name="connsiteY702" fmla="*/ 0 h 1713864"/>
              <a:gd name="connsiteX703" fmla="*/ 893779 w 1715332"/>
              <a:gd name="connsiteY703" fmla="*/ 7989 h 1713864"/>
              <a:gd name="connsiteX704" fmla="*/ 893779 w 1715332"/>
              <a:gd name="connsiteY704" fmla="*/ 62085 h 1713864"/>
              <a:gd name="connsiteX705" fmla="*/ 886508 w 1715332"/>
              <a:gd name="connsiteY705" fmla="*/ 69356 h 1713864"/>
              <a:gd name="connsiteX706" fmla="*/ 832411 w 1715332"/>
              <a:gd name="connsiteY706" fmla="*/ 69356 h 1713864"/>
              <a:gd name="connsiteX707" fmla="*/ 824455 w 1715332"/>
              <a:gd name="connsiteY707" fmla="*/ 61367 h 1713864"/>
              <a:gd name="connsiteX708" fmla="*/ 824455 w 1715332"/>
              <a:gd name="connsiteY708" fmla="*/ 8054 h 1713864"/>
              <a:gd name="connsiteX709" fmla="*/ 832509 w 1715332"/>
              <a:gd name="connsiteY709" fmla="*/ 0 h 1713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</a:cxnLst>
            <a:rect l="l" t="t" r="r" b="b"/>
            <a:pathLst>
              <a:path w="1715332" h="1713864">
                <a:moveTo>
                  <a:pt x="553778" y="1647181"/>
                </a:moveTo>
                <a:lnTo>
                  <a:pt x="617428" y="1647181"/>
                </a:lnTo>
                <a:cubicBezTo>
                  <a:pt x="618309" y="1647181"/>
                  <a:pt x="619026" y="1647899"/>
                  <a:pt x="619026" y="1648779"/>
                </a:cubicBezTo>
                <a:lnTo>
                  <a:pt x="619026" y="1708354"/>
                </a:lnTo>
                <a:cubicBezTo>
                  <a:pt x="619026" y="1711386"/>
                  <a:pt x="616548" y="1713864"/>
                  <a:pt x="613515" y="1713864"/>
                </a:cubicBezTo>
                <a:lnTo>
                  <a:pt x="555115" y="1713864"/>
                </a:lnTo>
                <a:cubicBezTo>
                  <a:pt x="551332" y="1713864"/>
                  <a:pt x="548267" y="1710799"/>
                  <a:pt x="548267" y="1707017"/>
                </a:cubicBezTo>
                <a:lnTo>
                  <a:pt x="548267" y="1652725"/>
                </a:lnTo>
                <a:cubicBezTo>
                  <a:pt x="548267" y="1649659"/>
                  <a:pt x="550745" y="1647181"/>
                  <a:pt x="553778" y="1647181"/>
                </a:cubicBezTo>
                <a:close/>
                <a:moveTo>
                  <a:pt x="1651617" y="1642779"/>
                </a:moveTo>
                <a:lnTo>
                  <a:pt x="1709724" y="1642779"/>
                </a:lnTo>
                <a:cubicBezTo>
                  <a:pt x="1712822" y="1642779"/>
                  <a:pt x="1715332" y="1645290"/>
                  <a:pt x="1715332" y="1648388"/>
                </a:cubicBezTo>
                <a:lnTo>
                  <a:pt x="1715332" y="1706495"/>
                </a:lnTo>
                <a:cubicBezTo>
                  <a:pt x="1715332" y="1709527"/>
                  <a:pt x="1712854" y="1712005"/>
                  <a:pt x="1709821" y="1712005"/>
                </a:cubicBezTo>
                <a:lnTo>
                  <a:pt x="1652954" y="1712005"/>
                </a:lnTo>
                <a:cubicBezTo>
                  <a:pt x="1649171" y="1712005"/>
                  <a:pt x="1646106" y="1708940"/>
                  <a:pt x="1646106" y="1705157"/>
                </a:cubicBezTo>
                <a:lnTo>
                  <a:pt x="1646106" y="1648290"/>
                </a:lnTo>
                <a:cubicBezTo>
                  <a:pt x="1646106" y="1645257"/>
                  <a:pt x="1648552" y="1642779"/>
                  <a:pt x="1651617" y="1642779"/>
                </a:cubicBezTo>
                <a:close/>
                <a:moveTo>
                  <a:pt x="1449904" y="1642779"/>
                </a:moveTo>
                <a:lnTo>
                  <a:pt x="1507327" y="1642779"/>
                </a:lnTo>
                <a:cubicBezTo>
                  <a:pt x="1510424" y="1642779"/>
                  <a:pt x="1512935" y="1645290"/>
                  <a:pt x="1512935" y="1648388"/>
                </a:cubicBezTo>
                <a:lnTo>
                  <a:pt x="1512935" y="1706495"/>
                </a:lnTo>
                <a:cubicBezTo>
                  <a:pt x="1512935" y="1709527"/>
                  <a:pt x="1510457" y="1712005"/>
                  <a:pt x="1507425" y="1712005"/>
                </a:cubicBezTo>
                <a:lnTo>
                  <a:pt x="1450557" y="1712005"/>
                </a:lnTo>
                <a:cubicBezTo>
                  <a:pt x="1446774" y="1712005"/>
                  <a:pt x="1443709" y="1708940"/>
                  <a:pt x="1443709" y="1705157"/>
                </a:cubicBezTo>
                <a:lnTo>
                  <a:pt x="1443709" y="1648975"/>
                </a:lnTo>
                <a:cubicBezTo>
                  <a:pt x="1443709" y="1645551"/>
                  <a:pt x="1446481" y="1642779"/>
                  <a:pt x="1449904" y="1642779"/>
                </a:cubicBezTo>
                <a:close/>
                <a:moveTo>
                  <a:pt x="897399" y="1579292"/>
                </a:moveTo>
                <a:lnTo>
                  <a:pt x="956158" y="1579292"/>
                </a:lnTo>
                <a:cubicBezTo>
                  <a:pt x="959256" y="1579292"/>
                  <a:pt x="961766" y="1581803"/>
                  <a:pt x="961766" y="1584901"/>
                </a:cubicBezTo>
                <a:lnTo>
                  <a:pt x="961766" y="1658725"/>
                </a:lnTo>
                <a:lnTo>
                  <a:pt x="961765" y="1658726"/>
                </a:lnTo>
                <a:lnTo>
                  <a:pt x="961765" y="1708354"/>
                </a:lnTo>
                <a:cubicBezTo>
                  <a:pt x="961765" y="1711386"/>
                  <a:pt x="959287" y="1713864"/>
                  <a:pt x="956255" y="1713864"/>
                </a:cubicBezTo>
                <a:lnTo>
                  <a:pt x="763087" y="1713864"/>
                </a:lnTo>
                <a:cubicBezTo>
                  <a:pt x="759304" y="1713864"/>
                  <a:pt x="756239" y="1710799"/>
                  <a:pt x="756239" y="1707017"/>
                </a:cubicBezTo>
                <a:lnTo>
                  <a:pt x="756239" y="1648159"/>
                </a:lnTo>
                <a:cubicBezTo>
                  <a:pt x="756206" y="1647833"/>
                  <a:pt x="756467" y="1647572"/>
                  <a:pt x="756793" y="1647572"/>
                </a:cubicBezTo>
                <a:lnTo>
                  <a:pt x="891888" y="1647572"/>
                </a:lnTo>
                <a:lnTo>
                  <a:pt x="891888" y="1584803"/>
                </a:lnTo>
                <a:cubicBezTo>
                  <a:pt x="891888" y="1581770"/>
                  <a:pt x="894366" y="1579292"/>
                  <a:pt x="897399" y="1579292"/>
                </a:cubicBezTo>
                <a:close/>
                <a:moveTo>
                  <a:pt x="627830" y="1440905"/>
                </a:moveTo>
                <a:lnTo>
                  <a:pt x="747500" y="1440905"/>
                </a:lnTo>
                <a:cubicBezTo>
                  <a:pt x="752424" y="1440905"/>
                  <a:pt x="756402" y="1444883"/>
                  <a:pt x="756402" y="1449807"/>
                </a:cubicBezTo>
                <a:lnTo>
                  <a:pt x="756402" y="1508761"/>
                </a:lnTo>
                <a:lnTo>
                  <a:pt x="819303" y="1508761"/>
                </a:lnTo>
                <a:cubicBezTo>
                  <a:pt x="822401" y="1508761"/>
                  <a:pt x="824911" y="1511272"/>
                  <a:pt x="824911" y="1514370"/>
                </a:cubicBezTo>
                <a:lnTo>
                  <a:pt x="824911" y="1569543"/>
                </a:lnTo>
                <a:cubicBezTo>
                  <a:pt x="824911" y="1572575"/>
                  <a:pt x="822433" y="1575053"/>
                  <a:pt x="819400" y="1575053"/>
                </a:cubicBezTo>
                <a:lnTo>
                  <a:pt x="756402" y="1575053"/>
                </a:lnTo>
                <a:lnTo>
                  <a:pt x="756402" y="1642715"/>
                </a:lnTo>
                <a:cubicBezTo>
                  <a:pt x="756402" y="1644541"/>
                  <a:pt x="754935" y="1646008"/>
                  <a:pt x="753109" y="1646008"/>
                </a:cubicBezTo>
                <a:lnTo>
                  <a:pt x="622580" y="1646008"/>
                </a:lnTo>
                <a:cubicBezTo>
                  <a:pt x="620624" y="1646008"/>
                  <a:pt x="619026" y="1644411"/>
                  <a:pt x="619026" y="1642454"/>
                </a:cubicBezTo>
                <a:lnTo>
                  <a:pt x="619026" y="1575053"/>
                </a:lnTo>
                <a:lnTo>
                  <a:pt x="555147" y="1575053"/>
                </a:lnTo>
                <a:cubicBezTo>
                  <a:pt x="551364" y="1575053"/>
                  <a:pt x="548299" y="1571988"/>
                  <a:pt x="548299" y="1568206"/>
                </a:cubicBezTo>
                <a:lnTo>
                  <a:pt x="548299" y="1514304"/>
                </a:lnTo>
                <a:cubicBezTo>
                  <a:pt x="548267" y="1511239"/>
                  <a:pt x="550745" y="1508761"/>
                  <a:pt x="553777" y="1508761"/>
                </a:cubicBezTo>
                <a:lnTo>
                  <a:pt x="619026" y="1508761"/>
                </a:lnTo>
                <a:lnTo>
                  <a:pt x="619026" y="1449709"/>
                </a:lnTo>
                <a:cubicBezTo>
                  <a:pt x="619026" y="1444851"/>
                  <a:pt x="622971" y="1440905"/>
                  <a:pt x="627830" y="1440905"/>
                </a:cubicBezTo>
                <a:close/>
                <a:moveTo>
                  <a:pt x="140148" y="1371580"/>
                </a:moveTo>
                <a:lnTo>
                  <a:pt x="339088" y="1371580"/>
                </a:lnTo>
                <a:cubicBezTo>
                  <a:pt x="340849" y="1371580"/>
                  <a:pt x="342284" y="1373015"/>
                  <a:pt x="342284" y="1374776"/>
                </a:cubicBezTo>
                <a:lnTo>
                  <a:pt x="342284" y="1573716"/>
                </a:lnTo>
                <a:cubicBezTo>
                  <a:pt x="342317" y="1575477"/>
                  <a:pt x="340882" y="1576911"/>
                  <a:pt x="339088" y="1576911"/>
                </a:cubicBezTo>
                <a:lnTo>
                  <a:pt x="140148" y="1576911"/>
                </a:lnTo>
                <a:cubicBezTo>
                  <a:pt x="138388" y="1576911"/>
                  <a:pt x="136953" y="1575477"/>
                  <a:pt x="136953" y="1573716"/>
                </a:cubicBezTo>
                <a:lnTo>
                  <a:pt x="136953" y="1374776"/>
                </a:lnTo>
                <a:cubicBezTo>
                  <a:pt x="136953" y="1373015"/>
                  <a:pt x="138388" y="1371580"/>
                  <a:pt x="140148" y="1371580"/>
                </a:cubicBezTo>
                <a:close/>
                <a:moveTo>
                  <a:pt x="71085" y="1302485"/>
                </a:moveTo>
                <a:cubicBezTo>
                  <a:pt x="69324" y="1302485"/>
                  <a:pt x="67890" y="1303919"/>
                  <a:pt x="67890" y="1305680"/>
                </a:cubicBezTo>
                <a:lnTo>
                  <a:pt x="67890" y="1642779"/>
                </a:lnTo>
                <a:cubicBezTo>
                  <a:pt x="67890" y="1644540"/>
                  <a:pt x="69324" y="1645975"/>
                  <a:pt x="71085" y="1645975"/>
                </a:cubicBezTo>
                <a:lnTo>
                  <a:pt x="408185" y="1645975"/>
                </a:lnTo>
                <a:cubicBezTo>
                  <a:pt x="409945" y="1645975"/>
                  <a:pt x="411380" y="1644540"/>
                  <a:pt x="411380" y="1642779"/>
                </a:cubicBezTo>
                <a:lnTo>
                  <a:pt x="411380" y="1305680"/>
                </a:lnTo>
                <a:cubicBezTo>
                  <a:pt x="411380" y="1303919"/>
                  <a:pt x="409945" y="1302485"/>
                  <a:pt x="408185" y="1302485"/>
                </a:cubicBezTo>
                <a:close/>
                <a:moveTo>
                  <a:pt x="3196" y="1234595"/>
                </a:moveTo>
                <a:lnTo>
                  <a:pt x="476041" y="1234595"/>
                </a:lnTo>
                <a:cubicBezTo>
                  <a:pt x="477834" y="1234595"/>
                  <a:pt x="479270" y="1236030"/>
                  <a:pt x="479237" y="1237824"/>
                </a:cubicBezTo>
                <a:lnTo>
                  <a:pt x="479237" y="1710636"/>
                </a:lnTo>
                <a:cubicBezTo>
                  <a:pt x="479237" y="1712397"/>
                  <a:pt x="477802" y="1713832"/>
                  <a:pt x="476041" y="1713832"/>
                </a:cubicBezTo>
                <a:lnTo>
                  <a:pt x="3196" y="1713832"/>
                </a:lnTo>
                <a:cubicBezTo>
                  <a:pt x="1435" y="1713832"/>
                  <a:pt x="0" y="1712397"/>
                  <a:pt x="0" y="1710636"/>
                </a:cubicBezTo>
                <a:lnTo>
                  <a:pt x="0" y="1237791"/>
                </a:lnTo>
                <a:cubicBezTo>
                  <a:pt x="0" y="1236030"/>
                  <a:pt x="1435" y="1234595"/>
                  <a:pt x="3196" y="1234595"/>
                </a:cubicBezTo>
                <a:close/>
                <a:moveTo>
                  <a:pt x="1296388" y="1234400"/>
                </a:moveTo>
                <a:cubicBezTo>
                  <a:pt x="1300301" y="1234367"/>
                  <a:pt x="1300855" y="1235932"/>
                  <a:pt x="1300790" y="1239226"/>
                </a:cubicBezTo>
                <a:cubicBezTo>
                  <a:pt x="1300594" y="1249204"/>
                  <a:pt x="1300529" y="1288790"/>
                  <a:pt x="1300790" y="1298572"/>
                </a:cubicBezTo>
                <a:cubicBezTo>
                  <a:pt x="1300888" y="1302290"/>
                  <a:pt x="1299681" y="1303170"/>
                  <a:pt x="1296127" y="1303138"/>
                </a:cubicBezTo>
                <a:cubicBezTo>
                  <a:pt x="1276334" y="1302974"/>
                  <a:pt x="1256574" y="1302974"/>
                  <a:pt x="1236781" y="1303138"/>
                </a:cubicBezTo>
                <a:cubicBezTo>
                  <a:pt x="1233324" y="1303170"/>
                  <a:pt x="1232020" y="1302420"/>
                  <a:pt x="1232053" y="1298637"/>
                </a:cubicBezTo>
                <a:cubicBezTo>
                  <a:pt x="1232248" y="1278649"/>
                  <a:pt x="1232216" y="1258693"/>
                  <a:pt x="1232085" y="1238704"/>
                </a:cubicBezTo>
                <a:cubicBezTo>
                  <a:pt x="1232053" y="1235313"/>
                  <a:pt x="1233161" y="1234432"/>
                  <a:pt x="1236455" y="1234432"/>
                </a:cubicBezTo>
                <a:cubicBezTo>
                  <a:pt x="1256443" y="1234563"/>
                  <a:pt x="1276399" y="1234595"/>
                  <a:pt x="1296388" y="1234400"/>
                </a:cubicBezTo>
                <a:close/>
                <a:moveTo>
                  <a:pt x="1645943" y="1166021"/>
                </a:moveTo>
                <a:lnTo>
                  <a:pt x="1709723" y="1166021"/>
                </a:lnTo>
                <a:cubicBezTo>
                  <a:pt x="1712821" y="1166021"/>
                  <a:pt x="1715332" y="1168532"/>
                  <a:pt x="1715332" y="1171630"/>
                </a:cubicBezTo>
                <a:lnTo>
                  <a:pt x="1715332" y="1435166"/>
                </a:lnTo>
                <a:cubicBezTo>
                  <a:pt x="1715332" y="1438198"/>
                  <a:pt x="1712854" y="1440677"/>
                  <a:pt x="1709821" y="1440677"/>
                </a:cubicBezTo>
                <a:lnTo>
                  <a:pt x="1652628" y="1440677"/>
                </a:lnTo>
                <a:cubicBezTo>
                  <a:pt x="1648845" y="1440677"/>
                  <a:pt x="1645780" y="1437611"/>
                  <a:pt x="1645780" y="1433829"/>
                </a:cubicBezTo>
                <a:lnTo>
                  <a:pt x="1645780" y="1166217"/>
                </a:lnTo>
                <a:cubicBezTo>
                  <a:pt x="1645780" y="1166086"/>
                  <a:pt x="1645845" y="1166021"/>
                  <a:pt x="1645943" y="1166021"/>
                </a:cubicBezTo>
                <a:close/>
                <a:moveTo>
                  <a:pt x="692622" y="1165369"/>
                </a:moveTo>
                <a:lnTo>
                  <a:pt x="752750" y="1165369"/>
                </a:lnTo>
                <a:cubicBezTo>
                  <a:pt x="753305" y="1165369"/>
                  <a:pt x="753761" y="1165826"/>
                  <a:pt x="753761" y="1166380"/>
                </a:cubicBezTo>
                <a:lnTo>
                  <a:pt x="753761" y="1226509"/>
                </a:lnTo>
                <a:cubicBezTo>
                  <a:pt x="753761" y="1229541"/>
                  <a:pt x="751283" y="1232020"/>
                  <a:pt x="748250" y="1232020"/>
                </a:cubicBezTo>
                <a:lnTo>
                  <a:pt x="693959" y="1232020"/>
                </a:lnTo>
                <a:cubicBezTo>
                  <a:pt x="690176" y="1232020"/>
                  <a:pt x="687111" y="1228955"/>
                  <a:pt x="687111" y="1225172"/>
                </a:cubicBezTo>
                <a:lnTo>
                  <a:pt x="687111" y="1170880"/>
                </a:lnTo>
                <a:cubicBezTo>
                  <a:pt x="687111" y="1167847"/>
                  <a:pt x="689557" y="1165369"/>
                  <a:pt x="692622" y="1165369"/>
                </a:cubicBezTo>
                <a:close/>
                <a:moveTo>
                  <a:pt x="549669" y="1165369"/>
                </a:moveTo>
                <a:lnTo>
                  <a:pt x="613449" y="1165369"/>
                </a:lnTo>
                <a:cubicBezTo>
                  <a:pt x="616547" y="1165369"/>
                  <a:pt x="619058" y="1167880"/>
                  <a:pt x="619058" y="1170978"/>
                </a:cubicBezTo>
                <a:lnTo>
                  <a:pt x="619058" y="1296975"/>
                </a:lnTo>
                <a:cubicBezTo>
                  <a:pt x="619058" y="1300007"/>
                  <a:pt x="616580" y="1302485"/>
                  <a:pt x="613547" y="1302485"/>
                </a:cubicBezTo>
                <a:lnTo>
                  <a:pt x="556516" y="1302485"/>
                </a:lnTo>
                <a:cubicBezTo>
                  <a:pt x="552734" y="1302485"/>
                  <a:pt x="549669" y="1299420"/>
                  <a:pt x="549669" y="1295638"/>
                </a:cubicBezTo>
                <a:close/>
                <a:moveTo>
                  <a:pt x="1168761" y="1165206"/>
                </a:moveTo>
                <a:cubicBezTo>
                  <a:pt x="1164098" y="1165174"/>
                  <a:pt x="1162891" y="1166445"/>
                  <a:pt x="1162924" y="1171076"/>
                </a:cubicBezTo>
                <a:cubicBezTo>
                  <a:pt x="1163119" y="1203618"/>
                  <a:pt x="1163152" y="1333462"/>
                  <a:pt x="1162891" y="1365809"/>
                </a:cubicBezTo>
                <a:cubicBezTo>
                  <a:pt x="1162826" y="1371092"/>
                  <a:pt x="1164261" y="1372265"/>
                  <a:pt x="1169380" y="1372265"/>
                </a:cubicBezTo>
                <a:cubicBezTo>
                  <a:pt x="1234302" y="1372102"/>
                  <a:pt x="1299192" y="1372102"/>
                  <a:pt x="1364114" y="1372265"/>
                </a:cubicBezTo>
                <a:cubicBezTo>
                  <a:pt x="1368842" y="1372298"/>
                  <a:pt x="1369950" y="1370994"/>
                  <a:pt x="1369950" y="1366396"/>
                </a:cubicBezTo>
                <a:cubicBezTo>
                  <a:pt x="1369787" y="1301278"/>
                  <a:pt x="1369787" y="1236161"/>
                  <a:pt x="1369950" y="1171043"/>
                </a:cubicBezTo>
                <a:cubicBezTo>
                  <a:pt x="1369950" y="1166380"/>
                  <a:pt x="1368711" y="1165206"/>
                  <a:pt x="1364081" y="1165206"/>
                </a:cubicBezTo>
                <a:cubicBezTo>
                  <a:pt x="1298963" y="1165369"/>
                  <a:pt x="1233878" y="1165369"/>
                  <a:pt x="1168761" y="1165206"/>
                </a:cubicBezTo>
                <a:close/>
                <a:moveTo>
                  <a:pt x="887616" y="1099273"/>
                </a:moveTo>
                <a:lnTo>
                  <a:pt x="887634" y="1099338"/>
                </a:lnTo>
                <a:lnTo>
                  <a:pt x="888432" y="1099338"/>
                </a:lnTo>
                <a:cubicBezTo>
                  <a:pt x="891529" y="1099338"/>
                  <a:pt x="894040" y="1101849"/>
                  <a:pt x="894040" y="1104947"/>
                </a:cubicBezTo>
                <a:lnTo>
                  <a:pt x="894040" y="1165369"/>
                </a:lnTo>
                <a:lnTo>
                  <a:pt x="956157" y="1165369"/>
                </a:lnTo>
                <a:cubicBezTo>
                  <a:pt x="959255" y="1165369"/>
                  <a:pt x="961766" y="1167880"/>
                  <a:pt x="961766" y="1170978"/>
                </a:cubicBezTo>
                <a:lnTo>
                  <a:pt x="961766" y="1296975"/>
                </a:lnTo>
                <a:cubicBezTo>
                  <a:pt x="961766" y="1300007"/>
                  <a:pt x="959288" y="1302485"/>
                  <a:pt x="956255" y="1302485"/>
                </a:cubicBezTo>
                <a:lnTo>
                  <a:pt x="890094" y="1302485"/>
                </a:lnTo>
                <a:cubicBezTo>
                  <a:pt x="890877" y="1302485"/>
                  <a:pt x="891496" y="1303105"/>
                  <a:pt x="891496" y="1303887"/>
                </a:cubicBezTo>
                <a:lnTo>
                  <a:pt x="891496" y="1364310"/>
                </a:lnTo>
                <a:cubicBezTo>
                  <a:pt x="891496" y="1367342"/>
                  <a:pt x="889018" y="1369820"/>
                  <a:pt x="885986" y="1369820"/>
                </a:cubicBezTo>
                <a:lnTo>
                  <a:pt x="693959" y="1369820"/>
                </a:lnTo>
                <a:cubicBezTo>
                  <a:pt x="690176" y="1369820"/>
                  <a:pt x="687111" y="1366755"/>
                  <a:pt x="687111" y="1362973"/>
                </a:cubicBezTo>
                <a:lnTo>
                  <a:pt x="687111" y="1308029"/>
                </a:lnTo>
                <a:cubicBezTo>
                  <a:pt x="687111" y="1304963"/>
                  <a:pt x="689557" y="1302485"/>
                  <a:pt x="692622" y="1302485"/>
                </a:cubicBezTo>
                <a:lnTo>
                  <a:pt x="824650" y="1302485"/>
                </a:lnTo>
                <a:lnTo>
                  <a:pt x="824650" y="1168304"/>
                </a:lnTo>
                <a:lnTo>
                  <a:pt x="826907" y="1166021"/>
                </a:lnTo>
                <a:lnTo>
                  <a:pt x="755327" y="1166021"/>
                </a:lnTo>
                <a:cubicBezTo>
                  <a:pt x="754805" y="1166021"/>
                  <a:pt x="754381" y="1165597"/>
                  <a:pt x="754381" y="1165076"/>
                </a:cubicBezTo>
                <a:lnTo>
                  <a:pt x="754381" y="1104881"/>
                </a:lnTo>
                <a:lnTo>
                  <a:pt x="756698" y="1102550"/>
                </a:lnTo>
                <a:lnTo>
                  <a:pt x="756500" y="1102599"/>
                </a:lnTo>
                <a:cubicBezTo>
                  <a:pt x="756239" y="1102403"/>
                  <a:pt x="756142" y="1101295"/>
                  <a:pt x="756337" y="1101132"/>
                </a:cubicBezTo>
                <a:lnTo>
                  <a:pt x="757969" y="1101273"/>
                </a:lnTo>
                <a:lnTo>
                  <a:pt x="759892" y="1099338"/>
                </a:lnTo>
                <a:lnTo>
                  <a:pt x="887496" y="1099338"/>
                </a:lnTo>
                <a:close/>
                <a:moveTo>
                  <a:pt x="5967" y="1027373"/>
                </a:moveTo>
                <a:lnTo>
                  <a:pt x="134735" y="1027373"/>
                </a:lnTo>
                <a:cubicBezTo>
                  <a:pt x="137800" y="1027373"/>
                  <a:pt x="140245" y="1029851"/>
                  <a:pt x="140245" y="1032884"/>
                </a:cubicBezTo>
                <a:lnTo>
                  <a:pt x="140245" y="1093372"/>
                </a:lnTo>
                <a:cubicBezTo>
                  <a:pt x="140245" y="1096404"/>
                  <a:pt x="137767" y="1098882"/>
                  <a:pt x="134735" y="1098882"/>
                </a:cubicBezTo>
                <a:lnTo>
                  <a:pt x="5967" y="1098882"/>
                </a:lnTo>
                <a:cubicBezTo>
                  <a:pt x="2934" y="1098882"/>
                  <a:pt x="456" y="1096404"/>
                  <a:pt x="456" y="1093372"/>
                </a:cubicBezTo>
                <a:lnTo>
                  <a:pt x="456" y="1032884"/>
                </a:lnTo>
                <a:cubicBezTo>
                  <a:pt x="456" y="1029851"/>
                  <a:pt x="2934" y="1027373"/>
                  <a:pt x="5967" y="1027373"/>
                </a:cubicBezTo>
                <a:close/>
                <a:moveTo>
                  <a:pt x="964538" y="1026590"/>
                </a:moveTo>
                <a:lnTo>
                  <a:pt x="1028221" y="1026590"/>
                </a:lnTo>
                <a:cubicBezTo>
                  <a:pt x="1028286" y="1026590"/>
                  <a:pt x="1028351" y="1026656"/>
                  <a:pt x="1028351" y="1026721"/>
                </a:cubicBezTo>
                <a:lnTo>
                  <a:pt x="1028351" y="1094839"/>
                </a:lnTo>
                <a:cubicBezTo>
                  <a:pt x="1028351" y="1097871"/>
                  <a:pt x="1025873" y="1100350"/>
                  <a:pt x="1022840" y="1100350"/>
                </a:cubicBezTo>
                <a:lnTo>
                  <a:pt x="965875" y="1100350"/>
                </a:lnTo>
                <a:cubicBezTo>
                  <a:pt x="962092" y="1100350"/>
                  <a:pt x="959027" y="1097284"/>
                  <a:pt x="959027" y="1093502"/>
                </a:cubicBezTo>
                <a:lnTo>
                  <a:pt x="959027" y="1032101"/>
                </a:lnTo>
                <a:cubicBezTo>
                  <a:pt x="959027" y="1029036"/>
                  <a:pt x="961505" y="1026590"/>
                  <a:pt x="964538" y="1026590"/>
                </a:cubicBezTo>
                <a:close/>
                <a:moveTo>
                  <a:pt x="1237530" y="1026558"/>
                </a:moveTo>
                <a:lnTo>
                  <a:pt x="1368255" y="1026558"/>
                </a:lnTo>
                <a:cubicBezTo>
                  <a:pt x="1371353" y="1026558"/>
                  <a:pt x="1373863" y="1029069"/>
                  <a:pt x="1373863" y="1032167"/>
                </a:cubicBezTo>
                <a:lnTo>
                  <a:pt x="1373863" y="1098230"/>
                </a:lnTo>
                <a:lnTo>
                  <a:pt x="1435362" y="1098230"/>
                </a:lnTo>
                <a:cubicBezTo>
                  <a:pt x="1438460" y="1098230"/>
                  <a:pt x="1440970" y="1100741"/>
                  <a:pt x="1440970" y="1103838"/>
                </a:cubicBezTo>
                <a:lnTo>
                  <a:pt x="1440970" y="1234139"/>
                </a:lnTo>
                <a:lnTo>
                  <a:pt x="1506251" y="1234139"/>
                </a:lnTo>
                <a:lnTo>
                  <a:pt x="1506251" y="1171923"/>
                </a:lnTo>
                <a:cubicBezTo>
                  <a:pt x="1506251" y="1168890"/>
                  <a:pt x="1508697" y="1166412"/>
                  <a:pt x="1511762" y="1166412"/>
                </a:cubicBezTo>
                <a:lnTo>
                  <a:pt x="1578803" y="1166412"/>
                </a:lnTo>
                <a:lnTo>
                  <a:pt x="1578803" y="1102143"/>
                </a:lnTo>
                <a:cubicBezTo>
                  <a:pt x="1578803" y="1099077"/>
                  <a:pt x="1581249" y="1096599"/>
                  <a:pt x="1584314" y="1096599"/>
                </a:cubicBezTo>
                <a:lnTo>
                  <a:pt x="1640171" y="1096599"/>
                </a:lnTo>
                <a:cubicBezTo>
                  <a:pt x="1643268" y="1096599"/>
                  <a:pt x="1645779" y="1099110"/>
                  <a:pt x="1645779" y="1102208"/>
                </a:cubicBezTo>
                <a:lnTo>
                  <a:pt x="1645779" y="1371255"/>
                </a:lnTo>
                <a:lnTo>
                  <a:pt x="1585651" y="1371255"/>
                </a:lnTo>
                <a:cubicBezTo>
                  <a:pt x="1581868" y="1371255"/>
                  <a:pt x="1578803" y="1368189"/>
                  <a:pt x="1578803" y="1364407"/>
                </a:cubicBezTo>
                <a:lnTo>
                  <a:pt x="1578803" y="1235639"/>
                </a:lnTo>
                <a:lnTo>
                  <a:pt x="1508631" y="1235639"/>
                </a:lnTo>
                <a:lnTo>
                  <a:pt x="1508632" y="1235639"/>
                </a:lnTo>
                <a:lnTo>
                  <a:pt x="1508632" y="1301963"/>
                </a:lnTo>
                <a:cubicBezTo>
                  <a:pt x="1508632" y="1302746"/>
                  <a:pt x="1508012" y="1303365"/>
                  <a:pt x="1507229" y="1303365"/>
                </a:cubicBezTo>
                <a:lnTo>
                  <a:pt x="1441003" y="1303365"/>
                </a:lnTo>
                <a:lnTo>
                  <a:pt x="1441003" y="1369787"/>
                </a:lnTo>
                <a:lnTo>
                  <a:pt x="1504425" y="1369787"/>
                </a:lnTo>
                <a:cubicBezTo>
                  <a:pt x="1507523" y="1369787"/>
                  <a:pt x="1510033" y="1372298"/>
                  <a:pt x="1510033" y="1375396"/>
                </a:cubicBezTo>
                <a:lnTo>
                  <a:pt x="1510033" y="1439014"/>
                </a:lnTo>
                <a:lnTo>
                  <a:pt x="1640171" y="1439209"/>
                </a:lnTo>
                <a:cubicBezTo>
                  <a:pt x="1643269" y="1439209"/>
                  <a:pt x="1645780" y="1441720"/>
                  <a:pt x="1645780" y="1444818"/>
                </a:cubicBezTo>
                <a:lnTo>
                  <a:pt x="1645780" y="1507294"/>
                </a:lnTo>
                <a:lnTo>
                  <a:pt x="1709724" y="1507294"/>
                </a:lnTo>
                <a:cubicBezTo>
                  <a:pt x="1712822" y="1507294"/>
                  <a:pt x="1715332" y="1509805"/>
                  <a:pt x="1715332" y="1512935"/>
                </a:cubicBezTo>
                <a:lnTo>
                  <a:pt x="1715332" y="1571042"/>
                </a:lnTo>
                <a:cubicBezTo>
                  <a:pt x="1715332" y="1574075"/>
                  <a:pt x="1712854" y="1576553"/>
                  <a:pt x="1709821" y="1576553"/>
                </a:cubicBezTo>
                <a:lnTo>
                  <a:pt x="1583108" y="1576553"/>
                </a:lnTo>
                <a:cubicBezTo>
                  <a:pt x="1579325" y="1576553"/>
                  <a:pt x="1576260" y="1573488"/>
                  <a:pt x="1576260" y="1569705"/>
                </a:cubicBezTo>
                <a:lnTo>
                  <a:pt x="1576260" y="1508468"/>
                </a:lnTo>
                <a:lnTo>
                  <a:pt x="1441035" y="1508468"/>
                </a:lnTo>
                <a:lnTo>
                  <a:pt x="1441035" y="1646236"/>
                </a:lnTo>
                <a:lnTo>
                  <a:pt x="1304376" y="1646236"/>
                </a:lnTo>
                <a:cubicBezTo>
                  <a:pt x="1303528" y="1646236"/>
                  <a:pt x="1302811" y="1646921"/>
                  <a:pt x="1302811" y="1647801"/>
                </a:cubicBezTo>
                <a:lnTo>
                  <a:pt x="1302811" y="1713864"/>
                </a:lnTo>
                <a:lnTo>
                  <a:pt x="1102339" y="1713864"/>
                </a:lnTo>
                <a:cubicBezTo>
                  <a:pt x="1098556" y="1713864"/>
                  <a:pt x="1095491" y="1710799"/>
                  <a:pt x="1095491" y="1707017"/>
                </a:cubicBezTo>
                <a:lnTo>
                  <a:pt x="1095491" y="1576912"/>
                </a:lnTo>
                <a:lnTo>
                  <a:pt x="1162891" y="1576912"/>
                </a:lnTo>
                <a:lnTo>
                  <a:pt x="1162891" y="1641377"/>
                </a:lnTo>
                <a:cubicBezTo>
                  <a:pt x="1162891" y="1645160"/>
                  <a:pt x="1165956" y="1648225"/>
                  <a:pt x="1169739" y="1648225"/>
                </a:cubicBezTo>
                <a:lnTo>
                  <a:pt x="1295246" y="1648225"/>
                </a:lnTo>
                <a:cubicBezTo>
                  <a:pt x="1298279" y="1648225"/>
                  <a:pt x="1300757" y="1645747"/>
                  <a:pt x="1300757" y="1642714"/>
                </a:cubicBezTo>
                <a:lnTo>
                  <a:pt x="1300757" y="1579684"/>
                </a:lnTo>
                <a:lnTo>
                  <a:pt x="1364896" y="1579684"/>
                </a:lnTo>
                <a:cubicBezTo>
                  <a:pt x="1367929" y="1579684"/>
                  <a:pt x="1370407" y="1577205"/>
                  <a:pt x="1370407" y="1574173"/>
                </a:cubicBezTo>
                <a:lnTo>
                  <a:pt x="1370407" y="1515935"/>
                </a:lnTo>
                <a:cubicBezTo>
                  <a:pt x="1370407" y="1512838"/>
                  <a:pt x="1367896" y="1510327"/>
                  <a:pt x="1364799" y="1510327"/>
                </a:cubicBezTo>
                <a:lnTo>
                  <a:pt x="1301050" y="1510327"/>
                </a:lnTo>
                <a:lnTo>
                  <a:pt x="1301050" y="1444590"/>
                </a:lnTo>
                <a:cubicBezTo>
                  <a:pt x="1301050" y="1441492"/>
                  <a:pt x="1298540" y="1438981"/>
                  <a:pt x="1295442" y="1438981"/>
                </a:cubicBezTo>
                <a:lnTo>
                  <a:pt x="1237204" y="1438981"/>
                </a:lnTo>
                <a:cubicBezTo>
                  <a:pt x="1234172" y="1438981"/>
                  <a:pt x="1231693" y="1441459"/>
                  <a:pt x="1231693" y="1444492"/>
                </a:cubicBezTo>
                <a:lnTo>
                  <a:pt x="1231693" y="1510294"/>
                </a:lnTo>
                <a:lnTo>
                  <a:pt x="1164587" y="1510294"/>
                </a:lnTo>
                <a:lnTo>
                  <a:pt x="1164587" y="1444557"/>
                </a:lnTo>
                <a:cubicBezTo>
                  <a:pt x="1164587" y="1441459"/>
                  <a:pt x="1162076" y="1438949"/>
                  <a:pt x="1158978" y="1438949"/>
                </a:cubicBezTo>
                <a:lnTo>
                  <a:pt x="1100741" y="1438949"/>
                </a:lnTo>
                <a:cubicBezTo>
                  <a:pt x="1097708" y="1438949"/>
                  <a:pt x="1095230" y="1441427"/>
                  <a:pt x="1095230" y="1444459"/>
                </a:cubicBezTo>
                <a:lnTo>
                  <a:pt x="1095230" y="1576684"/>
                </a:lnTo>
                <a:lnTo>
                  <a:pt x="1035264" y="1576684"/>
                </a:lnTo>
                <a:cubicBezTo>
                  <a:pt x="1031482" y="1576684"/>
                  <a:pt x="1028417" y="1573618"/>
                  <a:pt x="1028417" y="1569836"/>
                </a:cubicBezTo>
                <a:lnTo>
                  <a:pt x="1028417" y="1440807"/>
                </a:lnTo>
                <a:lnTo>
                  <a:pt x="962549" y="1440807"/>
                </a:lnTo>
                <a:cubicBezTo>
                  <a:pt x="962092" y="1440807"/>
                  <a:pt x="961701" y="1440448"/>
                  <a:pt x="961701" y="1439959"/>
                </a:cubicBezTo>
                <a:lnTo>
                  <a:pt x="961701" y="1503186"/>
                </a:lnTo>
                <a:cubicBezTo>
                  <a:pt x="961701" y="1506218"/>
                  <a:pt x="959223" y="1508696"/>
                  <a:pt x="956190" y="1508696"/>
                </a:cubicBezTo>
                <a:lnTo>
                  <a:pt x="898311" y="1508696"/>
                </a:lnTo>
                <a:cubicBezTo>
                  <a:pt x="894529" y="1508696"/>
                  <a:pt x="891464" y="1505631"/>
                  <a:pt x="891464" y="1501849"/>
                </a:cubicBezTo>
                <a:lnTo>
                  <a:pt x="891464" y="1376896"/>
                </a:lnTo>
                <a:cubicBezTo>
                  <a:pt x="891464" y="1373863"/>
                  <a:pt x="893942" y="1371385"/>
                  <a:pt x="896975" y="1371385"/>
                </a:cubicBezTo>
                <a:lnTo>
                  <a:pt x="961734" y="1371385"/>
                </a:lnTo>
                <a:lnTo>
                  <a:pt x="961734" y="1305550"/>
                </a:lnTo>
                <a:cubicBezTo>
                  <a:pt x="961734" y="1304180"/>
                  <a:pt x="962842" y="1303072"/>
                  <a:pt x="964212" y="1303072"/>
                </a:cubicBezTo>
                <a:lnTo>
                  <a:pt x="1095426" y="1303072"/>
                </a:lnTo>
                <a:lnTo>
                  <a:pt x="1095426" y="1234563"/>
                </a:lnTo>
                <a:lnTo>
                  <a:pt x="1035851" y="1234563"/>
                </a:lnTo>
                <a:cubicBezTo>
                  <a:pt x="1032069" y="1234563"/>
                  <a:pt x="1029003" y="1231498"/>
                  <a:pt x="1029003" y="1227715"/>
                </a:cubicBezTo>
                <a:lnTo>
                  <a:pt x="1029003" y="1170847"/>
                </a:lnTo>
                <a:cubicBezTo>
                  <a:pt x="1029003" y="1167815"/>
                  <a:pt x="1031482" y="1165337"/>
                  <a:pt x="1034514" y="1165337"/>
                </a:cubicBezTo>
                <a:lnTo>
                  <a:pt x="1095426" y="1165337"/>
                </a:lnTo>
                <a:lnTo>
                  <a:pt x="1095426" y="1103741"/>
                </a:lnTo>
                <a:cubicBezTo>
                  <a:pt x="1095426" y="1100708"/>
                  <a:pt x="1097904" y="1098230"/>
                  <a:pt x="1100936" y="1098230"/>
                </a:cubicBezTo>
                <a:lnTo>
                  <a:pt x="1232020" y="1098230"/>
                </a:lnTo>
                <a:lnTo>
                  <a:pt x="1232020" y="1032069"/>
                </a:lnTo>
                <a:cubicBezTo>
                  <a:pt x="1232020" y="1029036"/>
                  <a:pt x="1234498" y="1026558"/>
                  <a:pt x="1237530" y="1026558"/>
                </a:cubicBezTo>
                <a:close/>
                <a:moveTo>
                  <a:pt x="210613" y="960821"/>
                </a:moveTo>
                <a:cubicBezTo>
                  <a:pt x="208689" y="960821"/>
                  <a:pt x="207124" y="962386"/>
                  <a:pt x="207124" y="964309"/>
                </a:cubicBezTo>
                <a:lnTo>
                  <a:pt x="207124" y="1029199"/>
                </a:lnTo>
                <a:lnTo>
                  <a:pt x="272013" y="1029199"/>
                </a:lnTo>
                <a:cubicBezTo>
                  <a:pt x="273937" y="1029199"/>
                  <a:pt x="275503" y="1027634"/>
                  <a:pt x="275503" y="1025710"/>
                </a:cubicBezTo>
                <a:lnTo>
                  <a:pt x="275535" y="1025710"/>
                </a:lnTo>
                <a:lnTo>
                  <a:pt x="275535" y="964309"/>
                </a:lnTo>
                <a:cubicBezTo>
                  <a:pt x="275535" y="962386"/>
                  <a:pt x="273970" y="960821"/>
                  <a:pt x="272046" y="960821"/>
                </a:cubicBezTo>
                <a:lnTo>
                  <a:pt x="271868" y="960821"/>
                </a:lnTo>
                <a:lnTo>
                  <a:pt x="272863" y="963918"/>
                </a:lnTo>
                <a:cubicBezTo>
                  <a:pt x="272895" y="984266"/>
                  <a:pt x="272895" y="1004646"/>
                  <a:pt x="272863" y="1024993"/>
                </a:cubicBezTo>
                <a:cubicBezTo>
                  <a:pt x="272830" y="1026232"/>
                  <a:pt x="273450" y="1027798"/>
                  <a:pt x="271721" y="1028548"/>
                </a:cubicBezTo>
                <a:lnTo>
                  <a:pt x="271721" y="960821"/>
                </a:lnTo>
                <a:close/>
                <a:moveTo>
                  <a:pt x="1444036" y="958799"/>
                </a:moveTo>
                <a:lnTo>
                  <a:pt x="1577271" y="958799"/>
                </a:lnTo>
                <a:cubicBezTo>
                  <a:pt x="1578086" y="958799"/>
                  <a:pt x="1578771" y="959484"/>
                  <a:pt x="1578771" y="960299"/>
                </a:cubicBezTo>
                <a:lnTo>
                  <a:pt x="1578771" y="1022515"/>
                </a:lnTo>
                <a:cubicBezTo>
                  <a:pt x="1578771" y="1025547"/>
                  <a:pt x="1576293" y="1028026"/>
                  <a:pt x="1573260" y="1028026"/>
                </a:cubicBezTo>
                <a:lnTo>
                  <a:pt x="1444851" y="1028026"/>
                </a:lnTo>
                <a:cubicBezTo>
                  <a:pt x="1441362" y="1028026"/>
                  <a:pt x="1438525" y="1025189"/>
                  <a:pt x="1438525" y="1021700"/>
                </a:cubicBezTo>
                <a:lnTo>
                  <a:pt x="1438525" y="964310"/>
                </a:lnTo>
                <a:cubicBezTo>
                  <a:pt x="1438525" y="961277"/>
                  <a:pt x="1441003" y="958799"/>
                  <a:pt x="1444036" y="958799"/>
                </a:cubicBezTo>
                <a:close/>
                <a:moveTo>
                  <a:pt x="897431" y="890127"/>
                </a:moveTo>
                <a:lnTo>
                  <a:pt x="955669" y="890127"/>
                </a:lnTo>
                <a:cubicBezTo>
                  <a:pt x="958767" y="890127"/>
                  <a:pt x="961277" y="892638"/>
                  <a:pt x="961277" y="895736"/>
                </a:cubicBezTo>
                <a:lnTo>
                  <a:pt x="961277" y="951300"/>
                </a:lnTo>
                <a:cubicBezTo>
                  <a:pt x="961277" y="954332"/>
                  <a:pt x="958799" y="956810"/>
                  <a:pt x="955767" y="956810"/>
                </a:cubicBezTo>
                <a:lnTo>
                  <a:pt x="898801" y="956810"/>
                </a:lnTo>
                <a:cubicBezTo>
                  <a:pt x="895018" y="956810"/>
                  <a:pt x="891953" y="953745"/>
                  <a:pt x="891953" y="949963"/>
                </a:cubicBezTo>
                <a:lnTo>
                  <a:pt x="891953" y="895670"/>
                </a:lnTo>
                <a:cubicBezTo>
                  <a:pt x="891888" y="892573"/>
                  <a:pt x="894366" y="890127"/>
                  <a:pt x="897431" y="890127"/>
                </a:cubicBezTo>
                <a:close/>
                <a:moveTo>
                  <a:pt x="1651291" y="822498"/>
                </a:moveTo>
                <a:lnTo>
                  <a:pt x="1709398" y="822498"/>
                </a:lnTo>
                <a:cubicBezTo>
                  <a:pt x="1712495" y="822498"/>
                  <a:pt x="1715006" y="825009"/>
                  <a:pt x="1715006" y="828107"/>
                </a:cubicBezTo>
                <a:lnTo>
                  <a:pt x="1715006" y="1021080"/>
                </a:lnTo>
                <a:cubicBezTo>
                  <a:pt x="1715006" y="1024112"/>
                  <a:pt x="1712528" y="1026591"/>
                  <a:pt x="1709496" y="1026591"/>
                </a:cubicBezTo>
                <a:lnTo>
                  <a:pt x="1645780" y="1026591"/>
                </a:lnTo>
                <a:lnTo>
                  <a:pt x="1645780" y="959843"/>
                </a:lnTo>
                <a:lnTo>
                  <a:pt x="1578966" y="959843"/>
                </a:lnTo>
                <a:lnTo>
                  <a:pt x="1578966" y="896127"/>
                </a:lnTo>
                <a:cubicBezTo>
                  <a:pt x="1578901" y="893094"/>
                  <a:pt x="1581379" y="890616"/>
                  <a:pt x="1584444" y="890616"/>
                </a:cubicBezTo>
                <a:lnTo>
                  <a:pt x="1645780" y="890616"/>
                </a:lnTo>
                <a:lnTo>
                  <a:pt x="1645780" y="828041"/>
                </a:lnTo>
                <a:cubicBezTo>
                  <a:pt x="1645780" y="824976"/>
                  <a:pt x="1648258" y="822498"/>
                  <a:pt x="1651291" y="822498"/>
                </a:cubicBezTo>
                <a:close/>
                <a:moveTo>
                  <a:pt x="758293" y="754804"/>
                </a:moveTo>
                <a:lnTo>
                  <a:pt x="820606" y="754804"/>
                </a:lnTo>
                <a:cubicBezTo>
                  <a:pt x="822562" y="754804"/>
                  <a:pt x="824160" y="756402"/>
                  <a:pt x="824160" y="758358"/>
                </a:cubicBezTo>
                <a:lnTo>
                  <a:pt x="824160" y="886605"/>
                </a:lnTo>
                <a:cubicBezTo>
                  <a:pt x="824160" y="888529"/>
                  <a:pt x="822595" y="890094"/>
                  <a:pt x="820671" y="890094"/>
                </a:cubicBezTo>
                <a:lnTo>
                  <a:pt x="756434" y="890094"/>
                </a:lnTo>
                <a:lnTo>
                  <a:pt x="756434" y="960690"/>
                </a:lnTo>
                <a:lnTo>
                  <a:pt x="756336" y="960788"/>
                </a:lnTo>
                <a:lnTo>
                  <a:pt x="817575" y="960788"/>
                </a:lnTo>
                <a:cubicBezTo>
                  <a:pt x="819499" y="960821"/>
                  <a:pt x="821064" y="962353"/>
                  <a:pt x="821064" y="964277"/>
                </a:cubicBezTo>
                <a:lnTo>
                  <a:pt x="821064" y="1025091"/>
                </a:lnTo>
                <a:cubicBezTo>
                  <a:pt x="821064" y="1027048"/>
                  <a:pt x="819466" y="1028645"/>
                  <a:pt x="817510" y="1028645"/>
                </a:cubicBezTo>
                <a:lnTo>
                  <a:pt x="620526" y="1028645"/>
                </a:lnTo>
                <a:cubicBezTo>
                  <a:pt x="618602" y="1028645"/>
                  <a:pt x="617037" y="1027080"/>
                  <a:pt x="617037" y="1025156"/>
                </a:cubicBezTo>
                <a:lnTo>
                  <a:pt x="617037" y="960788"/>
                </a:lnTo>
                <a:lnTo>
                  <a:pt x="687078" y="960788"/>
                </a:lnTo>
                <a:lnTo>
                  <a:pt x="687078" y="889768"/>
                </a:lnTo>
                <a:cubicBezTo>
                  <a:pt x="687111" y="887844"/>
                  <a:pt x="688643" y="886279"/>
                  <a:pt x="690567" y="886279"/>
                </a:cubicBezTo>
                <a:lnTo>
                  <a:pt x="752880" y="886279"/>
                </a:lnTo>
                <a:lnTo>
                  <a:pt x="754804" y="888204"/>
                </a:lnTo>
                <a:lnTo>
                  <a:pt x="754804" y="758293"/>
                </a:lnTo>
                <a:cubicBezTo>
                  <a:pt x="754804" y="756369"/>
                  <a:pt x="756369" y="754804"/>
                  <a:pt x="758293" y="754804"/>
                </a:cubicBezTo>
                <a:close/>
                <a:moveTo>
                  <a:pt x="343196" y="752522"/>
                </a:moveTo>
                <a:lnTo>
                  <a:pt x="343196" y="820216"/>
                </a:lnTo>
                <a:cubicBezTo>
                  <a:pt x="343196" y="822107"/>
                  <a:pt x="344729" y="823672"/>
                  <a:pt x="346652" y="823672"/>
                </a:cubicBezTo>
                <a:lnTo>
                  <a:pt x="477931" y="823672"/>
                </a:lnTo>
                <a:lnTo>
                  <a:pt x="477931" y="890159"/>
                </a:lnTo>
                <a:lnTo>
                  <a:pt x="413042" y="890159"/>
                </a:lnTo>
                <a:cubicBezTo>
                  <a:pt x="411118" y="890159"/>
                  <a:pt x="409553" y="891725"/>
                  <a:pt x="409553" y="893648"/>
                </a:cubicBezTo>
                <a:lnTo>
                  <a:pt x="409553" y="954984"/>
                </a:lnTo>
                <a:cubicBezTo>
                  <a:pt x="409553" y="956940"/>
                  <a:pt x="411151" y="958538"/>
                  <a:pt x="413107" y="958538"/>
                </a:cubicBezTo>
                <a:lnTo>
                  <a:pt x="474442" y="958538"/>
                </a:lnTo>
                <a:cubicBezTo>
                  <a:pt x="476366" y="958538"/>
                  <a:pt x="477931" y="956973"/>
                  <a:pt x="477931" y="955049"/>
                </a:cubicBezTo>
                <a:lnTo>
                  <a:pt x="477931" y="890616"/>
                </a:lnTo>
                <a:lnTo>
                  <a:pt x="543799" y="890616"/>
                </a:lnTo>
                <a:cubicBezTo>
                  <a:pt x="545723" y="890616"/>
                  <a:pt x="547288" y="889051"/>
                  <a:pt x="547288" y="887127"/>
                </a:cubicBezTo>
                <a:lnTo>
                  <a:pt x="547288" y="816270"/>
                </a:lnTo>
                <a:cubicBezTo>
                  <a:pt x="547288" y="816172"/>
                  <a:pt x="547223" y="816075"/>
                  <a:pt x="547223" y="815944"/>
                </a:cubicBezTo>
                <a:lnTo>
                  <a:pt x="547223" y="756011"/>
                </a:lnTo>
                <a:cubicBezTo>
                  <a:pt x="547223" y="754087"/>
                  <a:pt x="545658" y="752522"/>
                  <a:pt x="543734" y="752522"/>
                </a:cubicBezTo>
                <a:close/>
                <a:moveTo>
                  <a:pt x="141191" y="752359"/>
                </a:moveTo>
                <a:lnTo>
                  <a:pt x="205461" y="752359"/>
                </a:lnTo>
                <a:cubicBezTo>
                  <a:pt x="207385" y="752359"/>
                  <a:pt x="208950" y="753924"/>
                  <a:pt x="208950" y="755848"/>
                </a:cubicBezTo>
                <a:lnTo>
                  <a:pt x="208950" y="820118"/>
                </a:lnTo>
                <a:cubicBezTo>
                  <a:pt x="208950" y="822042"/>
                  <a:pt x="207418" y="823607"/>
                  <a:pt x="205494" y="823607"/>
                </a:cubicBezTo>
                <a:lnTo>
                  <a:pt x="141191" y="823607"/>
                </a:lnTo>
                <a:cubicBezTo>
                  <a:pt x="139267" y="823607"/>
                  <a:pt x="137702" y="822042"/>
                  <a:pt x="137702" y="820118"/>
                </a:cubicBezTo>
                <a:lnTo>
                  <a:pt x="137702" y="755848"/>
                </a:lnTo>
                <a:cubicBezTo>
                  <a:pt x="137702" y="753924"/>
                  <a:pt x="139267" y="752359"/>
                  <a:pt x="141191" y="752359"/>
                </a:cubicBezTo>
                <a:close/>
                <a:moveTo>
                  <a:pt x="1101230" y="687535"/>
                </a:moveTo>
                <a:cubicBezTo>
                  <a:pt x="1098198" y="687535"/>
                  <a:pt x="1095720" y="690013"/>
                  <a:pt x="1095720" y="693046"/>
                </a:cubicBezTo>
                <a:lnTo>
                  <a:pt x="1095720" y="754088"/>
                </a:lnTo>
                <a:cubicBezTo>
                  <a:pt x="1095720" y="754381"/>
                  <a:pt x="1095980" y="754642"/>
                  <a:pt x="1096274" y="754642"/>
                </a:cubicBezTo>
                <a:lnTo>
                  <a:pt x="1034547" y="754642"/>
                </a:lnTo>
                <a:cubicBezTo>
                  <a:pt x="1031515" y="754642"/>
                  <a:pt x="1029036" y="757120"/>
                  <a:pt x="1029036" y="760152"/>
                </a:cubicBezTo>
                <a:lnTo>
                  <a:pt x="1029036" y="820868"/>
                </a:lnTo>
                <a:cubicBezTo>
                  <a:pt x="1029036" y="821097"/>
                  <a:pt x="1029232" y="821292"/>
                  <a:pt x="1029461" y="821292"/>
                </a:cubicBezTo>
                <a:lnTo>
                  <a:pt x="1161489" y="821292"/>
                </a:lnTo>
                <a:cubicBezTo>
                  <a:pt x="1164522" y="821292"/>
                  <a:pt x="1167000" y="818814"/>
                  <a:pt x="1167000" y="815781"/>
                </a:cubicBezTo>
                <a:lnTo>
                  <a:pt x="1167000" y="755033"/>
                </a:lnTo>
                <a:cubicBezTo>
                  <a:pt x="1167000" y="754838"/>
                  <a:pt x="1166837" y="754642"/>
                  <a:pt x="1166609" y="754642"/>
                </a:cubicBezTo>
                <a:lnTo>
                  <a:pt x="1230552" y="754642"/>
                </a:lnTo>
                <a:cubicBezTo>
                  <a:pt x="1233585" y="754642"/>
                  <a:pt x="1236063" y="752164"/>
                  <a:pt x="1236063" y="749131"/>
                </a:cubicBezTo>
                <a:lnTo>
                  <a:pt x="1236063" y="693144"/>
                </a:lnTo>
                <a:cubicBezTo>
                  <a:pt x="1236063" y="690046"/>
                  <a:pt x="1233552" y="687535"/>
                  <a:pt x="1230455" y="687535"/>
                </a:cubicBezTo>
                <a:close/>
                <a:moveTo>
                  <a:pt x="1445829" y="619026"/>
                </a:moveTo>
                <a:lnTo>
                  <a:pt x="1509544" y="619026"/>
                </a:lnTo>
                <a:lnTo>
                  <a:pt x="1509544" y="686589"/>
                </a:lnTo>
                <a:lnTo>
                  <a:pt x="1578868" y="686589"/>
                </a:lnTo>
                <a:lnTo>
                  <a:pt x="1578868" y="753990"/>
                </a:lnTo>
                <a:lnTo>
                  <a:pt x="1509544" y="753990"/>
                </a:lnTo>
                <a:lnTo>
                  <a:pt x="1509544" y="815782"/>
                </a:lnTo>
                <a:cubicBezTo>
                  <a:pt x="1509544" y="818847"/>
                  <a:pt x="1507066" y="821325"/>
                  <a:pt x="1504034" y="821325"/>
                </a:cubicBezTo>
                <a:lnTo>
                  <a:pt x="1445927" y="821325"/>
                </a:lnTo>
                <a:cubicBezTo>
                  <a:pt x="1442829" y="821325"/>
                  <a:pt x="1440318" y="818815"/>
                  <a:pt x="1440318" y="815717"/>
                </a:cubicBezTo>
                <a:lnTo>
                  <a:pt x="1440318" y="624537"/>
                </a:lnTo>
                <a:cubicBezTo>
                  <a:pt x="1440318" y="621504"/>
                  <a:pt x="1442796" y="619026"/>
                  <a:pt x="1445829" y="619026"/>
                </a:cubicBezTo>
                <a:close/>
                <a:moveTo>
                  <a:pt x="412292" y="617526"/>
                </a:moveTo>
                <a:lnTo>
                  <a:pt x="412292" y="683850"/>
                </a:lnTo>
                <a:cubicBezTo>
                  <a:pt x="412292" y="685774"/>
                  <a:pt x="413857" y="687339"/>
                  <a:pt x="415781" y="687339"/>
                </a:cubicBezTo>
                <a:lnTo>
                  <a:pt x="478551" y="687339"/>
                </a:lnTo>
                <a:cubicBezTo>
                  <a:pt x="480508" y="687339"/>
                  <a:pt x="482105" y="685741"/>
                  <a:pt x="482105" y="683785"/>
                </a:cubicBezTo>
                <a:lnTo>
                  <a:pt x="482105" y="621015"/>
                </a:lnTo>
                <a:cubicBezTo>
                  <a:pt x="482105" y="619091"/>
                  <a:pt x="480540" y="617526"/>
                  <a:pt x="478616" y="617526"/>
                </a:cubicBezTo>
                <a:close/>
                <a:moveTo>
                  <a:pt x="1515153" y="549702"/>
                </a:moveTo>
                <a:lnTo>
                  <a:pt x="1572217" y="549702"/>
                </a:lnTo>
                <a:cubicBezTo>
                  <a:pt x="1575249" y="549702"/>
                  <a:pt x="1577727" y="552180"/>
                  <a:pt x="1577727" y="555213"/>
                </a:cubicBezTo>
                <a:lnTo>
                  <a:pt x="1577727" y="617950"/>
                </a:lnTo>
                <a:lnTo>
                  <a:pt x="1509544" y="617950"/>
                </a:lnTo>
                <a:lnTo>
                  <a:pt x="1509544" y="555311"/>
                </a:lnTo>
                <a:cubicBezTo>
                  <a:pt x="1509544" y="552213"/>
                  <a:pt x="1512055" y="549702"/>
                  <a:pt x="1515153" y="549702"/>
                </a:cubicBezTo>
                <a:close/>
                <a:moveTo>
                  <a:pt x="5576" y="549702"/>
                </a:moveTo>
                <a:lnTo>
                  <a:pt x="66813" y="549702"/>
                </a:lnTo>
                <a:cubicBezTo>
                  <a:pt x="68737" y="549702"/>
                  <a:pt x="70302" y="551267"/>
                  <a:pt x="70302" y="553191"/>
                </a:cubicBezTo>
                <a:lnTo>
                  <a:pt x="70302" y="614428"/>
                </a:lnTo>
                <a:cubicBezTo>
                  <a:pt x="70302" y="616352"/>
                  <a:pt x="68737" y="617918"/>
                  <a:pt x="66813" y="617918"/>
                </a:cubicBezTo>
                <a:lnTo>
                  <a:pt x="5576" y="617918"/>
                </a:lnTo>
                <a:cubicBezTo>
                  <a:pt x="3652" y="617918"/>
                  <a:pt x="2087" y="616352"/>
                  <a:pt x="2087" y="614428"/>
                </a:cubicBezTo>
                <a:lnTo>
                  <a:pt x="2087" y="553191"/>
                </a:lnTo>
                <a:cubicBezTo>
                  <a:pt x="2087" y="551267"/>
                  <a:pt x="3652" y="549702"/>
                  <a:pt x="5576" y="549702"/>
                </a:cubicBezTo>
                <a:close/>
                <a:moveTo>
                  <a:pt x="829966" y="549636"/>
                </a:moveTo>
                <a:lnTo>
                  <a:pt x="888496" y="549636"/>
                </a:lnTo>
                <a:cubicBezTo>
                  <a:pt x="891594" y="549636"/>
                  <a:pt x="894105" y="552147"/>
                  <a:pt x="894105" y="555245"/>
                </a:cubicBezTo>
                <a:lnTo>
                  <a:pt x="894105" y="613776"/>
                </a:lnTo>
                <a:cubicBezTo>
                  <a:pt x="894105" y="616808"/>
                  <a:pt x="891627" y="619286"/>
                  <a:pt x="888594" y="619286"/>
                </a:cubicBezTo>
                <a:lnTo>
                  <a:pt x="824455" y="619286"/>
                </a:lnTo>
                <a:lnTo>
                  <a:pt x="824455" y="555147"/>
                </a:lnTo>
                <a:cubicBezTo>
                  <a:pt x="824455" y="552114"/>
                  <a:pt x="826933" y="549636"/>
                  <a:pt x="829966" y="549636"/>
                </a:cubicBezTo>
                <a:close/>
                <a:moveTo>
                  <a:pt x="1651291" y="549343"/>
                </a:moveTo>
                <a:lnTo>
                  <a:pt x="1709398" y="549343"/>
                </a:lnTo>
                <a:cubicBezTo>
                  <a:pt x="1712495" y="549343"/>
                  <a:pt x="1715006" y="551854"/>
                  <a:pt x="1715006" y="554952"/>
                </a:cubicBezTo>
                <a:lnTo>
                  <a:pt x="1715006" y="747925"/>
                </a:lnTo>
                <a:cubicBezTo>
                  <a:pt x="1715006" y="750957"/>
                  <a:pt x="1712528" y="753436"/>
                  <a:pt x="1709496" y="753436"/>
                </a:cubicBezTo>
                <a:lnTo>
                  <a:pt x="1645780" y="753436"/>
                </a:lnTo>
                <a:lnTo>
                  <a:pt x="1645780" y="686623"/>
                </a:lnTo>
                <a:lnTo>
                  <a:pt x="1578934" y="686623"/>
                </a:lnTo>
                <a:lnTo>
                  <a:pt x="1578934" y="618439"/>
                </a:lnTo>
                <a:lnTo>
                  <a:pt x="1645780" y="618439"/>
                </a:lnTo>
                <a:lnTo>
                  <a:pt x="1645780" y="554886"/>
                </a:lnTo>
                <a:cubicBezTo>
                  <a:pt x="1645780" y="551821"/>
                  <a:pt x="1648258" y="549343"/>
                  <a:pt x="1651291" y="549343"/>
                </a:cubicBezTo>
                <a:close/>
                <a:moveTo>
                  <a:pt x="417803" y="548071"/>
                </a:moveTo>
                <a:lnTo>
                  <a:pt x="545495" y="548071"/>
                </a:lnTo>
                <a:cubicBezTo>
                  <a:pt x="548527" y="548071"/>
                  <a:pt x="551005" y="550549"/>
                  <a:pt x="551005" y="553582"/>
                </a:cubicBezTo>
                <a:lnTo>
                  <a:pt x="551005" y="685089"/>
                </a:lnTo>
                <a:lnTo>
                  <a:pt x="613514" y="685089"/>
                </a:lnTo>
                <a:cubicBezTo>
                  <a:pt x="616547" y="685089"/>
                  <a:pt x="619025" y="687567"/>
                  <a:pt x="619025" y="690600"/>
                </a:cubicBezTo>
                <a:lnTo>
                  <a:pt x="619025" y="960266"/>
                </a:lnTo>
                <a:lnTo>
                  <a:pt x="549310" y="960266"/>
                </a:lnTo>
                <a:lnTo>
                  <a:pt x="549310" y="1027699"/>
                </a:lnTo>
                <a:lnTo>
                  <a:pt x="413107" y="1027699"/>
                </a:lnTo>
                <a:cubicBezTo>
                  <a:pt x="411151" y="1027699"/>
                  <a:pt x="409553" y="1029297"/>
                  <a:pt x="409553" y="1031253"/>
                </a:cubicBezTo>
                <a:lnTo>
                  <a:pt x="409553" y="1095393"/>
                </a:lnTo>
                <a:cubicBezTo>
                  <a:pt x="409553" y="1097316"/>
                  <a:pt x="411118" y="1098882"/>
                  <a:pt x="413042" y="1098882"/>
                </a:cubicBezTo>
                <a:lnTo>
                  <a:pt x="549636" y="1098882"/>
                </a:lnTo>
                <a:lnTo>
                  <a:pt x="549636" y="1028644"/>
                </a:lnTo>
                <a:lnTo>
                  <a:pt x="619025" y="1028644"/>
                </a:lnTo>
                <a:lnTo>
                  <a:pt x="619025" y="1094838"/>
                </a:lnTo>
                <a:cubicBezTo>
                  <a:pt x="619025" y="1097871"/>
                  <a:pt x="616547" y="1100349"/>
                  <a:pt x="613514" y="1100349"/>
                </a:cubicBezTo>
                <a:lnTo>
                  <a:pt x="549603" y="1100349"/>
                </a:lnTo>
                <a:lnTo>
                  <a:pt x="549603" y="1160641"/>
                </a:lnTo>
                <a:cubicBezTo>
                  <a:pt x="549603" y="1163673"/>
                  <a:pt x="547125" y="1166152"/>
                  <a:pt x="544093" y="1166152"/>
                </a:cubicBezTo>
                <a:lnTo>
                  <a:pt x="212635" y="1166152"/>
                </a:lnTo>
                <a:cubicBezTo>
                  <a:pt x="209602" y="1166152"/>
                  <a:pt x="207124" y="1163673"/>
                  <a:pt x="207124" y="1160641"/>
                </a:cubicBezTo>
                <a:lnTo>
                  <a:pt x="207124" y="1032558"/>
                </a:lnTo>
                <a:lnTo>
                  <a:pt x="143702" y="1032558"/>
                </a:lnTo>
                <a:cubicBezTo>
                  <a:pt x="140669" y="1032558"/>
                  <a:pt x="138191" y="1030079"/>
                  <a:pt x="138191" y="1027047"/>
                </a:cubicBezTo>
                <a:lnTo>
                  <a:pt x="138191" y="960788"/>
                </a:lnTo>
                <a:lnTo>
                  <a:pt x="5967" y="960788"/>
                </a:lnTo>
                <a:cubicBezTo>
                  <a:pt x="2934" y="960788"/>
                  <a:pt x="456" y="958309"/>
                  <a:pt x="456" y="955277"/>
                </a:cubicBezTo>
                <a:lnTo>
                  <a:pt x="456" y="894790"/>
                </a:lnTo>
                <a:cubicBezTo>
                  <a:pt x="456" y="891757"/>
                  <a:pt x="2934" y="889279"/>
                  <a:pt x="5967" y="889279"/>
                </a:cubicBezTo>
                <a:lnTo>
                  <a:pt x="207124" y="889279"/>
                </a:lnTo>
                <a:lnTo>
                  <a:pt x="207124" y="829183"/>
                </a:lnTo>
                <a:cubicBezTo>
                  <a:pt x="207124" y="826150"/>
                  <a:pt x="209602" y="823672"/>
                  <a:pt x="212635" y="823672"/>
                </a:cubicBezTo>
                <a:lnTo>
                  <a:pt x="273350" y="823672"/>
                </a:lnTo>
                <a:lnTo>
                  <a:pt x="273350" y="758000"/>
                </a:lnTo>
                <a:cubicBezTo>
                  <a:pt x="273350" y="754967"/>
                  <a:pt x="275828" y="752489"/>
                  <a:pt x="278861" y="752489"/>
                </a:cubicBezTo>
                <a:lnTo>
                  <a:pt x="343196" y="752489"/>
                </a:lnTo>
                <a:lnTo>
                  <a:pt x="343196" y="690600"/>
                </a:lnTo>
                <a:cubicBezTo>
                  <a:pt x="343196" y="689719"/>
                  <a:pt x="343425" y="688904"/>
                  <a:pt x="343783" y="688187"/>
                </a:cubicBezTo>
                <a:lnTo>
                  <a:pt x="278861" y="688187"/>
                </a:lnTo>
                <a:cubicBezTo>
                  <a:pt x="275828" y="688187"/>
                  <a:pt x="273350" y="685709"/>
                  <a:pt x="273350" y="682676"/>
                </a:cubicBezTo>
                <a:lnTo>
                  <a:pt x="273350" y="622189"/>
                </a:lnTo>
                <a:cubicBezTo>
                  <a:pt x="273350" y="619156"/>
                  <a:pt x="275828" y="616678"/>
                  <a:pt x="278861" y="616678"/>
                </a:cubicBezTo>
                <a:lnTo>
                  <a:pt x="412292" y="616678"/>
                </a:lnTo>
                <a:lnTo>
                  <a:pt x="412292" y="553582"/>
                </a:lnTo>
                <a:cubicBezTo>
                  <a:pt x="412292" y="550549"/>
                  <a:pt x="414770" y="548071"/>
                  <a:pt x="417803" y="548071"/>
                </a:cubicBezTo>
                <a:close/>
                <a:moveTo>
                  <a:pt x="142985" y="547288"/>
                </a:moveTo>
                <a:lnTo>
                  <a:pt x="203472" y="547288"/>
                </a:lnTo>
                <a:cubicBezTo>
                  <a:pt x="206505" y="547288"/>
                  <a:pt x="208983" y="549766"/>
                  <a:pt x="208983" y="552799"/>
                </a:cubicBezTo>
                <a:lnTo>
                  <a:pt x="208983" y="681567"/>
                </a:lnTo>
                <a:cubicBezTo>
                  <a:pt x="208983" y="684599"/>
                  <a:pt x="206538" y="687078"/>
                  <a:pt x="203472" y="687078"/>
                </a:cubicBezTo>
                <a:lnTo>
                  <a:pt x="142985" y="687078"/>
                </a:lnTo>
                <a:cubicBezTo>
                  <a:pt x="139952" y="687078"/>
                  <a:pt x="137474" y="684599"/>
                  <a:pt x="137474" y="681567"/>
                </a:cubicBezTo>
                <a:lnTo>
                  <a:pt x="137474" y="552799"/>
                </a:lnTo>
                <a:cubicBezTo>
                  <a:pt x="137474" y="549766"/>
                  <a:pt x="139952" y="547288"/>
                  <a:pt x="142985" y="547288"/>
                </a:cubicBezTo>
                <a:close/>
                <a:moveTo>
                  <a:pt x="691383" y="413010"/>
                </a:moveTo>
                <a:lnTo>
                  <a:pt x="749196" y="413010"/>
                </a:lnTo>
                <a:cubicBezTo>
                  <a:pt x="752294" y="413010"/>
                  <a:pt x="754805" y="415520"/>
                  <a:pt x="754805" y="418618"/>
                </a:cubicBezTo>
                <a:lnTo>
                  <a:pt x="754805" y="617526"/>
                </a:lnTo>
                <a:lnTo>
                  <a:pt x="824454" y="617526"/>
                </a:lnTo>
                <a:lnTo>
                  <a:pt x="824454" y="681666"/>
                </a:lnTo>
                <a:cubicBezTo>
                  <a:pt x="824454" y="684698"/>
                  <a:pt x="821976" y="687176"/>
                  <a:pt x="818943" y="687176"/>
                </a:cubicBezTo>
                <a:lnTo>
                  <a:pt x="761652" y="687176"/>
                </a:lnTo>
                <a:cubicBezTo>
                  <a:pt x="757869" y="687176"/>
                  <a:pt x="754804" y="684111"/>
                  <a:pt x="754804" y="680328"/>
                </a:cubicBezTo>
                <a:lnTo>
                  <a:pt x="754804" y="617592"/>
                </a:lnTo>
                <a:lnTo>
                  <a:pt x="754349" y="618048"/>
                </a:lnTo>
                <a:lnTo>
                  <a:pt x="692720" y="618048"/>
                </a:lnTo>
                <a:cubicBezTo>
                  <a:pt x="688937" y="618048"/>
                  <a:pt x="685872" y="614983"/>
                  <a:pt x="685872" y="611200"/>
                </a:cubicBezTo>
                <a:lnTo>
                  <a:pt x="685872" y="418553"/>
                </a:lnTo>
                <a:cubicBezTo>
                  <a:pt x="685872" y="415455"/>
                  <a:pt x="688318" y="413010"/>
                  <a:pt x="691383" y="413010"/>
                </a:cubicBezTo>
                <a:close/>
                <a:moveTo>
                  <a:pt x="1103186" y="408543"/>
                </a:moveTo>
                <a:lnTo>
                  <a:pt x="1160152" y="408543"/>
                </a:lnTo>
                <a:cubicBezTo>
                  <a:pt x="1163934" y="408543"/>
                  <a:pt x="1166999" y="411608"/>
                  <a:pt x="1166999" y="415390"/>
                </a:cubicBezTo>
                <a:lnTo>
                  <a:pt x="1166999" y="475128"/>
                </a:lnTo>
                <a:cubicBezTo>
                  <a:pt x="1166999" y="478193"/>
                  <a:pt x="1164521" y="480639"/>
                  <a:pt x="1161488" y="480639"/>
                </a:cubicBezTo>
                <a:lnTo>
                  <a:pt x="1098328" y="480639"/>
                </a:lnTo>
                <a:lnTo>
                  <a:pt x="1098328" y="549702"/>
                </a:lnTo>
                <a:lnTo>
                  <a:pt x="1161359" y="549702"/>
                </a:lnTo>
                <a:cubicBezTo>
                  <a:pt x="1164457" y="549702"/>
                  <a:pt x="1166967" y="552213"/>
                  <a:pt x="1166967" y="555311"/>
                </a:cubicBezTo>
                <a:lnTo>
                  <a:pt x="1166967" y="619124"/>
                </a:lnTo>
                <a:lnTo>
                  <a:pt x="1302420" y="619124"/>
                </a:lnTo>
                <a:lnTo>
                  <a:pt x="1302420" y="554854"/>
                </a:lnTo>
                <a:cubicBezTo>
                  <a:pt x="1302420" y="551822"/>
                  <a:pt x="1304898" y="549343"/>
                  <a:pt x="1307931" y="549343"/>
                </a:cubicBezTo>
                <a:lnTo>
                  <a:pt x="1366168" y="549343"/>
                </a:lnTo>
                <a:cubicBezTo>
                  <a:pt x="1369266" y="549343"/>
                  <a:pt x="1371777" y="551854"/>
                  <a:pt x="1371777" y="554952"/>
                </a:cubicBezTo>
                <a:lnTo>
                  <a:pt x="1371777" y="681112"/>
                </a:lnTo>
                <a:cubicBezTo>
                  <a:pt x="1371777" y="684144"/>
                  <a:pt x="1369298" y="686622"/>
                  <a:pt x="1366266" y="686622"/>
                </a:cubicBezTo>
                <a:lnTo>
                  <a:pt x="1304540" y="686622"/>
                </a:lnTo>
                <a:lnTo>
                  <a:pt x="1304540" y="754642"/>
                </a:lnTo>
                <a:lnTo>
                  <a:pt x="1368287" y="754642"/>
                </a:lnTo>
                <a:cubicBezTo>
                  <a:pt x="1371385" y="754642"/>
                  <a:pt x="1373896" y="757153"/>
                  <a:pt x="1373896" y="760250"/>
                </a:cubicBezTo>
                <a:lnTo>
                  <a:pt x="1373896" y="815814"/>
                </a:lnTo>
                <a:cubicBezTo>
                  <a:pt x="1373896" y="818846"/>
                  <a:pt x="1371418" y="821325"/>
                  <a:pt x="1368385" y="821325"/>
                </a:cubicBezTo>
                <a:lnTo>
                  <a:pt x="1368385" y="821260"/>
                </a:lnTo>
                <a:lnTo>
                  <a:pt x="1304507" y="821260"/>
                </a:lnTo>
                <a:lnTo>
                  <a:pt x="1304507" y="890062"/>
                </a:lnTo>
                <a:lnTo>
                  <a:pt x="1368255" y="890062"/>
                </a:lnTo>
                <a:cubicBezTo>
                  <a:pt x="1371353" y="890062"/>
                  <a:pt x="1373863" y="892573"/>
                  <a:pt x="1373863" y="895671"/>
                </a:cubicBezTo>
                <a:lnTo>
                  <a:pt x="1373863" y="953027"/>
                </a:lnTo>
                <a:cubicBezTo>
                  <a:pt x="1373863" y="956060"/>
                  <a:pt x="1371385" y="958538"/>
                  <a:pt x="1368353" y="958538"/>
                </a:cubicBezTo>
                <a:lnTo>
                  <a:pt x="1242878" y="958538"/>
                </a:lnTo>
                <a:cubicBezTo>
                  <a:pt x="1239096" y="958538"/>
                  <a:pt x="1236030" y="955473"/>
                  <a:pt x="1236030" y="951691"/>
                </a:cubicBezTo>
                <a:lnTo>
                  <a:pt x="1236030" y="891203"/>
                </a:lnTo>
                <a:cubicBezTo>
                  <a:pt x="1236030" y="890584"/>
                  <a:pt x="1236520" y="890095"/>
                  <a:pt x="1237139" y="890095"/>
                </a:cubicBezTo>
                <a:lnTo>
                  <a:pt x="1166967" y="890095"/>
                </a:lnTo>
                <a:lnTo>
                  <a:pt x="1166967" y="1008558"/>
                </a:lnTo>
                <a:cubicBezTo>
                  <a:pt x="1166967" y="1019319"/>
                  <a:pt x="1158229" y="1028025"/>
                  <a:pt x="1147501" y="1028025"/>
                </a:cubicBezTo>
                <a:lnTo>
                  <a:pt x="1035852" y="1028025"/>
                </a:lnTo>
                <a:cubicBezTo>
                  <a:pt x="1032069" y="1028025"/>
                  <a:pt x="1029004" y="1024960"/>
                  <a:pt x="1029004" y="1021178"/>
                </a:cubicBezTo>
                <a:lnTo>
                  <a:pt x="1029004" y="823020"/>
                </a:lnTo>
                <a:lnTo>
                  <a:pt x="965680" y="823020"/>
                </a:lnTo>
                <a:cubicBezTo>
                  <a:pt x="961897" y="823020"/>
                  <a:pt x="958832" y="819955"/>
                  <a:pt x="958832" y="816173"/>
                </a:cubicBezTo>
                <a:lnTo>
                  <a:pt x="958832" y="692133"/>
                </a:lnTo>
                <a:cubicBezTo>
                  <a:pt x="958832" y="689100"/>
                  <a:pt x="961310" y="686622"/>
                  <a:pt x="964343" y="686622"/>
                </a:cubicBezTo>
                <a:lnTo>
                  <a:pt x="1029004" y="686622"/>
                </a:lnTo>
                <a:lnTo>
                  <a:pt x="1029004" y="594570"/>
                </a:lnTo>
                <a:lnTo>
                  <a:pt x="1029004" y="555246"/>
                </a:lnTo>
                <a:lnTo>
                  <a:pt x="1029004" y="478617"/>
                </a:lnTo>
                <a:lnTo>
                  <a:pt x="1097675" y="478617"/>
                </a:lnTo>
                <a:lnTo>
                  <a:pt x="1097675" y="414053"/>
                </a:lnTo>
                <a:cubicBezTo>
                  <a:pt x="1097675" y="411021"/>
                  <a:pt x="1100153" y="408543"/>
                  <a:pt x="1103186" y="408543"/>
                </a:cubicBezTo>
                <a:close/>
                <a:moveTo>
                  <a:pt x="554886" y="343294"/>
                </a:moveTo>
                <a:lnTo>
                  <a:pt x="613416" y="343294"/>
                </a:lnTo>
                <a:cubicBezTo>
                  <a:pt x="616514" y="343294"/>
                  <a:pt x="619025" y="345804"/>
                  <a:pt x="619025" y="348902"/>
                </a:cubicBezTo>
                <a:lnTo>
                  <a:pt x="619025" y="474181"/>
                </a:lnTo>
                <a:cubicBezTo>
                  <a:pt x="619025" y="477214"/>
                  <a:pt x="616547" y="479692"/>
                  <a:pt x="613514" y="479692"/>
                </a:cubicBezTo>
                <a:lnTo>
                  <a:pt x="556223" y="479692"/>
                </a:lnTo>
                <a:cubicBezTo>
                  <a:pt x="552440" y="479692"/>
                  <a:pt x="549375" y="476627"/>
                  <a:pt x="549375" y="472844"/>
                </a:cubicBezTo>
                <a:lnTo>
                  <a:pt x="549375" y="348804"/>
                </a:lnTo>
                <a:cubicBezTo>
                  <a:pt x="549375" y="345739"/>
                  <a:pt x="551853" y="343294"/>
                  <a:pt x="554886" y="343294"/>
                </a:cubicBezTo>
                <a:close/>
                <a:moveTo>
                  <a:pt x="963430" y="272894"/>
                </a:moveTo>
                <a:lnTo>
                  <a:pt x="1025026" y="272894"/>
                </a:lnTo>
                <a:cubicBezTo>
                  <a:pt x="1026982" y="272894"/>
                  <a:pt x="1028580" y="274491"/>
                  <a:pt x="1028580" y="276448"/>
                </a:cubicBezTo>
                <a:lnTo>
                  <a:pt x="1028580" y="478616"/>
                </a:lnTo>
                <a:lnTo>
                  <a:pt x="964343" y="478616"/>
                </a:lnTo>
                <a:cubicBezTo>
                  <a:pt x="962354" y="478616"/>
                  <a:pt x="960723" y="476986"/>
                  <a:pt x="960723" y="474996"/>
                </a:cubicBezTo>
                <a:lnTo>
                  <a:pt x="960723" y="275600"/>
                </a:lnTo>
                <a:cubicBezTo>
                  <a:pt x="960756" y="274100"/>
                  <a:pt x="961962" y="272894"/>
                  <a:pt x="963430" y="272894"/>
                </a:cubicBezTo>
                <a:close/>
                <a:moveTo>
                  <a:pt x="1374353" y="138517"/>
                </a:moveTo>
                <a:cubicBezTo>
                  <a:pt x="1439079" y="138647"/>
                  <a:pt x="1503773" y="138647"/>
                  <a:pt x="1568499" y="138517"/>
                </a:cubicBezTo>
                <a:cubicBezTo>
                  <a:pt x="1572771" y="138517"/>
                  <a:pt x="1574173" y="139462"/>
                  <a:pt x="1574173" y="143995"/>
                </a:cubicBezTo>
                <a:cubicBezTo>
                  <a:pt x="1574010" y="208917"/>
                  <a:pt x="1574010" y="273839"/>
                  <a:pt x="1574140" y="338761"/>
                </a:cubicBezTo>
                <a:cubicBezTo>
                  <a:pt x="1574140" y="342935"/>
                  <a:pt x="1572934" y="343946"/>
                  <a:pt x="1568891" y="343913"/>
                </a:cubicBezTo>
                <a:cubicBezTo>
                  <a:pt x="1536348" y="343717"/>
                  <a:pt x="1503806" y="343783"/>
                  <a:pt x="1471230" y="343815"/>
                </a:cubicBezTo>
                <a:cubicBezTo>
                  <a:pt x="1439275" y="343815"/>
                  <a:pt x="1407286" y="343717"/>
                  <a:pt x="1375331" y="343913"/>
                </a:cubicBezTo>
                <a:cubicBezTo>
                  <a:pt x="1370505" y="343946"/>
                  <a:pt x="1368679" y="343130"/>
                  <a:pt x="1368711" y="337620"/>
                </a:cubicBezTo>
                <a:cubicBezTo>
                  <a:pt x="1368940" y="273089"/>
                  <a:pt x="1368907" y="208558"/>
                  <a:pt x="1368777" y="144060"/>
                </a:cubicBezTo>
                <a:cubicBezTo>
                  <a:pt x="1368777" y="139626"/>
                  <a:pt x="1369983" y="138517"/>
                  <a:pt x="1374353" y="138517"/>
                </a:cubicBezTo>
                <a:close/>
                <a:moveTo>
                  <a:pt x="141843" y="138517"/>
                </a:moveTo>
                <a:cubicBezTo>
                  <a:pt x="206570" y="138647"/>
                  <a:pt x="271264" y="138647"/>
                  <a:pt x="335990" y="138517"/>
                </a:cubicBezTo>
                <a:cubicBezTo>
                  <a:pt x="340262" y="138517"/>
                  <a:pt x="341664" y="139462"/>
                  <a:pt x="341664" y="143995"/>
                </a:cubicBezTo>
                <a:cubicBezTo>
                  <a:pt x="341501" y="208917"/>
                  <a:pt x="341501" y="273839"/>
                  <a:pt x="341631" y="338761"/>
                </a:cubicBezTo>
                <a:cubicBezTo>
                  <a:pt x="341631" y="342935"/>
                  <a:pt x="340425" y="343946"/>
                  <a:pt x="336382" y="343913"/>
                </a:cubicBezTo>
                <a:cubicBezTo>
                  <a:pt x="303839" y="343717"/>
                  <a:pt x="271297" y="343783"/>
                  <a:pt x="238721" y="343815"/>
                </a:cubicBezTo>
                <a:cubicBezTo>
                  <a:pt x="206766" y="343815"/>
                  <a:pt x="174777" y="343717"/>
                  <a:pt x="142822" y="343913"/>
                </a:cubicBezTo>
                <a:cubicBezTo>
                  <a:pt x="137996" y="343946"/>
                  <a:pt x="136170" y="343130"/>
                  <a:pt x="136202" y="337620"/>
                </a:cubicBezTo>
                <a:cubicBezTo>
                  <a:pt x="136431" y="273089"/>
                  <a:pt x="136398" y="208558"/>
                  <a:pt x="136268" y="144060"/>
                </a:cubicBezTo>
                <a:cubicBezTo>
                  <a:pt x="136268" y="139626"/>
                  <a:pt x="137474" y="138517"/>
                  <a:pt x="141843" y="138517"/>
                </a:cubicBezTo>
                <a:close/>
                <a:moveTo>
                  <a:pt x="754218" y="135518"/>
                </a:moveTo>
                <a:lnTo>
                  <a:pt x="953419" y="135518"/>
                </a:lnTo>
                <a:cubicBezTo>
                  <a:pt x="956516" y="135518"/>
                  <a:pt x="959027" y="138028"/>
                  <a:pt x="959027" y="141126"/>
                </a:cubicBezTo>
                <a:lnTo>
                  <a:pt x="959027" y="274199"/>
                </a:lnTo>
                <a:lnTo>
                  <a:pt x="894073" y="274199"/>
                </a:lnTo>
                <a:lnTo>
                  <a:pt x="894073" y="475128"/>
                </a:lnTo>
                <a:cubicBezTo>
                  <a:pt x="894073" y="477052"/>
                  <a:pt x="892508" y="478617"/>
                  <a:pt x="890584" y="478617"/>
                </a:cubicBezTo>
                <a:lnTo>
                  <a:pt x="829868" y="478617"/>
                </a:lnTo>
                <a:cubicBezTo>
                  <a:pt x="827879" y="478617"/>
                  <a:pt x="826248" y="476987"/>
                  <a:pt x="826248" y="474998"/>
                </a:cubicBezTo>
                <a:lnTo>
                  <a:pt x="826248" y="408574"/>
                </a:lnTo>
                <a:lnTo>
                  <a:pt x="755196" y="408574"/>
                </a:lnTo>
                <a:cubicBezTo>
                  <a:pt x="753272" y="408574"/>
                  <a:pt x="751707" y="407009"/>
                  <a:pt x="751707" y="405085"/>
                </a:cubicBezTo>
                <a:lnTo>
                  <a:pt x="751707" y="342772"/>
                </a:lnTo>
                <a:cubicBezTo>
                  <a:pt x="751707" y="340815"/>
                  <a:pt x="753305" y="339218"/>
                  <a:pt x="755261" y="339218"/>
                </a:cubicBezTo>
                <a:lnTo>
                  <a:pt x="826248" y="339218"/>
                </a:lnTo>
                <a:lnTo>
                  <a:pt x="826248" y="274199"/>
                </a:lnTo>
                <a:lnTo>
                  <a:pt x="761065" y="274199"/>
                </a:lnTo>
                <a:cubicBezTo>
                  <a:pt x="757283" y="274199"/>
                  <a:pt x="754218" y="271134"/>
                  <a:pt x="754218" y="267351"/>
                </a:cubicBezTo>
                <a:close/>
                <a:moveTo>
                  <a:pt x="1106610" y="71280"/>
                </a:moveTo>
                <a:lnTo>
                  <a:pt x="1167424" y="71280"/>
                </a:lnTo>
                <a:cubicBezTo>
                  <a:pt x="1169380" y="71280"/>
                  <a:pt x="1170978" y="72877"/>
                  <a:pt x="1170978" y="74834"/>
                </a:cubicBezTo>
                <a:lnTo>
                  <a:pt x="1170978" y="201352"/>
                </a:lnTo>
                <a:cubicBezTo>
                  <a:pt x="1170978" y="203276"/>
                  <a:pt x="1169413" y="204841"/>
                  <a:pt x="1167489" y="204841"/>
                </a:cubicBezTo>
                <a:lnTo>
                  <a:pt x="1117468" y="204841"/>
                </a:lnTo>
                <a:lnTo>
                  <a:pt x="1117468" y="204842"/>
                </a:lnTo>
                <a:lnTo>
                  <a:pt x="1032068" y="204842"/>
                </a:lnTo>
                <a:cubicBezTo>
                  <a:pt x="1030177" y="204842"/>
                  <a:pt x="1028612" y="203277"/>
                  <a:pt x="1028612" y="201353"/>
                </a:cubicBezTo>
                <a:lnTo>
                  <a:pt x="1028612" y="139072"/>
                </a:lnTo>
                <a:cubicBezTo>
                  <a:pt x="1028612" y="137115"/>
                  <a:pt x="1030210" y="135518"/>
                  <a:pt x="1032166" y="135518"/>
                </a:cubicBezTo>
                <a:lnTo>
                  <a:pt x="1103121" y="135518"/>
                </a:lnTo>
                <a:lnTo>
                  <a:pt x="1103121" y="74769"/>
                </a:lnTo>
                <a:cubicBezTo>
                  <a:pt x="1103121" y="72845"/>
                  <a:pt x="1104686" y="71280"/>
                  <a:pt x="1106610" y="71280"/>
                </a:cubicBezTo>
                <a:close/>
                <a:moveTo>
                  <a:pt x="1636029" y="69324"/>
                </a:moveTo>
                <a:cubicBezTo>
                  <a:pt x="1526011" y="69552"/>
                  <a:pt x="1415959" y="69520"/>
                  <a:pt x="1305941" y="69357"/>
                </a:cubicBezTo>
                <a:cubicBezTo>
                  <a:pt x="1300397" y="69357"/>
                  <a:pt x="1299680" y="71248"/>
                  <a:pt x="1299680" y="76106"/>
                </a:cubicBezTo>
                <a:cubicBezTo>
                  <a:pt x="1299811" y="186158"/>
                  <a:pt x="1299811" y="296176"/>
                  <a:pt x="1299647" y="406227"/>
                </a:cubicBezTo>
                <a:cubicBezTo>
                  <a:pt x="1299647" y="411510"/>
                  <a:pt x="1300821" y="413075"/>
                  <a:pt x="1306332" y="413075"/>
                </a:cubicBezTo>
                <a:cubicBezTo>
                  <a:pt x="1416351" y="412879"/>
                  <a:pt x="1526402" y="412912"/>
                  <a:pt x="1636420" y="413042"/>
                </a:cubicBezTo>
                <a:cubicBezTo>
                  <a:pt x="1641605" y="413042"/>
                  <a:pt x="1643333" y="411966"/>
                  <a:pt x="1643268" y="406390"/>
                </a:cubicBezTo>
                <a:cubicBezTo>
                  <a:pt x="1643040" y="351479"/>
                  <a:pt x="1643138" y="296535"/>
                  <a:pt x="1643138" y="241623"/>
                </a:cubicBezTo>
                <a:cubicBezTo>
                  <a:pt x="1643138" y="186712"/>
                  <a:pt x="1643073" y="131768"/>
                  <a:pt x="1643268" y="76857"/>
                </a:cubicBezTo>
                <a:cubicBezTo>
                  <a:pt x="1643301" y="71183"/>
                  <a:pt x="1642290" y="69324"/>
                  <a:pt x="1636029" y="69324"/>
                </a:cubicBezTo>
                <a:close/>
                <a:moveTo>
                  <a:pt x="403521" y="69324"/>
                </a:moveTo>
                <a:cubicBezTo>
                  <a:pt x="293503" y="69552"/>
                  <a:pt x="183451" y="69520"/>
                  <a:pt x="73433" y="69357"/>
                </a:cubicBezTo>
                <a:cubicBezTo>
                  <a:pt x="67889" y="69357"/>
                  <a:pt x="67172" y="71248"/>
                  <a:pt x="67172" y="76106"/>
                </a:cubicBezTo>
                <a:cubicBezTo>
                  <a:pt x="67303" y="186158"/>
                  <a:pt x="67303" y="296176"/>
                  <a:pt x="67139" y="406227"/>
                </a:cubicBezTo>
                <a:cubicBezTo>
                  <a:pt x="67139" y="411510"/>
                  <a:pt x="68313" y="413075"/>
                  <a:pt x="73824" y="413075"/>
                </a:cubicBezTo>
                <a:cubicBezTo>
                  <a:pt x="183843" y="412879"/>
                  <a:pt x="293894" y="412912"/>
                  <a:pt x="403912" y="413042"/>
                </a:cubicBezTo>
                <a:cubicBezTo>
                  <a:pt x="409097" y="413042"/>
                  <a:pt x="410825" y="411966"/>
                  <a:pt x="410760" y="406390"/>
                </a:cubicBezTo>
                <a:cubicBezTo>
                  <a:pt x="410532" y="351479"/>
                  <a:pt x="410630" y="296535"/>
                  <a:pt x="410630" y="241623"/>
                </a:cubicBezTo>
                <a:cubicBezTo>
                  <a:pt x="410630" y="186712"/>
                  <a:pt x="410564" y="131768"/>
                  <a:pt x="410760" y="76857"/>
                </a:cubicBezTo>
                <a:cubicBezTo>
                  <a:pt x="410793" y="71183"/>
                  <a:pt x="409782" y="69324"/>
                  <a:pt x="403521" y="69324"/>
                </a:cubicBezTo>
                <a:close/>
                <a:moveTo>
                  <a:pt x="1239291" y="1924"/>
                </a:moveTo>
                <a:lnTo>
                  <a:pt x="1712136" y="1924"/>
                </a:lnTo>
                <a:lnTo>
                  <a:pt x="1712861" y="2656"/>
                </a:lnTo>
                <a:lnTo>
                  <a:pt x="1715006" y="3782"/>
                </a:lnTo>
                <a:lnTo>
                  <a:pt x="1715028" y="4846"/>
                </a:lnTo>
                <a:lnTo>
                  <a:pt x="1715331" y="5152"/>
                </a:lnTo>
                <a:lnTo>
                  <a:pt x="1715331" y="477964"/>
                </a:lnTo>
                <a:cubicBezTo>
                  <a:pt x="1715331" y="479725"/>
                  <a:pt x="1713896" y="481160"/>
                  <a:pt x="1712136" y="481160"/>
                </a:cubicBezTo>
                <a:lnTo>
                  <a:pt x="1239291" y="481160"/>
                </a:lnTo>
                <a:lnTo>
                  <a:pt x="1238731" y="480600"/>
                </a:lnTo>
                <a:lnTo>
                  <a:pt x="1238349" y="480655"/>
                </a:lnTo>
                <a:lnTo>
                  <a:pt x="1237431" y="479300"/>
                </a:lnTo>
                <a:lnTo>
                  <a:pt x="1236095" y="477964"/>
                </a:lnTo>
                <a:lnTo>
                  <a:pt x="1236095" y="5119"/>
                </a:lnTo>
                <a:cubicBezTo>
                  <a:pt x="1236095" y="3358"/>
                  <a:pt x="1237530" y="1924"/>
                  <a:pt x="1239291" y="1924"/>
                </a:cubicBezTo>
                <a:close/>
                <a:moveTo>
                  <a:pt x="662884" y="1924"/>
                </a:moveTo>
                <a:lnTo>
                  <a:pt x="748609" y="1924"/>
                </a:lnTo>
                <a:cubicBezTo>
                  <a:pt x="751707" y="1924"/>
                  <a:pt x="754218" y="4434"/>
                  <a:pt x="754218" y="7532"/>
                </a:cubicBezTo>
                <a:lnTo>
                  <a:pt x="754218" y="134735"/>
                </a:lnTo>
                <a:lnTo>
                  <a:pt x="686198" y="134735"/>
                </a:lnTo>
                <a:lnTo>
                  <a:pt x="686198" y="271427"/>
                </a:lnTo>
                <a:cubicBezTo>
                  <a:pt x="686198" y="273351"/>
                  <a:pt x="684633" y="274916"/>
                  <a:pt x="682709" y="274916"/>
                </a:cubicBezTo>
                <a:lnTo>
                  <a:pt x="621961" y="274916"/>
                </a:lnTo>
                <a:cubicBezTo>
                  <a:pt x="619972" y="274916"/>
                  <a:pt x="618341" y="273286"/>
                  <a:pt x="618341" y="271297"/>
                </a:cubicBezTo>
                <a:lnTo>
                  <a:pt x="618341" y="204874"/>
                </a:lnTo>
                <a:lnTo>
                  <a:pt x="552473" y="204874"/>
                </a:lnTo>
                <a:cubicBezTo>
                  <a:pt x="550582" y="204841"/>
                  <a:pt x="549017" y="203276"/>
                  <a:pt x="549017" y="201385"/>
                </a:cubicBezTo>
                <a:lnTo>
                  <a:pt x="549017" y="139072"/>
                </a:lnTo>
                <a:cubicBezTo>
                  <a:pt x="549017" y="137115"/>
                  <a:pt x="550615" y="135518"/>
                  <a:pt x="552571" y="135518"/>
                </a:cubicBezTo>
                <a:lnTo>
                  <a:pt x="618341" y="135518"/>
                </a:lnTo>
                <a:lnTo>
                  <a:pt x="618341" y="71312"/>
                </a:lnTo>
                <a:lnTo>
                  <a:pt x="552506" y="71312"/>
                </a:lnTo>
                <a:cubicBezTo>
                  <a:pt x="550582" y="71280"/>
                  <a:pt x="549017" y="69714"/>
                  <a:pt x="549017" y="67790"/>
                </a:cubicBezTo>
                <a:lnTo>
                  <a:pt x="549017" y="5510"/>
                </a:lnTo>
                <a:cubicBezTo>
                  <a:pt x="549017" y="3553"/>
                  <a:pt x="550615" y="1956"/>
                  <a:pt x="552571" y="1956"/>
                </a:cubicBezTo>
                <a:lnTo>
                  <a:pt x="662852" y="1956"/>
                </a:lnTo>
                <a:close/>
                <a:moveTo>
                  <a:pt x="6782" y="1924"/>
                </a:moveTo>
                <a:lnTo>
                  <a:pt x="479628" y="1924"/>
                </a:lnTo>
                <a:lnTo>
                  <a:pt x="480379" y="2683"/>
                </a:lnTo>
                <a:lnTo>
                  <a:pt x="481551" y="3456"/>
                </a:lnTo>
                <a:lnTo>
                  <a:pt x="481571" y="3887"/>
                </a:lnTo>
                <a:lnTo>
                  <a:pt x="482823" y="5152"/>
                </a:lnTo>
                <a:lnTo>
                  <a:pt x="482823" y="477964"/>
                </a:lnTo>
                <a:lnTo>
                  <a:pt x="481272" y="479515"/>
                </a:lnTo>
                <a:lnTo>
                  <a:pt x="481258" y="479693"/>
                </a:lnTo>
                <a:lnTo>
                  <a:pt x="481081" y="479707"/>
                </a:lnTo>
                <a:lnTo>
                  <a:pt x="479628" y="481160"/>
                </a:lnTo>
                <a:lnTo>
                  <a:pt x="6782" y="481160"/>
                </a:lnTo>
                <a:lnTo>
                  <a:pt x="5416" y="479794"/>
                </a:lnTo>
                <a:lnTo>
                  <a:pt x="4467" y="479726"/>
                </a:lnTo>
                <a:lnTo>
                  <a:pt x="4473" y="478850"/>
                </a:lnTo>
                <a:lnTo>
                  <a:pt x="3587" y="477964"/>
                </a:lnTo>
                <a:lnTo>
                  <a:pt x="3587" y="5119"/>
                </a:lnTo>
                <a:cubicBezTo>
                  <a:pt x="3587" y="3358"/>
                  <a:pt x="5022" y="1924"/>
                  <a:pt x="6782" y="1924"/>
                </a:cubicBezTo>
                <a:close/>
                <a:moveTo>
                  <a:pt x="832509" y="0"/>
                </a:moveTo>
                <a:lnTo>
                  <a:pt x="885790" y="0"/>
                </a:lnTo>
                <a:cubicBezTo>
                  <a:pt x="890192" y="0"/>
                  <a:pt x="893779" y="3587"/>
                  <a:pt x="893779" y="7989"/>
                </a:cubicBezTo>
                <a:lnTo>
                  <a:pt x="893779" y="62085"/>
                </a:lnTo>
                <a:cubicBezTo>
                  <a:pt x="893779" y="66095"/>
                  <a:pt x="890519" y="69356"/>
                  <a:pt x="886508" y="69356"/>
                </a:cubicBezTo>
                <a:lnTo>
                  <a:pt x="832411" y="69356"/>
                </a:lnTo>
                <a:cubicBezTo>
                  <a:pt x="828042" y="69324"/>
                  <a:pt x="824455" y="65769"/>
                  <a:pt x="824455" y="61367"/>
                </a:cubicBezTo>
                <a:lnTo>
                  <a:pt x="824455" y="8054"/>
                </a:lnTo>
                <a:cubicBezTo>
                  <a:pt x="824455" y="3587"/>
                  <a:pt x="828075" y="0"/>
                  <a:pt x="832509" y="0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  <a:scene3d>
            <a:camera prst="perspectiveRelaxed"/>
            <a:lightRig rig="balanced" dir="t"/>
          </a:scene3d>
          <a:sp3d extrusionH="177800" prstMaterial="matte">
            <a:extrusionClr>
              <a:schemeClr val="accent1">
                <a:lumMod val="50000"/>
              </a:schemeClr>
            </a:extrusionClr>
            <a:contourClr>
              <a:schemeClr val="bg1"/>
            </a:contourClr>
          </a:sp3d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grpSp>
        <p:nvGrpSpPr>
          <p:cNvPr id="159" name="Group 158">
            <a:extLst>
              <a:ext uri="{FF2B5EF4-FFF2-40B4-BE49-F238E27FC236}">
                <a16:creationId xmlns:a16="http://schemas.microsoft.com/office/drawing/2014/main" xmlns="" id="{529C461C-F0D0-4595-AD0A-ED88D228EA2A}"/>
              </a:ext>
            </a:extLst>
          </p:cNvPr>
          <p:cNvGrpSpPr/>
          <p:nvPr/>
        </p:nvGrpSpPr>
        <p:grpSpPr>
          <a:xfrm>
            <a:off x="5934082" y="2882002"/>
            <a:ext cx="2509359" cy="3661520"/>
            <a:chOff x="7634131" y="3075785"/>
            <a:chExt cx="2509359" cy="3661520"/>
          </a:xfrm>
        </p:grpSpPr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xmlns="" id="{31E78ED3-7A72-49E3-9C4E-92377ACD41F9}"/>
                </a:ext>
              </a:extLst>
            </p:cNvPr>
            <p:cNvGrpSpPr/>
            <p:nvPr/>
          </p:nvGrpSpPr>
          <p:grpSpPr>
            <a:xfrm rot="21344502">
              <a:off x="7758966" y="3075785"/>
              <a:ext cx="1208221" cy="2411398"/>
              <a:chOff x="8767903" y="321074"/>
              <a:chExt cx="1576880" cy="3147176"/>
            </a:xfrm>
          </p:grpSpPr>
          <p:sp>
            <p:nvSpPr>
              <p:cNvPr id="99" name="Graphic 2">
                <a:extLst>
                  <a:ext uri="{FF2B5EF4-FFF2-40B4-BE49-F238E27FC236}">
                    <a16:creationId xmlns:a16="http://schemas.microsoft.com/office/drawing/2014/main" xmlns="" id="{597866E9-8E00-4286-9D54-CFC989456238}"/>
                  </a:ext>
                </a:extLst>
              </p:cNvPr>
              <p:cNvSpPr/>
              <p:nvPr/>
            </p:nvSpPr>
            <p:spPr>
              <a:xfrm>
                <a:off x="8770344" y="321074"/>
                <a:ext cx="1572693" cy="3147176"/>
              </a:xfrm>
              <a:custGeom>
                <a:avLst/>
                <a:gdLst>
                  <a:gd name="connsiteX0" fmla="*/ 2940654 w 3387838"/>
                  <a:gd name="connsiteY0" fmla="*/ 6858876 h 6858875"/>
                  <a:gd name="connsiteX1" fmla="*/ 447185 w 3387838"/>
                  <a:gd name="connsiteY1" fmla="*/ 6858876 h 6858875"/>
                  <a:gd name="connsiteX2" fmla="*/ 0 w 3387838"/>
                  <a:gd name="connsiteY2" fmla="*/ 6411691 h 6858875"/>
                  <a:gd name="connsiteX3" fmla="*/ 0 w 3387838"/>
                  <a:gd name="connsiteY3" fmla="*/ 447185 h 6858875"/>
                  <a:gd name="connsiteX4" fmla="*/ 447185 w 3387838"/>
                  <a:gd name="connsiteY4" fmla="*/ 0 h 6858875"/>
                  <a:gd name="connsiteX5" fmla="*/ 2940654 w 3387838"/>
                  <a:gd name="connsiteY5" fmla="*/ 0 h 6858875"/>
                  <a:gd name="connsiteX6" fmla="*/ 3387838 w 3387838"/>
                  <a:gd name="connsiteY6" fmla="*/ 447185 h 6858875"/>
                  <a:gd name="connsiteX7" fmla="*/ 3387838 w 3387838"/>
                  <a:gd name="connsiteY7" fmla="*/ 6411759 h 6858875"/>
                  <a:gd name="connsiteX8" fmla="*/ 2940654 w 3387838"/>
                  <a:gd name="connsiteY8" fmla="*/ 6858876 h 6858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387838" h="6858875">
                    <a:moveTo>
                      <a:pt x="2940654" y="6858876"/>
                    </a:moveTo>
                    <a:lnTo>
                      <a:pt x="447185" y="6858876"/>
                    </a:lnTo>
                    <a:cubicBezTo>
                      <a:pt x="200216" y="6858876"/>
                      <a:pt x="0" y="6658660"/>
                      <a:pt x="0" y="6411691"/>
                    </a:cubicBezTo>
                    <a:lnTo>
                      <a:pt x="0" y="447185"/>
                    </a:lnTo>
                    <a:cubicBezTo>
                      <a:pt x="67" y="200216"/>
                      <a:pt x="200216" y="0"/>
                      <a:pt x="447185" y="0"/>
                    </a:cubicBezTo>
                    <a:lnTo>
                      <a:pt x="2940654" y="0"/>
                    </a:lnTo>
                    <a:cubicBezTo>
                      <a:pt x="3187622" y="0"/>
                      <a:pt x="3387838" y="200216"/>
                      <a:pt x="3387838" y="447185"/>
                    </a:cubicBezTo>
                    <a:lnTo>
                      <a:pt x="3387838" y="6411759"/>
                    </a:lnTo>
                    <a:cubicBezTo>
                      <a:pt x="3387771" y="6658660"/>
                      <a:pt x="3187555" y="6858876"/>
                      <a:pt x="2940654" y="6858876"/>
                    </a:cubicBezTo>
                    <a:close/>
                  </a:path>
                </a:pathLst>
              </a:custGeom>
              <a:solidFill>
                <a:srgbClr val="D0D4D8"/>
              </a:solidFill>
              <a:ln w="672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0" name="Graphic 2">
                <a:extLst>
                  <a:ext uri="{FF2B5EF4-FFF2-40B4-BE49-F238E27FC236}">
                    <a16:creationId xmlns:a16="http://schemas.microsoft.com/office/drawing/2014/main" xmlns="" id="{80598D13-DA51-4A8F-8B8F-A5C0521BF2B0}"/>
                  </a:ext>
                </a:extLst>
              </p:cNvPr>
              <p:cNvSpPr/>
              <p:nvPr/>
            </p:nvSpPr>
            <p:spPr>
              <a:xfrm>
                <a:off x="8791415" y="337581"/>
                <a:ext cx="1530550" cy="3114132"/>
              </a:xfrm>
              <a:custGeom>
                <a:avLst/>
                <a:gdLst>
                  <a:gd name="connsiteX0" fmla="*/ 2858870 w 3305986"/>
                  <a:gd name="connsiteY0" fmla="*/ 6786860 h 6786860"/>
                  <a:gd name="connsiteX1" fmla="*/ 447185 w 3305986"/>
                  <a:gd name="connsiteY1" fmla="*/ 6786860 h 6786860"/>
                  <a:gd name="connsiteX2" fmla="*/ 0 w 3305986"/>
                  <a:gd name="connsiteY2" fmla="*/ 6339676 h 6786860"/>
                  <a:gd name="connsiteX3" fmla="*/ 0 w 3305986"/>
                  <a:gd name="connsiteY3" fmla="*/ 447185 h 6786860"/>
                  <a:gd name="connsiteX4" fmla="*/ 447185 w 3305986"/>
                  <a:gd name="connsiteY4" fmla="*/ 0 h 6786860"/>
                  <a:gd name="connsiteX5" fmla="*/ 2858802 w 3305986"/>
                  <a:gd name="connsiteY5" fmla="*/ 0 h 6786860"/>
                  <a:gd name="connsiteX6" fmla="*/ 3305987 w 3305986"/>
                  <a:gd name="connsiteY6" fmla="*/ 447185 h 6786860"/>
                  <a:gd name="connsiteX7" fmla="*/ 3305987 w 3305986"/>
                  <a:gd name="connsiteY7" fmla="*/ 6339743 h 6786860"/>
                  <a:gd name="connsiteX8" fmla="*/ 2858870 w 3305986"/>
                  <a:gd name="connsiteY8" fmla="*/ 6786860 h 6786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305986" h="6786860">
                    <a:moveTo>
                      <a:pt x="2858870" y="6786860"/>
                    </a:moveTo>
                    <a:lnTo>
                      <a:pt x="447185" y="6786860"/>
                    </a:lnTo>
                    <a:cubicBezTo>
                      <a:pt x="200216" y="6786860"/>
                      <a:pt x="0" y="6586644"/>
                      <a:pt x="0" y="6339676"/>
                    </a:cubicBezTo>
                    <a:lnTo>
                      <a:pt x="0" y="447185"/>
                    </a:lnTo>
                    <a:cubicBezTo>
                      <a:pt x="0" y="200216"/>
                      <a:pt x="200216" y="0"/>
                      <a:pt x="447185" y="0"/>
                    </a:cubicBezTo>
                    <a:lnTo>
                      <a:pt x="2858802" y="0"/>
                    </a:lnTo>
                    <a:cubicBezTo>
                      <a:pt x="3105771" y="0"/>
                      <a:pt x="3305987" y="200216"/>
                      <a:pt x="3305987" y="447185"/>
                    </a:cubicBezTo>
                    <a:lnTo>
                      <a:pt x="3305987" y="6339743"/>
                    </a:lnTo>
                    <a:cubicBezTo>
                      <a:pt x="3305987" y="6586644"/>
                      <a:pt x="3105771" y="6786860"/>
                      <a:pt x="2858870" y="6786860"/>
                    </a:cubicBezTo>
                    <a:close/>
                  </a:path>
                </a:pathLst>
              </a:custGeom>
              <a:solidFill>
                <a:srgbClr val="070808"/>
              </a:solidFill>
              <a:ln w="672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1" name="Graphic 2">
                <a:extLst>
                  <a:ext uri="{FF2B5EF4-FFF2-40B4-BE49-F238E27FC236}">
                    <a16:creationId xmlns:a16="http://schemas.microsoft.com/office/drawing/2014/main" xmlns="" id="{38031284-4D0B-4CFC-81AD-BB3AD255217D}"/>
                  </a:ext>
                </a:extLst>
              </p:cNvPr>
              <p:cNvSpPr/>
              <p:nvPr/>
            </p:nvSpPr>
            <p:spPr>
              <a:xfrm>
                <a:off x="8828208" y="391212"/>
                <a:ext cx="1456965" cy="3006900"/>
              </a:xfrm>
              <a:custGeom>
                <a:avLst/>
                <a:gdLst>
                  <a:gd name="connsiteX0" fmla="*/ 2682906 w 3006269"/>
                  <a:gd name="connsiteY0" fmla="*/ 0 h 6553162"/>
                  <a:gd name="connsiteX1" fmla="*/ 2383121 w 3006269"/>
                  <a:gd name="connsiteY1" fmla="*/ 0 h 6553162"/>
                  <a:gd name="connsiteX2" fmla="*/ 2355366 w 3006269"/>
                  <a:gd name="connsiteY2" fmla="*/ 27755 h 6553162"/>
                  <a:gd name="connsiteX3" fmla="*/ 2355366 w 3006269"/>
                  <a:gd name="connsiteY3" fmla="*/ 27755 h 6553162"/>
                  <a:gd name="connsiteX4" fmla="*/ 2140599 w 3006269"/>
                  <a:gd name="connsiteY4" fmla="*/ 242523 h 6553162"/>
                  <a:gd name="connsiteX5" fmla="*/ 852197 w 3006269"/>
                  <a:gd name="connsiteY5" fmla="*/ 242523 h 6553162"/>
                  <a:gd name="connsiteX6" fmla="*/ 637430 w 3006269"/>
                  <a:gd name="connsiteY6" fmla="*/ 27755 h 6553162"/>
                  <a:gd name="connsiteX7" fmla="*/ 637430 w 3006269"/>
                  <a:gd name="connsiteY7" fmla="*/ 27755 h 6553162"/>
                  <a:gd name="connsiteX8" fmla="*/ 609675 w 3006269"/>
                  <a:gd name="connsiteY8" fmla="*/ 0 h 6553162"/>
                  <a:gd name="connsiteX9" fmla="*/ 323363 w 3006269"/>
                  <a:gd name="connsiteY9" fmla="*/ 0 h 6553162"/>
                  <a:gd name="connsiteX10" fmla="*/ 0 w 3006269"/>
                  <a:gd name="connsiteY10" fmla="*/ 323363 h 6553162"/>
                  <a:gd name="connsiteX11" fmla="*/ 0 w 3006269"/>
                  <a:gd name="connsiteY11" fmla="*/ 6229799 h 6553162"/>
                  <a:gd name="connsiteX12" fmla="*/ 323363 w 3006269"/>
                  <a:gd name="connsiteY12" fmla="*/ 6553163 h 6553162"/>
                  <a:gd name="connsiteX13" fmla="*/ 2682906 w 3006269"/>
                  <a:gd name="connsiteY13" fmla="*/ 6553163 h 6553162"/>
                  <a:gd name="connsiteX14" fmla="*/ 3006269 w 3006269"/>
                  <a:gd name="connsiteY14" fmla="*/ 6229799 h 6553162"/>
                  <a:gd name="connsiteX15" fmla="*/ 3006269 w 3006269"/>
                  <a:gd name="connsiteY15" fmla="*/ 323363 h 6553162"/>
                  <a:gd name="connsiteX16" fmla="*/ 2682906 w 3006269"/>
                  <a:gd name="connsiteY16" fmla="*/ 0 h 6553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006269" h="6553162">
                    <a:moveTo>
                      <a:pt x="2682906" y="0"/>
                    </a:moveTo>
                    <a:lnTo>
                      <a:pt x="2383121" y="0"/>
                    </a:lnTo>
                    <a:cubicBezTo>
                      <a:pt x="2367761" y="0"/>
                      <a:pt x="2355366" y="12463"/>
                      <a:pt x="2355366" y="27755"/>
                    </a:cubicBezTo>
                    <a:lnTo>
                      <a:pt x="2355366" y="27755"/>
                    </a:lnTo>
                    <a:cubicBezTo>
                      <a:pt x="2355366" y="146322"/>
                      <a:pt x="2259233" y="242523"/>
                      <a:pt x="2140599" y="242523"/>
                    </a:cubicBezTo>
                    <a:lnTo>
                      <a:pt x="852197" y="242523"/>
                    </a:lnTo>
                    <a:cubicBezTo>
                      <a:pt x="733631" y="242523"/>
                      <a:pt x="637430" y="146389"/>
                      <a:pt x="637430" y="27755"/>
                    </a:cubicBezTo>
                    <a:lnTo>
                      <a:pt x="637430" y="27755"/>
                    </a:lnTo>
                    <a:cubicBezTo>
                      <a:pt x="637430" y="12396"/>
                      <a:pt x="624967" y="0"/>
                      <a:pt x="609675" y="0"/>
                    </a:cubicBezTo>
                    <a:lnTo>
                      <a:pt x="323363" y="0"/>
                    </a:lnTo>
                    <a:cubicBezTo>
                      <a:pt x="144772" y="0"/>
                      <a:pt x="0" y="144773"/>
                      <a:pt x="0" y="323363"/>
                    </a:cubicBezTo>
                    <a:lnTo>
                      <a:pt x="0" y="6229799"/>
                    </a:lnTo>
                    <a:cubicBezTo>
                      <a:pt x="0" y="6408390"/>
                      <a:pt x="144772" y="6553163"/>
                      <a:pt x="323363" y="6553163"/>
                    </a:cubicBezTo>
                    <a:lnTo>
                      <a:pt x="2682906" y="6553163"/>
                    </a:lnTo>
                    <a:cubicBezTo>
                      <a:pt x="2861497" y="6553163"/>
                      <a:pt x="3006269" y="6408390"/>
                      <a:pt x="3006269" y="6229799"/>
                    </a:cubicBezTo>
                    <a:lnTo>
                      <a:pt x="3006269" y="323363"/>
                    </a:lnTo>
                    <a:cubicBezTo>
                      <a:pt x="3006269" y="144773"/>
                      <a:pt x="2861497" y="0"/>
                      <a:pt x="2682906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72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2" name="Graphic 2">
                <a:extLst>
                  <a:ext uri="{FF2B5EF4-FFF2-40B4-BE49-F238E27FC236}">
                    <a16:creationId xmlns:a16="http://schemas.microsoft.com/office/drawing/2014/main" xmlns="" id="{8E61B528-DBED-41A0-9B27-4362E55786A3}"/>
                  </a:ext>
                </a:extLst>
              </p:cNvPr>
              <p:cNvSpPr/>
              <p:nvPr/>
            </p:nvSpPr>
            <p:spPr>
              <a:xfrm>
                <a:off x="8768181" y="768762"/>
                <a:ext cx="11004" cy="107231"/>
              </a:xfrm>
              <a:custGeom>
                <a:avLst/>
                <a:gdLst>
                  <a:gd name="connsiteX0" fmla="*/ 15158 w 23982"/>
                  <a:gd name="connsiteY0" fmla="*/ 233697 h 233697"/>
                  <a:gd name="connsiteX1" fmla="*/ 0 w 23982"/>
                  <a:gd name="connsiteY1" fmla="*/ 233697 h 233697"/>
                  <a:gd name="connsiteX2" fmla="*/ 0 w 23982"/>
                  <a:gd name="connsiteY2" fmla="*/ 0 h 233697"/>
                  <a:gd name="connsiteX3" fmla="*/ 15158 w 23982"/>
                  <a:gd name="connsiteY3" fmla="*/ 0 h 233697"/>
                  <a:gd name="connsiteX4" fmla="*/ 23983 w 23982"/>
                  <a:gd name="connsiteY4" fmla="*/ 8825 h 233697"/>
                  <a:gd name="connsiteX5" fmla="*/ 23983 w 23982"/>
                  <a:gd name="connsiteY5" fmla="*/ 224805 h 233697"/>
                  <a:gd name="connsiteX6" fmla="*/ 15158 w 23982"/>
                  <a:gd name="connsiteY6" fmla="*/ 233697 h 23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982" h="233697">
                    <a:moveTo>
                      <a:pt x="15158" y="233697"/>
                    </a:moveTo>
                    <a:lnTo>
                      <a:pt x="0" y="233697"/>
                    </a:lnTo>
                    <a:lnTo>
                      <a:pt x="0" y="0"/>
                    </a:lnTo>
                    <a:lnTo>
                      <a:pt x="15158" y="0"/>
                    </a:lnTo>
                    <a:cubicBezTo>
                      <a:pt x="20008" y="0"/>
                      <a:pt x="23983" y="3975"/>
                      <a:pt x="23983" y="8825"/>
                    </a:cubicBezTo>
                    <a:lnTo>
                      <a:pt x="23983" y="224805"/>
                    </a:lnTo>
                    <a:cubicBezTo>
                      <a:pt x="23983" y="229723"/>
                      <a:pt x="20008" y="233697"/>
                      <a:pt x="15158" y="233697"/>
                    </a:cubicBezTo>
                    <a:close/>
                  </a:path>
                </a:pathLst>
              </a:custGeom>
              <a:solidFill>
                <a:srgbClr val="364551"/>
              </a:solidFill>
              <a:ln w="672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3" name="Graphic 2">
                <a:extLst>
                  <a:ext uri="{FF2B5EF4-FFF2-40B4-BE49-F238E27FC236}">
                    <a16:creationId xmlns:a16="http://schemas.microsoft.com/office/drawing/2014/main" xmlns="" id="{D46E4284-DFAA-44AC-824B-A48030E87066}"/>
                  </a:ext>
                </a:extLst>
              </p:cNvPr>
              <p:cNvSpPr/>
              <p:nvPr/>
            </p:nvSpPr>
            <p:spPr>
              <a:xfrm>
                <a:off x="8768181" y="998836"/>
                <a:ext cx="15362" cy="213875"/>
              </a:xfrm>
              <a:custGeom>
                <a:avLst/>
                <a:gdLst>
                  <a:gd name="connsiteX0" fmla="*/ 24656 w 33481"/>
                  <a:gd name="connsiteY0" fmla="*/ 466115 h 466115"/>
                  <a:gd name="connsiteX1" fmla="*/ 10105 w 33481"/>
                  <a:gd name="connsiteY1" fmla="*/ 466115 h 466115"/>
                  <a:gd name="connsiteX2" fmla="*/ 0 w 33481"/>
                  <a:gd name="connsiteY2" fmla="*/ 456010 h 466115"/>
                  <a:gd name="connsiteX3" fmla="*/ 0 w 33481"/>
                  <a:gd name="connsiteY3" fmla="*/ 10105 h 466115"/>
                  <a:gd name="connsiteX4" fmla="*/ 10105 w 33481"/>
                  <a:gd name="connsiteY4" fmla="*/ 0 h 466115"/>
                  <a:gd name="connsiteX5" fmla="*/ 24656 w 33481"/>
                  <a:gd name="connsiteY5" fmla="*/ 0 h 466115"/>
                  <a:gd name="connsiteX6" fmla="*/ 33482 w 33481"/>
                  <a:gd name="connsiteY6" fmla="*/ 8825 h 466115"/>
                  <a:gd name="connsiteX7" fmla="*/ 33482 w 33481"/>
                  <a:gd name="connsiteY7" fmla="*/ 457223 h 466115"/>
                  <a:gd name="connsiteX8" fmla="*/ 24656 w 33481"/>
                  <a:gd name="connsiteY8" fmla="*/ 466115 h 4661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3481" h="466115">
                    <a:moveTo>
                      <a:pt x="24656" y="466115"/>
                    </a:moveTo>
                    <a:lnTo>
                      <a:pt x="10105" y="466115"/>
                    </a:lnTo>
                    <a:cubicBezTo>
                      <a:pt x="4514" y="466115"/>
                      <a:pt x="0" y="461601"/>
                      <a:pt x="0" y="456010"/>
                    </a:cubicBezTo>
                    <a:lnTo>
                      <a:pt x="0" y="10105"/>
                    </a:lnTo>
                    <a:cubicBezTo>
                      <a:pt x="0" y="4514"/>
                      <a:pt x="4514" y="0"/>
                      <a:pt x="10105" y="0"/>
                    </a:cubicBezTo>
                    <a:lnTo>
                      <a:pt x="24656" y="0"/>
                    </a:lnTo>
                    <a:cubicBezTo>
                      <a:pt x="29507" y="0"/>
                      <a:pt x="33482" y="3975"/>
                      <a:pt x="33482" y="8825"/>
                    </a:cubicBezTo>
                    <a:lnTo>
                      <a:pt x="33482" y="457223"/>
                    </a:lnTo>
                    <a:cubicBezTo>
                      <a:pt x="33482" y="462140"/>
                      <a:pt x="29507" y="466115"/>
                      <a:pt x="24656" y="466115"/>
                    </a:cubicBezTo>
                    <a:close/>
                  </a:path>
                </a:pathLst>
              </a:custGeom>
              <a:solidFill>
                <a:srgbClr val="364551"/>
              </a:solidFill>
              <a:ln w="672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4" name="Graphic 2">
                <a:extLst>
                  <a:ext uri="{FF2B5EF4-FFF2-40B4-BE49-F238E27FC236}">
                    <a16:creationId xmlns:a16="http://schemas.microsoft.com/office/drawing/2014/main" xmlns="" id="{FCDA09C6-9991-47AC-B061-81E6CD0A1A91}"/>
                  </a:ext>
                </a:extLst>
              </p:cNvPr>
              <p:cNvSpPr/>
              <p:nvPr/>
            </p:nvSpPr>
            <p:spPr>
              <a:xfrm>
                <a:off x="8768212" y="1014199"/>
                <a:ext cx="8686" cy="179100"/>
              </a:xfrm>
              <a:custGeom>
                <a:avLst/>
                <a:gdLst>
                  <a:gd name="connsiteX0" fmla="*/ 17650 w 18930"/>
                  <a:gd name="connsiteY0" fmla="*/ 390327 h 390326"/>
                  <a:gd name="connsiteX1" fmla="*/ 1886 w 18930"/>
                  <a:gd name="connsiteY1" fmla="*/ 390327 h 390326"/>
                  <a:gd name="connsiteX2" fmla="*/ 0 w 18930"/>
                  <a:gd name="connsiteY2" fmla="*/ 388440 h 390326"/>
                  <a:gd name="connsiteX3" fmla="*/ 0 w 18930"/>
                  <a:gd name="connsiteY3" fmla="*/ 1886 h 390326"/>
                  <a:gd name="connsiteX4" fmla="*/ 1886 w 18930"/>
                  <a:gd name="connsiteY4" fmla="*/ 0 h 390326"/>
                  <a:gd name="connsiteX5" fmla="*/ 17650 w 18930"/>
                  <a:gd name="connsiteY5" fmla="*/ 0 h 390326"/>
                  <a:gd name="connsiteX6" fmla="*/ 18930 w 18930"/>
                  <a:gd name="connsiteY6" fmla="*/ 1280 h 390326"/>
                  <a:gd name="connsiteX7" fmla="*/ 18930 w 18930"/>
                  <a:gd name="connsiteY7" fmla="*/ 389047 h 390326"/>
                  <a:gd name="connsiteX8" fmla="*/ 17650 w 18930"/>
                  <a:gd name="connsiteY8" fmla="*/ 390327 h 390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930" h="390326">
                    <a:moveTo>
                      <a:pt x="17650" y="390327"/>
                    </a:moveTo>
                    <a:lnTo>
                      <a:pt x="1886" y="390327"/>
                    </a:lnTo>
                    <a:cubicBezTo>
                      <a:pt x="808" y="390327"/>
                      <a:pt x="0" y="389451"/>
                      <a:pt x="0" y="388440"/>
                    </a:cubicBezTo>
                    <a:lnTo>
                      <a:pt x="0" y="1886"/>
                    </a:lnTo>
                    <a:cubicBezTo>
                      <a:pt x="0" y="808"/>
                      <a:pt x="876" y="0"/>
                      <a:pt x="1886" y="0"/>
                    </a:cubicBezTo>
                    <a:lnTo>
                      <a:pt x="17650" y="0"/>
                    </a:lnTo>
                    <a:cubicBezTo>
                      <a:pt x="18324" y="0"/>
                      <a:pt x="18930" y="539"/>
                      <a:pt x="18930" y="1280"/>
                    </a:cubicBezTo>
                    <a:lnTo>
                      <a:pt x="18930" y="389047"/>
                    </a:lnTo>
                    <a:cubicBezTo>
                      <a:pt x="18930" y="389788"/>
                      <a:pt x="18324" y="390327"/>
                      <a:pt x="17650" y="390327"/>
                    </a:cubicBezTo>
                    <a:close/>
                  </a:path>
                </a:pathLst>
              </a:custGeom>
              <a:solidFill>
                <a:srgbClr val="FAFDFF"/>
              </a:solidFill>
              <a:ln w="672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5" name="Graphic 2">
                <a:extLst>
                  <a:ext uri="{FF2B5EF4-FFF2-40B4-BE49-F238E27FC236}">
                    <a16:creationId xmlns:a16="http://schemas.microsoft.com/office/drawing/2014/main" xmlns="" id="{A92B4D03-A8A1-4D92-AA47-D8D4725A3FD0}"/>
                  </a:ext>
                </a:extLst>
              </p:cNvPr>
              <p:cNvSpPr/>
              <p:nvPr/>
            </p:nvSpPr>
            <p:spPr>
              <a:xfrm>
                <a:off x="8767903" y="1284426"/>
                <a:ext cx="15362" cy="213875"/>
              </a:xfrm>
              <a:custGeom>
                <a:avLst/>
                <a:gdLst>
                  <a:gd name="connsiteX0" fmla="*/ 24656 w 33481"/>
                  <a:gd name="connsiteY0" fmla="*/ 466115 h 466114"/>
                  <a:gd name="connsiteX1" fmla="*/ 10105 w 33481"/>
                  <a:gd name="connsiteY1" fmla="*/ 466115 h 466114"/>
                  <a:gd name="connsiteX2" fmla="*/ 0 w 33481"/>
                  <a:gd name="connsiteY2" fmla="*/ 456010 h 466114"/>
                  <a:gd name="connsiteX3" fmla="*/ 0 w 33481"/>
                  <a:gd name="connsiteY3" fmla="*/ 10105 h 466114"/>
                  <a:gd name="connsiteX4" fmla="*/ 10105 w 33481"/>
                  <a:gd name="connsiteY4" fmla="*/ 0 h 466114"/>
                  <a:gd name="connsiteX5" fmla="*/ 24656 w 33481"/>
                  <a:gd name="connsiteY5" fmla="*/ 0 h 466114"/>
                  <a:gd name="connsiteX6" fmla="*/ 33482 w 33481"/>
                  <a:gd name="connsiteY6" fmla="*/ 8825 h 466114"/>
                  <a:gd name="connsiteX7" fmla="*/ 33482 w 33481"/>
                  <a:gd name="connsiteY7" fmla="*/ 457222 h 466114"/>
                  <a:gd name="connsiteX8" fmla="*/ 24656 w 33481"/>
                  <a:gd name="connsiteY8" fmla="*/ 466115 h 466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3481" h="466114">
                    <a:moveTo>
                      <a:pt x="24656" y="466115"/>
                    </a:moveTo>
                    <a:lnTo>
                      <a:pt x="10105" y="466115"/>
                    </a:lnTo>
                    <a:cubicBezTo>
                      <a:pt x="4514" y="466115"/>
                      <a:pt x="0" y="461601"/>
                      <a:pt x="0" y="456010"/>
                    </a:cubicBezTo>
                    <a:lnTo>
                      <a:pt x="0" y="10105"/>
                    </a:lnTo>
                    <a:cubicBezTo>
                      <a:pt x="0" y="4514"/>
                      <a:pt x="4514" y="0"/>
                      <a:pt x="10105" y="0"/>
                    </a:cubicBezTo>
                    <a:lnTo>
                      <a:pt x="24656" y="0"/>
                    </a:lnTo>
                    <a:cubicBezTo>
                      <a:pt x="29507" y="0"/>
                      <a:pt x="33482" y="3975"/>
                      <a:pt x="33482" y="8825"/>
                    </a:cubicBezTo>
                    <a:lnTo>
                      <a:pt x="33482" y="457222"/>
                    </a:lnTo>
                    <a:cubicBezTo>
                      <a:pt x="33482" y="462208"/>
                      <a:pt x="29507" y="466115"/>
                      <a:pt x="24656" y="466115"/>
                    </a:cubicBezTo>
                    <a:close/>
                  </a:path>
                </a:pathLst>
              </a:custGeom>
              <a:solidFill>
                <a:srgbClr val="364551"/>
              </a:solidFill>
              <a:ln w="672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6" name="Graphic 2">
                <a:extLst>
                  <a:ext uri="{FF2B5EF4-FFF2-40B4-BE49-F238E27FC236}">
                    <a16:creationId xmlns:a16="http://schemas.microsoft.com/office/drawing/2014/main" xmlns="" id="{69041B15-B5D7-443C-98E9-1F46ADA14184}"/>
                  </a:ext>
                </a:extLst>
              </p:cNvPr>
              <p:cNvSpPr/>
              <p:nvPr/>
            </p:nvSpPr>
            <p:spPr>
              <a:xfrm>
                <a:off x="8767903" y="1299789"/>
                <a:ext cx="8686" cy="179100"/>
              </a:xfrm>
              <a:custGeom>
                <a:avLst/>
                <a:gdLst>
                  <a:gd name="connsiteX0" fmla="*/ 17718 w 18930"/>
                  <a:gd name="connsiteY0" fmla="*/ 390327 h 390326"/>
                  <a:gd name="connsiteX1" fmla="*/ 1886 w 18930"/>
                  <a:gd name="connsiteY1" fmla="*/ 390327 h 390326"/>
                  <a:gd name="connsiteX2" fmla="*/ 0 w 18930"/>
                  <a:gd name="connsiteY2" fmla="*/ 388440 h 390326"/>
                  <a:gd name="connsiteX3" fmla="*/ 0 w 18930"/>
                  <a:gd name="connsiteY3" fmla="*/ 1886 h 390326"/>
                  <a:gd name="connsiteX4" fmla="*/ 1886 w 18930"/>
                  <a:gd name="connsiteY4" fmla="*/ 0 h 390326"/>
                  <a:gd name="connsiteX5" fmla="*/ 17650 w 18930"/>
                  <a:gd name="connsiteY5" fmla="*/ 0 h 390326"/>
                  <a:gd name="connsiteX6" fmla="*/ 18930 w 18930"/>
                  <a:gd name="connsiteY6" fmla="*/ 1280 h 390326"/>
                  <a:gd name="connsiteX7" fmla="*/ 18930 w 18930"/>
                  <a:gd name="connsiteY7" fmla="*/ 389047 h 390326"/>
                  <a:gd name="connsiteX8" fmla="*/ 17718 w 18930"/>
                  <a:gd name="connsiteY8" fmla="*/ 390327 h 390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930" h="390326">
                    <a:moveTo>
                      <a:pt x="17718" y="390327"/>
                    </a:moveTo>
                    <a:lnTo>
                      <a:pt x="1886" y="390327"/>
                    </a:lnTo>
                    <a:cubicBezTo>
                      <a:pt x="808" y="390327"/>
                      <a:pt x="0" y="389451"/>
                      <a:pt x="0" y="388440"/>
                    </a:cubicBezTo>
                    <a:lnTo>
                      <a:pt x="0" y="1886"/>
                    </a:lnTo>
                    <a:cubicBezTo>
                      <a:pt x="0" y="808"/>
                      <a:pt x="876" y="0"/>
                      <a:pt x="1886" y="0"/>
                    </a:cubicBezTo>
                    <a:lnTo>
                      <a:pt x="17650" y="0"/>
                    </a:lnTo>
                    <a:cubicBezTo>
                      <a:pt x="18324" y="0"/>
                      <a:pt x="18930" y="539"/>
                      <a:pt x="18930" y="1280"/>
                    </a:cubicBezTo>
                    <a:lnTo>
                      <a:pt x="18930" y="389047"/>
                    </a:lnTo>
                    <a:cubicBezTo>
                      <a:pt x="18930" y="389788"/>
                      <a:pt x="18391" y="390327"/>
                      <a:pt x="17718" y="390327"/>
                    </a:cubicBezTo>
                    <a:close/>
                  </a:path>
                </a:pathLst>
              </a:custGeom>
              <a:solidFill>
                <a:srgbClr val="FAFDFF"/>
              </a:solidFill>
              <a:ln w="672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7" name="Graphic 2">
                <a:extLst>
                  <a:ext uri="{FF2B5EF4-FFF2-40B4-BE49-F238E27FC236}">
                    <a16:creationId xmlns:a16="http://schemas.microsoft.com/office/drawing/2014/main" xmlns="" id="{9999E2A9-27AF-42AC-8232-C4DFABD0A710}"/>
                  </a:ext>
                </a:extLst>
              </p:cNvPr>
              <p:cNvSpPr/>
              <p:nvPr/>
            </p:nvSpPr>
            <p:spPr>
              <a:xfrm>
                <a:off x="10329421" y="1070581"/>
                <a:ext cx="15362" cy="346145"/>
              </a:xfrm>
              <a:custGeom>
                <a:avLst/>
                <a:gdLst>
                  <a:gd name="connsiteX0" fmla="*/ 24656 w 33481"/>
                  <a:gd name="connsiteY0" fmla="*/ 754380 h 754380"/>
                  <a:gd name="connsiteX1" fmla="*/ 10105 w 33481"/>
                  <a:gd name="connsiteY1" fmla="*/ 754380 h 754380"/>
                  <a:gd name="connsiteX2" fmla="*/ 0 w 33481"/>
                  <a:gd name="connsiteY2" fmla="*/ 744275 h 754380"/>
                  <a:gd name="connsiteX3" fmla="*/ 0 w 33481"/>
                  <a:gd name="connsiteY3" fmla="*/ 10105 h 754380"/>
                  <a:gd name="connsiteX4" fmla="*/ 10105 w 33481"/>
                  <a:gd name="connsiteY4" fmla="*/ 0 h 754380"/>
                  <a:gd name="connsiteX5" fmla="*/ 24656 w 33481"/>
                  <a:gd name="connsiteY5" fmla="*/ 0 h 754380"/>
                  <a:gd name="connsiteX6" fmla="*/ 33482 w 33481"/>
                  <a:gd name="connsiteY6" fmla="*/ 8825 h 754380"/>
                  <a:gd name="connsiteX7" fmla="*/ 33482 w 33481"/>
                  <a:gd name="connsiteY7" fmla="*/ 745555 h 754380"/>
                  <a:gd name="connsiteX8" fmla="*/ 24656 w 33481"/>
                  <a:gd name="connsiteY8" fmla="*/ 754380 h 754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3481" h="754380">
                    <a:moveTo>
                      <a:pt x="24656" y="754380"/>
                    </a:moveTo>
                    <a:lnTo>
                      <a:pt x="10105" y="754380"/>
                    </a:lnTo>
                    <a:cubicBezTo>
                      <a:pt x="4514" y="754380"/>
                      <a:pt x="0" y="749866"/>
                      <a:pt x="0" y="744275"/>
                    </a:cubicBezTo>
                    <a:lnTo>
                      <a:pt x="0" y="10105"/>
                    </a:lnTo>
                    <a:cubicBezTo>
                      <a:pt x="0" y="4514"/>
                      <a:pt x="4514" y="0"/>
                      <a:pt x="10105" y="0"/>
                    </a:cubicBezTo>
                    <a:lnTo>
                      <a:pt x="24656" y="0"/>
                    </a:lnTo>
                    <a:cubicBezTo>
                      <a:pt x="29507" y="0"/>
                      <a:pt x="33482" y="3975"/>
                      <a:pt x="33482" y="8825"/>
                    </a:cubicBezTo>
                    <a:lnTo>
                      <a:pt x="33482" y="745555"/>
                    </a:lnTo>
                    <a:cubicBezTo>
                      <a:pt x="33482" y="750405"/>
                      <a:pt x="29507" y="754380"/>
                      <a:pt x="24656" y="754380"/>
                    </a:cubicBezTo>
                    <a:close/>
                  </a:path>
                </a:pathLst>
              </a:custGeom>
              <a:solidFill>
                <a:srgbClr val="8A9096"/>
              </a:solidFill>
              <a:ln w="672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lvl="0"/>
                <a:endParaRPr lang="en-US"/>
              </a:p>
            </p:txBody>
          </p:sp>
          <p:sp>
            <p:nvSpPr>
              <p:cNvPr id="108" name="Graphic 2">
                <a:extLst>
                  <a:ext uri="{FF2B5EF4-FFF2-40B4-BE49-F238E27FC236}">
                    <a16:creationId xmlns:a16="http://schemas.microsoft.com/office/drawing/2014/main" xmlns="" id="{B39A9351-DD71-461D-9A26-A117D0B71C35}"/>
                  </a:ext>
                </a:extLst>
              </p:cNvPr>
              <p:cNvSpPr/>
              <p:nvPr/>
            </p:nvSpPr>
            <p:spPr>
              <a:xfrm>
                <a:off x="10336097" y="1095464"/>
                <a:ext cx="8686" cy="289856"/>
              </a:xfrm>
              <a:custGeom>
                <a:avLst/>
                <a:gdLst>
                  <a:gd name="connsiteX0" fmla="*/ 17650 w 18930"/>
                  <a:gd name="connsiteY0" fmla="*/ 631704 h 631704"/>
                  <a:gd name="connsiteX1" fmla="*/ 1886 w 18930"/>
                  <a:gd name="connsiteY1" fmla="*/ 631704 h 631704"/>
                  <a:gd name="connsiteX2" fmla="*/ 0 w 18930"/>
                  <a:gd name="connsiteY2" fmla="*/ 629818 h 631704"/>
                  <a:gd name="connsiteX3" fmla="*/ 0 w 18930"/>
                  <a:gd name="connsiteY3" fmla="*/ 1886 h 631704"/>
                  <a:gd name="connsiteX4" fmla="*/ 1886 w 18930"/>
                  <a:gd name="connsiteY4" fmla="*/ 0 h 631704"/>
                  <a:gd name="connsiteX5" fmla="*/ 17650 w 18930"/>
                  <a:gd name="connsiteY5" fmla="*/ 0 h 631704"/>
                  <a:gd name="connsiteX6" fmla="*/ 18930 w 18930"/>
                  <a:gd name="connsiteY6" fmla="*/ 1280 h 631704"/>
                  <a:gd name="connsiteX7" fmla="*/ 18930 w 18930"/>
                  <a:gd name="connsiteY7" fmla="*/ 630491 h 631704"/>
                  <a:gd name="connsiteX8" fmla="*/ 17650 w 18930"/>
                  <a:gd name="connsiteY8" fmla="*/ 631704 h 631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930" h="631704">
                    <a:moveTo>
                      <a:pt x="17650" y="631704"/>
                    </a:moveTo>
                    <a:lnTo>
                      <a:pt x="1886" y="631704"/>
                    </a:lnTo>
                    <a:cubicBezTo>
                      <a:pt x="808" y="631704"/>
                      <a:pt x="0" y="630828"/>
                      <a:pt x="0" y="629818"/>
                    </a:cubicBezTo>
                    <a:lnTo>
                      <a:pt x="0" y="1886"/>
                    </a:lnTo>
                    <a:cubicBezTo>
                      <a:pt x="0" y="808"/>
                      <a:pt x="876" y="0"/>
                      <a:pt x="1886" y="0"/>
                    </a:cubicBezTo>
                    <a:lnTo>
                      <a:pt x="17650" y="0"/>
                    </a:lnTo>
                    <a:cubicBezTo>
                      <a:pt x="18324" y="0"/>
                      <a:pt x="18930" y="539"/>
                      <a:pt x="18930" y="1280"/>
                    </a:cubicBezTo>
                    <a:lnTo>
                      <a:pt x="18930" y="630491"/>
                    </a:lnTo>
                    <a:cubicBezTo>
                      <a:pt x="18863" y="631098"/>
                      <a:pt x="18324" y="631704"/>
                      <a:pt x="17650" y="631704"/>
                    </a:cubicBezTo>
                    <a:close/>
                  </a:path>
                </a:pathLst>
              </a:custGeom>
              <a:solidFill>
                <a:srgbClr val="4A4C4D"/>
              </a:solidFill>
              <a:ln w="672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lvl="0"/>
                <a:endParaRPr lang="en-US"/>
              </a:p>
            </p:txBody>
          </p:sp>
          <p:sp>
            <p:nvSpPr>
              <p:cNvPr id="109" name="Graphic 2">
                <a:extLst>
                  <a:ext uri="{FF2B5EF4-FFF2-40B4-BE49-F238E27FC236}">
                    <a16:creationId xmlns:a16="http://schemas.microsoft.com/office/drawing/2014/main" xmlns="" id="{2B97FE20-22BD-4B26-87AE-90F1D7C202C6}"/>
                  </a:ext>
                </a:extLst>
              </p:cNvPr>
              <p:cNvSpPr/>
              <p:nvPr/>
            </p:nvSpPr>
            <p:spPr>
              <a:xfrm>
                <a:off x="10332357" y="1794710"/>
                <a:ext cx="12426" cy="237214"/>
              </a:xfrm>
              <a:custGeom>
                <a:avLst/>
                <a:gdLst>
                  <a:gd name="connsiteX0" fmla="*/ 18257 w 27081"/>
                  <a:gd name="connsiteY0" fmla="*/ 516977 h 516977"/>
                  <a:gd name="connsiteX1" fmla="*/ 10105 w 27081"/>
                  <a:gd name="connsiteY1" fmla="*/ 516977 h 516977"/>
                  <a:gd name="connsiteX2" fmla="*/ 0 w 27081"/>
                  <a:gd name="connsiteY2" fmla="*/ 506872 h 516977"/>
                  <a:gd name="connsiteX3" fmla="*/ 0 w 27081"/>
                  <a:gd name="connsiteY3" fmla="*/ 10105 h 516977"/>
                  <a:gd name="connsiteX4" fmla="*/ 10105 w 27081"/>
                  <a:gd name="connsiteY4" fmla="*/ 0 h 516977"/>
                  <a:gd name="connsiteX5" fmla="*/ 18257 w 27081"/>
                  <a:gd name="connsiteY5" fmla="*/ 0 h 516977"/>
                  <a:gd name="connsiteX6" fmla="*/ 27082 w 27081"/>
                  <a:gd name="connsiteY6" fmla="*/ 8825 h 516977"/>
                  <a:gd name="connsiteX7" fmla="*/ 27082 w 27081"/>
                  <a:gd name="connsiteY7" fmla="*/ 508152 h 516977"/>
                  <a:gd name="connsiteX8" fmla="*/ 18257 w 27081"/>
                  <a:gd name="connsiteY8" fmla="*/ 516977 h 516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081" h="516977">
                    <a:moveTo>
                      <a:pt x="18257" y="516977"/>
                    </a:moveTo>
                    <a:lnTo>
                      <a:pt x="10105" y="516977"/>
                    </a:lnTo>
                    <a:cubicBezTo>
                      <a:pt x="4514" y="516977"/>
                      <a:pt x="0" y="512464"/>
                      <a:pt x="0" y="506872"/>
                    </a:cubicBezTo>
                    <a:lnTo>
                      <a:pt x="0" y="10105"/>
                    </a:lnTo>
                    <a:cubicBezTo>
                      <a:pt x="0" y="4514"/>
                      <a:pt x="4514" y="0"/>
                      <a:pt x="10105" y="0"/>
                    </a:cubicBezTo>
                    <a:lnTo>
                      <a:pt x="18257" y="0"/>
                    </a:lnTo>
                    <a:cubicBezTo>
                      <a:pt x="23107" y="0"/>
                      <a:pt x="27082" y="3975"/>
                      <a:pt x="27082" y="8825"/>
                    </a:cubicBezTo>
                    <a:lnTo>
                      <a:pt x="27082" y="508152"/>
                    </a:lnTo>
                    <a:cubicBezTo>
                      <a:pt x="27082" y="513003"/>
                      <a:pt x="23107" y="516977"/>
                      <a:pt x="18257" y="516977"/>
                    </a:cubicBezTo>
                    <a:close/>
                  </a:path>
                </a:pathLst>
              </a:custGeom>
              <a:solidFill>
                <a:srgbClr val="8A9096"/>
              </a:solidFill>
              <a:ln w="672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0" name="Graphic 2">
                <a:extLst>
                  <a:ext uri="{FF2B5EF4-FFF2-40B4-BE49-F238E27FC236}">
                    <a16:creationId xmlns:a16="http://schemas.microsoft.com/office/drawing/2014/main" xmlns="" id="{236AA05C-4CE1-4303-9E04-9262790C509F}"/>
                  </a:ext>
                </a:extLst>
              </p:cNvPr>
              <p:cNvSpPr/>
              <p:nvPr/>
            </p:nvSpPr>
            <p:spPr>
              <a:xfrm>
                <a:off x="10337736" y="1811742"/>
                <a:ext cx="7047" cy="198636"/>
              </a:xfrm>
              <a:custGeom>
                <a:avLst/>
                <a:gdLst>
                  <a:gd name="connsiteX0" fmla="*/ 14080 w 15359"/>
                  <a:gd name="connsiteY0" fmla="*/ 432903 h 432902"/>
                  <a:gd name="connsiteX1" fmla="*/ 1886 w 15359"/>
                  <a:gd name="connsiteY1" fmla="*/ 432903 h 432902"/>
                  <a:gd name="connsiteX2" fmla="*/ 0 w 15359"/>
                  <a:gd name="connsiteY2" fmla="*/ 431016 h 432902"/>
                  <a:gd name="connsiteX3" fmla="*/ 0 w 15359"/>
                  <a:gd name="connsiteY3" fmla="*/ 1886 h 432902"/>
                  <a:gd name="connsiteX4" fmla="*/ 1886 w 15359"/>
                  <a:gd name="connsiteY4" fmla="*/ 0 h 432902"/>
                  <a:gd name="connsiteX5" fmla="*/ 14080 w 15359"/>
                  <a:gd name="connsiteY5" fmla="*/ 0 h 432902"/>
                  <a:gd name="connsiteX6" fmla="*/ 15360 w 15359"/>
                  <a:gd name="connsiteY6" fmla="*/ 1280 h 432902"/>
                  <a:gd name="connsiteX7" fmla="*/ 15360 w 15359"/>
                  <a:gd name="connsiteY7" fmla="*/ 431690 h 432902"/>
                  <a:gd name="connsiteX8" fmla="*/ 14080 w 15359"/>
                  <a:gd name="connsiteY8" fmla="*/ 432903 h 4329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359" h="432902">
                    <a:moveTo>
                      <a:pt x="14080" y="432903"/>
                    </a:moveTo>
                    <a:lnTo>
                      <a:pt x="1886" y="432903"/>
                    </a:lnTo>
                    <a:cubicBezTo>
                      <a:pt x="808" y="432903"/>
                      <a:pt x="0" y="432027"/>
                      <a:pt x="0" y="431016"/>
                    </a:cubicBezTo>
                    <a:lnTo>
                      <a:pt x="0" y="1886"/>
                    </a:lnTo>
                    <a:cubicBezTo>
                      <a:pt x="0" y="808"/>
                      <a:pt x="876" y="0"/>
                      <a:pt x="1886" y="0"/>
                    </a:cubicBezTo>
                    <a:lnTo>
                      <a:pt x="14080" y="0"/>
                    </a:lnTo>
                    <a:cubicBezTo>
                      <a:pt x="14753" y="0"/>
                      <a:pt x="15360" y="539"/>
                      <a:pt x="15360" y="1280"/>
                    </a:cubicBezTo>
                    <a:lnTo>
                      <a:pt x="15360" y="431690"/>
                    </a:lnTo>
                    <a:cubicBezTo>
                      <a:pt x="15360" y="432364"/>
                      <a:pt x="14821" y="432903"/>
                      <a:pt x="14080" y="432903"/>
                    </a:cubicBezTo>
                    <a:close/>
                  </a:path>
                </a:pathLst>
              </a:custGeom>
              <a:solidFill>
                <a:srgbClr val="4A4C4D"/>
              </a:solidFill>
              <a:ln w="672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1" name="Oval 110">
                <a:extLst>
                  <a:ext uri="{FF2B5EF4-FFF2-40B4-BE49-F238E27FC236}">
                    <a16:creationId xmlns:a16="http://schemas.microsoft.com/office/drawing/2014/main" xmlns="" id="{DCF0DF17-7692-4004-BBD7-41E54F9FE9B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814828" y="385879"/>
                <a:ext cx="73152" cy="7315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xmlns="" id="{A20424D8-1B0A-478A-9804-17DD708EB40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819400" y="390451"/>
                <a:ext cx="64008" cy="64008"/>
              </a:xfrm>
              <a:prstGeom prst="ellipse">
                <a:avLst/>
              </a:prstGeom>
              <a:solidFill>
                <a:srgbClr val="070808"/>
              </a:solidFill>
              <a:ln w="6728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xmlns="" id="{31C4CF43-843B-4BA7-96F0-7F5C25283E9F}"/>
                  </a:ext>
                </a:extLst>
              </p:cNvPr>
              <p:cNvSpPr/>
              <p:nvPr/>
            </p:nvSpPr>
            <p:spPr>
              <a:xfrm>
                <a:off x="9835585" y="406636"/>
                <a:ext cx="31638" cy="3163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6728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xmlns="" id="{5F6529A1-B22C-445C-A131-86C4EAA3DECB}"/>
                  </a:ext>
                </a:extLst>
              </p:cNvPr>
              <p:cNvSpPr/>
              <p:nvPr/>
            </p:nvSpPr>
            <p:spPr>
              <a:xfrm>
                <a:off x="9843013" y="414064"/>
                <a:ext cx="16783" cy="16783"/>
              </a:xfrm>
              <a:prstGeom prst="ellipse">
                <a:avLst/>
              </a:prstGeom>
              <a:solidFill>
                <a:srgbClr val="081422"/>
              </a:solidFill>
              <a:ln w="6728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5" name="Graphic 2">
                <a:extLst>
                  <a:ext uri="{FF2B5EF4-FFF2-40B4-BE49-F238E27FC236}">
                    <a16:creationId xmlns:a16="http://schemas.microsoft.com/office/drawing/2014/main" xmlns="" id="{52843E7E-2DC4-4C77-A176-6664D4445CC9}"/>
                  </a:ext>
                </a:extLst>
              </p:cNvPr>
              <p:cNvSpPr/>
              <p:nvPr userDrawn="1"/>
            </p:nvSpPr>
            <p:spPr>
              <a:xfrm flipH="1">
                <a:off x="8769273" y="781546"/>
                <a:ext cx="5842" cy="81663"/>
              </a:xfrm>
              <a:custGeom>
                <a:avLst/>
                <a:gdLst>
                  <a:gd name="connsiteX0" fmla="*/ 17650 w 18930"/>
                  <a:gd name="connsiteY0" fmla="*/ 390327 h 390326"/>
                  <a:gd name="connsiteX1" fmla="*/ 1886 w 18930"/>
                  <a:gd name="connsiteY1" fmla="*/ 390327 h 390326"/>
                  <a:gd name="connsiteX2" fmla="*/ 0 w 18930"/>
                  <a:gd name="connsiteY2" fmla="*/ 388440 h 390326"/>
                  <a:gd name="connsiteX3" fmla="*/ 0 w 18930"/>
                  <a:gd name="connsiteY3" fmla="*/ 1886 h 390326"/>
                  <a:gd name="connsiteX4" fmla="*/ 1886 w 18930"/>
                  <a:gd name="connsiteY4" fmla="*/ 0 h 390326"/>
                  <a:gd name="connsiteX5" fmla="*/ 17650 w 18930"/>
                  <a:gd name="connsiteY5" fmla="*/ 0 h 390326"/>
                  <a:gd name="connsiteX6" fmla="*/ 18930 w 18930"/>
                  <a:gd name="connsiteY6" fmla="*/ 1280 h 390326"/>
                  <a:gd name="connsiteX7" fmla="*/ 18930 w 18930"/>
                  <a:gd name="connsiteY7" fmla="*/ 389047 h 390326"/>
                  <a:gd name="connsiteX8" fmla="*/ 17650 w 18930"/>
                  <a:gd name="connsiteY8" fmla="*/ 390327 h 390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930" h="390326">
                    <a:moveTo>
                      <a:pt x="17650" y="390327"/>
                    </a:moveTo>
                    <a:lnTo>
                      <a:pt x="1886" y="390327"/>
                    </a:lnTo>
                    <a:cubicBezTo>
                      <a:pt x="808" y="390327"/>
                      <a:pt x="0" y="389451"/>
                      <a:pt x="0" y="388440"/>
                    </a:cubicBezTo>
                    <a:lnTo>
                      <a:pt x="0" y="1886"/>
                    </a:lnTo>
                    <a:cubicBezTo>
                      <a:pt x="0" y="808"/>
                      <a:pt x="876" y="0"/>
                      <a:pt x="1886" y="0"/>
                    </a:cubicBezTo>
                    <a:lnTo>
                      <a:pt x="17650" y="0"/>
                    </a:lnTo>
                    <a:cubicBezTo>
                      <a:pt x="18324" y="0"/>
                      <a:pt x="18930" y="539"/>
                      <a:pt x="18930" y="1280"/>
                    </a:cubicBezTo>
                    <a:lnTo>
                      <a:pt x="18930" y="389047"/>
                    </a:lnTo>
                    <a:cubicBezTo>
                      <a:pt x="18930" y="389788"/>
                      <a:pt x="18324" y="390327"/>
                      <a:pt x="17650" y="390327"/>
                    </a:cubicBezTo>
                    <a:close/>
                  </a:path>
                </a:pathLst>
              </a:custGeom>
              <a:solidFill>
                <a:srgbClr val="FAFDFF"/>
              </a:solidFill>
              <a:ln w="672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xmlns="" id="{5F819975-E8D8-49AD-932E-4CC6BFE3B089}"/>
                </a:ext>
              </a:extLst>
            </p:cNvPr>
            <p:cNvGrpSpPr/>
            <p:nvPr/>
          </p:nvGrpSpPr>
          <p:grpSpPr>
            <a:xfrm>
              <a:off x="7634131" y="4189207"/>
              <a:ext cx="2509359" cy="2548098"/>
              <a:chOff x="2722715" y="3919006"/>
              <a:chExt cx="2894312" cy="2938994"/>
            </a:xfrm>
          </p:grpSpPr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xmlns="" id="{2092188A-6DA9-4954-A006-4CE79F8CDA8C}"/>
                  </a:ext>
                </a:extLst>
              </p:cNvPr>
              <p:cNvSpPr/>
              <p:nvPr/>
            </p:nvSpPr>
            <p:spPr>
              <a:xfrm>
                <a:off x="2722715" y="4413841"/>
                <a:ext cx="675640" cy="1302987"/>
              </a:xfrm>
              <a:custGeom>
                <a:avLst/>
                <a:gdLst>
                  <a:gd name="connsiteX0" fmla="*/ 659259 w 675640"/>
                  <a:gd name="connsiteY0" fmla="*/ 1016091 h 1302987"/>
                  <a:gd name="connsiteX1" fmla="*/ 673178 w 675640"/>
                  <a:gd name="connsiteY1" fmla="*/ 1079059 h 1302987"/>
                  <a:gd name="connsiteX2" fmla="*/ 665710 w 675640"/>
                  <a:gd name="connsiteY2" fmla="*/ 1212769 h 1302987"/>
                  <a:gd name="connsiteX3" fmla="*/ 589000 w 675640"/>
                  <a:gd name="connsiteY3" fmla="*/ 1294825 h 1302987"/>
                  <a:gd name="connsiteX4" fmla="*/ 473406 w 675640"/>
                  <a:gd name="connsiteY4" fmla="*/ 1285060 h 1302987"/>
                  <a:gd name="connsiteX5" fmla="*/ 432356 w 675640"/>
                  <a:gd name="connsiteY5" fmla="*/ 1235968 h 1302987"/>
                  <a:gd name="connsiteX6" fmla="*/ 400364 w 675640"/>
                  <a:gd name="connsiteY6" fmla="*/ 1048879 h 1302987"/>
                  <a:gd name="connsiteX7" fmla="*/ 400055 w 675640"/>
                  <a:gd name="connsiteY7" fmla="*/ 1032750 h 1302987"/>
                  <a:gd name="connsiteX8" fmla="*/ 659259 w 675640"/>
                  <a:gd name="connsiteY8" fmla="*/ 1016091 h 1302987"/>
                  <a:gd name="connsiteX9" fmla="*/ 206078 w 675640"/>
                  <a:gd name="connsiteY9" fmla="*/ 455522 h 1302987"/>
                  <a:gd name="connsiteX10" fmla="*/ 216507 w 675640"/>
                  <a:gd name="connsiteY10" fmla="*/ 542969 h 1302987"/>
                  <a:gd name="connsiteX11" fmla="*/ 216998 w 675640"/>
                  <a:gd name="connsiteY11" fmla="*/ 541680 h 1302987"/>
                  <a:gd name="connsiteX12" fmla="*/ 241817 w 675640"/>
                  <a:gd name="connsiteY12" fmla="*/ 875011 h 1302987"/>
                  <a:gd name="connsiteX13" fmla="*/ 210626 w 675640"/>
                  <a:gd name="connsiteY13" fmla="*/ 875626 h 1302987"/>
                  <a:gd name="connsiteX14" fmla="*/ 130871 w 675640"/>
                  <a:gd name="connsiteY14" fmla="*/ 797401 h 1302987"/>
                  <a:gd name="connsiteX15" fmla="*/ 128529 w 675640"/>
                  <a:gd name="connsiteY15" fmla="*/ 694444 h 1302987"/>
                  <a:gd name="connsiteX16" fmla="*/ 153407 w 675640"/>
                  <a:gd name="connsiteY16" fmla="*/ 597055 h 1302987"/>
                  <a:gd name="connsiteX17" fmla="*/ 191275 w 675640"/>
                  <a:gd name="connsiteY17" fmla="*/ 486763 h 1302987"/>
                  <a:gd name="connsiteX18" fmla="*/ 206078 w 675640"/>
                  <a:gd name="connsiteY18" fmla="*/ 455522 h 1302987"/>
                  <a:gd name="connsiteX19" fmla="*/ 174720 w 675640"/>
                  <a:gd name="connsiteY19" fmla="*/ 0 h 1302987"/>
                  <a:gd name="connsiteX20" fmla="*/ 193518 w 675640"/>
                  <a:gd name="connsiteY20" fmla="*/ 252468 h 1302987"/>
                  <a:gd name="connsiteX21" fmla="*/ 193099 w 675640"/>
                  <a:gd name="connsiteY21" fmla="*/ 256175 h 1302987"/>
                  <a:gd name="connsiteX22" fmla="*/ 195396 w 675640"/>
                  <a:gd name="connsiteY22" fmla="*/ 292099 h 1302987"/>
                  <a:gd name="connsiteX23" fmla="*/ 167426 w 675640"/>
                  <a:gd name="connsiteY23" fmla="*/ 335845 h 1302987"/>
                  <a:gd name="connsiteX24" fmla="*/ 99201 w 675640"/>
                  <a:gd name="connsiteY24" fmla="*/ 346759 h 1302987"/>
                  <a:gd name="connsiteX25" fmla="*/ 0 w 675640"/>
                  <a:gd name="connsiteY25" fmla="*/ 249414 h 1302987"/>
                  <a:gd name="connsiteX26" fmla="*/ 58504 w 675640"/>
                  <a:gd name="connsiteY26" fmla="*/ 118090 h 1302987"/>
                  <a:gd name="connsiteX27" fmla="*/ 157705 w 675640"/>
                  <a:gd name="connsiteY27" fmla="*/ 5809 h 1302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75640" h="1302987">
                    <a:moveTo>
                      <a:pt x="659259" y="1016091"/>
                    </a:moveTo>
                    <a:cubicBezTo>
                      <a:pt x="676801" y="1034075"/>
                      <a:pt x="671498" y="1058158"/>
                      <a:pt x="673178" y="1079059"/>
                    </a:cubicBezTo>
                    <a:cubicBezTo>
                      <a:pt x="676801" y="1123644"/>
                      <a:pt x="677950" y="1169201"/>
                      <a:pt x="665710" y="1212769"/>
                    </a:cubicBezTo>
                    <a:cubicBezTo>
                      <a:pt x="654618" y="1252228"/>
                      <a:pt x="630669" y="1280995"/>
                      <a:pt x="589000" y="1294825"/>
                    </a:cubicBezTo>
                    <a:cubicBezTo>
                      <a:pt x="548083" y="1308390"/>
                      <a:pt x="508977" y="1304988"/>
                      <a:pt x="473406" y="1285060"/>
                    </a:cubicBezTo>
                    <a:cubicBezTo>
                      <a:pt x="455908" y="1275250"/>
                      <a:pt x="442033" y="1256117"/>
                      <a:pt x="432356" y="1235968"/>
                    </a:cubicBezTo>
                    <a:cubicBezTo>
                      <a:pt x="403811" y="1176536"/>
                      <a:pt x="396741" y="1113701"/>
                      <a:pt x="400364" y="1048879"/>
                    </a:cubicBezTo>
                    <a:cubicBezTo>
                      <a:pt x="400629" y="1043487"/>
                      <a:pt x="400143" y="1038096"/>
                      <a:pt x="400055" y="1032750"/>
                    </a:cubicBezTo>
                    <a:cubicBezTo>
                      <a:pt x="486354" y="1025945"/>
                      <a:pt x="572607" y="1017727"/>
                      <a:pt x="659259" y="1016091"/>
                    </a:cubicBezTo>
                    <a:close/>
                    <a:moveTo>
                      <a:pt x="206078" y="455522"/>
                    </a:moveTo>
                    <a:cubicBezTo>
                      <a:pt x="213988" y="484464"/>
                      <a:pt x="209393" y="514557"/>
                      <a:pt x="216507" y="542969"/>
                    </a:cubicBezTo>
                    <a:lnTo>
                      <a:pt x="216998" y="541680"/>
                    </a:lnTo>
                    <a:lnTo>
                      <a:pt x="241817" y="875011"/>
                    </a:lnTo>
                    <a:lnTo>
                      <a:pt x="210626" y="875626"/>
                    </a:lnTo>
                    <a:cubicBezTo>
                      <a:pt x="176225" y="869099"/>
                      <a:pt x="148801" y="841377"/>
                      <a:pt x="130871" y="797401"/>
                    </a:cubicBezTo>
                    <a:cubicBezTo>
                      <a:pt x="117129" y="763729"/>
                      <a:pt x="119471" y="729396"/>
                      <a:pt x="128529" y="694444"/>
                    </a:cubicBezTo>
                    <a:cubicBezTo>
                      <a:pt x="136925" y="662010"/>
                      <a:pt x="141918" y="628781"/>
                      <a:pt x="153407" y="597055"/>
                    </a:cubicBezTo>
                    <a:cubicBezTo>
                      <a:pt x="166619" y="560512"/>
                      <a:pt x="178329" y="523394"/>
                      <a:pt x="191275" y="486763"/>
                    </a:cubicBezTo>
                    <a:cubicBezTo>
                      <a:pt x="194943" y="476423"/>
                      <a:pt x="194324" y="464050"/>
                      <a:pt x="206078" y="455522"/>
                    </a:cubicBezTo>
                    <a:close/>
                    <a:moveTo>
                      <a:pt x="174720" y="0"/>
                    </a:moveTo>
                    <a:lnTo>
                      <a:pt x="193518" y="252468"/>
                    </a:lnTo>
                    <a:lnTo>
                      <a:pt x="193099" y="256175"/>
                    </a:lnTo>
                    <a:cubicBezTo>
                      <a:pt x="193187" y="268194"/>
                      <a:pt x="194336" y="280213"/>
                      <a:pt x="195396" y="292099"/>
                    </a:cubicBezTo>
                    <a:cubicBezTo>
                      <a:pt x="198048" y="321749"/>
                      <a:pt x="195618" y="331205"/>
                      <a:pt x="167426" y="335845"/>
                    </a:cubicBezTo>
                    <a:cubicBezTo>
                      <a:pt x="144846" y="339601"/>
                      <a:pt x="123018" y="346671"/>
                      <a:pt x="99201" y="346759"/>
                    </a:cubicBezTo>
                    <a:cubicBezTo>
                      <a:pt x="45116" y="346981"/>
                      <a:pt x="45" y="305400"/>
                      <a:pt x="0" y="249414"/>
                    </a:cubicBezTo>
                    <a:cubicBezTo>
                      <a:pt x="-45" y="195727"/>
                      <a:pt x="27838" y="156223"/>
                      <a:pt x="58504" y="118090"/>
                    </a:cubicBezTo>
                    <a:cubicBezTo>
                      <a:pt x="89789" y="79248"/>
                      <a:pt x="124608" y="43236"/>
                      <a:pt x="157705" y="5809"/>
                    </a:cubicBezTo>
                    <a:close/>
                  </a:path>
                </a:pathLst>
              </a:custGeom>
              <a:solidFill>
                <a:srgbClr val="F0B88F"/>
              </a:solidFill>
              <a:ln w="4567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96" name="Graphic 106">
                <a:extLst>
                  <a:ext uri="{FF2B5EF4-FFF2-40B4-BE49-F238E27FC236}">
                    <a16:creationId xmlns:a16="http://schemas.microsoft.com/office/drawing/2014/main" xmlns="" id="{55C07ACE-D2D2-447B-88D9-EF0CB4D62D0B}"/>
                  </a:ext>
                </a:extLst>
              </p:cNvPr>
              <p:cNvSpPr/>
              <p:nvPr/>
            </p:nvSpPr>
            <p:spPr>
              <a:xfrm>
                <a:off x="3850414" y="6073282"/>
                <a:ext cx="1766613" cy="784718"/>
              </a:xfrm>
              <a:custGeom>
                <a:avLst/>
                <a:gdLst>
                  <a:gd name="connsiteX0" fmla="*/ 135565 w 1826722"/>
                  <a:gd name="connsiteY0" fmla="*/ 811419 h 811418"/>
                  <a:gd name="connsiteX1" fmla="*/ 0 w 1826722"/>
                  <a:gd name="connsiteY1" fmla="*/ 325770 h 811418"/>
                  <a:gd name="connsiteX2" fmla="*/ 1617275 w 1826722"/>
                  <a:gd name="connsiteY2" fmla="*/ 1913 h 811418"/>
                  <a:gd name="connsiteX3" fmla="*/ 1639527 w 1826722"/>
                  <a:gd name="connsiteY3" fmla="*/ 16260 h 811418"/>
                  <a:gd name="connsiteX4" fmla="*/ 1826723 w 1826722"/>
                  <a:gd name="connsiteY4" fmla="*/ 811419 h 811418"/>
                  <a:gd name="connsiteX5" fmla="*/ 135565 w 1826722"/>
                  <a:gd name="connsiteY5" fmla="*/ 811419 h 811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26722" h="811418">
                    <a:moveTo>
                      <a:pt x="135565" y="811419"/>
                    </a:moveTo>
                    <a:cubicBezTo>
                      <a:pt x="120853" y="758143"/>
                      <a:pt x="30522" y="434331"/>
                      <a:pt x="0" y="325770"/>
                    </a:cubicBezTo>
                    <a:cubicBezTo>
                      <a:pt x="-548" y="323805"/>
                      <a:pt x="1605076" y="6208"/>
                      <a:pt x="1617275" y="1913"/>
                    </a:cubicBezTo>
                    <a:cubicBezTo>
                      <a:pt x="1632582" y="-3524"/>
                      <a:pt x="1636466" y="3055"/>
                      <a:pt x="1639527" y="16260"/>
                    </a:cubicBezTo>
                    <a:cubicBezTo>
                      <a:pt x="1656798" y="91056"/>
                      <a:pt x="1803146" y="711173"/>
                      <a:pt x="1826723" y="811419"/>
                    </a:cubicBezTo>
                    <a:cubicBezTo>
                      <a:pt x="1262988" y="811419"/>
                      <a:pt x="699299" y="811419"/>
                      <a:pt x="135565" y="811419"/>
                    </a:cubicBezTo>
                    <a:close/>
                  </a:path>
                </a:pathLst>
              </a:custGeom>
              <a:solidFill>
                <a:srgbClr val="010101"/>
              </a:solidFill>
              <a:ln w="456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7" name="Graphic 106">
                <a:extLst>
                  <a:ext uri="{FF2B5EF4-FFF2-40B4-BE49-F238E27FC236}">
                    <a16:creationId xmlns:a16="http://schemas.microsoft.com/office/drawing/2014/main" xmlns="" id="{B8E31113-2B04-4F84-8752-21D35FDA1638}"/>
                  </a:ext>
                </a:extLst>
              </p:cNvPr>
              <p:cNvSpPr/>
              <p:nvPr/>
            </p:nvSpPr>
            <p:spPr>
              <a:xfrm>
                <a:off x="3859582" y="5960693"/>
                <a:ext cx="1346767" cy="420216"/>
              </a:xfrm>
              <a:custGeom>
                <a:avLst/>
                <a:gdLst>
                  <a:gd name="connsiteX0" fmla="*/ 1337899 w 1392591"/>
                  <a:gd name="connsiteY0" fmla="*/ 999 h 434514"/>
                  <a:gd name="connsiteX1" fmla="*/ 1359465 w 1392591"/>
                  <a:gd name="connsiteY1" fmla="*/ 15940 h 434514"/>
                  <a:gd name="connsiteX2" fmla="*/ 1392591 w 1392591"/>
                  <a:gd name="connsiteY2" fmla="*/ 159226 h 434514"/>
                  <a:gd name="connsiteX3" fmla="*/ 28444 w 1392591"/>
                  <a:gd name="connsiteY3" fmla="*/ 434514 h 434514"/>
                  <a:gd name="connsiteX4" fmla="*/ 983 w 1392591"/>
                  <a:gd name="connsiteY4" fmla="*/ 282318 h 434514"/>
                  <a:gd name="connsiteX5" fmla="*/ 14051 w 1392591"/>
                  <a:gd name="connsiteY5" fmla="*/ 261803 h 434514"/>
                  <a:gd name="connsiteX6" fmla="*/ 1337899 w 1392591"/>
                  <a:gd name="connsiteY6" fmla="*/ 999 h 434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92591" h="434514">
                    <a:moveTo>
                      <a:pt x="1337899" y="999"/>
                    </a:moveTo>
                    <a:cubicBezTo>
                      <a:pt x="1353526" y="-2337"/>
                      <a:pt x="1356496" y="2690"/>
                      <a:pt x="1359465" y="15940"/>
                    </a:cubicBezTo>
                    <a:cubicBezTo>
                      <a:pt x="1370249" y="63778"/>
                      <a:pt x="1377513" y="112393"/>
                      <a:pt x="1392591" y="159226"/>
                    </a:cubicBezTo>
                    <a:cubicBezTo>
                      <a:pt x="1272653" y="184676"/>
                      <a:pt x="150118" y="411120"/>
                      <a:pt x="28444" y="434514"/>
                    </a:cubicBezTo>
                    <a:cubicBezTo>
                      <a:pt x="20037" y="391382"/>
                      <a:pt x="14554" y="344914"/>
                      <a:pt x="983" y="282318"/>
                    </a:cubicBezTo>
                    <a:cubicBezTo>
                      <a:pt x="-2352" y="267011"/>
                      <a:pt x="2994" y="263585"/>
                      <a:pt x="14051" y="261803"/>
                    </a:cubicBezTo>
                    <a:cubicBezTo>
                      <a:pt x="59422" y="254355"/>
                      <a:pt x="1272927" y="14935"/>
                      <a:pt x="1337899" y="999"/>
                    </a:cubicBezTo>
                    <a:close/>
                  </a:path>
                </a:pathLst>
              </a:custGeom>
              <a:solidFill>
                <a:srgbClr val="FFFFFF"/>
              </a:solidFill>
              <a:ln w="456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8" name="Graphic 106">
                <a:extLst>
                  <a:ext uri="{FF2B5EF4-FFF2-40B4-BE49-F238E27FC236}">
                    <a16:creationId xmlns:a16="http://schemas.microsoft.com/office/drawing/2014/main" xmlns="" id="{3250D7CD-C1DD-43BE-B849-15FB413A5D1A}"/>
                  </a:ext>
                </a:extLst>
              </p:cNvPr>
              <p:cNvSpPr/>
              <p:nvPr/>
            </p:nvSpPr>
            <p:spPr>
              <a:xfrm>
                <a:off x="3275535" y="3919006"/>
                <a:ext cx="1688755" cy="2270439"/>
              </a:xfrm>
              <a:custGeom>
                <a:avLst/>
                <a:gdLst>
                  <a:gd name="connsiteX0" fmla="*/ 763404 w 1746215"/>
                  <a:gd name="connsiteY0" fmla="*/ 2347690 h 2347690"/>
                  <a:gd name="connsiteX1" fmla="*/ 537280 w 1746215"/>
                  <a:gd name="connsiteY1" fmla="*/ 2095796 h 2347690"/>
                  <a:gd name="connsiteX2" fmla="*/ 396598 w 1746215"/>
                  <a:gd name="connsiteY2" fmla="*/ 1766136 h 2347690"/>
                  <a:gd name="connsiteX3" fmla="*/ 379098 w 1746215"/>
                  <a:gd name="connsiteY3" fmla="*/ 1374291 h 2347690"/>
                  <a:gd name="connsiteX4" fmla="*/ 311612 w 1746215"/>
                  <a:gd name="connsiteY4" fmla="*/ 1064735 h 2347690"/>
                  <a:gd name="connsiteX5" fmla="*/ 140957 w 1746215"/>
                  <a:gd name="connsiteY5" fmla="*/ 816953 h 2347690"/>
                  <a:gd name="connsiteX6" fmla="*/ 31116 w 1746215"/>
                  <a:gd name="connsiteY6" fmla="*/ 709306 h 2347690"/>
                  <a:gd name="connsiteX7" fmla="*/ 19099 w 1746215"/>
                  <a:gd name="connsiteY7" fmla="*/ 533624 h 2347690"/>
                  <a:gd name="connsiteX8" fmla="*/ 166453 w 1746215"/>
                  <a:gd name="connsiteY8" fmla="*/ 436942 h 2347690"/>
                  <a:gd name="connsiteX9" fmla="*/ 335737 w 1746215"/>
                  <a:gd name="connsiteY9" fmla="*/ 478612 h 2347690"/>
                  <a:gd name="connsiteX10" fmla="*/ 599831 w 1746215"/>
                  <a:gd name="connsiteY10" fmla="*/ 590920 h 2347690"/>
                  <a:gd name="connsiteX11" fmla="*/ 754083 w 1746215"/>
                  <a:gd name="connsiteY11" fmla="*/ 736492 h 2347690"/>
                  <a:gd name="connsiteX12" fmla="*/ 813436 w 1746215"/>
                  <a:gd name="connsiteY12" fmla="*/ 890744 h 2347690"/>
                  <a:gd name="connsiteX13" fmla="*/ 868036 w 1746215"/>
                  <a:gd name="connsiteY13" fmla="*/ 1024939 h 2347690"/>
                  <a:gd name="connsiteX14" fmla="*/ 1080225 w 1746215"/>
                  <a:gd name="connsiteY14" fmla="*/ 910940 h 2347690"/>
                  <a:gd name="connsiteX15" fmla="*/ 1057791 w 1746215"/>
                  <a:gd name="connsiteY15" fmla="*/ 602160 h 2347690"/>
                  <a:gd name="connsiteX16" fmla="*/ 1034991 w 1746215"/>
                  <a:gd name="connsiteY16" fmla="*/ 299595 h 2347690"/>
                  <a:gd name="connsiteX17" fmla="*/ 1016075 w 1746215"/>
                  <a:gd name="connsiteY17" fmla="*/ 71780 h 2347690"/>
                  <a:gd name="connsiteX18" fmla="*/ 1014156 w 1746215"/>
                  <a:gd name="connsiteY18" fmla="*/ 13570 h 2347690"/>
                  <a:gd name="connsiteX19" fmla="*/ 1020690 w 1746215"/>
                  <a:gd name="connsiteY19" fmla="*/ 0 h 2347690"/>
                  <a:gd name="connsiteX20" fmla="*/ 1168089 w 1746215"/>
                  <a:gd name="connsiteY20" fmla="*/ 157222 h 2347690"/>
                  <a:gd name="connsiteX21" fmla="*/ 1381100 w 1746215"/>
                  <a:gd name="connsiteY21" fmla="*/ 516079 h 2347690"/>
                  <a:gd name="connsiteX22" fmla="*/ 1548465 w 1746215"/>
                  <a:gd name="connsiteY22" fmla="*/ 803338 h 2347690"/>
                  <a:gd name="connsiteX23" fmla="*/ 1591917 w 1746215"/>
                  <a:gd name="connsiteY23" fmla="*/ 1155020 h 2347690"/>
                  <a:gd name="connsiteX24" fmla="*/ 1626277 w 1746215"/>
                  <a:gd name="connsiteY24" fmla="*/ 1679644 h 2347690"/>
                  <a:gd name="connsiteX25" fmla="*/ 1653189 w 1746215"/>
                  <a:gd name="connsiteY25" fmla="*/ 1934462 h 2347690"/>
                  <a:gd name="connsiteX26" fmla="*/ 1746216 w 1746215"/>
                  <a:gd name="connsiteY26" fmla="*/ 2150900 h 2347690"/>
                  <a:gd name="connsiteX27" fmla="*/ 763404 w 1746215"/>
                  <a:gd name="connsiteY27" fmla="*/ 2347690 h 23476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746215" h="2347690">
                    <a:moveTo>
                      <a:pt x="763404" y="2347690"/>
                    </a:moveTo>
                    <a:cubicBezTo>
                      <a:pt x="669098" y="2286830"/>
                      <a:pt x="598734" y="2187909"/>
                      <a:pt x="537280" y="2095796"/>
                    </a:cubicBezTo>
                    <a:cubicBezTo>
                      <a:pt x="470708" y="1996007"/>
                      <a:pt x="414326" y="1885984"/>
                      <a:pt x="396598" y="1766136"/>
                    </a:cubicBezTo>
                    <a:cubicBezTo>
                      <a:pt x="377407" y="1636283"/>
                      <a:pt x="385129" y="1504967"/>
                      <a:pt x="379098" y="1374291"/>
                    </a:cubicBezTo>
                    <a:cubicBezTo>
                      <a:pt x="374072" y="1264816"/>
                      <a:pt x="353191" y="1165803"/>
                      <a:pt x="311612" y="1064735"/>
                    </a:cubicBezTo>
                    <a:cubicBezTo>
                      <a:pt x="272044" y="968602"/>
                      <a:pt x="203919" y="898375"/>
                      <a:pt x="140957" y="816953"/>
                    </a:cubicBezTo>
                    <a:cubicBezTo>
                      <a:pt x="122132" y="792646"/>
                      <a:pt x="42676" y="737634"/>
                      <a:pt x="31116" y="709306"/>
                    </a:cubicBezTo>
                    <a:cubicBezTo>
                      <a:pt x="-4294" y="658909"/>
                      <a:pt x="-11102" y="581280"/>
                      <a:pt x="19099" y="533624"/>
                    </a:cubicBezTo>
                    <a:cubicBezTo>
                      <a:pt x="53505" y="479343"/>
                      <a:pt x="105775" y="450284"/>
                      <a:pt x="166453" y="436942"/>
                    </a:cubicBezTo>
                    <a:cubicBezTo>
                      <a:pt x="212646" y="426799"/>
                      <a:pt x="292468" y="461250"/>
                      <a:pt x="335737" y="478612"/>
                    </a:cubicBezTo>
                    <a:cubicBezTo>
                      <a:pt x="403314" y="505798"/>
                      <a:pt x="532985" y="562181"/>
                      <a:pt x="599831" y="590920"/>
                    </a:cubicBezTo>
                    <a:cubicBezTo>
                      <a:pt x="668184" y="620300"/>
                      <a:pt x="719587" y="669646"/>
                      <a:pt x="754083" y="736492"/>
                    </a:cubicBezTo>
                    <a:cubicBezTo>
                      <a:pt x="779396" y="785610"/>
                      <a:pt x="797855" y="837788"/>
                      <a:pt x="813436" y="890744"/>
                    </a:cubicBezTo>
                    <a:cubicBezTo>
                      <a:pt x="820883" y="916057"/>
                      <a:pt x="848983" y="996382"/>
                      <a:pt x="868036" y="1024939"/>
                    </a:cubicBezTo>
                    <a:cubicBezTo>
                      <a:pt x="907285" y="1083834"/>
                      <a:pt x="1089912" y="1072411"/>
                      <a:pt x="1080225" y="910940"/>
                    </a:cubicBezTo>
                    <a:cubicBezTo>
                      <a:pt x="1074057" y="807952"/>
                      <a:pt x="1065421" y="705056"/>
                      <a:pt x="1057791" y="602160"/>
                    </a:cubicBezTo>
                    <a:cubicBezTo>
                      <a:pt x="1050343" y="501275"/>
                      <a:pt x="1042530" y="400435"/>
                      <a:pt x="1034991" y="299595"/>
                    </a:cubicBezTo>
                    <a:cubicBezTo>
                      <a:pt x="1029325" y="223611"/>
                      <a:pt x="1024985" y="147490"/>
                      <a:pt x="1016075" y="71780"/>
                    </a:cubicBezTo>
                    <a:cubicBezTo>
                      <a:pt x="1013791" y="52453"/>
                      <a:pt x="1015207" y="32989"/>
                      <a:pt x="1014156" y="13570"/>
                    </a:cubicBezTo>
                    <a:cubicBezTo>
                      <a:pt x="1013882" y="8224"/>
                      <a:pt x="1013516" y="2102"/>
                      <a:pt x="1020690" y="0"/>
                    </a:cubicBezTo>
                    <a:cubicBezTo>
                      <a:pt x="1074102" y="48432"/>
                      <a:pt x="1130119" y="94672"/>
                      <a:pt x="1168089" y="157222"/>
                    </a:cubicBezTo>
                    <a:cubicBezTo>
                      <a:pt x="1240235" y="276156"/>
                      <a:pt x="1309822" y="396597"/>
                      <a:pt x="1381100" y="516079"/>
                    </a:cubicBezTo>
                    <a:cubicBezTo>
                      <a:pt x="1437756" y="611070"/>
                      <a:pt x="1508121" y="699391"/>
                      <a:pt x="1548465" y="803338"/>
                    </a:cubicBezTo>
                    <a:cubicBezTo>
                      <a:pt x="1589907" y="910117"/>
                      <a:pt x="1583967" y="1041479"/>
                      <a:pt x="1591917" y="1155020"/>
                    </a:cubicBezTo>
                    <a:cubicBezTo>
                      <a:pt x="1604117" y="1329834"/>
                      <a:pt x="1612296" y="1504967"/>
                      <a:pt x="1626277" y="1679644"/>
                    </a:cubicBezTo>
                    <a:cubicBezTo>
                      <a:pt x="1632902" y="1762253"/>
                      <a:pt x="1632263" y="1854229"/>
                      <a:pt x="1653189" y="1934462"/>
                    </a:cubicBezTo>
                    <a:cubicBezTo>
                      <a:pt x="1672516" y="2008618"/>
                      <a:pt x="1709435" y="2083780"/>
                      <a:pt x="1746216" y="2150900"/>
                    </a:cubicBezTo>
                    <a:cubicBezTo>
                      <a:pt x="1633313" y="2178223"/>
                      <a:pt x="973491" y="2312600"/>
                      <a:pt x="763404" y="2347690"/>
                    </a:cubicBezTo>
                    <a:close/>
                  </a:path>
                </a:pathLst>
              </a:custGeom>
              <a:solidFill>
                <a:srgbClr val="F0B88F"/>
              </a:solidFill>
              <a:ln w="456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xmlns="" id="{EA858E78-EE1F-4A7F-A086-4D4AC9928ABA}"/>
                </a:ext>
              </a:extLst>
            </p:cNvPr>
            <p:cNvGrpSpPr/>
            <p:nvPr/>
          </p:nvGrpSpPr>
          <p:grpSpPr>
            <a:xfrm>
              <a:off x="7775474" y="3578235"/>
              <a:ext cx="1125003" cy="833822"/>
              <a:chOff x="2885741" y="3214306"/>
              <a:chExt cx="1297586" cy="961736"/>
            </a:xfrm>
          </p:grpSpPr>
          <p:sp>
            <p:nvSpPr>
              <p:cNvPr id="92" name="Graphic 106">
                <a:extLst>
                  <a:ext uri="{FF2B5EF4-FFF2-40B4-BE49-F238E27FC236}">
                    <a16:creationId xmlns:a16="http://schemas.microsoft.com/office/drawing/2014/main" xmlns="" id="{19317FBA-CF7D-45F0-AC6E-C2FC61B8FA83}"/>
                  </a:ext>
                </a:extLst>
              </p:cNvPr>
              <p:cNvSpPr/>
              <p:nvPr/>
            </p:nvSpPr>
            <p:spPr>
              <a:xfrm>
                <a:off x="3082085" y="3214306"/>
                <a:ext cx="961730" cy="961736"/>
              </a:xfrm>
              <a:custGeom>
                <a:avLst/>
                <a:gdLst>
                  <a:gd name="connsiteX0" fmla="*/ 970428 w 994453"/>
                  <a:gd name="connsiteY0" fmla="*/ 922909 h 994459"/>
                  <a:gd name="connsiteX1" fmla="*/ 99787 w 994453"/>
                  <a:gd name="connsiteY1" fmla="*/ 994370 h 994459"/>
                  <a:gd name="connsiteX2" fmla="*/ 71550 w 994453"/>
                  <a:gd name="connsiteY2" fmla="*/ 970428 h 994459"/>
                  <a:gd name="connsiteX3" fmla="*/ 90 w 994453"/>
                  <a:gd name="connsiteY3" fmla="*/ 99787 h 994459"/>
                  <a:gd name="connsiteX4" fmla="*/ 24032 w 994453"/>
                  <a:gd name="connsiteY4" fmla="*/ 71550 h 994459"/>
                  <a:gd name="connsiteX5" fmla="*/ 894672 w 994453"/>
                  <a:gd name="connsiteY5" fmla="*/ 90 h 994459"/>
                  <a:gd name="connsiteX6" fmla="*/ 922909 w 994453"/>
                  <a:gd name="connsiteY6" fmla="*/ 24032 h 994459"/>
                  <a:gd name="connsiteX7" fmla="*/ 994370 w 994453"/>
                  <a:gd name="connsiteY7" fmla="*/ 894672 h 994459"/>
                  <a:gd name="connsiteX8" fmla="*/ 970428 w 994453"/>
                  <a:gd name="connsiteY8" fmla="*/ 922909 h 994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94453" h="994459">
                    <a:moveTo>
                      <a:pt x="970428" y="922909"/>
                    </a:moveTo>
                    <a:lnTo>
                      <a:pt x="99787" y="994370"/>
                    </a:lnTo>
                    <a:cubicBezTo>
                      <a:pt x="85395" y="995558"/>
                      <a:pt x="72738" y="984820"/>
                      <a:pt x="71550" y="970428"/>
                    </a:cubicBezTo>
                    <a:lnTo>
                      <a:pt x="90" y="99787"/>
                    </a:lnTo>
                    <a:cubicBezTo>
                      <a:pt x="-1098" y="85395"/>
                      <a:pt x="9639" y="72738"/>
                      <a:pt x="24032" y="71550"/>
                    </a:cubicBezTo>
                    <a:lnTo>
                      <a:pt x="894672" y="90"/>
                    </a:lnTo>
                    <a:cubicBezTo>
                      <a:pt x="909065" y="-1098"/>
                      <a:pt x="921721" y="9639"/>
                      <a:pt x="922909" y="24032"/>
                    </a:cubicBezTo>
                    <a:lnTo>
                      <a:pt x="994370" y="894672"/>
                    </a:lnTo>
                    <a:cubicBezTo>
                      <a:pt x="995512" y="909110"/>
                      <a:pt x="984820" y="921767"/>
                      <a:pt x="970428" y="922909"/>
                    </a:cubicBezTo>
                    <a:close/>
                  </a:path>
                </a:pathLst>
              </a:custGeom>
              <a:solidFill>
                <a:srgbClr val="FFFFFF"/>
              </a:solidFill>
              <a:ln w="456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xmlns="" id="{EF3A6503-26E7-473F-AF8C-E04762C3221F}"/>
                  </a:ext>
                </a:extLst>
              </p:cNvPr>
              <p:cNvSpPr/>
              <p:nvPr/>
            </p:nvSpPr>
            <p:spPr>
              <a:xfrm>
                <a:off x="3152862" y="3289600"/>
                <a:ext cx="821596" cy="822027"/>
              </a:xfrm>
              <a:custGeom>
                <a:avLst/>
                <a:gdLst>
                  <a:gd name="connsiteX0" fmla="*/ 335038 w 821596"/>
                  <a:gd name="connsiteY0" fmla="*/ 768552 h 822027"/>
                  <a:gd name="connsiteX1" fmla="*/ 335789 w 821596"/>
                  <a:gd name="connsiteY1" fmla="*/ 769126 h 822027"/>
                  <a:gd name="connsiteX2" fmla="*/ 338131 w 821596"/>
                  <a:gd name="connsiteY2" fmla="*/ 795419 h 822027"/>
                  <a:gd name="connsiteX3" fmla="*/ 335921 w 821596"/>
                  <a:gd name="connsiteY3" fmla="*/ 798070 h 822027"/>
                  <a:gd name="connsiteX4" fmla="*/ 310160 w 821596"/>
                  <a:gd name="connsiteY4" fmla="*/ 800368 h 822027"/>
                  <a:gd name="connsiteX5" fmla="*/ 306890 w 821596"/>
                  <a:gd name="connsiteY5" fmla="*/ 797628 h 822027"/>
                  <a:gd name="connsiteX6" fmla="*/ 304769 w 821596"/>
                  <a:gd name="connsiteY6" fmla="*/ 773679 h 822027"/>
                  <a:gd name="connsiteX7" fmla="*/ 306979 w 821596"/>
                  <a:gd name="connsiteY7" fmla="*/ 771027 h 822027"/>
                  <a:gd name="connsiteX8" fmla="*/ 727378 w 821596"/>
                  <a:gd name="connsiteY8" fmla="*/ 731789 h 822027"/>
                  <a:gd name="connsiteX9" fmla="*/ 730117 w 821596"/>
                  <a:gd name="connsiteY9" fmla="*/ 734042 h 822027"/>
                  <a:gd name="connsiteX10" fmla="*/ 732371 w 821596"/>
                  <a:gd name="connsiteY10" fmla="*/ 759671 h 822027"/>
                  <a:gd name="connsiteX11" fmla="*/ 730162 w 821596"/>
                  <a:gd name="connsiteY11" fmla="*/ 762322 h 822027"/>
                  <a:gd name="connsiteX12" fmla="*/ 705063 w 821596"/>
                  <a:gd name="connsiteY12" fmla="*/ 764532 h 822027"/>
                  <a:gd name="connsiteX13" fmla="*/ 701794 w 821596"/>
                  <a:gd name="connsiteY13" fmla="*/ 761792 h 822027"/>
                  <a:gd name="connsiteX14" fmla="*/ 699584 w 821596"/>
                  <a:gd name="connsiteY14" fmla="*/ 737003 h 822027"/>
                  <a:gd name="connsiteX15" fmla="*/ 702059 w 821596"/>
                  <a:gd name="connsiteY15" fmla="*/ 734042 h 822027"/>
                  <a:gd name="connsiteX16" fmla="*/ 481783 w 821596"/>
                  <a:gd name="connsiteY16" fmla="*/ 725337 h 822027"/>
                  <a:gd name="connsiteX17" fmla="*/ 484478 w 821596"/>
                  <a:gd name="connsiteY17" fmla="*/ 727546 h 822027"/>
                  <a:gd name="connsiteX18" fmla="*/ 487130 w 821596"/>
                  <a:gd name="connsiteY18" fmla="*/ 757638 h 822027"/>
                  <a:gd name="connsiteX19" fmla="*/ 487350 w 821596"/>
                  <a:gd name="connsiteY19" fmla="*/ 760112 h 822027"/>
                  <a:gd name="connsiteX20" fmla="*/ 489295 w 821596"/>
                  <a:gd name="connsiteY20" fmla="*/ 781986 h 822027"/>
                  <a:gd name="connsiteX21" fmla="*/ 487085 w 821596"/>
                  <a:gd name="connsiteY21" fmla="*/ 784637 h 822027"/>
                  <a:gd name="connsiteX22" fmla="*/ 401892 w 821596"/>
                  <a:gd name="connsiteY22" fmla="*/ 792193 h 822027"/>
                  <a:gd name="connsiteX23" fmla="*/ 398622 w 821596"/>
                  <a:gd name="connsiteY23" fmla="*/ 789453 h 822027"/>
                  <a:gd name="connsiteX24" fmla="*/ 396325 w 821596"/>
                  <a:gd name="connsiteY24" fmla="*/ 763515 h 822027"/>
                  <a:gd name="connsiteX25" fmla="*/ 396545 w 821596"/>
                  <a:gd name="connsiteY25" fmla="*/ 763249 h 822027"/>
                  <a:gd name="connsiteX26" fmla="*/ 456110 w 821596"/>
                  <a:gd name="connsiteY26" fmla="*/ 757948 h 822027"/>
                  <a:gd name="connsiteX27" fmla="*/ 453636 w 821596"/>
                  <a:gd name="connsiteY27" fmla="*/ 730286 h 822027"/>
                  <a:gd name="connsiteX28" fmla="*/ 455845 w 821596"/>
                  <a:gd name="connsiteY28" fmla="*/ 727635 h 822027"/>
                  <a:gd name="connsiteX29" fmla="*/ 816636 w 821596"/>
                  <a:gd name="connsiteY29" fmla="*/ 723879 h 822027"/>
                  <a:gd name="connsiteX30" fmla="*/ 819331 w 821596"/>
                  <a:gd name="connsiteY30" fmla="*/ 726132 h 822027"/>
                  <a:gd name="connsiteX31" fmla="*/ 821585 w 821596"/>
                  <a:gd name="connsiteY31" fmla="*/ 751761 h 822027"/>
                  <a:gd name="connsiteX32" fmla="*/ 819376 w 821596"/>
                  <a:gd name="connsiteY32" fmla="*/ 754412 h 822027"/>
                  <a:gd name="connsiteX33" fmla="*/ 794277 w 821596"/>
                  <a:gd name="connsiteY33" fmla="*/ 756622 h 822027"/>
                  <a:gd name="connsiteX34" fmla="*/ 791008 w 821596"/>
                  <a:gd name="connsiteY34" fmla="*/ 753882 h 822027"/>
                  <a:gd name="connsiteX35" fmla="*/ 788798 w 821596"/>
                  <a:gd name="connsiteY35" fmla="*/ 728784 h 822027"/>
                  <a:gd name="connsiteX36" fmla="*/ 791008 w 821596"/>
                  <a:gd name="connsiteY36" fmla="*/ 726132 h 822027"/>
                  <a:gd name="connsiteX37" fmla="*/ 384306 w 821596"/>
                  <a:gd name="connsiteY37" fmla="*/ 672445 h 822027"/>
                  <a:gd name="connsiteX38" fmla="*/ 388592 w 821596"/>
                  <a:gd name="connsiteY38" fmla="*/ 676024 h 822027"/>
                  <a:gd name="connsiteX39" fmla="*/ 390889 w 821596"/>
                  <a:gd name="connsiteY39" fmla="*/ 702050 h 822027"/>
                  <a:gd name="connsiteX40" fmla="*/ 418640 w 821596"/>
                  <a:gd name="connsiteY40" fmla="*/ 699576 h 822027"/>
                  <a:gd name="connsiteX41" fmla="*/ 421335 w 821596"/>
                  <a:gd name="connsiteY41" fmla="*/ 701829 h 822027"/>
                  <a:gd name="connsiteX42" fmla="*/ 423499 w 821596"/>
                  <a:gd name="connsiteY42" fmla="*/ 726177 h 822027"/>
                  <a:gd name="connsiteX43" fmla="*/ 421290 w 821596"/>
                  <a:gd name="connsiteY43" fmla="*/ 728828 h 822027"/>
                  <a:gd name="connsiteX44" fmla="*/ 393496 w 821596"/>
                  <a:gd name="connsiteY44" fmla="*/ 731302 h 822027"/>
                  <a:gd name="connsiteX45" fmla="*/ 396148 w 821596"/>
                  <a:gd name="connsiteY45" fmla="*/ 761085 h 822027"/>
                  <a:gd name="connsiteX46" fmla="*/ 394822 w 821596"/>
                  <a:gd name="connsiteY46" fmla="*/ 762676 h 822027"/>
                  <a:gd name="connsiteX47" fmla="*/ 337246 w 821596"/>
                  <a:gd name="connsiteY47" fmla="*/ 767801 h 822027"/>
                  <a:gd name="connsiteX48" fmla="*/ 335567 w 821596"/>
                  <a:gd name="connsiteY48" fmla="*/ 766387 h 822027"/>
                  <a:gd name="connsiteX49" fmla="*/ 332916 w 821596"/>
                  <a:gd name="connsiteY49" fmla="*/ 736649 h 822027"/>
                  <a:gd name="connsiteX50" fmla="*/ 304724 w 821596"/>
                  <a:gd name="connsiteY50" fmla="*/ 739168 h 822027"/>
                  <a:gd name="connsiteX51" fmla="*/ 301454 w 821596"/>
                  <a:gd name="connsiteY51" fmla="*/ 736428 h 822027"/>
                  <a:gd name="connsiteX52" fmla="*/ 299333 w 821596"/>
                  <a:gd name="connsiteY52" fmla="*/ 712656 h 822027"/>
                  <a:gd name="connsiteX53" fmla="*/ 301543 w 821596"/>
                  <a:gd name="connsiteY53" fmla="*/ 710004 h 822027"/>
                  <a:gd name="connsiteX54" fmla="*/ 330308 w 821596"/>
                  <a:gd name="connsiteY54" fmla="*/ 707441 h 822027"/>
                  <a:gd name="connsiteX55" fmla="*/ 328011 w 821596"/>
                  <a:gd name="connsiteY55" fmla="*/ 681370 h 822027"/>
                  <a:gd name="connsiteX56" fmla="*/ 331546 w 821596"/>
                  <a:gd name="connsiteY56" fmla="*/ 677128 h 822027"/>
                  <a:gd name="connsiteX57" fmla="*/ 201503 w 821596"/>
                  <a:gd name="connsiteY57" fmla="*/ 657862 h 822027"/>
                  <a:gd name="connsiteX58" fmla="*/ 203051 w 821596"/>
                  <a:gd name="connsiteY58" fmla="*/ 659143 h 822027"/>
                  <a:gd name="connsiteX59" fmla="*/ 210827 w 821596"/>
                  <a:gd name="connsiteY59" fmla="*/ 746901 h 822027"/>
                  <a:gd name="connsiteX60" fmla="*/ 209546 w 821596"/>
                  <a:gd name="connsiteY60" fmla="*/ 748447 h 822027"/>
                  <a:gd name="connsiteX61" fmla="*/ 121789 w 821596"/>
                  <a:gd name="connsiteY61" fmla="*/ 756223 h 822027"/>
                  <a:gd name="connsiteX62" fmla="*/ 120243 w 821596"/>
                  <a:gd name="connsiteY62" fmla="*/ 754942 h 822027"/>
                  <a:gd name="connsiteX63" fmla="*/ 112466 w 821596"/>
                  <a:gd name="connsiteY63" fmla="*/ 667186 h 822027"/>
                  <a:gd name="connsiteX64" fmla="*/ 113747 w 821596"/>
                  <a:gd name="connsiteY64" fmla="*/ 665639 h 822027"/>
                  <a:gd name="connsiteX65" fmla="*/ 229208 w 821596"/>
                  <a:gd name="connsiteY65" fmla="*/ 624721 h 822027"/>
                  <a:gd name="connsiteX66" fmla="*/ 80517 w 821596"/>
                  <a:gd name="connsiteY66" fmla="*/ 637934 h 822027"/>
                  <a:gd name="connsiteX67" fmla="*/ 79236 w 821596"/>
                  <a:gd name="connsiteY67" fmla="*/ 639480 h 822027"/>
                  <a:gd name="connsiteX68" fmla="*/ 92448 w 821596"/>
                  <a:gd name="connsiteY68" fmla="*/ 788171 h 822027"/>
                  <a:gd name="connsiteX69" fmla="*/ 93994 w 821596"/>
                  <a:gd name="connsiteY69" fmla="*/ 789452 h 822027"/>
                  <a:gd name="connsiteX70" fmla="*/ 242685 w 821596"/>
                  <a:gd name="connsiteY70" fmla="*/ 776240 h 822027"/>
                  <a:gd name="connsiteX71" fmla="*/ 243967 w 821596"/>
                  <a:gd name="connsiteY71" fmla="*/ 774694 h 822027"/>
                  <a:gd name="connsiteX72" fmla="*/ 230754 w 821596"/>
                  <a:gd name="connsiteY72" fmla="*/ 626003 h 822027"/>
                  <a:gd name="connsiteX73" fmla="*/ 229208 w 821596"/>
                  <a:gd name="connsiteY73" fmla="*/ 624721 h 822027"/>
                  <a:gd name="connsiteX74" fmla="*/ 256516 w 821596"/>
                  <a:gd name="connsiteY74" fmla="*/ 592111 h 822027"/>
                  <a:gd name="connsiteX75" fmla="*/ 258062 w 821596"/>
                  <a:gd name="connsiteY75" fmla="*/ 593393 h 822027"/>
                  <a:gd name="connsiteX76" fmla="*/ 276577 w 821596"/>
                  <a:gd name="connsiteY76" fmla="*/ 801958 h 822027"/>
                  <a:gd name="connsiteX77" fmla="*/ 275296 w 821596"/>
                  <a:gd name="connsiteY77" fmla="*/ 803504 h 822027"/>
                  <a:gd name="connsiteX78" fmla="*/ 66731 w 821596"/>
                  <a:gd name="connsiteY78" fmla="*/ 822018 h 822027"/>
                  <a:gd name="connsiteX79" fmla="*/ 65185 w 821596"/>
                  <a:gd name="connsiteY79" fmla="*/ 820737 h 822027"/>
                  <a:gd name="connsiteX80" fmla="*/ 46670 w 821596"/>
                  <a:gd name="connsiteY80" fmla="*/ 612172 h 822027"/>
                  <a:gd name="connsiteX81" fmla="*/ 47951 w 821596"/>
                  <a:gd name="connsiteY81" fmla="*/ 610626 h 822027"/>
                  <a:gd name="connsiteX82" fmla="*/ 618367 w 821596"/>
                  <a:gd name="connsiteY82" fmla="*/ 559943 h 822027"/>
                  <a:gd name="connsiteX83" fmla="*/ 620488 w 821596"/>
                  <a:gd name="connsiteY83" fmla="*/ 561887 h 822027"/>
                  <a:gd name="connsiteX84" fmla="*/ 622830 w 821596"/>
                  <a:gd name="connsiteY84" fmla="*/ 588046 h 822027"/>
                  <a:gd name="connsiteX85" fmla="*/ 620930 w 821596"/>
                  <a:gd name="connsiteY85" fmla="*/ 590256 h 822027"/>
                  <a:gd name="connsiteX86" fmla="*/ 594771 w 821596"/>
                  <a:gd name="connsiteY86" fmla="*/ 592554 h 822027"/>
                  <a:gd name="connsiteX87" fmla="*/ 592517 w 821596"/>
                  <a:gd name="connsiteY87" fmla="*/ 590742 h 822027"/>
                  <a:gd name="connsiteX88" fmla="*/ 590175 w 821596"/>
                  <a:gd name="connsiteY88" fmla="*/ 564317 h 822027"/>
                  <a:gd name="connsiteX89" fmla="*/ 591943 w 821596"/>
                  <a:gd name="connsiteY89" fmla="*/ 562286 h 822027"/>
                  <a:gd name="connsiteX90" fmla="*/ 618367 w 821596"/>
                  <a:gd name="connsiteY90" fmla="*/ 559943 h 822027"/>
                  <a:gd name="connsiteX91" fmla="*/ 314401 w 821596"/>
                  <a:gd name="connsiteY91" fmla="*/ 556187 h 822027"/>
                  <a:gd name="connsiteX92" fmla="*/ 317009 w 821596"/>
                  <a:gd name="connsiteY92" fmla="*/ 558396 h 822027"/>
                  <a:gd name="connsiteX93" fmla="*/ 321957 w 821596"/>
                  <a:gd name="connsiteY93" fmla="*/ 613984 h 822027"/>
                  <a:gd name="connsiteX94" fmla="*/ 319748 w 821596"/>
                  <a:gd name="connsiteY94" fmla="*/ 616635 h 822027"/>
                  <a:gd name="connsiteX95" fmla="*/ 294606 w 821596"/>
                  <a:gd name="connsiteY95" fmla="*/ 618889 h 822027"/>
                  <a:gd name="connsiteX96" fmla="*/ 291336 w 821596"/>
                  <a:gd name="connsiteY96" fmla="*/ 616149 h 822027"/>
                  <a:gd name="connsiteX97" fmla="*/ 286254 w 821596"/>
                  <a:gd name="connsiteY97" fmla="*/ 558705 h 822027"/>
                  <a:gd name="connsiteX98" fmla="*/ 375866 w 821596"/>
                  <a:gd name="connsiteY98" fmla="*/ 550752 h 822027"/>
                  <a:gd name="connsiteX99" fmla="*/ 376353 w 821596"/>
                  <a:gd name="connsiteY99" fmla="*/ 551149 h 822027"/>
                  <a:gd name="connsiteX100" fmla="*/ 378694 w 821596"/>
                  <a:gd name="connsiteY100" fmla="*/ 577662 h 822027"/>
                  <a:gd name="connsiteX101" fmla="*/ 376485 w 821596"/>
                  <a:gd name="connsiteY101" fmla="*/ 580313 h 822027"/>
                  <a:gd name="connsiteX102" fmla="*/ 352535 w 821596"/>
                  <a:gd name="connsiteY102" fmla="*/ 582434 h 822027"/>
                  <a:gd name="connsiteX103" fmla="*/ 349265 w 821596"/>
                  <a:gd name="connsiteY103" fmla="*/ 579695 h 822027"/>
                  <a:gd name="connsiteX104" fmla="*/ 347144 w 821596"/>
                  <a:gd name="connsiteY104" fmla="*/ 555745 h 822027"/>
                  <a:gd name="connsiteX105" fmla="*/ 349354 w 821596"/>
                  <a:gd name="connsiteY105" fmla="*/ 553094 h 822027"/>
                  <a:gd name="connsiteX106" fmla="*/ 645497 w 821596"/>
                  <a:gd name="connsiteY106" fmla="*/ 526759 h 822027"/>
                  <a:gd name="connsiteX107" fmla="*/ 559332 w 821596"/>
                  <a:gd name="connsiteY107" fmla="*/ 534404 h 822027"/>
                  <a:gd name="connsiteX108" fmla="*/ 556990 w 821596"/>
                  <a:gd name="connsiteY108" fmla="*/ 537232 h 822027"/>
                  <a:gd name="connsiteX109" fmla="*/ 564590 w 821596"/>
                  <a:gd name="connsiteY109" fmla="*/ 623132 h 822027"/>
                  <a:gd name="connsiteX110" fmla="*/ 567728 w 821596"/>
                  <a:gd name="connsiteY110" fmla="*/ 625739 h 822027"/>
                  <a:gd name="connsiteX111" fmla="*/ 653628 w 821596"/>
                  <a:gd name="connsiteY111" fmla="*/ 618096 h 822027"/>
                  <a:gd name="connsiteX112" fmla="*/ 655970 w 821596"/>
                  <a:gd name="connsiteY112" fmla="*/ 615267 h 822027"/>
                  <a:gd name="connsiteX113" fmla="*/ 648325 w 821596"/>
                  <a:gd name="connsiteY113" fmla="*/ 529101 h 822027"/>
                  <a:gd name="connsiteX114" fmla="*/ 645497 w 821596"/>
                  <a:gd name="connsiteY114" fmla="*/ 526759 h 822027"/>
                  <a:gd name="connsiteX115" fmla="*/ 432691 w 821596"/>
                  <a:gd name="connsiteY115" fmla="*/ 516286 h 822027"/>
                  <a:gd name="connsiteX116" fmla="*/ 432735 w 821596"/>
                  <a:gd name="connsiteY116" fmla="*/ 516330 h 822027"/>
                  <a:gd name="connsiteX117" fmla="*/ 433088 w 821596"/>
                  <a:gd name="connsiteY117" fmla="*/ 516286 h 822027"/>
                  <a:gd name="connsiteX118" fmla="*/ 435784 w 821596"/>
                  <a:gd name="connsiteY118" fmla="*/ 518539 h 822027"/>
                  <a:gd name="connsiteX119" fmla="*/ 438170 w 821596"/>
                  <a:gd name="connsiteY119" fmla="*/ 545184 h 822027"/>
                  <a:gd name="connsiteX120" fmla="*/ 465566 w 821596"/>
                  <a:gd name="connsiteY120" fmla="*/ 542754 h 822027"/>
                  <a:gd name="connsiteX121" fmla="*/ 468262 w 821596"/>
                  <a:gd name="connsiteY121" fmla="*/ 545007 h 822027"/>
                  <a:gd name="connsiteX122" fmla="*/ 473210 w 821596"/>
                  <a:gd name="connsiteY122" fmla="*/ 600595 h 822027"/>
                  <a:gd name="connsiteX123" fmla="*/ 470912 w 821596"/>
                  <a:gd name="connsiteY123" fmla="*/ 603291 h 822027"/>
                  <a:gd name="connsiteX124" fmla="*/ 441749 w 821596"/>
                  <a:gd name="connsiteY124" fmla="*/ 605898 h 822027"/>
                  <a:gd name="connsiteX125" fmla="*/ 442412 w 821596"/>
                  <a:gd name="connsiteY125" fmla="*/ 606472 h 822027"/>
                  <a:gd name="connsiteX126" fmla="*/ 444798 w 821596"/>
                  <a:gd name="connsiteY126" fmla="*/ 633117 h 822027"/>
                  <a:gd name="connsiteX127" fmla="*/ 442588 w 821596"/>
                  <a:gd name="connsiteY127" fmla="*/ 635768 h 822027"/>
                  <a:gd name="connsiteX128" fmla="*/ 357882 w 821596"/>
                  <a:gd name="connsiteY128" fmla="*/ 643281 h 822027"/>
                  <a:gd name="connsiteX129" fmla="*/ 354612 w 821596"/>
                  <a:gd name="connsiteY129" fmla="*/ 640541 h 822027"/>
                  <a:gd name="connsiteX130" fmla="*/ 352446 w 821596"/>
                  <a:gd name="connsiteY130" fmla="*/ 616282 h 822027"/>
                  <a:gd name="connsiteX131" fmla="*/ 354656 w 821596"/>
                  <a:gd name="connsiteY131" fmla="*/ 613631 h 822027"/>
                  <a:gd name="connsiteX132" fmla="*/ 412895 w 821596"/>
                  <a:gd name="connsiteY132" fmla="*/ 608460 h 822027"/>
                  <a:gd name="connsiteX133" fmla="*/ 407637 w 821596"/>
                  <a:gd name="connsiteY133" fmla="*/ 549249 h 822027"/>
                  <a:gd name="connsiteX134" fmla="*/ 408078 w 821596"/>
                  <a:gd name="connsiteY134" fmla="*/ 548189 h 822027"/>
                  <a:gd name="connsiteX135" fmla="*/ 376970 w 821596"/>
                  <a:gd name="connsiteY135" fmla="*/ 550929 h 822027"/>
                  <a:gd name="connsiteX136" fmla="*/ 376528 w 821596"/>
                  <a:gd name="connsiteY136" fmla="*/ 550531 h 822027"/>
                  <a:gd name="connsiteX137" fmla="*/ 374187 w 821596"/>
                  <a:gd name="connsiteY137" fmla="*/ 523974 h 822027"/>
                  <a:gd name="connsiteX138" fmla="*/ 376396 w 821596"/>
                  <a:gd name="connsiteY138" fmla="*/ 521323 h 822027"/>
                  <a:gd name="connsiteX139" fmla="*/ 431675 w 821596"/>
                  <a:gd name="connsiteY139" fmla="*/ 516418 h 822027"/>
                  <a:gd name="connsiteX140" fmla="*/ 432691 w 821596"/>
                  <a:gd name="connsiteY140" fmla="*/ 516286 h 822027"/>
                  <a:gd name="connsiteX141" fmla="*/ 156077 w 821596"/>
                  <a:gd name="connsiteY141" fmla="*/ 479302 h 822027"/>
                  <a:gd name="connsiteX142" fmla="*/ 156342 w 821596"/>
                  <a:gd name="connsiteY142" fmla="*/ 480628 h 822027"/>
                  <a:gd name="connsiteX143" fmla="*/ 158729 w 821596"/>
                  <a:gd name="connsiteY143" fmla="*/ 507582 h 822027"/>
                  <a:gd name="connsiteX144" fmla="*/ 158375 w 821596"/>
                  <a:gd name="connsiteY144" fmla="*/ 509217 h 822027"/>
                  <a:gd name="connsiteX145" fmla="*/ 155724 w 821596"/>
                  <a:gd name="connsiteY145" fmla="*/ 479346 h 822027"/>
                  <a:gd name="connsiteX146" fmla="*/ 128769 w 821596"/>
                  <a:gd name="connsiteY146" fmla="*/ 481732 h 822027"/>
                  <a:gd name="connsiteX147" fmla="*/ 127356 w 821596"/>
                  <a:gd name="connsiteY147" fmla="*/ 483411 h 822027"/>
                  <a:gd name="connsiteX148" fmla="*/ 129875 w 821596"/>
                  <a:gd name="connsiteY148" fmla="*/ 512045 h 822027"/>
                  <a:gd name="connsiteX149" fmla="*/ 158508 w 821596"/>
                  <a:gd name="connsiteY149" fmla="*/ 509526 h 822027"/>
                  <a:gd name="connsiteX150" fmla="*/ 159921 w 821596"/>
                  <a:gd name="connsiteY150" fmla="*/ 507847 h 822027"/>
                  <a:gd name="connsiteX151" fmla="*/ 157536 w 821596"/>
                  <a:gd name="connsiteY151" fmla="*/ 480672 h 822027"/>
                  <a:gd name="connsiteX152" fmla="*/ 156077 w 821596"/>
                  <a:gd name="connsiteY152" fmla="*/ 479302 h 822027"/>
                  <a:gd name="connsiteX153" fmla="*/ 491902 w 821596"/>
                  <a:gd name="connsiteY153" fmla="*/ 478771 h 822027"/>
                  <a:gd name="connsiteX154" fmla="*/ 491990 w 821596"/>
                  <a:gd name="connsiteY154" fmla="*/ 478816 h 822027"/>
                  <a:gd name="connsiteX155" fmla="*/ 494642 w 821596"/>
                  <a:gd name="connsiteY155" fmla="*/ 508862 h 822027"/>
                  <a:gd name="connsiteX156" fmla="*/ 492432 w 821596"/>
                  <a:gd name="connsiteY156" fmla="*/ 511514 h 822027"/>
                  <a:gd name="connsiteX157" fmla="*/ 467246 w 821596"/>
                  <a:gd name="connsiteY157" fmla="*/ 513724 h 822027"/>
                  <a:gd name="connsiteX158" fmla="*/ 463975 w 821596"/>
                  <a:gd name="connsiteY158" fmla="*/ 510984 h 822027"/>
                  <a:gd name="connsiteX159" fmla="*/ 461589 w 821596"/>
                  <a:gd name="connsiteY159" fmla="*/ 483897 h 822027"/>
                  <a:gd name="connsiteX160" fmla="*/ 463799 w 821596"/>
                  <a:gd name="connsiteY160" fmla="*/ 481246 h 822027"/>
                  <a:gd name="connsiteX161" fmla="*/ 641874 w 821596"/>
                  <a:gd name="connsiteY161" fmla="*/ 465339 h 822027"/>
                  <a:gd name="connsiteX162" fmla="*/ 644569 w 821596"/>
                  <a:gd name="connsiteY162" fmla="*/ 467592 h 822027"/>
                  <a:gd name="connsiteX163" fmla="*/ 647176 w 821596"/>
                  <a:gd name="connsiteY163" fmla="*/ 496756 h 822027"/>
                  <a:gd name="connsiteX164" fmla="*/ 674307 w 821596"/>
                  <a:gd name="connsiteY164" fmla="*/ 494370 h 822027"/>
                  <a:gd name="connsiteX165" fmla="*/ 677002 w 821596"/>
                  <a:gd name="connsiteY165" fmla="*/ 496623 h 822027"/>
                  <a:gd name="connsiteX166" fmla="*/ 682084 w 821596"/>
                  <a:gd name="connsiteY166" fmla="*/ 554067 h 822027"/>
                  <a:gd name="connsiteX167" fmla="*/ 710851 w 821596"/>
                  <a:gd name="connsiteY167" fmla="*/ 551504 h 822027"/>
                  <a:gd name="connsiteX168" fmla="*/ 708421 w 821596"/>
                  <a:gd name="connsiteY168" fmla="*/ 524064 h 822027"/>
                  <a:gd name="connsiteX169" fmla="*/ 710629 w 821596"/>
                  <a:gd name="connsiteY169" fmla="*/ 521413 h 822027"/>
                  <a:gd name="connsiteX170" fmla="*/ 740192 w 821596"/>
                  <a:gd name="connsiteY170" fmla="*/ 518806 h 822027"/>
                  <a:gd name="connsiteX171" fmla="*/ 737672 w 821596"/>
                  <a:gd name="connsiteY171" fmla="*/ 490437 h 822027"/>
                  <a:gd name="connsiteX172" fmla="*/ 739882 w 821596"/>
                  <a:gd name="connsiteY172" fmla="*/ 487786 h 822027"/>
                  <a:gd name="connsiteX173" fmla="*/ 764538 w 821596"/>
                  <a:gd name="connsiteY173" fmla="*/ 485621 h 822027"/>
                  <a:gd name="connsiteX174" fmla="*/ 767233 w 821596"/>
                  <a:gd name="connsiteY174" fmla="*/ 487874 h 822027"/>
                  <a:gd name="connsiteX175" fmla="*/ 769753 w 821596"/>
                  <a:gd name="connsiteY175" fmla="*/ 516110 h 822027"/>
                  <a:gd name="connsiteX176" fmla="*/ 769841 w 821596"/>
                  <a:gd name="connsiteY176" fmla="*/ 516022 h 822027"/>
                  <a:gd name="connsiteX177" fmla="*/ 797988 w 821596"/>
                  <a:gd name="connsiteY177" fmla="*/ 513548 h 822027"/>
                  <a:gd name="connsiteX178" fmla="*/ 800683 w 821596"/>
                  <a:gd name="connsiteY178" fmla="*/ 515801 h 822027"/>
                  <a:gd name="connsiteX179" fmla="*/ 810979 w 821596"/>
                  <a:gd name="connsiteY179" fmla="*/ 632058 h 822027"/>
                  <a:gd name="connsiteX180" fmla="*/ 808770 w 821596"/>
                  <a:gd name="connsiteY180" fmla="*/ 634709 h 822027"/>
                  <a:gd name="connsiteX181" fmla="*/ 783539 w 821596"/>
                  <a:gd name="connsiteY181" fmla="*/ 636964 h 822027"/>
                  <a:gd name="connsiteX182" fmla="*/ 780136 w 821596"/>
                  <a:gd name="connsiteY182" fmla="*/ 634091 h 822027"/>
                  <a:gd name="connsiteX183" fmla="*/ 777706 w 821596"/>
                  <a:gd name="connsiteY183" fmla="*/ 606474 h 822027"/>
                  <a:gd name="connsiteX184" fmla="*/ 751194 w 821596"/>
                  <a:gd name="connsiteY184" fmla="*/ 608815 h 822027"/>
                  <a:gd name="connsiteX185" fmla="*/ 747924 w 821596"/>
                  <a:gd name="connsiteY185" fmla="*/ 606076 h 822027"/>
                  <a:gd name="connsiteX186" fmla="*/ 742887 w 821596"/>
                  <a:gd name="connsiteY186" fmla="*/ 549295 h 822027"/>
                  <a:gd name="connsiteX187" fmla="*/ 711955 w 821596"/>
                  <a:gd name="connsiteY187" fmla="*/ 552035 h 822027"/>
                  <a:gd name="connsiteX188" fmla="*/ 714563 w 821596"/>
                  <a:gd name="connsiteY188" fmla="*/ 581287 h 822027"/>
                  <a:gd name="connsiteX189" fmla="*/ 713988 w 821596"/>
                  <a:gd name="connsiteY189" fmla="*/ 581949 h 822027"/>
                  <a:gd name="connsiteX190" fmla="*/ 684780 w 821596"/>
                  <a:gd name="connsiteY190" fmla="*/ 584557 h 822027"/>
                  <a:gd name="connsiteX191" fmla="*/ 687387 w 821596"/>
                  <a:gd name="connsiteY191" fmla="*/ 613853 h 822027"/>
                  <a:gd name="connsiteX192" fmla="*/ 715358 w 821596"/>
                  <a:gd name="connsiteY192" fmla="*/ 611378 h 822027"/>
                  <a:gd name="connsiteX193" fmla="*/ 718053 w 821596"/>
                  <a:gd name="connsiteY193" fmla="*/ 613632 h 822027"/>
                  <a:gd name="connsiteX194" fmla="*/ 720528 w 821596"/>
                  <a:gd name="connsiteY194" fmla="*/ 641691 h 822027"/>
                  <a:gd name="connsiteX195" fmla="*/ 777928 w 821596"/>
                  <a:gd name="connsiteY195" fmla="*/ 636698 h 822027"/>
                  <a:gd name="connsiteX196" fmla="*/ 780623 w 821596"/>
                  <a:gd name="connsiteY196" fmla="*/ 638952 h 822027"/>
                  <a:gd name="connsiteX197" fmla="*/ 783053 w 821596"/>
                  <a:gd name="connsiteY197" fmla="*/ 666525 h 822027"/>
                  <a:gd name="connsiteX198" fmla="*/ 811244 w 821596"/>
                  <a:gd name="connsiteY198" fmla="*/ 664006 h 822027"/>
                  <a:gd name="connsiteX199" fmla="*/ 813940 w 821596"/>
                  <a:gd name="connsiteY199" fmla="*/ 666260 h 822027"/>
                  <a:gd name="connsiteX200" fmla="*/ 816194 w 821596"/>
                  <a:gd name="connsiteY200" fmla="*/ 691888 h 822027"/>
                  <a:gd name="connsiteX201" fmla="*/ 813984 w 821596"/>
                  <a:gd name="connsiteY201" fmla="*/ 694540 h 822027"/>
                  <a:gd name="connsiteX202" fmla="*/ 758087 w 821596"/>
                  <a:gd name="connsiteY202" fmla="*/ 699488 h 822027"/>
                  <a:gd name="connsiteX203" fmla="*/ 754817 w 821596"/>
                  <a:gd name="connsiteY203" fmla="*/ 696749 h 822027"/>
                  <a:gd name="connsiteX204" fmla="*/ 752431 w 821596"/>
                  <a:gd name="connsiteY204" fmla="*/ 669750 h 822027"/>
                  <a:gd name="connsiteX205" fmla="*/ 692778 w 821596"/>
                  <a:gd name="connsiteY205" fmla="*/ 675053 h 822027"/>
                  <a:gd name="connsiteX206" fmla="*/ 698169 w 821596"/>
                  <a:gd name="connsiteY206" fmla="*/ 735811 h 822027"/>
                  <a:gd name="connsiteX207" fmla="*/ 637897 w 821596"/>
                  <a:gd name="connsiteY207" fmla="*/ 741158 h 822027"/>
                  <a:gd name="connsiteX208" fmla="*/ 637278 w 821596"/>
                  <a:gd name="connsiteY208" fmla="*/ 741908 h 822027"/>
                  <a:gd name="connsiteX209" fmla="*/ 639885 w 821596"/>
                  <a:gd name="connsiteY209" fmla="*/ 771028 h 822027"/>
                  <a:gd name="connsiteX210" fmla="*/ 551467 w 821596"/>
                  <a:gd name="connsiteY210" fmla="*/ 778894 h 822027"/>
                  <a:gd name="connsiteX211" fmla="*/ 548197 w 821596"/>
                  <a:gd name="connsiteY211" fmla="*/ 776154 h 822027"/>
                  <a:gd name="connsiteX212" fmla="*/ 543115 w 821596"/>
                  <a:gd name="connsiteY212" fmla="*/ 718754 h 822027"/>
                  <a:gd name="connsiteX213" fmla="*/ 572853 w 821596"/>
                  <a:gd name="connsiteY213" fmla="*/ 716103 h 822027"/>
                  <a:gd name="connsiteX214" fmla="*/ 575372 w 821596"/>
                  <a:gd name="connsiteY214" fmla="*/ 744515 h 822027"/>
                  <a:gd name="connsiteX215" fmla="*/ 578642 w 821596"/>
                  <a:gd name="connsiteY215" fmla="*/ 747255 h 822027"/>
                  <a:gd name="connsiteX216" fmla="*/ 634008 w 821596"/>
                  <a:gd name="connsiteY216" fmla="*/ 742350 h 822027"/>
                  <a:gd name="connsiteX217" fmla="*/ 636218 w 821596"/>
                  <a:gd name="connsiteY217" fmla="*/ 739699 h 822027"/>
                  <a:gd name="connsiteX218" fmla="*/ 633743 w 821596"/>
                  <a:gd name="connsiteY218" fmla="*/ 711905 h 822027"/>
                  <a:gd name="connsiteX219" fmla="*/ 662023 w 821596"/>
                  <a:gd name="connsiteY219" fmla="*/ 709387 h 822027"/>
                  <a:gd name="connsiteX220" fmla="*/ 664233 w 821596"/>
                  <a:gd name="connsiteY220" fmla="*/ 706735 h 822027"/>
                  <a:gd name="connsiteX221" fmla="*/ 661935 w 821596"/>
                  <a:gd name="connsiteY221" fmla="*/ 681062 h 822027"/>
                  <a:gd name="connsiteX222" fmla="*/ 659240 w 821596"/>
                  <a:gd name="connsiteY222" fmla="*/ 678809 h 822027"/>
                  <a:gd name="connsiteX223" fmla="*/ 631137 w 821596"/>
                  <a:gd name="connsiteY223" fmla="*/ 681283 h 822027"/>
                  <a:gd name="connsiteX224" fmla="*/ 628573 w 821596"/>
                  <a:gd name="connsiteY224" fmla="*/ 652296 h 822027"/>
                  <a:gd name="connsiteX225" fmla="*/ 625878 w 821596"/>
                  <a:gd name="connsiteY225" fmla="*/ 650043 h 822027"/>
                  <a:gd name="connsiteX226" fmla="*/ 600206 w 821596"/>
                  <a:gd name="connsiteY226" fmla="*/ 652340 h 822027"/>
                  <a:gd name="connsiteX227" fmla="*/ 597996 w 821596"/>
                  <a:gd name="connsiteY227" fmla="*/ 654991 h 822027"/>
                  <a:gd name="connsiteX228" fmla="*/ 600559 w 821596"/>
                  <a:gd name="connsiteY228" fmla="*/ 684022 h 822027"/>
                  <a:gd name="connsiteX229" fmla="*/ 570953 w 821596"/>
                  <a:gd name="connsiteY229" fmla="*/ 686630 h 822027"/>
                  <a:gd name="connsiteX230" fmla="*/ 568390 w 821596"/>
                  <a:gd name="connsiteY230" fmla="*/ 657643 h 822027"/>
                  <a:gd name="connsiteX231" fmla="*/ 565695 w 821596"/>
                  <a:gd name="connsiteY231" fmla="*/ 655390 h 822027"/>
                  <a:gd name="connsiteX232" fmla="*/ 540022 w 821596"/>
                  <a:gd name="connsiteY232" fmla="*/ 657687 h 822027"/>
                  <a:gd name="connsiteX233" fmla="*/ 537813 w 821596"/>
                  <a:gd name="connsiteY233" fmla="*/ 660338 h 822027"/>
                  <a:gd name="connsiteX234" fmla="*/ 542983 w 821596"/>
                  <a:gd name="connsiteY234" fmla="*/ 718666 h 822027"/>
                  <a:gd name="connsiteX235" fmla="*/ 516514 w 821596"/>
                  <a:gd name="connsiteY235" fmla="*/ 721008 h 822027"/>
                  <a:gd name="connsiteX236" fmla="*/ 513245 w 821596"/>
                  <a:gd name="connsiteY236" fmla="*/ 718268 h 822027"/>
                  <a:gd name="connsiteX237" fmla="*/ 508207 w 821596"/>
                  <a:gd name="connsiteY237" fmla="*/ 661355 h 822027"/>
                  <a:gd name="connsiteX238" fmla="*/ 479176 w 821596"/>
                  <a:gd name="connsiteY238" fmla="*/ 663918 h 822027"/>
                  <a:gd name="connsiteX239" fmla="*/ 478778 w 821596"/>
                  <a:gd name="connsiteY239" fmla="*/ 663564 h 822027"/>
                  <a:gd name="connsiteX240" fmla="*/ 481253 w 821596"/>
                  <a:gd name="connsiteY240" fmla="*/ 691446 h 822027"/>
                  <a:gd name="connsiteX241" fmla="*/ 479043 w 821596"/>
                  <a:gd name="connsiteY241" fmla="*/ 694098 h 822027"/>
                  <a:gd name="connsiteX242" fmla="*/ 453503 w 821596"/>
                  <a:gd name="connsiteY242" fmla="*/ 696351 h 822027"/>
                  <a:gd name="connsiteX243" fmla="*/ 450234 w 821596"/>
                  <a:gd name="connsiteY243" fmla="*/ 693611 h 822027"/>
                  <a:gd name="connsiteX244" fmla="*/ 445328 w 821596"/>
                  <a:gd name="connsiteY244" fmla="*/ 638510 h 822027"/>
                  <a:gd name="connsiteX245" fmla="*/ 447538 w 821596"/>
                  <a:gd name="connsiteY245" fmla="*/ 635858 h 822027"/>
                  <a:gd name="connsiteX246" fmla="*/ 476083 w 821596"/>
                  <a:gd name="connsiteY246" fmla="*/ 633340 h 822027"/>
                  <a:gd name="connsiteX247" fmla="*/ 473520 w 821596"/>
                  <a:gd name="connsiteY247" fmla="*/ 604309 h 822027"/>
                  <a:gd name="connsiteX248" fmla="*/ 474537 w 821596"/>
                  <a:gd name="connsiteY248" fmla="*/ 603115 h 822027"/>
                  <a:gd name="connsiteX249" fmla="*/ 532422 w 821596"/>
                  <a:gd name="connsiteY249" fmla="*/ 597990 h 822027"/>
                  <a:gd name="connsiteX250" fmla="*/ 529727 w 821596"/>
                  <a:gd name="connsiteY250" fmla="*/ 567766 h 822027"/>
                  <a:gd name="connsiteX251" fmla="*/ 503435 w 821596"/>
                  <a:gd name="connsiteY251" fmla="*/ 570107 h 822027"/>
                  <a:gd name="connsiteX252" fmla="*/ 500166 w 821596"/>
                  <a:gd name="connsiteY252" fmla="*/ 567367 h 822027"/>
                  <a:gd name="connsiteX253" fmla="*/ 497956 w 821596"/>
                  <a:gd name="connsiteY253" fmla="*/ 542269 h 822027"/>
                  <a:gd name="connsiteX254" fmla="*/ 500166 w 821596"/>
                  <a:gd name="connsiteY254" fmla="*/ 539618 h 822027"/>
                  <a:gd name="connsiteX255" fmla="*/ 527031 w 821596"/>
                  <a:gd name="connsiteY255" fmla="*/ 537232 h 822027"/>
                  <a:gd name="connsiteX256" fmla="*/ 524601 w 821596"/>
                  <a:gd name="connsiteY256" fmla="*/ 510056 h 822027"/>
                  <a:gd name="connsiteX257" fmla="*/ 526810 w 821596"/>
                  <a:gd name="connsiteY257" fmla="*/ 507405 h 822027"/>
                  <a:gd name="connsiteX258" fmla="*/ 584607 w 821596"/>
                  <a:gd name="connsiteY258" fmla="*/ 502280 h 822027"/>
                  <a:gd name="connsiteX259" fmla="*/ 582000 w 821596"/>
                  <a:gd name="connsiteY259" fmla="*/ 473116 h 822027"/>
                  <a:gd name="connsiteX260" fmla="*/ 584210 w 821596"/>
                  <a:gd name="connsiteY260" fmla="*/ 470464 h 822027"/>
                  <a:gd name="connsiteX261" fmla="*/ 731486 w 821596"/>
                  <a:gd name="connsiteY261" fmla="*/ 427381 h 822027"/>
                  <a:gd name="connsiteX262" fmla="*/ 732193 w 821596"/>
                  <a:gd name="connsiteY262" fmla="*/ 428000 h 822027"/>
                  <a:gd name="connsiteX263" fmla="*/ 734624 w 821596"/>
                  <a:gd name="connsiteY263" fmla="*/ 455440 h 822027"/>
                  <a:gd name="connsiteX264" fmla="*/ 732415 w 821596"/>
                  <a:gd name="connsiteY264" fmla="*/ 458091 h 822027"/>
                  <a:gd name="connsiteX265" fmla="*/ 675766 w 821596"/>
                  <a:gd name="connsiteY265" fmla="*/ 463128 h 822027"/>
                  <a:gd name="connsiteX266" fmla="*/ 672717 w 821596"/>
                  <a:gd name="connsiteY266" fmla="*/ 460566 h 822027"/>
                  <a:gd name="connsiteX267" fmla="*/ 670463 w 821596"/>
                  <a:gd name="connsiteY267" fmla="*/ 435246 h 822027"/>
                  <a:gd name="connsiteX268" fmla="*/ 672673 w 821596"/>
                  <a:gd name="connsiteY268" fmla="*/ 432595 h 822027"/>
                  <a:gd name="connsiteX269" fmla="*/ 454564 w 821596"/>
                  <a:gd name="connsiteY269" fmla="*/ 421372 h 822027"/>
                  <a:gd name="connsiteX270" fmla="*/ 457259 w 821596"/>
                  <a:gd name="connsiteY270" fmla="*/ 423625 h 822027"/>
                  <a:gd name="connsiteX271" fmla="*/ 459424 w 821596"/>
                  <a:gd name="connsiteY271" fmla="*/ 448150 h 822027"/>
                  <a:gd name="connsiteX272" fmla="*/ 457214 w 821596"/>
                  <a:gd name="connsiteY272" fmla="*/ 450801 h 822027"/>
                  <a:gd name="connsiteX273" fmla="*/ 432072 w 821596"/>
                  <a:gd name="connsiteY273" fmla="*/ 453011 h 822027"/>
                  <a:gd name="connsiteX274" fmla="*/ 428802 w 821596"/>
                  <a:gd name="connsiteY274" fmla="*/ 450271 h 822027"/>
                  <a:gd name="connsiteX275" fmla="*/ 426681 w 821596"/>
                  <a:gd name="connsiteY275" fmla="*/ 426320 h 822027"/>
                  <a:gd name="connsiteX276" fmla="*/ 428891 w 821596"/>
                  <a:gd name="connsiteY276" fmla="*/ 423670 h 822027"/>
                  <a:gd name="connsiteX277" fmla="*/ 118343 w 821596"/>
                  <a:gd name="connsiteY277" fmla="*/ 389998 h 822027"/>
                  <a:gd name="connsiteX278" fmla="*/ 120022 w 821596"/>
                  <a:gd name="connsiteY278" fmla="*/ 391412 h 822027"/>
                  <a:gd name="connsiteX279" fmla="*/ 122541 w 821596"/>
                  <a:gd name="connsiteY279" fmla="*/ 419781 h 822027"/>
                  <a:gd name="connsiteX280" fmla="*/ 121126 w 821596"/>
                  <a:gd name="connsiteY280" fmla="*/ 421460 h 822027"/>
                  <a:gd name="connsiteX281" fmla="*/ 92758 w 821596"/>
                  <a:gd name="connsiteY281" fmla="*/ 423978 h 822027"/>
                  <a:gd name="connsiteX282" fmla="*/ 91079 w 821596"/>
                  <a:gd name="connsiteY282" fmla="*/ 422564 h 822027"/>
                  <a:gd name="connsiteX283" fmla="*/ 88560 w 821596"/>
                  <a:gd name="connsiteY283" fmla="*/ 394196 h 822027"/>
                  <a:gd name="connsiteX284" fmla="*/ 89974 w 821596"/>
                  <a:gd name="connsiteY284" fmla="*/ 392517 h 822027"/>
                  <a:gd name="connsiteX285" fmla="*/ 389608 w 821596"/>
                  <a:gd name="connsiteY285" fmla="*/ 367022 h 822027"/>
                  <a:gd name="connsiteX286" fmla="*/ 391331 w 821596"/>
                  <a:gd name="connsiteY286" fmla="*/ 368436 h 822027"/>
                  <a:gd name="connsiteX287" fmla="*/ 396369 w 821596"/>
                  <a:gd name="connsiteY287" fmla="*/ 424995 h 822027"/>
                  <a:gd name="connsiteX288" fmla="*/ 394955 w 821596"/>
                  <a:gd name="connsiteY288" fmla="*/ 426674 h 822027"/>
                  <a:gd name="connsiteX289" fmla="*/ 366631 w 821596"/>
                  <a:gd name="connsiteY289" fmla="*/ 429193 h 822027"/>
                  <a:gd name="connsiteX290" fmla="*/ 369414 w 821596"/>
                  <a:gd name="connsiteY290" fmla="*/ 460345 h 822027"/>
                  <a:gd name="connsiteX291" fmla="*/ 369414 w 821596"/>
                  <a:gd name="connsiteY291" fmla="*/ 460390 h 822027"/>
                  <a:gd name="connsiteX292" fmla="*/ 396412 w 821596"/>
                  <a:gd name="connsiteY292" fmla="*/ 458003 h 822027"/>
                  <a:gd name="connsiteX293" fmla="*/ 398092 w 821596"/>
                  <a:gd name="connsiteY293" fmla="*/ 459417 h 822027"/>
                  <a:gd name="connsiteX294" fmla="*/ 400478 w 821596"/>
                  <a:gd name="connsiteY294" fmla="*/ 486239 h 822027"/>
                  <a:gd name="connsiteX295" fmla="*/ 399064 w 821596"/>
                  <a:gd name="connsiteY295" fmla="*/ 487963 h 822027"/>
                  <a:gd name="connsiteX296" fmla="*/ 312193 w 821596"/>
                  <a:gd name="connsiteY296" fmla="*/ 495651 h 822027"/>
                  <a:gd name="connsiteX297" fmla="*/ 310514 w 821596"/>
                  <a:gd name="connsiteY297" fmla="*/ 494237 h 822027"/>
                  <a:gd name="connsiteX298" fmla="*/ 307862 w 821596"/>
                  <a:gd name="connsiteY298" fmla="*/ 465824 h 822027"/>
                  <a:gd name="connsiteX299" fmla="*/ 338749 w 821596"/>
                  <a:gd name="connsiteY299" fmla="*/ 463085 h 822027"/>
                  <a:gd name="connsiteX300" fmla="*/ 335965 w 821596"/>
                  <a:gd name="connsiteY300" fmla="*/ 431756 h 822027"/>
                  <a:gd name="connsiteX301" fmla="*/ 337378 w 821596"/>
                  <a:gd name="connsiteY301" fmla="*/ 430077 h 822027"/>
                  <a:gd name="connsiteX302" fmla="*/ 364863 w 821596"/>
                  <a:gd name="connsiteY302" fmla="*/ 427647 h 822027"/>
                  <a:gd name="connsiteX303" fmla="*/ 365747 w 821596"/>
                  <a:gd name="connsiteY303" fmla="*/ 427868 h 822027"/>
                  <a:gd name="connsiteX304" fmla="*/ 360709 w 821596"/>
                  <a:gd name="connsiteY304" fmla="*/ 371131 h 822027"/>
                  <a:gd name="connsiteX305" fmla="*/ 362124 w 821596"/>
                  <a:gd name="connsiteY305" fmla="*/ 369452 h 822027"/>
                  <a:gd name="connsiteX306" fmla="*/ 784380 w 821596"/>
                  <a:gd name="connsiteY306" fmla="*/ 362072 h 822027"/>
                  <a:gd name="connsiteX307" fmla="*/ 787076 w 821596"/>
                  <a:gd name="connsiteY307" fmla="*/ 364325 h 822027"/>
                  <a:gd name="connsiteX308" fmla="*/ 794632 w 821596"/>
                  <a:gd name="connsiteY308" fmla="*/ 449431 h 822027"/>
                  <a:gd name="connsiteX309" fmla="*/ 792422 w 821596"/>
                  <a:gd name="connsiteY309" fmla="*/ 452081 h 822027"/>
                  <a:gd name="connsiteX310" fmla="*/ 764274 w 821596"/>
                  <a:gd name="connsiteY310" fmla="*/ 454556 h 822027"/>
                  <a:gd name="connsiteX311" fmla="*/ 761667 w 821596"/>
                  <a:gd name="connsiteY311" fmla="*/ 425127 h 822027"/>
                  <a:gd name="connsiteX312" fmla="*/ 732195 w 821596"/>
                  <a:gd name="connsiteY312" fmla="*/ 427735 h 822027"/>
                  <a:gd name="connsiteX313" fmla="*/ 729720 w 821596"/>
                  <a:gd name="connsiteY313" fmla="*/ 399631 h 822027"/>
                  <a:gd name="connsiteX314" fmla="*/ 731930 w 821596"/>
                  <a:gd name="connsiteY314" fmla="*/ 396980 h 822027"/>
                  <a:gd name="connsiteX315" fmla="*/ 758972 w 821596"/>
                  <a:gd name="connsiteY315" fmla="*/ 394593 h 822027"/>
                  <a:gd name="connsiteX316" fmla="*/ 756541 w 821596"/>
                  <a:gd name="connsiteY316" fmla="*/ 366977 h 822027"/>
                  <a:gd name="connsiteX317" fmla="*/ 758751 w 821596"/>
                  <a:gd name="connsiteY317" fmla="*/ 364325 h 822027"/>
                  <a:gd name="connsiteX318" fmla="*/ 567861 w 821596"/>
                  <a:gd name="connsiteY318" fmla="*/ 321286 h 822027"/>
                  <a:gd name="connsiteX319" fmla="*/ 510858 w 821596"/>
                  <a:gd name="connsiteY319" fmla="*/ 326324 h 822027"/>
                  <a:gd name="connsiteX320" fmla="*/ 508650 w 821596"/>
                  <a:gd name="connsiteY320" fmla="*/ 328975 h 822027"/>
                  <a:gd name="connsiteX321" fmla="*/ 511035 w 821596"/>
                  <a:gd name="connsiteY321" fmla="*/ 355885 h 822027"/>
                  <a:gd name="connsiteX322" fmla="*/ 511300 w 821596"/>
                  <a:gd name="connsiteY322" fmla="*/ 356107 h 822027"/>
                  <a:gd name="connsiteX323" fmla="*/ 484082 w 821596"/>
                  <a:gd name="connsiteY323" fmla="*/ 358536 h 822027"/>
                  <a:gd name="connsiteX324" fmla="*/ 481872 w 821596"/>
                  <a:gd name="connsiteY324" fmla="*/ 361188 h 822027"/>
                  <a:gd name="connsiteX325" fmla="*/ 484258 w 821596"/>
                  <a:gd name="connsiteY325" fmla="*/ 388009 h 822027"/>
                  <a:gd name="connsiteX326" fmla="*/ 484479 w 821596"/>
                  <a:gd name="connsiteY326" fmla="*/ 388186 h 822027"/>
                  <a:gd name="connsiteX327" fmla="*/ 542718 w 821596"/>
                  <a:gd name="connsiteY327" fmla="*/ 383016 h 822027"/>
                  <a:gd name="connsiteX328" fmla="*/ 544927 w 821596"/>
                  <a:gd name="connsiteY328" fmla="*/ 380365 h 822027"/>
                  <a:gd name="connsiteX329" fmla="*/ 542541 w 821596"/>
                  <a:gd name="connsiteY329" fmla="*/ 353587 h 822027"/>
                  <a:gd name="connsiteX330" fmla="*/ 542364 w 821596"/>
                  <a:gd name="connsiteY330" fmla="*/ 353410 h 822027"/>
                  <a:gd name="connsiteX331" fmla="*/ 570556 w 821596"/>
                  <a:gd name="connsiteY331" fmla="*/ 350892 h 822027"/>
                  <a:gd name="connsiteX332" fmla="*/ 572765 w 821596"/>
                  <a:gd name="connsiteY332" fmla="*/ 348241 h 822027"/>
                  <a:gd name="connsiteX333" fmla="*/ 570556 w 821596"/>
                  <a:gd name="connsiteY333" fmla="*/ 323540 h 822027"/>
                  <a:gd name="connsiteX334" fmla="*/ 567861 w 821596"/>
                  <a:gd name="connsiteY334" fmla="*/ 321286 h 822027"/>
                  <a:gd name="connsiteX335" fmla="*/ 233538 w 821596"/>
                  <a:gd name="connsiteY335" fmla="*/ 319873 h 822027"/>
                  <a:gd name="connsiteX336" fmla="*/ 204286 w 821596"/>
                  <a:gd name="connsiteY336" fmla="*/ 322480 h 822027"/>
                  <a:gd name="connsiteX337" fmla="*/ 206893 w 821596"/>
                  <a:gd name="connsiteY337" fmla="*/ 351733 h 822027"/>
                  <a:gd name="connsiteX338" fmla="*/ 208572 w 821596"/>
                  <a:gd name="connsiteY338" fmla="*/ 353147 h 822027"/>
                  <a:gd name="connsiteX339" fmla="*/ 236233 w 821596"/>
                  <a:gd name="connsiteY339" fmla="*/ 350672 h 822027"/>
                  <a:gd name="connsiteX340" fmla="*/ 237648 w 821596"/>
                  <a:gd name="connsiteY340" fmla="*/ 348949 h 822027"/>
                  <a:gd name="connsiteX341" fmla="*/ 235217 w 821596"/>
                  <a:gd name="connsiteY341" fmla="*/ 321287 h 822027"/>
                  <a:gd name="connsiteX342" fmla="*/ 233538 w 821596"/>
                  <a:gd name="connsiteY342" fmla="*/ 319873 h 822027"/>
                  <a:gd name="connsiteX343" fmla="*/ 49233 w 821596"/>
                  <a:gd name="connsiteY343" fmla="*/ 306042 h 822027"/>
                  <a:gd name="connsiteX344" fmla="*/ 50912 w 821596"/>
                  <a:gd name="connsiteY344" fmla="*/ 307456 h 822027"/>
                  <a:gd name="connsiteX345" fmla="*/ 53298 w 821596"/>
                  <a:gd name="connsiteY345" fmla="*/ 334456 h 822027"/>
                  <a:gd name="connsiteX346" fmla="*/ 51884 w 821596"/>
                  <a:gd name="connsiteY346" fmla="*/ 336135 h 822027"/>
                  <a:gd name="connsiteX347" fmla="*/ 24885 w 821596"/>
                  <a:gd name="connsiteY347" fmla="*/ 338520 h 822027"/>
                  <a:gd name="connsiteX348" fmla="*/ 23207 w 821596"/>
                  <a:gd name="connsiteY348" fmla="*/ 337106 h 822027"/>
                  <a:gd name="connsiteX349" fmla="*/ 20820 w 821596"/>
                  <a:gd name="connsiteY349" fmla="*/ 310108 h 822027"/>
                  <a:gd name="connsiteX350" fmla="*/ 22234 w 821596"/>
                  <a:gd name="connsiteY350" fmla="*/ 308429 h 822027"/>
                  <a:gd name="connsiteX351" fmla="*/ 109416 w 821596"/>
                  <a:gd name="connsiteY351" fmla="*/ 299635 h 822027"/>
                  <a:gd name="connsiteX352" fmla="*/ 112067 w 821596"/>
                  <a:gd name="connsiteY352" fmla="*/ 301845 h 822027"/>
                  <a:gd name="connsiteX353" fmla="*/ 117104 w 821596"/>
                  <a:gd name="connsiteY353" fmla="*/ 358625 h 822027"/>
                  <a:gd name="connsiteX354" fmla="*/ 114895 w 821596"/>
                  <a:gd name="connsiteY354" fmla="*/ 361277 h 822027"/>
                  <a:gd name="connsiteX355" fmla="*/ 88206 w 821596"/>
                  <a:gd name="connsiteY355" fmla="*/ 363663 h 822027"/>
                  <a:gd name="connsiteX356" fmla="*/ 85555 w 821596"/>
                  <a:gd name="connsiteY356" fmla="*/ 361454 h 822027"/>
                  <a:gd name="connsiteX357" fmla="*/ 80517 w 821596"/>
                  <a:gd name="connsiteY357" fmla="*/ 304672 h 822027"/>
                  <a:gd name="connsiteX358" fmla="*/ 82727 w 821596"/>
                  <a:gd name="connsiteY358" fmla="*/ 302021 h 822027"/>
                  <a:gd name="connsiteX359" fmla="*/ 260228 w 821596"/>
                  <a:gd name="connsiteY359" fmla="*/ 286468 h 822027"/>
                  <a:gd name="connsiteX360" fmla="*/ 262878 w 821596"/>
                  <a:gd name="connsiteY360" fmla="*/ 288678 h 822027"/>
                  <a:gd name="connsiteX361" fmla="*/ 268048 w 821596"/>
                  <a:gd name="connsiteY361" fmla="*/ 346696 h 822027"/>
                  <a:gd name="connsiteX362" fmla="*/ 295621 w 821596"/>
                  <a:gd name="connsiteY362" fmla="*/ 344265 h 822027"/>
                  <a:gd name="connsiteX363" fmla="*/ 298273 w 821596"/>
                  <a:gd name="connsiteY363" fmla="*/ 346474 h 822027"/>
                  <a:gd name="connsiteX364" fmla="*/ 308834 w 821596"/>
                  <a:gd name="connsiteY364" fmla="*/ 465427 h 822027"/>
                  <a:gd name="connsiteX365" fmla="*/ 278079 w 821596"/>
                  <a:gd name="connsiteY365" fmla="*/ 468167 h 822027"/>
                  <a:gd name="connsiteX366" fmla="*/ 280730 w 821596"/>
                  <a:gd name="connsiteY366" fmla="*/ 497905 h 822027"/>
                  <a:gd name="connsiteX367" fmla="*/ 220636 w 821596"/>
                  <a:gd name="connsiteY367" fmla="*/ 503252 h 822027"/>
                  <a:gd name="connsiteX368" fmla="*/ 219222 w 821596"/>
                  <a:gd name="connsiteY368" fmla="*/ 504975 h 822027"/>
                  <a:gd name="connsiteX369" fmla="*/ 221740 w 821596"/>
                  <a:gd name="connsiteY369" fmla="*/ 533255 h 822027"/>
                  <a:gd name="connsiteX370" fmla="*/ 223419 w 821596"/>
                  <a:gd name="connsiteY370" fmla="*/ 534669 h 822027"/>
                  <a:gd name="connsiteX371" fmla="*/ 283647 w 821596"/>
                  <a:gd name="connsiteY371" fmla="*/ 529322 h 822027"/>
                  <a:gd name="connsiteX372" fmla="*/ 280907 w 821596"/>
                  <a:gd name="connsiteY372" fmla="*/ 498347 h 822027"/>
                  <a:gd name="connsiteX373" fmla="*/ 311529 w 821596"/>
                  <a:gd name="connsiteY373" fmla="*/ 495651 h 822027"/>
                  <a:gd name="connsiteX374" fmla="*/ 314136 w 821596"/>
                  <a:gd name="connsiteY374" fmla="*/ 524859 h 822027"/>
                  <a:gd name="connsiteX375" fmla="*/ 311926 w 821596"/>
                  <a:gd name="connsiteY375" fmla="*/ 527510 h 822027"/>
                  <a:gd name="connsiteX376" fmla="*/ 283735 w 821596"/>
                  <a:gd name="connsiteY376" fmla="*/ 530029 h 822027"/>
                  <a:gd name="connsiteX377" fmla="*/ 286077 w 821596"/>
                  <a:gd name="connsiteY377" fmla="*/ 556630 h 822027"/>
                  <a:gd name="connsiteX378" fmla="*/ 283867 w 821596"/>
                  <a:gd name="connsiteY378" fmla="*/ 559282 h 822027"/>
                  <a:gd name="connsiteX379" fmla="*/ 137696 w 821596"/>
                  <a:gd name="connsiteY379" fmla="*/ 572096 h 822027"/>
                  <a:gd name="connsiteX380" fmla="*/ 135044 w 821596"/>
                  <a:gd name="connsiteY380" fmla="*/ 569887 h 822027"/>
                  <a:gd name="connsiteX381" fmla="*/ 130051 w 821596"/>
                  <a:gd name="connsiteY381" fmla="*/ 513415 h 822027"/>
                  <a:gd name="connsiteX382" fmla="*/ 102081 w 821596"/>
                  <a:gd name="connsiteY382" fmla="*/ 515889 h 822027"/>
                  <a:gd name="connsiteX383" fmla="*/ 100357 w 821596"/>
                  <a:gd name="connsiteY383" fmla="*/ 515359 h 822027"/>
                  <a:gd name="connsiteX384" fmla="*/ 100579 w 821596"/>
                  <a:gd name="connsiteY384" fmla="*/ 516154 h 822027"/>
                  <a:gd name="connsiteX385" fmla="*/ 102964 w 821596"/>
                  <a:gd name="connsiteY385" fmla="*/ 542844 h 822027"/>
                  <a:gd name="connsiteX386" fmla="*/ 100755 w 821596"/>
                  <a:gd name="connsiteY386" fmla="*/ 545495 h 822027"/>
                  <a:gd name="connsiteX387" fmla="*/ 43975 w 821596"/>
                  <a:gd name="connsiteY387" fmla="*/ 550532 h 822027"/>
                  <a:gd name="connsiteX388" fmla="*/ 41323 w 821596"/>
                  <a:gd name="connsiteY388" fmla="*/ 548322 h 822027"/>
                  <a:gd name="connsiteX389" fmla="*/ 38937 w 821596"/>
                  <a:gd name="connsiteY389" fmla="*/ 521633 h 822027"/>
                  <a:gd name="connsiteX390" fmla="*/ 41146 w 821596"/>
                  <a:gd name="connsiteY390" fmla="*/ 518983 h 822027"/>
                  <a:gd name="connsiteX391" fmla="*/ 97927 w 821596"/>
                  <a:gd name="connsiteY391" fmla="*/ 513945 h 822027"/>
                  <a:gd name="connsiteX392" fmla="*/ 99650 w 821596"/>
                  <a:gd name="connsiteY392" fmla="*/ 514475 h 822027"/>
                  <a:gd name="connsiteX393" fmla="*/ 99430 w 821596"/>
                  <a:gd name="connsiteY393" fmla="*/ 513680 h 822027"/>
                  <a:gd name="connsiteX394" fmla="*/ 96822 w 821596"/>
                  <a:gd name="connsiteY394" fmla="*/ 484472 h 822027"/>
                  <a:gd name="connsiteX395" fmla="*/ 38495 w 821596"/>
                  <a:gd name="connsiteY395" fmla="*/ 489642 h 822027"/>
                  <a:gd name="connsiteX396" fmla="*/ 35843 w 821596"/>
                  <a:gd name="connsiteY396" fmla="*/ 487432 h 822027"/>
                  <a:gd name="connsiteX397" fmla="*/ 33457 w 821596"/>
                  <a:gd name="connsiteY397" fmla="*/ 460743 h 822027"/>
                  <a:gd name="connsiteX398" fmla="*/ 35667 w 821596"/>
                  <a:gd name="connsiteY398" fmla="*/ 458091 h 822027"/>
                  <a:gd name="connsiteX399" fmla="*/ 124395 w 821596"/>
                  <a:gd name="connsiteY399" fmla="*/ 450226 h 822027"/>
                  <a:gd name="connsiteX400" fmla="*/ 122053 w 821596"/>
                  <a:gd name="connsiteY400" fmla="*/ 423714 h 822027"/>
                  <a:gd name="connsiteX401" fmla="*/ 124263 w 821596"/>
                  <a:gd name="connsiteY401" fmla="*/ 421063 h 822027"/>
                  <a:gd name="connsiteX402" fmla="*/ 151040 w 821596"/>
                  <a:gd name="connsiteY402" fmla="*/ 418676 h 822027"/>
                  <a:gd name="connsiteX403" fmla="*/ 148477 w 821596"/>
                  <a:gd name="connsiteY403" fmla="*/ 389690 h 822027"/>
                  <a:gd name="connsiteX404" fmla="*/ 150687 w 821596"/>
                  <a:gd name="connsiteY404" fmla="*/ 387039 h 822027"/>
                  <a:gd name="connsiteX405" fmla="*/ 179007 w 821596"/>
                  <a:gd name="connsiteY405" fmla="*/ 384524 h 822027"/>
                  <a:gd name="connsiteX406" fmla="*/ 179011 w 821596"/>
                  <a:gd name="connsiteY406" fmla="*/ 384564 h 822027"/>
                  <a:gd name="connsiteX407" fmla="*/ 179059 w 821596"/>
                  <a:gd name="connsiteY407" fmla="*/ 384560 h 822027"/>
                  <a:gd name="connsiteX408" fmla="*/ 181706 w 821596"/>
                  <a:gd name="connsiteY408" fmla="*/ 414390 h 822027"/>
                  <a:gd name="connsiteX409" fmla="*/ 183385 w 821596"/>
                  <a:gd name="connsiteY409" fmla="*/ 415804 h 822027"/>
                  <a:gd name="connsiteX410" fmla="*/ 241271 w 821596"/>
                  <a:gd name="connsiteY410" fmla="*/ 410679 h 822027"/>
                  <a:gd name="connsiteX411" fmla="*/ 243878 w 821596"/>
                  <a:gd name="connsiteY411" fmla="*/ 439975 h 822027"/>
                  <a:gd name="connsiteX412" fmla="*/ 215244 w 821596"/>
                  <a:gd name="connsiteY412" fmla="*/ 442494 h 822027"/>
                  <a:gd name="connsiteX413" fmla="*/ 213830 w 821596"/>
                  <a:gd name="connsiteY413" fmla="*/ 444173 h 822027"/>
                  <a:gd name="connsiteX414" fmla="*/ 216217 w 821596"/>
                  <a:gd name="connsiteY414" fmla="*/ 471216 h 822027"/>
                  <a:gd name="connsiteX415" fmla="*/ 217940 w 821596"/>
                  <a:gd name="connsiteY415" fmla="*/ 472630 h 822027"/>
                  <a:gd name="connsiteX416" fmla="*/ 244982 w 821596"/>
                  <a:gd name="connsiteY416" fmla="*/ 470243 h 822027"/>
                  <a:gd name="connsiteX417" fmla="*/ 246397 w 821596"/>
                  <a:gd name="connsiteY417" fmla="*/ 468564 h 822027"/>
                  <a:gd name="connsiteX418" fmla="*/ 243878 w 821596"/>
                  <a:gd name="connsiteY418" fmla="*/ 440152 h 822027"/>
                  <a:gd name="connsiteX419" fmla="*/ 272909 w 821596"/>
                  <a:gd name="connsiteY419" fmla="*/ 437589 h 822027"/>
                  <a:gd name="connsiteX420" fmla="*/ 274323 w 821596"/>
                  <a:gd name="connsiteY420" fmla="*/ 435910 h 822027"/>
                  <a:gd name="connsiteX421" fmla="*/ 271540 w 821596"/>
                  <a:gd name="connsiteY421" fmla="*/ 404669 h 822027"/>
                  <a:gd name="connsiteX422" fmla="*/ 271495 w 821596"/>
                  <a:gd name="connsiteY422" fmla="*/ 404537 h 822027"/>
                  <a:gd name="connsiteX423" fmla="*/ 269153 w 821596"/>
                  <a:gd name="connsiteY423" fmla="*/ 378113 h 822027"/>
                  <a:gd name="connsiteX424" fmla="*/ 267474 w 821596"/>
                  <a:gd name="connsiteY424" fmla="*/ 376699 h 822027"/>
                  <a:gd name="connsiteX425" fmla="*/ 179059 w 821596"/>
                  <a:gd name="connsiteY425" fmla="*/ 384560 h 822027"/>
                  <a:gd name="connsiteX426" fmla="*/ 179055 w 821596"/>
                  <a:gd name="connsiteY426" fmla="*/ 384520 h 822027"/>
                  <a:gd name="connsiteX427" fmla="*/ 179007 w 821596"/>
                  <a:gd name="connsiteY427" fmla="*/ 384524 h 822027"/>
                  <a:gd name="connsiteX428" fmla="*/ 176581 w 821596"/>
                  <a:gd name="connsiteY428" fmla="*/ 357256 h 822027"/>
                  <a:gd name="connsiteX429" fmla="*/ 176758 w 821596"/>
                  <a:gd name="connsiteY429" fmla="*/ 356152 h 822027"/>
                  <a:gd name="connsiteX430" fmla="*/ 148124 w 821596"/>
                  <a:gd name="connsiteY430" fmla="*/ 358715 h 822027"/>
                  <a:gd name="connsiteX431" fmla="*/ 145472 w 821596"/>
                  <a:gd name="connsiteY431" fmla="*/ 356505 h 822027"/>
                  <a:gd name="connsiteX432" fmla="*/ 143086 w 821596"/>
                  <a:gd name="connsiteY432" fmla="*/ 329816 h 822027"/>
                  <a:gd name="connsiteX433" fmla="*/ 145296 w 821596"/>
                  <a:gd name="connsiteY433" fmla="*/ 327164 h 822027"/>
                  <a:gd name="connsiteX434" fmla="*/ 204153 w 821596"/>
                  <a:gd name="connsiteY434" fmla="*/ 321950 h 822027"/>
                  <a:gd name="connsiteX435" fmla="*/ 201679 w 821596"/>
                  <a:gd name="connsiteY435" fmla="*/ 294113 h 822027"/>
                  <a:gd name="connsiteX436" fmla="*/ 203888 w 821596"/>
                  <a:gd name="connsiteY436" fmla="*/ 291461 h 822027"/>
                  <a:gd name="connsiteX437" fmla="*/ 688271 w 821596"/>
                  <a:gd name="connsiteY437" fmla="*/ 280148 h 822027"/>
                  <a:gd name="connsiteX438" fmla="*/ 690879 w 821596"/>
                  <a:gd name="connsiteY438" fmla="*/ 309931 h 822027"/>
                  <a:gd name="connsiteX439" fmla="*/ 721456 w 821596"/>
                  <a:gd name="connsiteY439" fmla="*/ 307236 h 822027"/>
                  <a:gd name="connsiteX440" fmla="*/ 724107 w 821596"/>
                  <a:gd name="connsiteY440" fmla="*/ 336974 h 822027"/>
                  <a:gd name="connsiteX441" fmla="*/ 693529 w 821596"/>
                  <a:gd name="connsiteY441" fmla="*/ 339669 h 822027"/>
                  <a:gd name="connsiteX442" fmla="*/ 695960 w 821596"/>
                  <a:gd name="connsiteY442" fmla="*/ 366932 h 822027"/>
                  <a:gd name="connsiteX443" fmla="*/ 693751 w 821596"/>
                  <a:gd name="connsiteY443" fmla="*/ 369583 h 822027"/>
                  <a:gd name="connsiteX444" fmla="*/ 668122 w 821596"/>
                  <a:gd name="connsiteY444" fmla="*/ 371837 h 822027"/>
                  <a:gd name="connsiteX445" fmla="*/ 665426 w 821596"/>
                  <a:gd name="connsiteY445" fmla="*/ 369583 h 822027"/>
                  <a:gd name="connsiteX446" fmla="*/ 657958 w 821596"/>
                  <a:gd name="connsiteY446" fmla="*/ 285274 h 822027"/>
                  <a:gd name="connsiteX447" fmla="*/ 660168 w 821596"/>
                  <a:gd name="connsiteY447" fmla="*/ 282623 h 822027"/>
                  <a:gd name="connsiteX448" fmla="*/ 411614 w 821596"/>
                  <a:gd name="connsiteY448" fmla="*/ 273785 h 822027"/>
                  <a:gd name="connsiteX449" fmla="*/ 414309 w 821596"/>
                  <a:gd name="connsiteY449" fmla="*/ 276038 h 822027"/>
                  <a:gd name="connsiteX450" fmla="*/ 416607 w 821596"/>
                  <a:gd name="connsiteY450" fmla="*/ 301844 h 822027"/>
                  <a:gd name="connsiteX451" fmla="*/ 414398 w 821596"/>
                  <a:gd name="connsiteY451" fmla="*/ 304495 h 822027"/>
                  <a:gd name="connsiteX452" fmla="*/ 386118 w 821596"/>
                  <a:gd name="connsiteY452" fmla="*/ 307014 h 822027"/>
                  <a:gd name="connsiteX453" fmla="*/ 388548 w 821596"/>
                  <a:gd name="connsiteY453" fmla="*/ 334543 h 822027"/>
                  <a:gd name="connsiteX454" fmla="*/ 386339 w 821596"/>
                  <a:gd name="connsiteY454" fmla="*/ 337194 h 822027"/>
                  <a:gd name="connsiteX455" fmla="*/ 361064 w 821596"/>
                  <a:gd name="connsiteY455" fmla="*/ 339448 h 822027"/>
                  <a:gd name="connsiteX456" fmla="*/ 357793 w 821596"/>
                  <a:gd name="connsiteY456" fmla="*/ 336708 h 822027"/>
                  <a:gd name="connsiteX457" fmla="*/ 355320 w 821596"/>
                  <a:gd name="connsiteY457" fmla="*/ 309003 h 822027"/>
                  <a:gd name="connsiteX458" fmla="*/ 386030 w 821596"/>
                  <a:gd name="connsiteY458" fmla="*/ 306263 h 822027"/>
                  <a:gd name="connsiteX459" fmla="*/ 383599 w 821596"/>
                  <a:gd name="connsiteY459" fmla="*/ 278734 h 822027"/>
                  <a:gd name="connsiteX460" fmla="*/ 385809 w 821596"/>
                  <a:gd name="connsiteY460" fmla="*/ 276083 h 822027"/>
                  <a:gd name="connsiteX461" fmla="*/ 713193 w 821596"/>
                  <a:gd name="connsiteY461" fmla="*/ 247140 h 822027"/>
                  <a:gd name="connsiteX462" fmla="*/ 715756 w 821596"/>
                  <a:gd name="connsiteY462" fmla="*/ 249394 h 822027"/>
                  <a:gd name="connsiteX463" fmla="*/ 718231 w 821596"/>
                  <a:gd name="connsiteY463" fmla="*/ 277055 h 822027"/>
                  <a:gd name="connsiteX464" fmla="*/ 688183 w 821596"/>
                  <a:gd name="connsiteY464" fmla="*/ 279707 h 822027"/>
                  <a:gd name="connsiteX465" fmla="*/ 685753 w 821596"/>
                  <a:gd name="connsiteY465" fmla="*/ 252089 h 822027"/>
                  <a:gd name="connsiteX466" fmla="*/ 688006 w 821596"/>
                  <a:gd name="connsiteY466" fmla="*/ 249394 h 822027"/>
                  <a:gd name="connsiteX467" fmla="*/ 773686 w 821596"/>
                  <a:gd name="connsiteY467" fmla="*/ 241572 h 822027"/>
                  <a:gd name="connsiteX468" fmla="*/ 776382 w 821596"/>
                  <a:gd name="connsiteY468" fmla="*/ 243826 h 822027"/>
                  <a:gd name="connsiteX469" fmla="*/ 783893 w 821596"/>
                  <a:gd name="connsiteY469" fmla="*/ 328932 h 822027"/>
                  <a:gd name="connsiteX470" fmla="*/ 781684 w 821596"/>
                  <a:gd name="connsiteY470" fmla="*/ 331582 h 822027"/>
                  <a:gd name="connsiteX471" fmla="*/ 753581 w 821596"/>
                  <a:gd name="connsiteY471" fmla="*/ 334057 h 822027"/>
                  <a:gd name="connsiteX472" fmla="*/ 750973 w 821596"/>
                  <a:gd name="connsiteY472" fmla="*/ 304584 h 822027"/>
                  <a:gd name="connsiteX473" fmla="*/ 721500 w 821596"/>
                  <a:gd name="connsiteY473" fmla="*/ 307191 h 822027"/>
                  <a:gd name="connsiteX474" fmla="*/ 718849 w 821596"/>
                  <a:gd name="connsiteY474" fmla="*/ 277144 h 822027"/>
                  <a:gd name="connsiteX475" fmla="*/ 748323 w 821596"/>
                  <a:gd name="connsiteY475" fmla="*/ 274536 h 822027"/>
                  <a:gd name="connsiteX476" fmla="*/ 745848 w 821596"/>
                  <a:gd name="connsiteY476" fmla="*/ 246478 h 822027"/>
                  <a:gd name="connsiteX477" fmla="*/ 748058 w 821596"/>
                  <a:gd name="connsiteY477" fmla="*/ 243826 h 822027"/>
                  <a:gd name="connsiteX478" fmla="*/ 344847 w 821596"/>
                  <a:gd name="connsiteY478" fmla="*/ 219036 h 822027"/>
                  <a:gd name="connsiteX479" fmla="*/ 347542 w 821596"/>
                  <a:gd name="connsiteY479" fmla="*/ 221246 h 822027"/>
                  <a:gd name="connsiteX480" fmla="*/ 355320 w 821596"/>
                  <a:gd name="connsiteY480" fmla="*/ 309003 h 822027"/>
                  <a:gd name="connsiteX481" fmla="*/ 355143 w 821596"/>
                  <a:gd name="connsiteY481" fmla="*/ 309223 h 822027"/>
                  <a:gd name="connsiteX482" fmla="*/ 327967 w 821596"/>
                  <a:gd name="connsiteY482" fmla="*/ 311653 h 822027"/>
                  <a:gd name="connsiteX483" fmla="*/ 324697 w 821596"/>
                  <a:gd name="connsiteY483" fmla="*/ 308914 h 822027"/>
                  <a:gd name="connsiteX484" fmla="*/ 317141 w 821596"/>
                  <a:gd name="connsiteY484" fmla="*/ 223942 h 822027"/>
                  <a:gd name="connsiteX485" fmla="*/ 319351 w 821596"/>
                  <a:gd name="connsiteY485" fmla="*/ 221290 h 822027"/>
                  <a:gd name="connsiteX486" fmla="*/ 525927 w 821596"/>
                  <a:gd name="connsiteY486" fmla="*/ 201007 h 822027"/>
                  <a:gd name="connsiteX487" fmla="*/ 529196 w 821596"/>
                  <a:gd name="connsiteY487" fmla="*/ 203747 h 822027"/>
                  <a:gd name="connsiteX488" fmla="*/ 531539 w 821596"/>
                  <a:gd name="connsiteY488" fmla="*/ 230083 h 822027"/>
                  <a:gd name="connsiteX489" fmla="*/ 529329 w 821596"/>
                  <a:gd name="connsiteY489" fmla="*/ 232734 h 822027"/>
                  <a:gd name="connsiteX490" fmla="*/ 501491 w 821596"/>
                  <a:gd name="connsiteY490" fmla="*/ 235209 h 822027"/>
                  <a:gd name="connsiteX491" fmla="*/ 504186 w 821596"/>
                  <a:gd name="connsiteY491" fmla="*/ 265654 h 822027"/>
                  <a:gd name="connsiteX492" fmla="*/ 531981 w 821596"/>
                  <a:gd name="connsiteY492" fmla="*/ 263180 h 822027"/>
                  <a:gd name="connsiteX493" fmla="*/ 534676 w 821596"/>
                  <a:gd name="connsiteY493" fmla="*/ 265434 h 822027"/>
                  <a:gd name="connsiteX494" fmla="*/ 537194 w 821596"/>
                  <a:gd name="connsiteY494" fmla="*/ 293581 h 822027"/>
                  <a:gd name="connsiteX495" fmla="*/ 596935 w 821596"/>
                  <a:gd name="connsiteY495" fmla="*/ 288278 h 822027"/>
                  <a:gd name="connsiteX496" fmla="*/ 594417 w 821596"/>
                  <a:gd name="connsiteY496" fmla="*/ 259910 h 822027"/>
                  <a:gd name="connsiteX497" fmla="*/ 596626 w 821596"/>
                  <a:gd name="connsiteY497" fmla="*/ 257259 h 822027"/>
                  <a:gd name="connsiteX498" fmla="*/ 622299 w 821596"/>
                  <a:gd name="connsiteY498" fmla="*/ 254961 h 822027"/>
                  <a:gd name="connsiteX499" fmla="*/ 624995 w 821596"/>
                  <a:gd name="connsiteY499" fmla="*/ 257214 h 822027"/>
                  <a:gd name="connsiteX500" fmla="*/ 629943 w 821596"/>
                  <a:gd name="connsiteY500" fmla="*/ 312846 h 822027"/>
                  <a:gd name="connsiteX501" fmla="*/ 627734 w 821596"/>
                  <a:gd name="connsiteY501" fmla="*/ 315498 h 822027"/>
                  <a:gd name="connsiteX502" fmla="*/ 600515 w 821596"/>
                  <a:gd name="connsiteY502" fmla="*/ 317929 h 822027"/>
                  <a:gd name="connsiteX503" fmla="*/ 603166 w 821596"/>
                  <a:gd name="connsiteY503" fmla="*/ 347932 h 822027"/>
                  <a:gd name="connsiteX504" fmla="*/ 631269 w 821596"/>
                  <a:gd name="connsiteY504" fmla="*/ 345457 h 822027"/>
                  <a:gd name="connsiteX505" fmla="*/ 633964 w 821596"/>
                  <a:gd name="connsiteY505" fmla="*/ 347710 h 822027"/>
                  <a:gd name="connsiteX506" fmla="*/ 636130 w 821596"/>
                  <a:gd name="connsiteY506" fmla="*/ 372235 h 822027"/>
                  <a:gd name="connsiteX507" fmla="*/ 633920 w 821596"/>
                  <a:gd name="connsiteY507" fmla="*/ 374886 h 822027"/>
                  <a:gd name="connsiteX508" fmla="*/ 605773 w 821596"/>
                  <a:gd name="connsiteY508" fmla="*/ 377405 h 822027"/>
                  <a:gd name="connsiteX509" fmla="*/ 608469 w 821596"/>
                  <a:gd name="connsiteY509" fmla="*/ 407761 h 822027"/>
                  <a:gd name="connsiteX510" fmla="*/ 636572 w 821596"/>
                  <a:gd name="connsiteY510" fmla="*/ 405287 h 822027"/>
                  <a:gd name="connsiteX511" fmla="*/ 639267 w 821596"/>
                  <a:gd name="connsiteY511" fmla="*/ 407541 h 822027"/>
                  <a:gd name="connsiteX512" fmla="*/ 641520 w 821596"/>
                  <a:gd name="connsiteY512" fmla="*/ 432816 h 822027"/>
                  <a:gd name="connsiteX513" fmla="*/ 639311 w 821596"/>
                  <a:gd name="connsiteY513" fmla="*/ 435467 h 822027"/>
                  <a:gd name="connsiteX514" fmla="*/ 583989 w 821596"/>
                  <a:gd name="connsiteY514" fmla="*/ 440372 h 822027"/>
                  <a:gd name="connsiteX515" fmla="*/ 580719 w 821596"/>
                  <a:gd name="connsiteY515" fmla="*/ 437632 h 822027"/>
                  <a:gd name="connsiteX516" fmla="*/ 578332 w 821596"/>
                  <a:gd name="connsiteY516" fmla="*/ 410943 h 822027"/>
                  <a:gd name="connsiteX517" fmla="*/ 578774 w 821596"/>
                  <a:gd name="connsiteY517" fmla="*/ 410413 h 822027"/>
                  <a:gd name="connsiteX518" fmla="*/ 547799 w 821596"/>
                  <a:gd name="connsiteY518" fmla="*/ 413152 h 822027"/>
                  <a:gd name="connsiteX519" fmla="*/ 552439 w 821596"/>
                  <a:gd name="connsiteY519" fmla="*/ 465382 h 822027"/>
                  <a:gd name="connsiteX520" fmla="*/ 544618 w 821596"/>
                  <a:gd name="connsiteY520" fmla="*/ 474706 h 822027"/>
                  <a:gd name="connsiteX521" fmla="*/ 495349 w 821596"/>
                  <a:gd name="connsiteY521" fmla="*/ 479080 h 822027"/>
                  <a:gd name="connsiteX522" fmla="*/ 492079 w 821596"/>
                  <a:gd name="connsiteY522" fmla="*/ 476340 h 822027"/>
                  <a:gd name="connsiteX523" fmla="*/ 484302 w 821596"/>
                  <a:gd name="connsiteY523" fmla="*/ 388938 h 822027"/>
                  <a:gd name="connsiteX524" fmla="*/ 456375 w 821596"/>
                  <a:gd name="connsiteY524" fmla="*/ 391412 h 822027"/>
                  <a:gd name="connsiteX525" fmla="*/ 453106 w 821596"/>
                  <a:gd name="connsiteY525" fmla="*/ 388673 h 822027"/>
                  <a:gd name="connsiteX526" fmla="*/ 448289 w 821596"/>
                  <a:gd name="connsiteY526" fmla="*/ 333968 h 822027"/>
                  <a:gd name="connsiteX527" fmla="*/ 450499 w 821596"/>
                  <a:gd name="connsiteY527" fmla="*/ 331317 h 822027"/>
                  <a:gd name="connsiteX528" fmla="*/ 478999 w 821596"/>
                  <a:gd name="connsiteY528" fmla="*/ 328799 h 822027"/>
                  <a:gd name="connsiteX529" fmla="*/ 475377 w 821596"/>
                  <a:gd name="connsiteY529" fmla="*/ 288190 h 822027"/>
                  <a:gd name="connsiteX530" fmla="*/ 473829 w 821596"/>
                  <a:gd name="connsiteY530" fmla="*/ 270824 h 822027"/>
                  <a:gd name="connsiteX531" fmla="*/ 470825 w 821596"/>
                  <a:gd name="connsiteY531" fmla="*/ 237021 h 822027"/>
                  <a:gd name="connsiteX532" fmla="*/ 501093 w 821596"/>
                  <a:gd name="connsiteY532" fmla="*/ 234325 h 822027"/>
                  <a:gd name="connsiteX533" fmla="*/ 498574 w 821596"/>
                  <a:gd name="connsiteY533" fmla="*/ 205868 h 822027"/>
                  <a:gd name="connsiteX534" fmla="*/ 500784 w 821596"/>
                  <a:gd name="connsiteY534" fmla="*/ 203217 h 822027"/>
                  <a:gd name="connsiteX535" fmla="*/ 282233 w 821596"/>
                  <a:gd name="connsiteY535" fmla="*/ 193586 h 822027"/>
                  <a:gd name="connsiteX536" fmla="*/ 284928 w 821596"/>
                  <a:gd name="connsiteY536" fmla="*/ 195795 h 822027"/>
                  <a:gd name="connsiteX537" fmla="*/ 289833 w 821596"/>
                  <a:gd name="connsiteY537" fmla="*/ 251074 h 822027"/>
                  <a:gd name="connsiteX538" fmla="*/ 287623 w 821596"/>
                  <a:gd name="connsiteY538" fmla="*/ 253724 h 822027"/>
                  <a:gd name="connsiteX539" fmla="*/ 262349 w 821596"/>
                  <a:gd name="connsiteY539" fmla="*/ 255978 h 822027"/>
                  <a:gd name="connsiteX540" fmla="*/ 259079 w 821596"/>
                  <a:gd name="connsiteY540" fmla="*/ 253238 h 822027"/>
                  <a:gd name="connsiteX541" fmla="*/ 254218 w 821596"/>
                  <a:gd name="connsiteY541" fmla="*/ 198534 h 822027"/>
                  <a:gd name="connsiteX542" fmla="*/ 256428 w 821596"/>
                  <a:gd name="connsiteY542" fmla="*/ 195883 h 822027"/>
                  <a:gd name="connsiteX543" fmla="*/ 461015 w 821596"/>
                  <a:gd name="connsiteY543" fmla="*/ 146481 h 822027"/>
                  <a:gd name="connsiteX544" fmla="*/ 462738 w 821596"/>
                  <a:gd name="connsiteY544" fmla="*/ 147894 h 822027"/>
                  <a:gd name="connsiteX545" fmla="*/ 470648 w 821596"/>
                  <a:gd name="connsiteY545" fmla="*/ 237065 h 822027"/>
                  <a:gd name="connsiteX546" fmla="*/ 442324 w 821596"/>
                  <a:gd name="connsiteY546" fmla="*/ 239583 h 822027"/>
                  <a:gd name="connsiteX547" fmla="*/ 440600 w 821596"/>
                  <a:gd name="connsiteY547" fmla="*/ 238169 h 822027"/>
                  <a:gd name="connsiteX548" fmla="*/ 432780 w 821596"/>
                  <a:gd name="connsiteY548" fmla="*/ 150192 h 822027"/>
                  <a:gd name="connsiteX549" fmla="*/ 433839 w 821596"/>
                  <a:gd name="connsiteY549" fmla="*/ 148911 h 822027"/>
                  <a:gd name="connsiteX550" fmla="*/ 151880 w 821596"/>
                  <a:gd name="connsiteY550" fmla="*/ 114136 h 822027"/>
                  <a:gd name="connsiteX551" fmla="*/ 154576 w 821596"/>
                  <a:gd name="connsiteY551" fmla="*/ 116345 h 822027"/>
                  <a:gd name="connsiteX552" fmla="*/ 162176 w 821596"/>
                  <a:gd name="connsiteY552" fmla="*/ 202245 h 822027"/>
                  <a:gd name="connsiteX553" fmla="*/ 160055 w 821596"/>
                  <a:gd name="connsiteY553" fmla="*/ 204720 h 822027"/>
                  <a:gd name="connsiteX554" fmla="*/ 116972 w 821596"/>
                  <a:gd name="connsiteY554" fmla="*/ 208520 h 822027"/>
                  <a:gd name="connsiteX555" fmla="*/ 74685 w 821596"/>
                  <a:gd name="connsiteY555" fmla="*/ 212320 h 822027"/>
                  <a:gd name="connsiteX556" fmla="*/ 71548 w 821596"/>
                  <a:gd name="connsiteY556" fmla="*/ 209758 h 822027"/>
                  <a:gd name="connsiteX557" fmla="*/ 63992 w 821596"/>
                  <a:gd name="connsiteY557" fmla="*/ 124387 h 822027"/>
                  <a:gd name="connsiteX558" fmla="*/ 66245 w 821596"/>
                  <a:gd name="connsiteY558" fmla="*/ 121735 h 822027"/>
                  <a:gd name="connsiteX559" fmla="*/ 151880 w 821596"/>
                  <a:gd name="connsiteY559" fmla="*/ 114136 h 822027"/>
                  <a:gd name="connsiteX560" fmla="*/ 424074 w 821596"/>
                  <a:gd name="connsiteY560" fmla="*/ 88639 h 822027"/>
                  <a:gd name="connsiteX561" fmla="*/ 426769 w 821596"/>
                  <a:gd name="connsiteY561" fmla="*/ 90893 h 822027"/>
                  <a:gd name="connsiteX562" fmla="*/ 431984 w 821596"/>
                  <a:gd name="connsiteY562" fmla="*/ 149574 h 822027"/>
                  <a:gd name="connsiteX563" fmla="*/ 403350 w 821596"/>
                  <a:gd name="connsiteY563" fmla="*/ 152137 h 822027"/>
                  <a:gd name="connsiteX564" fmla="*/ 411216 w 821596"/>
                  <a:gd name="connsiteY564" fmla="*/ 240777 h 822027"/>
                  <a:gd name="connsiteX565" fmla="*/ 409802 w 821596"/>
                  <a:gd name="connsiteY565" fmla="*/ 242456 h 822027"/>
                  <a:gd name="connsiteX566" fmla="*/ 383024 w 821596"/>
                  <a:gd name="connsiteY566" fmla="*/ 244842 h 822027"/>
                  <a:gd name="connsiteX567" fmla="*/ 381301 w 821596"/>
                  <a:gd name="connsiteY567" fmla="*/ 243385 h 822027"/>
                  <a:gd name="connsiteX568" fmla="*/ 378694 w 821596"/>
                  <a:gd name="connsiteY568" fmla="*/ 214088 h 822027"/>
                  <a:gd name="connsiteX569" fmla="*/ 347365 w 821596"/>
                  <a:gd name="connsiteY569" fmla="*/ 216872 h 822027"/>
                  <a:gd name="connsiteX570" fmla="*/ 345686 w 821596"/>
                  <a:gd name="connsiteY570" fmla="*/ 215458 h 822027"/>
                  <a:gd name="connsiteX571" fmla="*/ 343255 w 821596"/>
                  <a:gd name="connsiteY571" fmla="*/ 187973 h 822027"/>
                  <a:gd name="connsiteX572" fmla="*/ 344670 w 821596"/>
                  <a:gd name="connsiteY572" fmla="*/ 186250 h 822027"/>
                  <a:gd name="connsiteX573" fmla="*/ 375955 w 821596"/>
                  <a:gd name="connsiteY573" fmla="*/ 183466 h 822027"/>
                  <a:gd name="connsiteX574" fmla="*/ 373392 w 821596"/>
                  <a:gd name="connsiteY574" fmla="*/ 154744 h 822027"/>
                  <a:gd name="connsiteX575" fmla="*/ 344626 w 821596"/>
                  <a:gd name="connsiteY575" fmla="*/ 157307 h 822027"/>
                  <a:gd name="connsiteX576" fmla="*/ 341356 w 821596"/>
                  <a:gd name="connsiteY576" fmla="*/ 154567 h 822027"/>
                  <a:gd name="connsiteX577" fmla="*/ 336186 w 821596"/>
                  <a:gd name="connsiteY577" fmla="*/ 96417 h 822027"/>
                  <a:gd name="connsiteX578" fmla="*/ 178967 w 821596"/>
                  <a:gd name="connsiteY578" fmla="*/ 80952 h 822027"/>
                  <a:gd name="connsiteX579" fmla="*/ 33369 w 821596"/>
                  <a:gd name="connsiteY579" fmla="*/ 93899 h 822027"/>
                  <a:gd name="connsiteX580" fmla="*/ 30850 w 821596"/>
                  <a:gd name="connsiteY580" fmla="*/ 97124 h 822027"/>
                  <a:gd name="connsiteX581" fmla="*/ 43753 w 821596"/>
                  <a:gd name="connsiteY581" fmla="*/ 242766 h 822027"/>
                  <a:gd name="connsiteX582" fmla="*/ 46979 w 821596"/>
                  <a:gd name="connsiteY582" fmla="*/ 245506 h 822027"/>
                  <a:gd name="connsiteX583" fmla="*/ 192577 w 821596"/>
                  <a:gd name="connsiteY583" fmla="*/ 232559 h 822027"/>
                  <a:gd name="connsiteX584" fmla="*/ 195361 w 821596"/>
                  <a:gd name="connsiteY584" fmla="*/ 229377 h 822027"/>
                  <a:gd name="connsiteX585" fmla="*/ 188865 w 821596"/>
                  <a:gd name="connsiteY585" fmla="*/ 156689 h 822027"/>
                  <a:gd name="connsiteX586" fmla="*/ 182458 w 821596"/>
                  <a:gd name="connsiteY586" fmla="*/ 84000 h 822027"/>
                  <a:gd name="connsiteX587" fmla="*/ 178967 w 821596"/>
                  <a:gd name="connsiteY587" fmla="*/ 80952 h 822027"/>
                  <a:gd name="connsiteX588" fmla="*/ 695518 w 821596"/>
                  <a:gd name="connsiteY588" fmla="*/ 65883 h 822027"/>
                  <a:gd name="connsiteX589" fmla="*/ 698213 w 821596"/>
                  <a:gd name="connsiteY589" fmla="*/ 68092 h 822027"/>
                  <a:gd name="connsiteX590" fmla="*/ 705813 w 821596"/>
                  <a:gd name="connsiteY590" fmla="*/ 153992 h 822027"/>
                  <a:gd name="connsiteX591" fmla="*/ 703692 w 821596"/>
                  <a:gd name="connsiteY591" fmla="*/ 156467 h 822027"/>
                  <a:gd name="connsiteX592" fmla="*/ 660609 w 821596"/>
                  <a:gd name="connsiteY592" fmla="*/ 160267 h 822027"/>
                  <a:gd name="connsiteX593" fmla="*/ 618322 w 821596"/>
                  <a:gd name="connsiteY593" fmla="*/ 164067 h 822027"/>
                  <a:gd name="connsiteX594" fmla="*/ 615185 w 821596"/>
                  <a:gd name="connsiteY594" fmla="*/ 161505 h 822027"/>
                  <a:gd name="connsiteX595" fmla="*/ 607629 w 821596"/>
                  <a:gd name="connsiteY595" fmla="*/ 76134 h 822027"/>
                  <a:gd name="connsiteX596" fmla="*/ 609882 w 821596"/>
                  <a:gd name="connsiteY596" fmla="*/ 73482 h 822027"/>
                  <a:gd name="connsiteX597" fmla="*/ 695518 w 821596"/>
                  <a:gd name="connsiteY597" fmla="*/ 65883 h 822027"/>
                  <a:gd name="connsiteX598" fmla="*/ 515897 w 821596"/>
                  <a:gd name="connsiteY598" fmla="*/ 51964 h 822027"/>
                  <a:gd name="connsiteX599" fmla="*/ 517620 w 821596"/>
                  <a:gd name="connsiteY599" fmla="*/ 53377 h 822027"/>
                  <a:gd name="connsiteX600" fmla="*/ 522570 w 821596"/>
                  <a:gd name="connsiteY600" fmla="*/ 109185 h 822027"/>
                  <a:gd name="connsiteX601" fmla="*/ 521155 w 821596"/>
                  <a:gd name="connsiteY601" fmla="*/ 110865 h 822027"/>
                  <a:gd name="connsiteX602" fmla="*/ 499106 w 821596"/>
                  <a:gd name="connsiteY602" fmla="*/ 112809 h 822027"/>
                  <a:gd name="connsiteX603" fmla="*/ 494378 w 821596"/>
                  <a:gd name="connsiteY603" fmla="*/ 113251 h 822027"/>
                  <a:gd name="connsiteX604" fmla="*/ 461458 w 821596"/>
                  <a:gd name="connsiteY604" fmla="*/ 116168 h 822027"/>
                  <a:gd name="connsiteX605" fmla="*/ 459779 w 821596"/>
                  <a:gd name="connsiteY605" fmla="*/ 114798 h 822027"/>
                  <a:gd name="connsiteX606" fmla="*/ 457349 w 821596"/>
                  <a:gd name="connsiteY606" fmla="*/ 87313 h 822027"/>
                  <a:gd name="connsiteX607" fmla="*/ 458762 w 821596"/>
                  <a:gd name="connsiteY607" fmla="*/ 85589 h 822027"/>
                  <a:gd name="connsiteX608" fmla="*/ 490047 w 821596"/>
                  <a:gd name="connsiteY608" fmla="*/ 82806 h 822027"/>
                  <a:gd name="connsiteX609" fmla="*/ 487661 w 821596"/>
                  <a:gd name="connsiteY609" fmla="*/ 56028 h 822027"/>
                  <a:gd name="connsiteX610" fmla="*/ 489075 w 821596"/>
                  <a:gd name="connsiteY610" fmla="*/ 54349 h 822027"/>
                  <a:gd name="connsiteX611" fmla="*/ 209854 w 821596"/>
                  <a:gd name="connsiteY611" fmla="*/ 48253 h 822027"/>
                  <a:gd name="connsiteX612" fmla="*/ 211400 w 821596"/>
                  <a:gd name="connsiteY612" fmla="*/ 49534 h 822027"/>
                  <a:gd name="connsiteX613" fmla="*/ 229915 w 821596"/>
                  <a:gd name="connsiteY613" fmla="*/ 258099 h 822027"/>
                  <a:gd name="connsiteX614" fmla="*/ 228634 w 821596"/>
                  <a:gd name="connsiteY614" fmla="*/ 259646 h 822027"/>
                  <a:gd name="connsiteX615" fmla="*/ 20069 w 821596"/>
                  <a:gd name="connsiteY615" fmla="*/ 278160 h 822027"/>
                  <a:gd name="connsiteX616" fmla="*/ 18523 w 821596"/>
                  <a:gd name="connsiteY616" fmla="*/ 276879 h 822027"/>
                  <a:gd name="connsiteX617" fmla="*/ 8 w 821596"/>
                  <a:gd name="connsiteY617" fmla="*/ 68314 h 822027"/>
                  <a:gd name="connsiteX618" fmla="*/ 1289 w 821596"/>
                  <a:gd name="connsiteY618" fmla="*/ 66768 h 822027"/>
                  <a:gd name="connsiteX619" fmla="*/ 328453 w 821596"/>
                  <a:gd name="connsiteY619" fmla="*/ 37779 h 822027"/>
                  <a:gd name="connsiteX620" fmla="*/ 331149 w 821596"/>
                  <a:gd name="connsiteY620" fmla="*/ 40033 h 822027"/>
                  <a:gd name="connsiteX621" fmla="*/ 336142 w 821596"/>
                  <a:gd name="connsiteY621" fmla="*/ 96151 h 822027"/>
                  <a:gd name="connsiteX622" fmla="*/ 306139 w 821596"/>
                  <a:gd name="connsiteY622" fmla="*/ 98802 h 822027"/>
                  <a:gd name="connsiteX623" fmla="*/ 311486 w 821596"/>
                  <a:gd name="connsiteY623" fmla="*/ 159074 h 822027"/>
                  <a:gd name="connsiteX624" fmla="*/ 310071 w 821596"/>
                  <a:gd name="connsiteY624" fmla="*/ 160753 h 822027"/>
                  <a:gd name="connsiteX625" fmla="*/ 283294 w 821596"/>
                  <a:gd name="connsiteY625" fmla="*/ 163139 h 822027"/>
                  <a:gd name="connsiteX626" fmla="*/ 281570 w 821596"/>
                  <a:gd name="connsiteY626" fmla="*/ 161681 h 822027"/>
                  <a:gd name="connsiteX627" fmla="*/ 278963 w 821596"/>
                  <a:gd name="connsiteY627" fmla="*/ 132385 h 822027"/>
                  <a:gd name="connsiteX628" fmla="*/ 249932 w 821596"/>
                  <a:gd name="connsiteY628" fmla="*/ 134947 h 822027"/>
                  <a:gd name="connsiteX629" fmla="*/ 248253 w 821596"/>
                  <a:gd name="connsiteY629" fmla="*/ 133622 h 822027"/>
                  <a:gd name="connsiteX630" fmla="*/ 245823 w 821596"/>
                  <a:gd name="connsiteY630" fmla="*/ 106138 h 822027"/>
                  <a:gd name="connsiteX631" fmla="*/ 247237 w 821596"/>
                  <a:gd name="connsiteY631" fmla="*/ 104414 h 822027"/>
                  <a:gd name="connsiteX632" fmla="*/ 276223 w 821596"/>
                  <a:gd name="connsiteY632" fmla="*/ 101851 h 822027"/>
                  <a:gd name="connsiteX633" fmla="*/ 273705 w 821596"/>
                  <a:gd name="connsiteY633" fmla="*/ 73527 h 822027"/>
                  <a:gd name="connsiteX634" fmla="*/ 244674 w 821596"/>
                  <a:gd name="connsiteY634" fmla="*/ 76090 h 822027"/>
                  <a:gd name="connsiteX635" fmla="*/ 242995 w 821596"/>
                  <a:gd name="connsiteY635" fmla="*/ 74676 h 822027"/>
                  <a:gd name="connsiteX636" fmla="*/ 240565 w 821596"/>
                  <a:gd name="connsiteY636" fmla="*/ 47191 h 822027"/>
                  <a:gd name="connsiteX637" fmla="*/ 241978 w 821596"/>
                  <a:gd name="connsiteY637" fmla="*/ 45468 h 822027"/>
                  <a:gd name="connsiteX638" fmla="*/ 290629 w 821596"/>
                  <a:gd name="connsiteY638" fmla="*/ 41138 h 822027"/>
                  <a:gd name="connsiteX639" fmla="*/ 304283 w 821596"/>
                  <a:gd name="connsiteY639" fmla="*/ 39945 h 822027"/>
                  <a:gd name="connsiteX640" fmla="*/ 722561 w 821596"/>
                  <a:gd name="connsiteY640" fmla="*/ 32698 h 822027"/>
                  <a:gd name="connsiteX641" fmla="*/ 576963 w 821596"/>
                  <a:gd name="connsiteY641" fmla="*/ 45646 h 822027"/>
                  <a:gd name="connsiteX642" fmla="*/ 574445 w 821596"/>
                  <a:gd name="connsiteY642" fmla="*/ 48871 h 822027"/>
                  <a:gd name="connsiteX643" fmla="*/ 587348 w 821596"/>
                  <a:gd name="connsiteY643" fmla="*/ 194513 h 822027"/>
                  <a:gd name="connsiteX644" fmla="*/ 590573 w 821596"/>
                  <a:gd name="connsiteY644" fmla="*/ 197253 h 822027"/>
                  <a:gd name="connsiteX645" fmla="*/ 736171 w 821596"/>
                  <a:gd name="connsiteY645" fmla="*/ 184306 h 822027"/>
                  <a:gd name="connsiteX646" fmla="*/ 738955 w 821596"/>
                  <a:gd name="connsiteY646" fmla="*/ 181124 h 822027"/>
                  <a:gd name="connsiteX647" fmla="*/ 732460 w 821596"/>
                  <a:gd name="connsiteY647" fmla="*/ 108436 h 822027"/>
                  <a:gd name="connsiteX648" fmla="*/ 726052 w 821596"/>
                  <a:gd name="connsiteY648" fmla="*/ 35748 h 822027"/>
                  <a:gd name="connsiteX649" fmla="*/ 722561 w 821596"/>
                  <a:gd name="connsiteY649" fmla="*/ 32698 h 822027"/>
                  <a:gd name="connsiteX650" fmla="*/ 388901 w 821596"/>
                  <a:gd name="connsiteY650" fmla="*/ 31505 h 822027"/>
                  <a:gd name="connsiteX651" fmla="*/ 392746 w 821596"/>
                  <a:gd name="connsiteY651" fmla="*/ 34731 h 822027"/>
                  <a:gd name="connsiteX652" fmla="*/ 394866 w 821596"/>
                  <a:gd name="connsiteY652" fmla="*/ 58592 h 822027"/>
                  <a:gd name="connsiteX653" fmla="*/ 391951 w 821596"/>
                  <a:gd name="connsiteY653" fmla="*/ 62083 h 822027"/>
                  <a:gd name="connsiteX654" fmla="*/ 368090 w 821596"/>
                  <a:gd name="connsiteY654" fmla="*/ 64203 h 822027"/>
                  <a:gd name="connsiteX655" fmla="*/ 364246 w 821596"/>
                  <a:gd name="connsiteY655" fmla="*/ 60978 h 822027"/>
                  <a:gd name="connsiteX656" fmla="*/ 362168 w 821596"/>
                  <a:gd name="connsiteY656" fmla="*/ 37470 h 822027"/>
                  <a:gd name="connsiteX657" fmla="*/ 365395 w 821596"/>
                  <a:gd name="connsiteY657" fmla="*/ 33582 h 822027"/>
                  <a:gd name="connsiteX658" fmla="*/ 753493 w 821596"/>
                  <a:gd name="connsiteY658" fmla="*/ 0 h 822027"/>
                  <a:gd name="connsiteX659" fmla="*/ 754155 w 821596"/>
                  <a:gd name="connsiteY659" fmla="*/ 132 h 822027"/>
                  <a:gd name="connsiteX660" fmla="*/ 754862 w 821596"/>
                  <a:gd name="connsiteY660" fmla="*/ 707 h 822027"/>
                  <a:gd name="connsiteX661" fmla="*/ 754862 w 821596"/>
                  <a:gd name="connsiteY661" fmla="*/ 751 h 822027"/>
                  <a:gd name="connsiteX662" fmla="*/ 755039 w 821596"/>
                  <a:gd name="connsiteY662" fmla="*/ 1326 h 822027"/>
                  <a:gd name="connsiteX663" fmla="*/ 773553 w 821596"/>
                  <a:gd name="connsiteY663" fmla="*/ 209891 h 822027"/>
                  <a:gd name="connsiteX664" fmla="*/ 772272 w 821596"/>
                  <a:gd name="connsiteY664" fmla="*/ 211437 h 822027"/>
                  <a:gd name="connsiteX665" fmla="*/ 563707 w 821596"/>
                  <a:gd name="connsiteY665" fmla="*/ 229951 h 822027"/>
                  <a:gd name="connsiteX666" fmla="*/ 562558 w 821596"/>
                  <a:gd name="connsiteY666" fmla="*/ 229510 h 822027"/>
                  <a:gd name="connsiteX667" fmla="*/ 562514 w 821596"/>
                  <a:gd name="connsiteY667" fmla="*/ 229421 h 822027"/>
                  <a:gd name="connsiteX668" fmla="*/ 562161 w 821596"/>
                  <a:gd name="connsiteY668" fmla="*/ 228626 h 822027"/>
                  <a:gd name="connsiteX669" fmla="*/ 543646 w 821596"/>
                  <a:gd name="connsiteY669" fmla="*/ 20061 h 822027"/>
                  <a:gd name="connsiteX670" fmla="*/ 544927 w 821596"/>
                  <a:gd name="connsiteY670" fmla="*/ 18515 h 822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</a:cxnLst>
                <a:rect l="l" t="t" r="r" b="b"/>
                <a:pathLst>
                  <a:path w="821596" h="822027">
                    <a:moveTo>
                      <a:pt x="335038" y="768552"/>
                    </a:moveTo>
                    <a:cubicBezTo>
                      <a:pt x="335436" y="768508"/>
                      <a:pt x="335789" y="768818"/>
                      <a:pt x="335789" y="769126"/>
                    </a:cubicBezTo>
                    <a:lnTo>
                      <a:pt x="338131" y="795419"/>
                    </a:lnTo>
                    <a:cubicBezTo>
                      <a:pt x="338264" y="796744"/>
                      <a:pt x="337247" y="797937"/>
                      <a:pt x="335921" y="798070"/>
                    </a:cubicBezTo>
                    <a:lnTo>
                      <a:pt x="310160" y="800368"/>
                    </a:lnTo>
                    <a:cubicBezTo>
                      <a:pt x="308526" y="800545"/>
                      <a:pt x="307023" y="799307"/>
                      <a:pt x="306890" y="797628"/>
                    </a:cubicBezTo>
                    <a:lnTo>
                      <a:pt x="304769" y="773679"/>
                    </a:lnTo>
                    <a:cubicBezTo>
                      <a:pt x="304637" y="772353"/>
                      <a:pt x="305653" y="771159"/>
                      <a:pt x="306979" y="771027"/>
                    </a:cubicBezTo>
                    <a:close/>
                    <a:moveTo>
                      <a:pt x="727378" y="731789"/>
                    </a:moveTo>
                    <a:cubicBezTo>
                      <a:pt x="728748" y="731656"/>
                      <a:pt x="729941" y="732673"/>
                      <a:pt x="730117" y="734042"/>
                    </a:cubicBezTo>
                    <a:lnTo>
                      <a:pt x="732371" y="759671"/>
                    </a:lnTo>
                    <a:cubicBezTo>
                      <a:pt x="732504" y="760997"/>
                      <a:pt x="731488" y="762189"/>
                      <a:pt x="730162" y="762322"/>
                    </a:cubicBezTo>
                    <a:lnTo>
                      <a:pt x="705063" y="764532"/>
                    </a:lnTo>
                    <a:cubicBezTo>
                      <a:pt x="703428" y="764709"/>
                      <a:pt x="701926" y="763471"/>
                      <a:pt x="701794" y="761792"/>
                    </a:cubicBezTo>
                    <a:lnTo>
                      <a:pt x="699584" y="737003"/>
                    </a:lnTo>
                    <a:cubicBezTo>
                      <a:pt x="699451" y="735500"/>
                      <a:pt x="700556" y="734175"/>
                      <a:pt x="702059" y="734042"/>
                    </a:cubicBezTo>
                    <a:close/>
                    <a:moveTo>
                      <a:pt x="481783" y="725337"/>
                    </a:moveTo>
                    <a:cubicBezTo>
                      <a:pt x="483152" y="725248"/>
                      <a:pt x="484346" y="726221"/>
                      <a:pt x="484478" y="727546"/>
                    </a:cubicBezTo>
                    <a:lnTo>
                      <a:pt x="487130" y="757638"/>
                    </a:lnTo>
                    <a:lnTo>
                      <a:pt x="487350" y="760112"/>
                    </a:lnTo>
                    <a:lnTo>
                      <a:pt x="489295" y="781986"/>
                    </a:lnTo>
                    <a:cubicBezTo>
                      <a:pt x="489428" y="783311"/>
                      <a:pt x="488411" y="784504"/>
                      <a:pt x="487085" y="784637"/>
                    </a:cubicBezTo>
                    <a:lnTo>
                      <a:pt x="401892" y="792193"/>
                    </a:lnTo>
                    <a:cubicBezTo>
                      <a:pt x="400258" y="792370"/>
                      <a:pt x="398755" y="791133"/>
                      <a:pt x="398622" y="789453"/>
                    </a:cubicBezTo>
                    <a:lnTo>
                      <a:pt x="396325" y="763515"/>
                    </a:lnTo>
                    <a:cubicBezTo>
                      <a:pt x="396280" y="763383"/>
                      <a:pt x="396413" y="763249"/>
                      <a:pt x="396545" y="763249"/>
                    </a:cubicBezTo>
                    <a:lnTo>
                      <a:pt x="456110" y="757948"/>
                    </a:lnTo>
                    <a:lnTo>
                      <a:pt x="453636" y="730286"/>
                    </a:lnTo>
                    <a:cubicBezTo>
                      <a:pt x="453503" y="728960"/>
                      <a:pt x="454519" y="727767"/>
                      <a:pt x="455845" y="727635"/>
                    </a:cubicBezTo>
                    <a:close/>
                    <a:moveTo>
                      <a:pt x="816636" y="723879"/>
                    </a:moveTo>
                    <a:cubicBezTo>
                      <a:pt x="818006" y="723746"/>
                      <a:pt x="819199" y="724763"/>
                      <a:pt x="819331" y="726132"/>
                    </a:cubicBezTo>
                    <a:lnTo>
                      <a:pt x="821585" y="751761"/>
                    </a:lnTo>
                    <a:cubicBezTo>
                      <a:pt x="821718" y="753087"/>
                      <a:pt x="820702" y="754279"/>
                      <a:pt x="819376" y="754412"/>
                    </a:cubicBezTo>
                    <a:lnTo>
                      <a:pt x="794277" y="756622"/>
                    </a:lnTo>
                    <a:cubicBezTo>
                      <a:pt x="792642" y="756799"/>
                      <a:pt x="791140" y="755561"/>
                      <a:pt x="791008" y="753882"/>
                    </a:cubicBezTo>
                    <a:lnTo>
                      <a:pt x="788798" y="728784"/>
                    </a:lnTo>
                    <a:cubicBezTo>
                      <a:pt x="788665" y="727458"/>
                      <a:pt x="789682" y="726265"/>
                      <a:pt x="791008" y="726132"/>
                    </a:cubicBezTo>
                    <a:close/>
                    <a:moveTo>
                      <a:pt x="384306" y="672445"/>
                    </a:moveTo>
                    <a:cubicBezTo>
                      <a:pt x="386470" y="672268"/>
                      <a:pt x="388415" y="673859"/>
                      <a:pt x="388592" y="676024"/>
                    </a:cubicBezTo>
                    <a:lnTo>
                      <a:pt x="390889" y="702050"/>
                    </a:lnTo>
                    <a:lnTo>
                      <a:pt x="418640" y="699576"/>
                    </a:lnTo>
                    <a:cubicBezTo>
                      <a:pt x="420009" y="699443"/>
                      <a:pt x="421202" y="700460"/>
                      <a:pt x="421335" y="701829"/>
                    </a:cubicBezTo>
                    <a:lnTo>
                      <a:pt x="423499" y="726177"/>
                    </a:lnTo>
                    <a:cubicBezTo>
                      <a:pt x="423633" y="727502"/>
                      <a:pt x="422616" y="728695"/>
                      <a:pt x="421290" y="728828"/>
                    </a:cubicBezTo>
                    <a:lnTo>
                      <a:pt x="393496" y="731302"/>
                    </a:lnTo>
                    <a:lnTo>
                      <a:pt x="396148" y="761085"/>
                    </a:lnTo>
                    <a:cubicBezTo>
                      <a:pt x="396236" y="761880"/>
                      <a:pt x="395617" y="762587"/>
                      <a:pt x="394822" y="762676"/>
                    </a:cubicBezTo>
                    <a:lnTo>
                      <a:pt x="337246" y="767801"/>
                    </a:lnTo>
                    <a:cubicBezTo>
                      <a:pt x="336407" y="767889"/>
                      <a:pt x="335655" y="767271"/>
                      <a:pt x="335567" y="766387"/>
                    </a:cubicBezTo>
                    <a:lnTo>
                      <a:pt x="332916" y="736649"/>
                    </a:lnTo>
                    <a:lnTo>
                      <a:pt x="304724" y="739168"/>
                    </a:lnTo>
                    <a:cubicBezTo>
                      <a:pt x="303090" y="739345"/>
                      <a:pt x="301587" y="738108"/>
                      <a:pt x="301454" y="736428"/>
                    </a:cubicBezTo>
                    <a:lnTo>
                      <a:pt x="299333" y="712656"/>
                    </a:lnTo>
                    <a:cubicBezTo>
                      <a:pt x="299201" y="711330"/>
                      <a:pt x="300217" y="710136"/>
                      <a:pt x="301543" y="710004"/>
                    </a:cubicBezTo>
                    <a:lnTo>
                      <a:pt x="330308" y="707441"/>
                    </a:lnTo>
                    <a:lnTo>
                      <a:pt x="328011" y="681370"/>
                    </a:lnTo>
                    <a:cubicBezTo>
                      <a:pt x="327835" y="679206"/>
                      <a:pt x="329381" y="677305"/>
                      <a:pt x="331546" y="677128"/>
                    </a:cubicBezTo>
                    <a:close/>
                    <a:moveTo>
                      <a:pt x="201503" y="657862"/>
                    </a:moveTo>
                    <a:cubicBezTo>
                      <a:pt x="202255" y="657819"/>
                      <a:pt x="202962" y="658393"/>
                      <a:pt x="203051" y="659143"/>
                    </a:cubicBezTo>
                    <a:lnTo>
                      <a:pt x="210827" y="746901"/>
                    </a:lnTo>
                    <a:cubicBezTo>
                      <a:pt x="210915" y="747696"/>
                      <a:pt x="210341" y="748358"/>
                      <a:pt x="209546" y="748447"/>
                    </a:cubicBezTo>
                    <a:lnTo>
                      <a:pt x="121789" y="756223"/>
                    </a:lnTo>
                    <a:cubicBezTo>
                      <a:pt x="120994" y="756312"/>
                      <a:pt x="120331" y="755738"/>
                      <a:pt x="120243" y="754942"/>
                    </a:cubicBezTo>
                    <a:lnTo>
                      <a:pt x="112466" y="667186"/>
                    </a:lnTo>
                    <a:cubicBezTo>
                      <a:pt x="112378" y="666391"/>
                      <a:pt x="112952" y="665727"/>
                      <a:pt x="113747" y="665639"/>
                    </a:cubicBezTo>
                    <a:close/>
                    <a:moveTo>
                      <a:pt x="229208" y="624721"/>
                    </a:moveTo>
                    <a:lnTo>
                      <a:pt x="80517" y="637934"/>
                    </a:lnTo>
                    <a:cubicBezTo>
                      <a:pt x="79722" y="638022"/>
                      <a:pt x="79148" y="638685"/>
                      <a:pt x="79236" y="639480"/>
                    </a:cubicBezTo>
                    <a:lnTo>
                      <a:pt x="92448" y="788171"/>
                    </a:lnTo>
                    <a:cubicBezTo>
                      <a:pt x="92536" y="788966"/>
                      <a:pt x="93199" y="789540"/>
                      <a:pt x="93994" y="789452"/>
                    </a:cubicBezTo>
                    <a:lnTo>
                      <a:pt x="242685" y="776240"/>
                    </a:lnTo>
                    <a:cubicBezTo>
                      <a:pt x="243481" y="776152"/>
                      <a:pt x="244056" y="775490"/>
                      <a:pt x="243967" y="774694"/>
                    </a:cubicBezTo>
                    <a:lnTo>
                      <a:pt x="230754" y="626003"/>
                    </a:lnTo>
                    <a:cubicBezTo>
                      <a:pt x="230666" y="625208"/>
                      <a:pt x="230004" y="624633"/>
                      <a:pt x="229208" y="624721"/>
                    </a:cubicBezTo>
                    <a:close/>
                    <a:moveTo>
                      <a:pt x="256516" y="592111"/>
                    </a:moveTo>
                    <a:cubicBezTo>
                      <a:pt x="257312" y="592068"/>
                      <a:pt x="258019" y="592642"/>
                      <a:pt x="258062" y="593393"/>
                    </a:cubicBezTo>
                    <a:lnTo>
                      <a:pt x="276577" y="801958"/>
                    </a:lnTo>
                    <a:cubicBezTo>
                      <a:pt x="276665" y="802753"/>
                      <a:pt x="276091" y="803415"/>
                      <a:pt x="275296" y="803504"/>
                    </a:cubicBezTo>
                    <a:lnTo>
                      <a:pt x="66731" y="822018"/>
                    </a:lnTo>
                    <a:cubicBezTo>
                      <a:pt x="65935" y="822107"/>
                      <a:pt x="65273" y="821533"/>
                      <a:pt x="65185" y="820737"/>
                    </a:cubicBezTo>
                    <a:lnTo>
                      <a:pt x="46670" y="612172"/>
                    </a:lnTo>
                    <a:cubicBezTo>
                      <a:pt x="46582" y="611378"/>
                      <a:pt x="47156" y="610714"/>
                      <a:pt x="47951" y="610626"/>
                    </a:cubicBezTo>
                    <a:close/>
                    <a:moveTo>
                      <a:pt x="618367" y="559943"/>
                    </a:moveTo>
                    <a:cubicBezTo>
                      <a:pt x="620090" y="559766"/>
                      <a:pt x="620400" y="560429"/>
                      <a:pt x="620488" y="561887"/>
                    </a:cubicBezTo>
                    <a:cubicBezTo>
                      <a:pt x="620797" y="566262"/>
                      <a:pt x="622299" y="583717"/>
                      <a:pt x="622830" y="588046"/>
                    </a:cubicBezTo>
                    <a:cubicBezTo>
                      <a:pt x="623006" y="589682"/>
                      <a:pt x="622476" y="590124"/>
                      <a:pt x="620930" y="590256"/>
                    </a:cubicBezTo>
                    <a:cubicBezTo>
                      <a:pt x="612225" y="590919"/>
                      <a:pt x="603476" y="591715"/>
                      <a:pt x="594771" y="592554"/>
                    </a:cubicBezTo>
                    <a:cubicBezTo>
                      <a:pt x="593269" y="592687"/>
                      <a:pt x="592650" y="592422"/>
                      <a:pt x="592517" y="590742"/>
                    </a:cubicBezTo>
                    <a:cubicBezTo>
                      <a:pt x="591810" y="581949"/>
                      <a:pt x="591015" y="573111"/>
                      <a:pt x="590175" y="564317"/>
                    </a:cubicBezTo>
                    <a:cubicBezTo>
                      <a:pt x="590043" y="562815"/>
                      <a:pt x="590485" y="562418"/>
                      <a:pt x="591943" y="562286"/>
                    </a:cubicBezTo>
                    <a:cubicBezTo>
                      <a:pt x="600736" y="561578"/>
                      <a:pt x="609573" y="560827"/>
                      <a:pt x="618367" y="559943"/>
                    </a:cubicBezTo>
                    <a:close/>
                    <a:moveTo>
                      <a:pt x="314401" y="556187"/>
                    </a:moveTo>
                    <a:cubicBezTo>
                      <a:pt x="315771" y="556098"/>
                      <a:pt x="316964" y="557071"/>
                      <a:pt x="317009" y="558396"/>
                    </a:cubicBezTo>
                    <a:lnTo>
                      <a:pt x="321957" y="613984"/>
                    </a:lnTo>
                    <a:cubicBezTo>
                      <a:pt x="322091" y="615309"/>
                      <a:pt x="321073" y="616503"/>
                      <a:pt x="319748" y="616635"/>
                    </a:cubicBezTo>
                    <a:lnTo>
                      <a:pt x="294606" y="618889"/>
                    </a:lnTo>
                    <a:cubicBezTo>
                      <a:pt x="292970" y="619066"/>
                      <a:pt x="291468" y="617829"/>
                      <a:pt x="291336" y="616149"/>
                    </a:cubicBezTo>
                    <a:lnTo>
                      <a:pt x="286254" y="558705"/>
                    </a:lnTo>
                    <a:close/>
                    <a:moveTo>
                      <a:pt x="375866" y="550752"/>
                    </a:moveTo>
                    <a:cubicBezTo>
                      <a:pt x="376131" y="550707"/>
                      <a:pt x="376308" y="550884"/>
                      <a:pt x="376353" y="551149"/>
                    </a:cubicBezTo>
                    <a:lnTo>
                      <a:pt x="378694" y="577662"/>
                    </a:lnTo>
                    <a:cubicBezTo>
                      <a:pt x="378827" y="578988"/>
                      <a:pt x="377811" y="580180"/>
                      <a:pt x="376485" y="580313"/>
                    </a:cubicBezTo>
                    <a:lnTo>
                      <a:pt x="352535" y="582434"/>
                    </a:lnTo>
                    <a:cubicBezTo>
                      <a:pt x="350901" y="582611"/>
                      <a:pt x="349398" y="581374"/>
                      <a:pt x="349265" y="579695"/>
                    </a:cubicBezTo>
                    <a:lnTo>
                      <a:pt x="347144" y="555745"/>
                    </a:lnTo>
                    <a:cubicBezTo>
                      <a:pt x="347012" y="554419"/>
                      <a:pt x="348028" y="553227"/>
                      <a:pt x="349354" y="553094"/>
                    </a:cubicBezTo>
                    <a:close/>
                    <a:moveTo>
                      <a:pt x="645497" y="526759"/>
                    </a:moveTo>
                    <a:cubicBezTo>
                      <a:pt x="616776" y="529366"/>
                      <a:pt x="588054" y="531929"/>
                      <a:pt x="559332" y="534404"/>
                    </a:cubicBezTo>
                    <a:cubicBezTo>
                      <a:pt x="557255" y="534581"/>
                      <a:pt x="556813" y="535199"/>
                      <a:pt x="556990" y="537232"/>
                    </a:cubicBezTo>
                    <a:cubicBezTo>
                      <a:pt x="558359" y="551593"/>
                      <a:pt x="563441" y="608860"/>
                      <a:pt x="564590" y="623132"/>
                    </a:cubicBezTo>
                    <a:cubicBezTo>
                      <a:pt x="564811" y="625474"/>
                      <a:pt x="565474" y="625961"/>
                      <a:pt x="567728" y="625739"/>
                    </a:cubicBezTo>
                    <a:cubicBezTo>
                      <a:pt x="596361" y="623089"/>
                      <a:pt x="624994" y="620569"/>
                      <a:pt x="653628" y="618096"/>
                    </a:cubicBezTo>
                    <a:cubicBezTo>
                      <a:pt x="655705" y="617919"/>
                      <a:pt x="656146" y="617300"/>
                      <a:pt x="655970" y="615267"/>
                    </a:cubicBezTo>
                    <a:cubicBezTo>
                      <a:pt x="653318" y="586545"/>
                      <a:pt x="650800" y="557823"/>
                      <a:pt x="648325" y="529101"/>
                    </a:cubicBezTo>
                    <a:cubicBezTo>
                      <a:pt x="648148" y="527024"/>
                      <a:pt x="647530" y="526583"/>
                      <a:pt x="645497" y="526759"/>
                    </a:cubicBezTo>
                    <a:close/>
                    <a:moveTo>
                      <a:pt x="432691" y="516286"/>
                    </a:moveTo>
                    <a:cubicBezTo>
                      <a:pt x="432735" y="516286"/>
                      <a:pt x="432735" y="516330"/>
                      <a:pt x="432735" y="516330"/>
                    </a:cubicBezTo>
                    <a:lnTo>
                      <a:pt x="433088" y="516286"/>
                    </a:lnTo>
                    <a:cubicBezTo>
                      <a:pt x="434458" y="516153"/>
                      <a:pt x="435651" y="517170"/>
                      <a:pt x="435784" y="518539"/>
                    </a:cubicBezTo>
                    <a:lnTo>
                      <a:pt x="438170" y="545184"/>
                    </a:lnTo>
                    <a:lnTo>
                      <a:pt x="465566" y="542754"/>
                    </a:lnTo>
                    <a:cubicBezTo>
                      <a:pt x="466936" y="542622"/>
                      <a:pt x="468129" y="543638"/>
                      <a:pt x="468262" y="545007"/>
                    </a:cubicBezTo>
                    <a:lnTo>
                      <a:pt x="473210" y="600595"/>
                    </a:lnTo>
                    <a:cubicBezTo>
                      <a:pt x="473343" y="601965"/>
                      <a:pt x="472327" y="603158"/>
                      <a:pt x="470912" y="603291"/>
                    </a:cubicBezTo>
                    <a:lnTo>
                      <a:pt x="441749" y="605898"/>
                    </a:lnTo>
                    <a:cubicBezTo>
                      <a:pt x="442103" y="605898"/>
                      <a:pt x="442368" y="606119"/>
                      <a:pt x="442412" y="606472"/>
                    </a:cubicBezTo>
                    <a:lnTo>
                      <a:pt x="444798" y="633117"/>
                    </a:lnTo>
                    <a:cubicBezTo>
                      <a:pt x="444931" y="634443"/>
                      <a:pt x="443914" y="635636"/>
                      <a:pt x="442588" y="635768"/>
                    </a:cubicBezTo>
                    <a:lnTo>
                      <a:pt x="357882" y="643281"/>
                    </a:lnTo>
                    <a:cubicBezTo>
                      <a:pt x="356246" y="643458"/>
                      <a:pt x="354744" y="642220"/>
                      <a:pt x="354612" y="640541"/>
                    </a:cubicBezTo>
                    <a:lnTo>
                      <a:pt x="352446" y="616282"/>
                    </a:lnTo>
                    <a:cubicBezTo>
                      <a:pt x="352314" y="614956"/>
                      <a:pt x="353330" y="613763"/>
                      <a:pt x="354656" y="613631"/>
                    </a:cubicBezTo>
                    <a:lnTo>
                      <a:pt x="412895" y="608460"/>
                    </a:lnTo>
                    <a:lnTo>
                      <a:pt x="407637" y="549249"/>
                    </a:lnTo>
                    <a:cubicBezTo>
                      <a:pt x="407637" y="548808"/>
                      <a:pt x="407814" y="548454"/>
                      <a:pt x="408078" y="548189"/>
                    </a:cubicBezTo>
                    <a:lnTo>
                      <a:pt x="376970" y="550929"/>
                    </a:lnTo>
                    <a:cubicBezTo>
                      <a:pt x="376750" y="550929"/>
                      <a:pt x="376528" y="550752"/>
                      <a:pt x="376528" y="550531"/>
                    </a:cubicBezTo>
                    <a:lnTo>
                      <a:pt x="374187" y="523974"/>
                    </a:lnTo>
                    <a:cubicBezTo>
                      <a:pt x="374054" y="522649"/>
                      <a:pt x="375071" y="521456"/>
                      <a:pt x="376396" y="521323"/>
                    </a:cubicBezTo>
                    <a:lnTo>
                      <a:pt x="431675" y="516418"/>
                    </a:lnTo>
                    <a:cubicBezTo>
                      <a:pt x="431895" y="516198"/>
                      <a:pt x="432205" y="516153"/>
                      <a:pt x="432691" y="516286"/>
                    </a:cubicBezTo>
                    <a:close/>
                    <a:moveTo>
                      <a:pt x="156077" y="479302"/>
                    </a:moveTo>
                    <a:cubicBezTo>
                      <a:pt x="156431" y="479656"/>
                      <a:pt x="156299" y="480186"/>
                      <a:pt x="156342" y="480628"/>
                    </a:cubicBezTo>
                    <a:cubicBezTo>
                      <a:pt x="157138" y="489642"/>
                      <a:pt x="157933" y="498612"/>
                      <a:pt x="158729" y="507582"/>
                    </a:cubicBezTo>
                    <a:cubicBezTo>
                      <a:pt x="158773" y="508156"/>
                      <a:pt x="159127" y="508819"/>
                      <a:pt x="158375" y="509217"/>
                    </a:cubicBezTo>
                    <a:cubicBezTo>
                      <a:pt x="157491" y="499274"/>
                      <a:pt x="156608" y="489288"/>
                      <a:pt x="155724" y="479346"/>
                    </a:cubicBezTo>
                    <a:lnTo>
                      <a:pt x="128769" y="481732"/>
                    </a:lnTo>
                    <a:cubicBezTo>
                      <a:pt x="127886" y="481821"/>
                      <a:pt x="127268" y="482571"/>
                      <a:pt x="127356" y="483411"/>
                    </a:cubicBezTo>
                    <a:lnTo>
                      <a:pt x="129875" y="512045"/>
                    </a:lnTo>
                    <a:lnTo>
                      <a:pt x="158508" y="509526"/>
                    </a:lnTo>
                    <a:cubicBezTo>
                      <a:pt x="159392" y="509437"/>
                      <a:pt x="160010" y="508687"/>
                      <a:pt x="159921" y="507847"/>
                    </a:cubicBezTo>
                    <a:lnTo>
                      <a:pt x="157536" y="480672"/>
                    </a:lnTo>
                    <a:cubicBezTo>
                      <a:pt x="157491" y="479921"/>
                      <a:pt x="156829" y="479346"/>
                      <a:pt x="156077" y="479302"/>
                    </a:cubicBezTo>
                    <a:close/>
                    <a:moveTo>
                      <a:pt x="491902" y="478771"/>
                    </a:moveTo>
                    <a:cubicBezTo>
                      <a:pt x="491947" y="478771"/>
                      <a:pt x="491990" y="478771"/>
                      <a:pt x="491990" y="478816"/>
                    </a:cubicBezTo>
                    <a:lnTo>
                      <a:pt x="494642" y="508862"/>
                    </a:lnTo>
                    <a:cubicBezTo>
                      <a:pt x="494775" y="510188"/>
                      <a:pt x="493758" y="511381"/>
                      <a:pt x="492432" y="511514"/>
                    </a:cubicBezTo>
                    <a:lnTo>
                      <a:pt x="467246" y="513724"/>
                    </a:lnTo>
                    <a:cubicBezTo>
                      <a:pt x="465611" y="513900"/>
                      <a:pt x="464108" y="512663"/>
                      <a:pt x="463975" y="510984"/>
                    </a:cubicBezTo>
                    <a:lnTo>
                      <a:pt x="461589" y="483897"/>
                    </a:lnTo>
                    <a:cubicBezTo>
                      <a:pt x="461457" y="482571"/>
                      <a:pt x="462473" y="481378"/>
                      <a:pt x="463799" y="481246"/>
                    </a:cubicBezTo>
                    <a:close/>
                    <a:moveTo>
                      <a:pt x="641874" y="465339"/>
                    </a:moveTo>
                    <a:cubicBezTo>
                      <a:pt x="643244" y="465206"/>
                      <a:pt x="644437" y="466223"/>
                      <a:pt x="644569" y="467592"/>
                    </a:cubicBezTo>
                    <a:lnTo>
                      <a:pt x="647176" y="496756"/>
                    </a:lnTo>
                    <a:lnTo>
                      <a:pt x="674307" y="494370"/>
                    </a:lnTo>
                    <a:cubicBezTo>
                      <a:pt x="675677" y="494238"/>
                      <a:pt x="676870" y="495254"/>
                      <a:pt x="677002" y="496623"/>
                    </a:cubicBezTo>
                    <a:lnTo>
                      <a:pt x="682084" y="554067"/>
                    </a:lnTo>
                    <a:lnTo>
                      <a:pt x="710851" y="551504"/>
                    </a:lnTo>
                    <a:lnTo>
                      <a:pt x="708421" y="524064"/>
                    </a:lnTo>
                    <a:cubicBezTo>
                      <a:pt x="708288" y="522738"/>
                      <a:pt x="709305" y="521545"/>
                      <a:pt x="710629" y="521413"/>
                    </a:cubicBezTo>
                    <a:lnTo>
                      <a:pt x="740192" y="518806"/>
                    </a:lnTo>
                    <a:lnTo>
                      <a:pt x="737672" y="490437"/>
                    </a:lnTo>
                    <a:cubicBezTo>
                      <a:pt x="737540" y="489112"/>
                      <a:pt x="738556" y="487919"/>
                      <a:pt x="739882" y="487786"/>
                    </a:cubicBezTo>
                    <a:lnTo>
                      <a:pt x="764538" y="485621"/>
                    </a:lnTo>
                    <a:cubicBezTo>
                      <a:pt x="765909" y="485488"/>
                      <a:pt x="767101" y="486505"/>
                      <a:pt x="767233" y="487874"/>
                    </a:cubicBezTo>
                    <a:lnTo>
                      <a:pt x="769753" y="516110"/>
                    </a:lnTo>
                    <a:cubicBezTo>
                      <a:pt x="769753" y="516066"/>
                      <a:pt x="769796" y="516022"/>
                      <a:pt x="769841" y="516022"/>
                    </a:cubicBezTo>
                    <a:lnTo>
                      <a:pt x="797988" y="513548"/>
                    </a:lnTo>
                    <a:cubicBezTo>
                      <a:pt x="799358" y="513415"/>
                      <a:pt x="800551" y="514431"/>
                      <a:pt x="800683" y="515801"/>
                    </a:cubicBezTo>
                    <a:lnTo>
                      <a:pt x="810979" y="632058"/>
                    </a:lnTo>
                    <a:cubicBezTo>
                      <a:pt x="811111" y="633384"/>
                      <a:pt x="810096" y="634577"/>
                      <a:pt x="808770" y="634709"/>
                    </a:cubicBezTo>
                    <a:lnTo>
                      <a:pt x="783539" y="636964"/>
                    </a:lnTo>
                    <a:cubicBezTo>
                      <a:pt x="781860" y="637096"/>
                      <a:pt x="780401" y="635858"/>
                      <a:pt x="780136" y="634091"/>
                    </a:cubicBezTo>
                    <a:lnTo>
                      <a:pt x="777706" y="606474"/>
                    </a:lnTo>
                    <a:lnTo>
                      <a:pt x="751194" y="608815"/>
                    </a:lnTo>
                    <a:cubicBezTo>
                      <a:pt x="749559" y="608992"/>
                      <a:pt x="748056" y="607755"/>
                      <a:pt x="747924" y="606076"/>
                    </a:cubicBezTo>
                    <a:lnTo>
                      <a:pt x="742887" y="549295"/>
                    </a:lnTo>
                    <a:lnTo>
                      <a:pt x="711955" y="552035"/>
                    </a:lnTo>
                    <a:lnTo>
                      <a:pt x="714563" y="581287"/>
                    </a:lnTo>
                    <a:cubicBezTo>
                      <a:pt x="714606" y="581596"/>
                      <a:pt x="714341" y="581906"/>
                      <a:pt x="713988" y="581949"/>
                    </a:cubicBezTo>
                    <a:lnTo>
                      <a:pt x="684780" y="584557"/>
                    </a:lnTo>
                    <a:lnTo>
                      <a:pt x="687387" y="613853"/>
                    </a:lnTo>
                    <a:lnTo>
                      <a:pt x="715358" y="611378"/>
                    </a:lnTo>
                    <a:cubicBezTo>
                      <a:pt x="716728" y="611246"/>
                      <a:pt x="717920" y="612262"/>
                      <a:pt x="718053" y="613632"/>
                    </a:cubicBezTo>
                    <a:lnTo>
                      <a:pt x="720528" y="641691"/>
                    </a:lnTo>
                    <a:lnTo>
                      <a:pt x="777928" y="636698"/>
                    </a:lnTo>
                    <a:cubicBezTo>
                      <a:pt x="779297" y="636565"/>
                      <a:pt x="780490" y="637582"/>
                      <a:pt x="780623" y="638952"/>
                    </a:cubicBezTo>
                    <a:lnTo>
                      <a:pt x="783053" y="666525"/>
                    </a:lnTo>
                    <a:lnTo>
                      <a:pt x="811244" y="664006"/>
                    </a:lnTo>
                    <a:cubicBezTo>
                      <a:pt x="812614" y="663873"/>
                      <a:pt x="813808" y="664889"/>
                      <a:pt x="813940" y="666260"/>
                    </a:cubicBezTo>
                    <a:lnTo>
                      <a:pt x="816194" y="691888"/>
                    </a:lnTo>
                    <a:cubicBezTo>
                      <a:pt x="816326" y="693214"/>
                      <a:pt x="815310" y="694407"/>
                      <a:pt x="813984" y="694540"/>
                    </a:cubicBezTo>
                    <a:lnTo>
                      <a:pt x="758087" y="699488"/>
                    </a:lnTo>
                    <a:cubicBezTo>
                      <a:pt x="756452" y="699665"/>
                      <a:pt x="754949" y="698428"/>
                      <a:pt x="754817" y="696749"/>
                    </a:cubicBezTo>
                    <a:lnTo>
                      <a:pt x="752431" y="669750"/>
                    </a:lnTo>
                    <a:lnTo>
                      <a:pt x="692778" y="675053"/>
                    </a:lnTo>
                    <a:lnTo>
                      <a:pt x="698169" y="735811"/>
                    </a:lnTo>
                    <a:lnTo>
                      <a:pt x="637897" y="741158"/>
                    </a:lnTo>
                    <a:cubicBezTo>
                      <a:pt x="637543" y="741201"/>
                      <a:pt x="637235" y="741511"/>
                      <a:pt x="637278" y="741908"/>
                    </a:cubicBezTo>
                    <a:lnTo>
                      <a:pt x="639885" y="771028"/>
                    </a:lnTo>
                    <a:lnTo>
                      <a:pt x="551467" y="778894"/>
                    </a:lnTo>
                    <a:cubicBezTo>
                      <a:pt x="549832" y="779070"/>
                      <a:pt x="548330" y="777833"/>
                      <a:pt x="548197" y="776154"/>
                    </a:cubicBezTo>
                    <a:lnTo>
                      <a:pt x="543115" y="718754"/>
                    </a:lnTo>
                    <a:lnTo>
                      <a:pt x="572853" y="716103"/>
                    </a:lnTo>
                    <a:lnTo>
                      <a:pt x="575372" y="744515"/>
                    </a:lnTo>
                    <a:cubicBezTo>
                      <a:pt x="575505" y="746151"/>
                      <a:pt x="576962" y="747388"/>
                      <a:pt x="578642" y="747255"/>
                    </a:cubicBezTo>
                    <a:lnTo>
                      <a:pt x="634008" y="742350"/>
                    </a:lnTo>
                    <a:cubicBezTo>
                      <a:pt x="635334" y="742218"/>
                      <a:pt x="636351" y="741025"/>
                      <a:pt x="636218" y="739699"/>
                    </a:cubicBezTo>
                    <a:lnTo>
                      <a:pt x="633743" y="711905"/>
                    </a:lnTo>
                    <a:lnTo>
                      <a:pt x="662023" y="709387"/>
                    </a:lnTo>
                    <a:cubicBezTo>
                      <a:pt x="663349" y="709254"/>
                      <a:pt x="664365" y="708061"/>
                      <a:pt x="664233" y="706735"/>
                    </a:cubicBezTo>
                    <a:lnTo>
                      <a:pt x="661935" y="681062"/>
                    </a:lnTo>
                    <a:cubicBezTo>
                      <a:pt x="661803" y="679693"/>
                      <a:pt x="660609" y="678676"/>
                      <a:pt x="659240" y="678809"/>
                    </a:cubicBezTo>
                    <a:lnTo>
                      <a:pt x="631137" y="681283"/>
                    </a:lnTo>
                    <a:lnTo>
                      <a:pt x="628573" y="652296"/>
                    </a:lnTo>
                    <a:cubicBezTo>
                      <a:pt x="628441" y="650927"/>
                      <a:pt x="627248" y="649910"/>
                      <a:pt x="625878" y="650043"/>
                    </a:cubicBezTo>
                    <a:lnTo>
                      <a:pt x="600206" y="652340"/>
                    </a:lnTo>
                    <a:cubicBezTo>
                      <a:pt x="598880" y="652473"/>
                      <a:pt x="597863" y="653666"/>
                      <a:pt x="597996" y="654991"/>
                    </a:cubicBezTo>
                    <a:lnTo>
                      <a:pt x="600559" y="684022"/>
                    </a:lnTo>
                    <a:lnTo>
                      <a:pt x="570953" y="686630"/>
                    </a:lnTo>
                    <a:lnTo>
                      <a:pt x="568390" y="657643"/>
                    </a:lnTo>
                    <a:cubicBezTo>
                      <a:pt x="568258" y="656273"/>
                      <a:pt x="567065" y="655257"/>
                      <a:pt x="565695" y="655390"/>
                    </a:cubicBezTo>
                    <a:lnTo>
                      <a:pt x="540022" y="657687"/>
                    </a:lnTo>
                    <a:cubicBezTo>
                      <a:pt x="538696" y="657820"/>
                      <a:pt x="537680" y="659012"/>
                      <a:pt x="537813" y="660338"/>
                    </a:cubicBezTo>
                    <a:lnTo>
                      <a:pt x="542983" y="718666"/>
                    </a:lnTo>
                    <a:lnTo>
                      <a:pt x="516514" y="721008"/>
                    </a:lnTo>
                    <a:cubicBezTo>
                      <a:pt x="514880" y="721184"/>
                      <a:pt x="513377" y="719947"/>
                      <a:pt x="513245" y="718268"/>
                    </a:cubicBezTo>
                    <a:lnTo>
                      <a:pt x="508207" y="661355"/>
                    </a:lnTo>
                    <a:lnTo>
                      <a:pt x="479176" y="663918"/>
                    </a:lnTo>
                    <a:cubicBezTo>
                      <a:pt x="478999" y="663918"/>
                      <a:pt x="478778" y="663785"/>
                      <a:pt x="478778" y="663564"/>
                    </a:cubicBezTo>
                    <a:lnTo>
                      <a:pt x="481253" y="691446"/>
                    </a:lnTo>
                    <a:cubicBezTo>
                      <a:pt x="481386" y="692772"/>
                      <a:pt x="480369" y="693965"/>
                      <a:pt x="479043" y="694098"/>
                    </a:cubicBezTo>
                    <a:lnTo>
                      <a:pt x="453503" y="696351"/>
                    </a:lnTo>
                    <a:cubicBezTo>
                      <a:pt x="451868" y="696528"/>
                      <a:pt x="450366" y="695291"/>
                      <a:pt x="450234" y="693611"/>
                    </a:cubicBezTo>
                    <a:lnTo>
                      <a:pt x="445328" y="638510"/>
                    </a:lnTo>
                    <a:cubicBezTo>
                      <a:pt x="445196" y="637184"/>
                      <a:pt x="446212" y="635991"/>
                      <a:pt x="447538" y="635858"/>
                    </a:cubicBezTo>
                    <a:lnTo>
                      <a:pt x="476083" y="633340"/>
                    </a:lnTo>
                    <a:lnTo>
                      <a:pt x="473520" y="604309"/>
                    </a:lnTo>
                    <a:cubicBezTo>
                      <a:pt x="473476" y="603690"/>
                      <a:pt x="473918" y="603160"/>
                      <a:pt x="474537" y="603115"/>
                    </a:cubicBezTo>
                    <a:lnTo>
                      <a:pt x="532422" y="597990"/>
                    </a:lnTo>
                    <a:lnTo>
                      <a:pt x="529727" y="567766"/>
                    </a:lnTo>
                    <a:lnTo>
                      <a:pt x="503435" y="570107"/>
                    </a:lnTo>
                    <a:cubicBezTo>
                      <a:pt x="501800" y="570284"/>
                      <a:pt x="500298" y="569047"/>
                      <a:pt x="500166" y="567367"/>
                    </a:cubicBezTo>
                    <a:lnTo>
                      <a:pt x="497956" y="542269"/>
                    </a:lnTo>
                    <a:cubicBezTo>
                      <a:pt x="497823" y="540943"/>
                      <a:pt x="498840" y="539751"/>
                      <a:pt x="500166" y="539618"/>
                    </a:cubicBezTo>
                    <a:lnTo>
                      <a:pt x="527031" y="537232"/>
                    </a:lnTo>
                    <a:lnTo>
                      <a:pt x="524601" y="510056"/>
                    </a:lnTo>
                    <a:cubicBezTo>
                      <a:pt x="524469" y="508731"/>
                      <a:pt x="525484" y="507538"/>
                      <a:pt x="526810" y="507405"/>
                    </a:cubicBezTo>
                    <a:lnTo>
                      <a:pt x="584607" y="502280"/>
                    </a:lnTo>
                    <a:lnTo>
                      <a:pt x="582000" y="473116"/>
                    </a:lnTo>
                    <a:cubicBezTo>
                      <a:pt x="581868" y="471790"/>
                      <a:pt x="582884" y="470597"/>
                      <a:pt x="584210" y="470464"/>
                    </a:cubicBezTo>
                    <a:close/>
                    <a:moveTo>
                      <a:pt x="731486" y="427381"/>
                    </a:moveTo>
                    <a:cubicBezTo>
                      <a:pt x="731840" y="427381"/>
                      <a:pt x="732150" y="427646"/>
                      <a:pt x="732193" y="428000"/>
                    </a:cubicBezTo>
                    <a:lnTo>
                      <a:pt x="734624" y="455440"/>
                    </a:lnTo>
                    <a:cubicBezTo>
                      <a:pt x="734756" y="456765"/>
                      <a:pt x="733740" y="457958"/>
                      <a:pt x="732415" y="458091"/>
                    </a:cubicBezTo>
                    <a:lnTo>
                      <a:pt x="675766" y="463128"/>
                    </a:lnTo>
                    <a:cubicBezTo>
                      <a:pt x="674220" y="463261"/>
                      <a:pt x="672849" y="462112"/>
                      <a:pt x="672717" y="460566"/>
                    </a:cubicBezTo>
                    <a:lnTo>
                      <a:pt x="670463" y="435246"/>
                    </a:lnTo>
                    <a:cubicBezTo>
                      <a:pt x="670331" y="433921"/>
                      <a:pt x="671347" y="432728"/>
                      <a:pt x="672673" y="432595"/>
                    </a:cubicBezTo>
                    <a:close/>
                    <a:moveTo>
                      <a:pt x="454564" y="421372"/>
                    </a:moveTo>
                    <a:cubicBezTo>
                      <a:pt x="455933" y="421239"/>
                      <a:pt x="457126" y="422256"/>
                      <a:pt x="457259" y="423625"/>
                    </a:cubicBezTo>
                    <a:lnTo>
                      <a:pt x="459424" y="448150"/>
                    </a:lnTo>
                    <a:cubicBezTo>
                      <a:pt x="459557" y="449476"/>
                      <a:pt x="458540" y="450668"/>
                      <a:pt x="457214" y="450801"/>
                    </a:cubicBezTo>
                    <a:lnTo>
                      <a:pt x="432072" y="453011"/>
                    </a:lnTo>
                    <a:cubicBezTo>
                      <a:pt x="430438" y="453188"/>
                      <a:pt x="428935" y="451950"/>
                      <a:pt x="428802" y="450271"/>
                    </a:cubicBezTo>
                    <a:lnTo>
                      <a:pt x="426681" y="426320"/>
                    </a:lnTo>
                    <a:cubicBezTo>
                      <a:pt x="426549" y="424995"/>
                      <a:pt x="427565" y="423802"/>
                      <a:pt x="428891" y="423670"/>
                    </a:cubicBezTo>
                    <a:close/>
                    <a:moveTo>
                      <a:pt x="118343" y="389998"/>
                    </a:moveTo>
                    <a:cubicBezTo>
                      <a:pt x="119182" y="389955"/>
                      <a:pt x="119934" y="390573"/>
                      <a:pt x="120022" y="391412"/>
                    </a:cubicBezTo>
                    <a:lnTo>
                      <a:pt x="122541" y="419781"/>
                    </a:lnTo>
                    <a:cubicBezTo>
                      <a:pt x="122584" y="420620"/>
                      <a:pt x="121966" y="421372"/>
                      <a:pt x="121126" y="421460"/>
                    </a:cubicBezTo>
                    <a:lnTo>
                      <a:pt x="92758" y="423978"/>
                    </a:lnTo>
                    <a:cubicBezTo>
                      <a:pt x="91919" y="424023"/>
                      <a:pt x="91167" y="423405"/>
                      <a:pt x="91079" y="422564"/>
                    </a:cubicBezTo>
                    <a:lnTo>
                      <a:pt x="88560" y="394196"/>
                    </a:lnTo>
                    <a:cubicBezTo>
                      <a:pt x="88516" y="393357"/>
                      <a:pt x="89134" y="392605"/>
                      <a:pt x="89974" y="392517"/>
                    </a:cubicBezTo>
                    <a:close/>
                    <a:moveTo>
                      <a:pt x="389608" y="367022"/>
                    </a:moveTo>
                    <a:cubicBezTo>
                      <a:pt x="390492" y="366933"/>
                      <a:pt x="391243" y="367552"/>
                      <a:pt x="391331" y="368436"/>
                    </a:cubicBezTo>
                    <a:lnTo>
                      <a:pt x="396369" y="424995"/>
                    </a:lnTo>
                    <a:cubicBezTo>
                      <a:pt x="396412" y="425835"/>
                      <a:pt x="395795" y="426586"/>
                      <a:pt x="394955" y="426674"/>
                    </a:cubicBezTo>
                    <a:lnTo>
                      <a:pt x="366631" y="429193"/>
                    </a:lnTo>
                    <a:lnTo>
                      <a:pt x="369414" y="460345"/>
                    </a:lnTo>
                    <a:cubicBezTo>
                      <a:pt x="369414" y="460345"/>
                      <a:pt x="369414" y="460390"/>
                      <a:pt x="369414" y="460390"/>
                    </a:cubicBezTo>
                    <a:lnTo>
                      <a:pt x="396412" y="458003"/>
                    </a:lnTo>
                    <a:cubicBezTo>
                      <a:pt x="397253" y="457960"/>
                      <a:pt x="398004" y="458578"/>
                      <a:pt x="398092" y="459417"/>
                    </a:cubicBezTo>
                    <a:lnTo>
                      <a:pt x="400478" y="486239"/>
                    </a:lnTo>
                    <a:cubicBezTo>
                      <a:pt x="400566" y="487123"/>
                      <a:pt x="399948" y="487874"/>
                      <a:pt x="399064" y="487963"/>
                    </a:cubicBezTo>
                    <a:lnTo>
                      <a:pt x="312193" y="495651"/>
                    </a:lnTo>
                    <a:cubicBezTo>
                      <a:pt x="311352" y="495696"/>
                      <a:pt x="310602" y="495077"/>
                      <a:pt x="310514" y="494237"/>
                    </a:cubicBezTo>
                    <a:lnTo>
                      <a:pt x="307862" y="465824"/>
                    </a:lnTo>
                    <a:lnTo>
                      <a:pt x="338749" y="463085"/>
                    </a:lnTo>
                    <a:lnTo>
                      <a:pt x="335965" y="431756"/>
                    </a:lnTo>
                    <a:cubicBezTo>
                      <a:pt x="335921" y="430917"/>
                      <a:pt x="336539" y="430165"/>
                      <a:pt x="337378" y="430077"/>
                    </a:cubicBezTo>
                    <a:lnTo>
                      <a:pt x="364863" y="427647"/>
                    </a:lnTo>
                    <a:cubicBezTo>
                      <a:pt x="365173" y="427647"/>
                      <a:pt x="365482" y="427735"/>
                      <a:pt x="365747" y="427868"/>
                    </a:cubicBezTo>
                    <a:lnTo>
                      <a:pt x="360709" y="371131"/>
                    </a:lnTo>
                    <a:cubicBezTo>
                      <a:pt x="360666" y="370292"/>
                      <a:pt x="361284" y="369540"/>
                      <a:pt x="362124" y="369452"/>
                    </a:cubicBezTo>
                    <a:close/>
                    <a:moveTo>
                      <a:pt x="784380" y="362072"/>
                    </a:moveTo>
                    <a:cubicBezTo>
                      <a:pt x="785750" y="361939"/>
                      <a:pt x="786943" y="362956"/>
                      <a:pt x="787076" y="364325"/>
                    </a:cubicBezTo>
                    <a:lnTo>
                      <a:pt x="794632" y="449431"/>
                    </a:lnTo>
                    <a:cubicBezTo>
                      <a:pt x="794764" y="450756"/>
                      <a:pt x="793748" y="451949"/>
                      <a:pt x="792422" y="452081"/>
                    </a:cubicBezTo>
                    <a:lnTo>
                      <a:pt x="764274" y="454556"/>
                    </a:lnTo>
                    <a:lnTo>
                      <a:pt x="761667" y="425127"/>
                    </a:lnTo>
                    <a:lnTo>
                      <a:pt x="732195" y="427735"/>
                    </a:lnTo>
                    <a:lnTo>
                      <a:pt x="729720" y="399631"/>
                    </a:lnTo>
                    <a:cubicBezTo>
                      <a:pt x="729587" y="398305"/>
                      <a:pt x="730604" y="397113"/>
                      <a:pt x="731930" y="396980"/>
                    </a:cubicBezTo>
                    <a:lnTo>
                      <a:pt x="758972" y="394593"/>
                    </a:lnTo>
                    <a:lnTo>
                      <a:pt x="756541" y="366977"/>
                    </a:lnTo>
                    <a:cubicBezTo>
                      <a:pt x="756409" y="365651"/>
                      <a:pt x="757425" y="364458"/>
                      <a:pt x="758751" y="364325"/>
                    </a:cubicBezTo>
                    <a:close/>
                    <a:moveTo>
                      <a:pt x="567861" y="321286"/>
                    </a:moveTo>
                    <a:lnTo>
                      <a:pt x="510858" y="326324"/>
                    </a:lnTo>
                    <a:cubicBezTo>
                      <a:pt x="509533" y="326456"/>
                      <a:pt x="508517" y="327650"/>
                      <a:pt x="508650" y="328975"/>
                    </a:cubicBezTo>
                    <a:lnTo>
                      <a:pt x="511035" y="355885"/>
                    </a:lnTo>
                    <a:cubicBezTo>
                      <a:pt x="511035" y="356018"/>
                      <a:pt x="511168" y="356107"/>
                      <a:pt x="511300" y="356107"/>
                    </a:cubicBezTo>
                    <a:lnTo>
                      <a:pt x="484082" y="358536"/>
                    </a:lnTo>
                    <a:cubicBezTo>
                      <a:pt x="482756" y="358669"/>
                      <a:pt x="481739" y="359862"/>
                      <a:pt x="481872" y="361188"/>
                    </a:cubicBezTo>
                    <a:lnTo>
                      <a:pt x="484258" y="388009"/>
                    </a:lnTo>
                    <a:cubicBezTo>
                      <a:pt x="484302" y="388098"/>
                      <a:pt x="484390" y="388186"/>
                      <a:pt x="484479" y="388186"/>
                    </a:cubicBezTo>
                    <a:lnTo>
                      <a:pt x="542718" y="383016"/>
                    </a:lnTo>
                    <a:cubicBezTo>
                      <a:pt x="544043" y="382884"/>
                      <a:pt x="545060" y="381691"/>
                      <a:pt x="544927" y="380365"/>
                    </a:cubicBezTo>
                    <a:lnTo>
                      <a:pt x="542541" y="353587"/>
                    </a:lnTo>
                    <a:cubicBezTo>
                      <a:pt x="542541" y="353455"/>
                      <a:pt x="542452" y="353410"/>
                      <a:pt x="542364" y="353410"/>
                    </a:cubicBezTo>
                    <a:lnTo>
                      <a:pt x="570556" y="350892"/>
                    </a:lnTo>
                    <a:cubicBezTo>
                      <a:pt x="571881" y="350760"/>
                      <a:pt x="572897" y="349566"/>
                      <a:pt x="572765" y="348241"/>
                    </a:cubicBezTo>
                    <a:lnTo>
                      <a:pt x="570556" y="323540"/>
                    </a:lnTo>
                    <a:cubicBezTo>
                      <a:pt x="570424" y="322170"/>
                      <a:pt x="569230" y="321154"/>
                      <a:pt x="567861" y="321286"/>
                    </a:cubicBezTo>
                    <a:close/>
                    <a:moveTo>
                      <a:pt x="233538" y="319873"/>
                    </a:moveTo>
                    <a:lnTo>
                      <a:pt x="204286" y="322480"/>
                    </a:lnTo>
                    <a:lnTo>
                      <a:pt x="206893" y="351733"/>
                    </a:lnTo>
                    <a:cubicBezTo>
                      <a:pt x="206981" y="352616"/>
                      <a:pt x="207733" y="353235"/>
                      <a:pt x="208572" y="353147"/>
                    </a:cubicBezTo>
                    <a:lnTo>
                      <a:pt x="236233" y="350672"/>
                    </a:lnTo>
                    <a:cubicBezTo>
                      <a:pt x="237073" y="350584"/>
                      <a:pt x="237736" y="349833"/>
                      <a:pt x="237648" y="348949"/>
                    </a:cubicBezTo>
                    <a:lnTo>
                      <a:pt x="235217" y="321287"/>
                    </a:lnTo>
                    <a:cubicBezTo>
                      <a:pt x="235129" y="320404"/>
                      <a:pt x="234377" y="319785"/>
                      <a:pt x="233538" y="319873"/>
                    </a:cubicBezTo>
                    <a:close/>
                    <a:moveTo>
                      <a:pt x="49233" y="306042"/>
                    </a:moveTo>
                    <a:cubicBezTo>
                      <a:pt x="50073" y="305999"/>
                      <a:pt x="50824" y="306617"/>
                      <a:pt x="50912" y="307456"/>
                    </a:cubicBezTo>
                    <a:lnTo>
                      <a:pt x="53298" y="334456"/>
                    </a:lnTo>
                    <a:cubicBezTo>
                      <a:pt x="53342" y="335295"/>
                      <a:pt x="52723" y="336046"/>
                      <a:pt x="51884" y="336135"/>
                    </a:cubicBezTo>
                    <a:lnTo>
                      <a:pt x="24885" y="338520"/>
                    </a:lnTo>
                    <a:cubicBezTo>
                      <a:pt x="24046" y="338609"/>
                      <a:pt x="23295" y="337990"/>
                      <a:pt x="23207" y="337106"/>
                    </a:cubicBezTo>
                    <a:lnTo>
                      <a:pt x="20820" y="310108"/>
                    </a:lnTo>
                    <a:cubicBezTo>
                      <a:pt x="20776" y="309268"/>
                      <a:pt x="21394" y="308517"/>
                      <a:pt x="22234" y="308429"/>
                    </a:cubicBezTo>
                    <a:close/>
                    <a:moveTo>
                      <a:pt x="109416" y="299635"/>
                    </a:moveTo>
                    <a:cubicBezTo>
                      <a:pt x="110742" y="299502"/>
                      <a:pt x="111934" y="300519"/>
                      <a:pt x="112067" y="301845"/>
                    </a:cubicBezTo>
                    <a:lnTo>
                      <a:pt x="117104" y="358625"/>
                    </a:lnTo>
                    <a:cubicBezTo>
                      <a:pt x="117237" y="359951"/>
                      <a:pt x="116220" y="361144"/>
                      <a:pt x="114895" y="361277"/>
                    </a:cubicBezTo>
                    <a:lnTo>
                      <a:pt x="88206" y="363663"/>
                    </a:lnTo>
                    <a:cubicBezTo>
                      <a:pt x="86881" y="363795"/>
                      <a:pt x="85688" y="362779"/>
                      <a:pt x="85555" y="361454"/>
                    </a:cubicBezTo>
                    <a:lnTo>
                      <a:pt x="80517" y="304672"/>
                    </a:lnTo>
                    <a:cubicBezTo>
                      <a:pt x="80385" y="303346"/>
                      <a:pt x="81401" y="302153"/>
                      <a:pt x="82727" y="302021"/>
                    </a:cubicBezTo>
                    <a:close/>
                    <a:moveTo>
                      <a:pt x="260228" y="286468"/>
                    </a:moveTo>
                    <a:cubicBezTo>
                      <a:pt x="261552" y="286335"/>
                      <a:pt x="262746" y="287352"/>
                      <a:pt x="262878" y="288678"/>
                    </a:cubicBezTo>
                    <a:lnTo>
                      <a:pt x="268048" y="346696"/>
                    </a:lnTo>
                    <a:lnTo>
                      <a:pt x="295621" y="344265"/>
                    </a:lnTo>
                    <a:cubicBezTo>
                      <a:pt x="296947" y="344133"/>
                      <a:pt x="298140" y="345148"/>
                      <a:pt x="298273" y="346474"/>
                    </a:cubicBezTo>
                    <a:lnTo>
                      <a:pt x="308834" y="465427"/>
                    </a:lnTo>
                    <a:lnTo>
                      <a:pt x="278079" y="468167"/>
                    </a:lnTo>
                    <a:lnTo>
                      <a:pt x="280730" y="497905"/>
                    </a:lnTo>
                    <a:lnTo>
                      <a:pt x="220636" y="503252"/>
                    </a:lnTo>
                    <a:cubicBezTo>
                      <a:pt x="219796" y="503340"/>
                      <a:pt x="219133" y="504091"/>
                      <a:pt x="219222" y="504975"/>
                    </a:cubicBezTo>
                    <a:lnTo>
                      <a:pt x="221740" y="533255"/>
                    </a:lnTo>
                    <a:cubicBezTo>
                      <a:pt x="221828" y="534139"/>
                      <a:pt x="222579" y="534757"/>
                      <a:pt x="223419" y="534669"/>
                    </a:cubicBezTo>
                    <a:lnTo>
                      <a:pt x="283647" y="529322"/>
                    </a:lnTo>
                    <a:lnTo>
                      <a:pt x="280907" y="498347"/>
                    </a:lnTo>
                    <a:lnTo>
                      <a:pt x="311529" y="495651"/>
                    </a:lnTo>
                    <a:lnTo>
                      <a:pt x="314136" y="524859"/>
                    </a:lnTo>
                    <a:cubicBezTo>
                      <a:pt x="314269" y="526185"/>
                      <a:pt x="313252" y="527378"/>
                      <a:pt x="311926" y="527510"/>
                    </a:cubicBezTo>
                    <a:lnTo>
                      <a:pt x="283735" y="530029"/>
                    </a:lnTo>
                    <a:lnTo>
                      <a:pt x="286077" y="556630"/>
                    </a:lnTo>
                    <a:cubicBezTo>
                      <a:pt x="286209" y="557956"/>
                      <a:pt x="285193" y="559149"/>
                      <a:pt x="283867" y="559282"/>
                    </a:cubicBezTo>
                    <a:lnTo>
                      <a:pt x="137696" y="572096"/>
                    </a:lnTo>
                    <a:cubicBezTo>
                      <a:pt x="136370" y="572228"/>
                      <a:pt x="135176" y="571212"/>
                      <a:pt x="135044" y="569887"/>
                    </a:cubicBezTo>
                    <a:lnTo>
                      <a:pt x="130051" y="513415"/>
                    </a:lnTo>
                    <a:lnTo>
                      <a:pt x="102081" y="515889"/>
                    </a:lnTo>
                    <a:cubicBezTo>
                      <a:pt x="101462" y="515933"/>
                      <a:pt x="100844" y="515756"/>
                      <a:pt x="100357" y="515359"/>
                    </a:cubicBezTo>
                    <a:cubicBezTo>
                      <a:pt x="100490" y="515579"/>
                      <a:pt x="100534" y="515889"/>
                      <a:pt x="100579" y="516154"/>
                    </a:cubicBezTo>
                    <a:lnTo>
                      <a:pt x="102964" y="542844"/>
                    </a:lnTo>
                    <a:cubicBezTo>
                      <a:pt x="103097" y="544169"/>
                      <a:pt x="102081" y="545362"/>
                      <a:pt x="100755" y="545495"/>
                    </a:cubicBezTo>
                    <a:lnTo>
                      <a:pt x="43975" y="550532"/>
                    </a:lnTo>
                    <a:cubicBezTo>
                      <a:pt x="42649" y="550665"/>
                      <a:pt x="41455" y="549648"/>
                      <a:pt x="41323" y="548322"/>
                    </a:cubicBezTo>
                    <a:lnTo>
                      <a:pt x="38937" y="521633"/>
                    </a:lnTo>
                    <a:cubicBezTo>
                      <a:pt x="38804" y="520308"/>
                      <a:pt x="39821" y="519115"/>
                      <a:pt x="41146" y="518983"/>
                    </a:cubicBezTo>
                    <a:lnTo>
                      <a:pt x="97927" y="513945"/>
                    </a:lnTo>
                    <a:cubicBezTo>
                      <a:pt x="98546" y="513901"/>
                      <a:pt x="99164" y="514078"/>
                      <a:pt x="99650" y="514475"/>
                    </a:cubicBezTo>
                    <a:cubicBezTo>
                      <a:pt x="99518" y="514210"/>
                      <a:pt x="99473" y="513945"/>
                      <a:pt x="99430" y="513680"/>
                    </a:cubicBezTo>
                    <a:lnTo>
                      <a:pt x="96822" y="484472"/>
                    </a:lnTo>
                    <a:lnTo>
                      <a:pt x="38495" y="489642"/>
                    </a:lnTo>
                    <a:cubicBezTo>
                      <a:pt x="37169" y="489774"/>
                      <a:pt x="35976" y="488758"/>
                      <a:pt x="35843" y="487432"/>
                    </a:cubicBezTo>
                    <a:lnTo>
                      <a:pt x="33457" y="460743"/>
                    </a:lnTo>
                    <a:cubicBezTo>
                      <a:pt x="33325" y="459417"/>
                      <a:pt x="34341" y="458225"/>
                      <a:pt x="35667" y="458091"/>
                    </a:cubicBezTo>
                    <a:lnTo>
                      <a:pt x="124395" y="450226"/>
                    </a:lnTo>
                    <a:lnTo>
                      <a:pt x="122053" y="423714"/>
                    </a:lnTo>
                    <a:cubicBezTo>
                      <a:pt x="121920" y="422388"/>
                      <a:pt x="122937" y="421196"/>
                      <a:pt x="124263" y="421063"/>
                    </a:cubicBezTo>
                    <a:lnTo>
                      <a:pt x="151040" y="418676"/>
                    </a:lnTo>
                    <a:lnTo>
                      <a:pt x="148477" y="389690"/>
                    </a:lnTo>
                    <a:cubicBezTo>
                      <a:pt x="148344" y="388364"/>
                      <a:pt x="149361" y="387171"/>
                      <a:pt x="150687" y="387039"/>
                    </a:cubicBezTo>
                    <a:lnTo>
                      <a:pt x="179007" y="384524"/>
                    </a:lnTo>
                    <a:lnTo>
                      <a:pt x="179011" y="384564"/>
                    </a:lnTo>
                    <a:lnTo>
                      <a:pt x="179059" y="384560"/>
                    </a:lnTo>
                    <a:lnTo>
                      <a:pt x="181706" y="414390"/>
                    </a:lnTo>
                    <a:cubicBezTo>
                      <a:pt x="181794" y="415274"/>
                      <a:pt x="182546" y="415893"/>
                      <a:pt x="183385" y="415804"/>
                    </a:cubicBezTo>
                    <a:lnTo>
                      <a:pt x="241271" y="410679"/>
                    </a:lnTo>
                    <a:lnTo>
                      <a:pt x="243878" y="439975"/>
                    </a:lnTo>
                    <a:lnTo>
                      <a:pt x="215244" y="442494"/>
                    </a:lnTo>
                    <a:cubicBezTo>
                      <a:pt x="214361" y="442582"/>
                      <a:pt x="213742" y="443334"/>
                      <a:pt x="213830" y="444173"/>
                    </a:cubicBezTo>
                    <a:lnTo>
                      <a:pt x="216217" y="471216"/>
                    </a:lnTo>
                    <a:cubicBezTo>
                      <a:pt x="216305" y="472055"/>
                      <a:pt x="217056" y="472718"/>
                      <a:pt x="217940" y="472630"/>
                    </a:cubicBezTo>
                    <a:lnTo>
                      <a:pt x="244982" y="470243"/>
                    </a:lnTo>
                    <a:cubicBezTo>
                      <a:pt x="245866" y="470155"/>
                      <a:pt x="246485" y="469404"/>
                      <a:pt x="246397" y="468564"/>
                    </a:cubicBezTo>
                    <a:lnTo>
                      <a:pt x="243878" y="440152"/>
                    </a:lnTo>
                    <a:lnTo>
                      <a:pt x="272909" y="437589"/>
                    </a:lnTo>
                    <a:cubicBezTo>
                      <a:pt x="273793" y="437501"/>
                      <a:pt x="274411" y="436750"/>
                      <a:pt x="274323" y="435910"/>
                    </a:cubicBezTo>
                    <a:lnTo>
                      <a:pt x="271540" y="404669"/>
                    </a:lnTo>
                    <a:cubicBezTo>
                      <a:pt x="271540" y="404626"/>
                      <a:pt x="271495" y="404581"/>
                      <a:pt x="271495" y="404537"/>
                    </a:cubicBezTo>
                    <a:lnTo>
                      <a:pt x="269153" y="378113"/>
                    </a:lnTo>
                    <a:cubicBezTo>
                      <a:pt x="269065" y="377229"/>
                      <a:pt x="268313" y="376610"/>
                      <a:pt x="267474" y="376699"/>
                    </a:cubicBezTo>
                    <a:lnTo>
                      <a:pt x="179059" y="384560"/>
                    </a:lnTo>
                    <a:lnTo>
                      <a:pt x="179055" y="384520"/>
                    </a:lnTo>
                    <a:lnTo>
                      <a:pt x="179007" y="384524"/>
                    </a:lnTo>
                    <a:lnTo>
                      <a:pt x="176581" y="357256"/>
                    </a:lnTo>
                    <a:cubicBezTo>
                      <a:pt x="176581" y="356859"/>
                      <a:pt x="176624" y="356505"/>
                      <a:pt x="176758" y="356152"/>
                    </a:cubicBezTo>
                    <a:lnTo>
                      <a:pt x="148124" y="358715"/>
                    </a:lnTo>
                    <a:cubicBezTo>
                      <a:pt x="146798" y="358847"/>
                      <a:pt x="145606" y="357831"/>
                      <a:pt x="145472" y="356505"/>
                    </a:cubicBezTo>
                    <a:lnTo>
                      <a:pt x="143086" y="329816"/>
                    </a:lnTo>
                    <a:cubicBezTo>
                      <a:pt x="142954" y="328490"/>
                      <a:pt x="143970" y="327297"/>
                      <a:pt x="145296" y="327164"/>
                    </a:cubicBezTo>
                    <a:lnTo>
                      <a:pt x="204153" y="321950"/>
                    </a:lnTo>
                    <a:lnTo>
                      <a:pt x="201679" y="294113"/>
                    </a:lnTo>
                    <a:cubicBezTo>
                      <a:pt x="201546" y="292787"/>
                      <a:pt x="202563" y="291593"/>
                      <a:pt x="203888" y="291461"/>
                    </a:cubicBezTo>
                    <a:close/>
                    <a:moveTo>
                      <a:pt x="688271" y="280148"/>
                    </a:moveTo>
                    <a:lnTo>
                      <a:pt x="690879" y="309931"/>
                    </a:lnTo>
                    <a:lnTo>
                      <a:pt x="721456" y="307236"/>
                    </a:lnTo>
                    <a:lnTo>
                      <a:pt x="724107" y="336974"/>
                    </a:lnTo>
                    <a:lnTo>
                      <a:pt x="693529" y="339669"/>
                    </a:lnTo>
                    <a:lnTo>
                      <a:pt x="695960" y="366932"/>
                    </a:lnTo>
                    <a:cubicBezTo>
                      <a:pt x="696092" y="368258"/>
                      <a:pt x="695076" y="369451"/>
                      <a:pt x="693751" y="369583"/>
                    </a:cubicBezTo>
                    <a:lnTo>
                      <a:pt x="668122" y="371837"/>
                    </a:lnTo>
                    <a:cubicBezTo>
                      <a:pt x="666752" y="371970"/>
                      <a:pt x="665559" y="370954"/>
                      <a:pt x="665426" y="369583"/>
                    </a:cubicBezTo>
                    <a:lnTo>
                      <a:pt x="657958" y="285274"/>
                    </a:lnTo>
                    <a:cubicBezTo>
                      <a:pt x="657826" y="283948"/>
                      <a:pt x="658842" y="282755"/>
                      <a:pt x="660168" y="282623"/>
                    </a:cubicBezTo>
                    <a:close/>
                    <a:moveTo>
                      <a:pt x="411614" y="273785"/>
                    </a:moveTo>
                    <a:cubicBezTo>
                      <a:pt x="412984" y="273652"/>
                      <a:pt x="414177" y="274669"/>
                      <a:pt x="414309" y="276038"/>
                    </a:cubicBezTo>
                    <a:lnTo>
                      <a:pt x="416607" y="301844"/>
                    </a:lnTo>
                    <a:cubicBezTo>
                      <a:pt x="416740" y="303170"/>
                      <a:pt x="415723" y="304362"/>
                      <a:pt x="414398" y="304495"/>
                    </a:cubicBezTo>
                    <a:lnTo>
                      <a:pt x="386118" y="307014"/>
                    </a:lnTo>
                    <a:lnTo>
                      <a:pt x="388548" y="334543"/>
                    </a:lnTo>
                    <a:cubicBezTo>
                      <a:pt x="388680" y="335868"/>
                      <a:pt x="387665" y="337061"/>
                      <a:pt x="386339" y="337194"/>
                    </a:cubicBezTo>
                    <a:lnTo>
                      <a:pt x="361064" y="339448"/>
                    </a:lnTo>
                    <a:cubicBezTo>
                      <a:pt x="359429" y="339624"/>
                      <a:pt x="357927" y="338387"/>
                      <a:pt x="357793" y="336708"/>
                    </a:cubicBezTo>
                    <a:lnTo>
                      <a:pt x="355320" y="309003"/>
                    </a:lnTo>
                    <a:lnTo>
                      <a:pt x="386030" y="306263"/>
                    </a:lnTo>
                    <a:lnTo>
                      <a:pt x="383599" y="278734"/>
                    </a:lnTo>
                    <a:cubicBezTo>
                      <a:pt x="383467" y="277409"/>
                      <a:pt x="384483" y="276215"/>
                      <a:pt x="385809" y="276083"/>
                    </a:cubicBezTo>
                    <a:close/>
                    <a:moveTo>
                      <a:pt x="713193" y="247140"/>
                    </a:moveTo>
                    <a:cubicBezTo>
                      <a:pt x="714519" y="247007"/>
                      <a:pt x="715712" y="247980"/>
                      <a:pt x="715756" y="249394"/>
                    </a:cubicBezTo>
                    <a:lnTo>
                      <a:pt x="718231" y="277055"/>
                    </a:lnTo>
                    <a:lnTo>
                      <a:pt x="688183" y="279707"/>
                    </a:lnTo>
                    <a:lnTo>
                      <a:pt x="685753" y="252089"/>
                    </a:lnTo>
                    <a:cubicBezTo>
                      <a:pt x="685620" y="250719"/>
                      <a:pt x="686637" y="249527"/>
                      <a:pt x="688006" y="249394"/>
                    </a:cubicBezTo>
                    <a:close/>
                    <a:moveTo>
                      <a:pt x="773686" y="241572"/>
                    </a:moveTo>
                    <a:cubicBezTo>
                      <a:pt x="775056" y="241440"/>
                      <a:pt x="776249" y="242456"/>
                      <a:pt x="776382" y="243826"/>
                    </a:cubicBezTo>
                    <a:lnTo>
                      <a:pt x="783893" y="328932"/>
                    </a:lnTo>
                    <a:cubicBezTo>
                      <a:pt x="784026" y="330257"/>
                      <a:pt x="783010" y="331450"/>
                      <a:pt x="781684" y="331582"/>
                    </a:cubicBezTo>
                    <a:lnTo>
                      <a:pt x="753581" y="334057"/>
                    </a:lnTo>
                    <a:lnTo>
                      <a:pt x="750973" y="304584"/>
                    </a:lnTo>
                    <a:lnTo>
                      <a:pt x="721500" y="307191"/>
                    </a:lnTo>
                    <a:lnTo>
                      <a:pt x="718849" y="277144"/>
                    </a:lnTo>
                    <a:lnTo>
                      <a:pt x="748323" y="274536"/>
                    </a:lnTo>
                    <a:lnTo>
                      <a:pt x="745848" y="246478"/>
                    </a:lnTo>
                    <a:cubicBezTo>
                      <a:pt x="745715" y="245152"/>
                      <a:pt x="746732" y="243958"/>
                      <a:pt x="748058" y="243826"/>
                    </a:cubicBezTo>
                    <a:close/>
                    <a:moveTo>
                      <a:pt x="344847" y="219036"/>
                    </a:moveTo>
                    <a:cubicBezTo>
                      <a:pt x="346216" y="218904"/>
                      <a:pt x="347410" y="219920"/>
                      <a:pt x="347542" y="221246"/>
                    </a:cubicBezTo>
                    <a:lnTo>
                      <a:pt x="355320" y="309003"/>
                    </a:lnTo>
                    <a:cubicBezTo>
                      <a:pt x="355320" y="309135"/>
                      <a:pt x="355232" y="309223"/>
                      <a:pt x="355143" y="309223"/>
                    </a:cubicBezTo>
                    <a:lnTo>
                      <a:pt x="327967" y="311653"/>
                    </a:lnTo>
                    <a:cubicBezTo>
                      <a:pt x="326333" y="311830"/>
                      <a:pt x="324830" y="310593"/>
                      <a:pt x="324697" y="308914"/>
                    </a:cubicBezTo>
                    <a:lnTo>
                      <a:pt x="317141" y="223942"/>
                    </a:lnTo>
                    <a:cubicBezTo>
                      <a:pt x="317009" y="222616"/>
                      <a:pt x="318025" y="221422"/>
                      <a:pt x="319351" y="221290"/>
                    </a:cubicBezTo>
                    <a:close/>
                    <a:moveTo>
                      <a:pt x="525927" y="201007"/>
                    </a:moveTo>
                    <a:cubicBezTo>
                      <a:pt x="527562" y="200831"/>
                      <a:pt x="529064" y="202068"/>
                      <a:pt x="529196" y="203747"/>
                    </a:cubicBezTo>
                    <a:lnTo>
                      <a:pt x="531539" y="230083"/>
                    </a:lnTo>
                    <a:cubicBezTo>
                      <a:pt x="531671" y="231409"/>
                      <a:pt x="530655" y="232601"/>
                      <a:pt x="529329" y="232734"/>
                    </a:cubicBezTo>
                    <a:lnTo>
                      <a:pt x="501491" y="235209"/>
                    </a:lnTo>
                    <a:lnTo>
                      <a:pt x="504186" y="265654"/>
                    </a:lnTo>
                    <a:lnTo>
                      <a:pt x="531981" y="263180"/>
                    </a:lnTo>
                    <a:cubicBezTo>
                      <a:pt x="533350" y="263047"/>
                      <a:pt x="534543" y="264063"/>
                      <a:pt x="534676" y="265434"/>
                    </a:cubicBezTo>
                    <a:lnTo>
                      <a:pt x="537194" y="293581"/>
                    </a:lnTo>
                    <a:lnTo>
                      <a:pt x="596935" y="288278"/>
                    </a:lnTo>
                    <a:lnTo>
                      <a:pt x="594417" y="259910"/>
                    </a:lnTo>
                    <a:cubicBezTo>
                      <a:pt x="594285" y="258585"/>
                      <a:pt x="595301" y="257391"/>
                      <a:pt x="596626" y="257259"/>
                    </a:cubicBezTo>
                    <a:lnTo>
                      <a:pt x="622299" y="254961"/>
                    </a:lnTo>
                    <a:cubicBezTo>
                      <a:pt x="623669" y="254828"/>
                      <a:pt x="624862" y="255845"/>
                      <a:pt x="624995" y="257214"/>
                    </a:cubicBezTo>
                    <a:lnTo>
                      <a:pt x="629943" y="312846"/>
                    </a:lnTo>
                    <a:cubicBezTo>
                      <a:pt x="630076" y="314172"/>
                      <a:pt x="629059" y="315365"/>
                      <a:pt x="627734" y="315498"/>
                    </a:cubicBezTo>
                    <a:lnTo>
                      <a:pt x="600515" y="317929"/>
                    </a:lnTo>
                    <a:lnTo>
                      <a:pt x="603166" y="347932"/>
                    </a:lnTo>
                    <a:lnTo>
                      <a:pt x="631269" y="345457"/>
                    </a:lnTo>
                    <a:cubicBezTo>
                      <a:pt x="632638" y="345324"/>
                      <a:pt x="633832" y="346341"/>
                      <a:pt x="633964" y="347710"/>
                    </a:cubicBezTo>
                    <a:lnTo>
                      <a:pt x="636130" y="372235"/>
                    </a:lnTo>
                    <a:cubicBezTo>
                      <a:pt x="636262" y="373560"/>
                      <a:pt x="635246" y="374753"/>
                      <a:pt x="633920" y="374886"/>
                    </a:cubicBezTo>
                    <a:lnTo>
                      <a:pt x="605773" y="377405"/>
                    </a:lnTo>
                    <a:lnTo>
                      <a:pt x="608469" y="407761"/>
                    </a:lnTo>
                    <a:lnTo>
                      <a:pt x="636572" y="405287"/>
                    </a:lnTo>
                    <a:cubicBezTo>
                      <a:pt x="637941" y="405154"/>
                      <a:pt x="639134" y="406170"/>
                      <a:pt x="639267" y="407541"/>
                    </a:cubicBezTo>
                    <a:lnTo>
                      <a:pt x="641520" y="432816"/>
                    </a:lnTo>
                    <a:cubicBezTo>
                      <a:pt x="641653" y="434142"/>
                      <a:pt x="640636" y="435334"/>
                      <a:pt x="639311" y="435467"/>
                    </a:cubicBezTo>
                    <a:lnTo>
                      <a:pt x="583989" y="440372"/>
                    </a:lnTo>
                    <a:cubicBezTo>
                      <a:pt x="582354" y="440549"/>
                      <a:pt x="580852" y="439311"/>
                      <a:pt x="580719" y="437632"/>
                    </a:cubicBezTo>
                    <a:lnTo>
                      <a:pt x="578332" y="410943"/>
                    </a:lnTo>
                    <a:cubicBezTo>
                      <a:pt x="578289" y="410678"/>
                      <a:pt x="578509" y="410456"/>
                      <a:pt x="578774" y="410413"/>
                    </a:cubicBezTo>
                    <a:lnTo>
                      <a:pt x="547799" y="413152"/>
                    </a:lnTo>
                    <a:lnTo>
                      <a:pt x="552439" y="465382"/>
                    </a:lnTo>
                    <a:cubicBezTo>
                      <a:pt x="552837" y="470110"/>
                      <a:pt x="549346" y="474264"/>
                      <a:pt x="544618" y="474706"/>
                    </a:cubicBezTo>
                    <a:lnTo>
                      <a:pt x="495349" y="479080"/>
                    </a:lnTo>
                    <a:cubicBezTo>
                      <a:pt x="493714" y="479257"/>
                      <a:pt x="492212" y="478020"/>
                      <a:pt x="492079" y="476340"/>
                    </a:cubicBezTo>
                    <a:lnTo>
                      <a:pt x="484302" y="388938"/>
                    </a:lnTo>
                    <a:lnTo>
                      <a:pt x="456375" y="391412"/>
                    </a:lnTo>
                    <a:cubicBezTo>
                      <a:pt x="454741" y="391588"/>
                      <a:pt x="453238" y="390352"/>
                      <a:pt x="453106" y="388673"/>
                    </a:cubicBezTo>
                    <a:lnTo>
                      <a:pt x="448289" y="333968"/>
                    </a:lnTo>
                    <a:cubicBezTo>
                      <a:pt x="448157" y="332643"/>
                      <a:pt x="449173" y="331450"/>
                      <a:pt x="450499" y="331317"/>
                    </a:cubicBezTo>
                    <a:lnTo>
                      <a:pt x="478999" y="328799"/>
                    </a:lnTo>
                    <a:lnTo>
                      <a:pt x="475377" y="288190"/>
                    </a:lnTo>
                    <a:lnTo>
                      <a:pt x="473829" y="270824"/>
                    </a:lnTo>
                    <a:lnTo>
                      <a:pt x="470825" y="237021"/>
                    </a:lnTo>
                    <a:lnTo>
                      <a:pt x="501093" y="234325"/>
                    </a:lnTo>
                    <a:lnTo>
                      <a:pt x="498574" y="205868"/>
                    </a:lnTo>
                    <a:cubicBezTo>
                      <a:pt x="498442" y="204543"/>
                      <a:pt x="499458" y="203350"/>
                      <a:pt x="500784" y="203217"/>
                    </a:cubicBezTo>
                    <a:close/>
                    <a:moveTo>
                      <a:pt x="282233" y="193586"/>
                    </a:moveTo>
                    <a:cubicBezTo>
                      <a:pt x="283603" y="193497"/>
                      <a:pt x="284796" y="194470"/>
                      <a:pt x="284928" y="195795"/>
                    </a:cubicBezTo>
                    <a:lnTo>
                      <a:pt x="289833" y="251074"/>
                    </a:lnTo>
                    <a:cubicBezTo>
                      <a:pt x="289966" y="252398"/>
                      <a:pt x="288949" y="253592"/>
                      <a:pt x="287623" y="253724"/>
                    </a:cubicBezTo>
                    <a:lnTo>
                      <a:pt x="262349" y="255978"/>
                    </a:lnTo>
                    <a:cubicBezTo>
                      <a:pt x="260714" y="256155"/>
                      <a:pt x="259212" y="254918"/>
                      <a:pt x="259079" y="253238"/>
                    </a:cubicBezTo>
                    <a:lnTo>
                      <a:pt x="254218" y="198534"/>
                    </a:lnTo>
                    <a:cubicBezTo>
                      <a:pt x="254086" y="197208"/>
                      <a:pt x="255102" y="196016"/>
                      <a:pt x="256428" y="195883"/>
                    </a:cubicBezTo>
                    <a:close/>
                    <a:moveTo>
                      <a:pt x="461015" y="146481"/>
                    </a:moveTo>
                    <a:cubicBezTo>
                      <a:pt x="461899" y="146392"/>
                      <a:pt x="462650" y="147011"/>
                      <a:pt x="462738" y="147894"/>
                    </a:cubicBezTo>
                    <a:lnTo>
                      <a:pt x="470648" y="237065"/>
                    </a:lnTo>
                    <a:lnTo>
                      <a:pt x="442324" y="239583"/>
                    </a:lnTo>
                    <a:cubicBezTo>
                      <a:pt x="441440" y="239627"/>
                      <a:pt x="440645" y="239008"/>
                      <a:pt x="440600" y="238169"/>
                    </a:cubicBezTo>
                    <a:lnTo>
                      <a:pt x="432780" y="150192"/>
                    </a:lnTo>
                    <a:cubicBezTo>
                      <a:pt x="432691" y="149529"/>
                      <a:pt x="433177" y="148954"/>
                      <a:pt x="433839" y="148911"/>
                    </a:cubicBezTo>
                    <a:close/>
                    <a:moveTo>
                      <a:pt x="151880" y="114136"/>
                    </a:moveTo>
                    <a:cubicBezTo>
                      <a:pt x="153736" y="114003"/>
                      <a:pt x="154399" y="114357"/>
                      <a:pt x="154576" y="116345"/>
                    </a:cubicBezTo>
                    <a:cubicBezTo>
                      <a:pt x="157050" y="144979"/>
                      <a:pt x="159569" y="173612"/>
                      <a:pt x="162176" y="202245"/>
                    </a:cubicBezTo>
                    <a:cubicBezTo>
                      <a:pt x="162353" y="204101"/>
                      <a:pt x="161823" y="204587"/>
                      <a:pt x="160055" y="204720"/>
                    </a:cubicBezTo>
                    <a:cubicBezTo>
                      <a:pt x="145694" y="205957"/>
                      <a:pt x="131333" y="207238"/>
                      <a:pt x="116972" y="208520"/>
                    </a:cubicBezTo>
                    <a:cubicBezTo>
                      <a:pt x="102877" y="209758"/>
                      <a:pt x="88780" y="210994"/>
                      <a:pt x="74685" y="212320"/>
                    </a:cubicBezTo>
                    <a:cubicBezTo>
                      <a:pt x="72564" y="212497"/>
                      <a:pt x="71725" y="212231"/>
                      <a:pt x="71548" y="209758"/>
                    </a:cubicBezTo>
                    <a:cubicBezTo>
                      <a:pt x="69117" y="181301"/>
                      <a:pt x="66599" y="152844"/>
                      <a:pt x="63992" y="124387"/>
                    </a:cubicBezTo>
                    <a:cubicBezTo>
                      <a:pt x="63815" y="122442"/>
                      <a:pt x="64301" y="121912"/>
                      <a:pt x="66245" y="121735"/>
                    </a:cubicBezTo>
                    <a:cubicBezTo>
                      <a:pt x="94790" y="119262"/>
                      <a:pt x="123336" y="116742"/>
                      <a:pt x="151880" y="114136"/>
                    </a:cubicBezTo>
                    <a:close/>
                    <a:moveTo>
                      <a:pt x="424074" y="88639"/>
                    </a:moveTo>
                    <a:cubicBezTo>
                      <a:pt x="425443" y="88507"/>
                      <a:pt x="426637" y="89523"/>
                      <a:pt x="426769" y="90893"/>
                    </a:cubicBezTo>
                    <a:lnTo>
                      <a:pt x="431984" y="149574"/>
                    </a:lnTo>
                    <a:lnTo>
                      <a:pt x="403350" y="152137"/>
                    </a:lnTo>
                    <a:lnTo>
                      <a:pt x="411216" y="240777"/>
                    </a:lnTo>
                    <a:cubicBezTo>
                      <a:pt x="411260" y="241617"/>
                      <a:pt x="410641" y="242368"/>
                      <a:pt x="409802" y="242456"/>
                    </a:cubicBezTo>
                    <a:lnTo>
                      <a:pt x="383024" y="244842"/>
                    </a:lnTo>
                    <a:cubicBezTo>
                      <a:pt x="382140" y="244931"/>
                      <a:pt x="381390" y="244268"/>
                      <a:pt x="381301" y="243385"/>
                    </a:cubicBezTo>
                    <a:lnTo>
                      <a:pt x="378694" y="214088"/>
                    </a:lnTo>
                    <a:lnTo>
                      <a:pt x="347365" y="216872"/>
                    </a:lnTo>
                    <a:cubicBezTo>
                      <a:pt x="346526" y="216916"/>
                      <a:pt x="345775" y="216297"/>
                      <a:pt x="345686" y="215458"/>
                    </a:cubicBezTo>
                    <a:lnTo>
                      <a:pt x="343255" y="187973"/>
                    </a:lnTo>
                    <a:cubicBezTo>
                      <a:pt x="343167" y="187089"/>
                      <a:pt x="343786" y="186339"/>
                      <a:pt x="344670" y="186250"/>
                    </a:cubicBezTo>
                    <a:lnTo>
                      <a:pt x="375955" y="183466"/>
                    </a:lnTo>
                    <a:lnTo>
                      <a:pt x="373392" y="154744"/>
                    </a:lnTo>
                    <a:lnTo>
                      <a:pt x="344626" y="157307"/>
                    </a:lnTo>
                    <a:cubicBezTo>
                      <a:pt x="342990" y="157483"/>
                      <a:pt x="341488" y="156246"/>
                      <a:pt x="341356" y="154567"/>
                    </a:cubicBezTo>
                    <a:lnTo>
                      <a:pt x="336186" y="96417"/>
                    </a:lnTo>
                    <a:close/>
                    <a:moveTo>
                      <a:pt x="178967" y="80952"/>
                    </a:moveTo>
                    <a:cubicBezTo>
                      <a:pt x="130449" y="85371"/>
                      <a:pt x="81887" y="89657"/>
                      <a:pt x="33369" y="93899"/>
                    </a:cubicBezTo>
                    <a:cubicBezTo>
                      <a:pt x="30895" y="94119"/>
                      <a:pt x="30674" y="95003"/>
                      <a:pt x="30850" y="97124"/>
                    </a:cubicBezTo>
                    <a:cubicBezTo>
                      <a:pt x="35181" y="145686"/>
                      <a:pt x="39511" y="194204"/>
                      <a:pt x="43753" y="242766"/>
                    </a:cubicBezTo>
                    <a:cubicBezTo>
                      <a:pt x="43975" y="245064"/>
                      <a:pt x="44549" y="245727"/>
                      <a:pt x="46979" y="245506"/>
                    </a:cubicBezTo>
                    <a:cubicBezTo>
                      <a:pt x="95497" y="241087"/>
                      <a:pt x="144059" y="236800"/>
                      <a:pt x="192577" y="232559"/>
                    </a:cubicBezTo>
                    <a:cubicBezTo>
                      <a:pt x="194874" y="232382"/>
                      <a:pt x="195581" y="231852"/>
                      <a:pt x="195361" y="229377"/>
                    </a:cubicBezTo>
                    <a:cubicBezTo>
                      <a:pt x="193108" y="205163"/>
                      <a:pt x="191030" y="180903"/>
                      <a:pt x="188865" y="156689"/>
                    </a:cubicBezTo>
                    <a:cubicBezTo>
                      <a:pt x="186700" y="132474"/>
                      <a:pt x="184535" y="108215"/>
                      <a:pt x="182458" y="84000"/>
                    </a:cubicBezTo>
                    <a:cubicBezTo>
                      <a:pt x="182237" y="81482"/>
                      <a:pt x="181706" y="80686"/>
                      <a:pt x="178967" y="80952"/>
                    </a:cubicBezTo>
                    <a:close/>
                    <a:moveTo>
                      <a:pt x="695518" y="65883"/>
                    </a:moveTo>
                    <a:cubicBezTo>
                      <a:pt x="697373" y="65751"/>
                      <a:pt x="698036" y="66104"/>
                      <a:pt x="698213" y="68092"/>
                    </a:cubicBezTo>
                    <a:cubicBezTo>
                      <a:pt x="700688" y="96726"/>
                      <a:pt x="703206" y="125359"/>
                      <a:pt x="705813" y="153992"/>
                    </a:cubicBezTo>
                    <a:cubicBezTo>
                      <a:pt x="705990" y="155848"/>
                      <a:pt x="705459" y="156334"/>
                      <a:pt x="703692" y="156467"/>
                    </a:cubicBezTo>
                    <a:cubicBezTo>
                      <a:pt x="689331" y="157704"/>
                      <a:pt x="674970" y="158985"/>
                      <a:pt x="660609" y="160267"/>
                    </a:cubicBezTo>
                    <a:cubicBezTo>
                      <a:pt x="646514" y="161505"/>
                      <a:pt x="632417" y="162741"/>
                      <a:pt x="618322" y="164067"/>
                    </a:cubicBezTo>
                    <a:cubicBezTo>
                      <a:pt x="616201" y="164244"/>
                      <a:pt x="615362" y="163978"/>
                      <a:pt x="615185" y="161505"/>
                    </a:cubicBezTo>
                    <a:cubicBezTo>
                      <a:pt x="612754" y="133048"/>
                      <a:pt x="610235" y="104591"/>
                      <a:pt x="607629" y="76134"/>
                    </a:cubicBezTo>
                    <a:cubicBezTo>
                      <a:pt x="607452" y="74189"/>
                      <a:pt x="607938" y="73659"/>
                      <a:pt x="609882" y="73482"/>
                    </a:cubicBezTo>
                    <a:cubicBezTo>
                      <a:pt x="638427" y="71009"/>
                      <a:pt x="666973" y="68489"/>
                      <a:pt x="695518" y="65883"/>
                    </a:cubicBezTo>
                    <a:close/>
                    <a:moveTo>
                      <a:pt x="515897" y="51964"/>
                    </a:moveTo>
                    <a:cubicBezTo>
                      <a:pt x="516781" y="51875"/>
                      <a:pt x="517532" y="52494"/>
                      <a:pt x="517620" y="53377"/>
                    </a:cubicBezTo>
                    <a:lnTo>
                      <a:pt x="522570" y="109185"/>
                    </a:lnTo>
                    <a:cubicBezTo>
                      <a:pt x="522613" y="110026"/>
                      <a:pt x="521995" y="110776"/>
                      <a:pt x="521155" y="110865"/>
                    </a:cubicBezTo>
                    <a:lnTo>
                      <a:pt x="499106" y="112809"/>
                    </a:lnTo>
                    <a:lnTo>
                      <a:pt x="494378" y="113251"/>
                    </a:lnTo>
                    <a:lnTo>
                      <a:pt x="461458" y="116168"/>
                    </a:lnTo>
                    <a:cubicBezTo>
                      <a:pt x="460618" y="116211"/>
                      <a:pt x="459867" y="115593"/>
                      <a:pt x="459779" y="114798"/>
                    </a:cubicBezTo>
                    <a:lnTo>
                      <a:pt x="457349" y="87313"/>
                    </a:lnTo>
                    <a:cubicBezTo>
                      <a:pt x="457260" y="86430"/>
                      <a:pt x="457879" y="85678"/>
                      <a:pt x="458762" y="85589"/>
                    </a:cubicBezTo>
                    <a:lnTo>
                      <a:pt x="490047" y="82806"/>
                    </a:lnTo>
                    <a:lnTo>
                      <a:pt x="487661" y="56028"/>
                    </a:lnTo>
                    <a:cubicBezTo>
                      <a:pt x="487617" y="55189"/>
                      <a:pt x="488236" y="54437"/>
                      <a:pt x="489075" y="54349"/>
                    </a:cubicBezTo>
                    <a:close/>
                    <a:moveTo>
                      <a:pt x="209854" y="48253"/>
                    </a:moveTo>
                    <a:cubicBezTo>
                      <a:pt x="210650" y="48165"/>
                      <a:pt x="211312" y="48739"/>
                      <a:pt x="211400" y="49534"/>
                    </a:cubicBezTo>
                    <a:lnTo>
                      <a:pt x="229915" y="258099"/>
                    </a:lnTo>
                    <a:cubicBezTo>
                      <a:pt x="230003" y="258895"/>
                      <a:pt x="229429" y="259557"/>
                      <a:pt x="228634" y="259646"/>
                    </a:cubicBezTo>
                    <a:lnTo>
                      <a:pt x="20069" y="278160"/>
                    </a:lnTo>
                    <a:cubicBezTo>
                      <a:pt x="19273" y="278248"/>
                      <a:pt x="18567" y="277674"/>
                      <a:pt x="18523" y="276879"/>
                    </a:cubicBezTo>
                    <a:lnTo>
                      <a:pt x="8" y="68314"/>
                    </a:lnTo>
                    <a:cubicBezTo>
                      <a:pt x="-80" y="67519"/>
                      <a:pt x="494" y="66856"/>
                      <a:pt x="1289" y="66768"/>
                    </a:cubicBezTo>
                    <a:close/>
                    <a:moveTo>
                      <a:pt x="328453" y="37779"/>
                    </a:moveTo>
                    <a:cubicBezTo>
                      <a:pt x="329823" y="37647"/>
                      <a:pt x="331016" y="38663"/>
                      <a:pt x="331149" y="40033"/>
                    </a:cubicBezTo>
                    <a:lnTo>
                      <a:pt x="336142" y="96151"/>
                    </a:lnTo>
                    <a:lnTo>
                      <a:pt x="306139" y="98802"/>
                    </a:lnTo>
                    <a:lnTo>
                      <a:pt x="311486" y="159074"/>
                    </a:lnTo>
                    <a:cubicBezTo>
                      <a:pt x="311529" y="159914"/>
                      <a:pt x="310911" y="160665"/>
                      <a:pt x="310071" y="160753"/>
                    </a:cubicBezTo>
                    <a:lnTo>
                      <a:pt x="283294" y="163139"/>
                    </a:lnTo>
                    <a:cubicBezTo>
                      <a:pt x="282410" y="163228"/>
                      <a:pt x="281658" y="162565"/>
                      <a:pt x="281570" y="161681"/>
                    </a:cubicBezTo>
                    <a:lnTo>
                      <a:pt x="278963" y="132385"/>
                    </a:lnTo>
                    <a:lnTo>
                      <a:pt x="249932" y="134947"/>
                    </a:lnTo>
                    <a:cubicBezTo>
                      <a:pt x="249092" y="134992"/>
                      <a:pt x="248341" y="134373"/>
                      <a:pt x="248253" y="133622"/>
                    </a:cubicBezTo>
                    <a:lnTo>
                      <a:pt x="245823" y="106138"/>
                    </a:lnTo>
                    <a:cubicBezTo>
                      <a:pt x="245734" y="105254"/>
                      <a:pt x="246353" y="104502"/>
                      <a:pt x="247237" y="104414"/>
                    </a:cubicBezTo>
                    <a:lnTo>
                      <a:pt x="276223" y="101851"/>
                    </a:lnTo>
                    <a:lnTo>
                      <a:pt x="273705" y="73527"/>
                    </a:lnTo>
                    <a:lnTo>
                      <a:pt x="244674" y="76090"/>
                    </a:lnTo>
                    <a:cubicBezTo>
                      <a:pt x="243834" y="76134"/>
                      <a:pt x="243083" y="75516"/>
                      <a:pt x="242995" y="74676"/>
                    </a:cubicBezTo>
                    <a:lnTo>
                      <a:pt x="240565" y="47191"/>
                    </a:lnTo>
                    <a:cubicBezTo>
                      <a:pt x="240476" y="46307"/>
                      <a:pt x="241095" y="45557"/>
                      <a:pt x="241978" y="45468"/>
                    </a:cubicBezTo>
                    <a:lnTo>
                      <a:pt x="290629" y="41138"/>
                    </a:lnTo>
                    <a:lnTo>
                      <a:pt x="304283" y="39945"/>
                    </a:lnTo>
                    <a:close/>
                    <a:moveTo>
                      <a:pt x="722561" y="32698"/>
                    </a:moveTo>
                    <a:cubicBezTo>
                      <a:pt x="674043" y="37117"/>
                      <a:pt x="625481" y="41403"/>
                      <a:pt x="576963" y="45646"/>
                    </a:cubicBezTo>
                    <a:cubicBezTo>
                      <a:pt x="574489" y="45866"/>
                      <a:pt x="574268" y="46750"/>
                      <a:pt x="574445" y="48871"/>
                    </a:cubicBezTo>
                    <a:cubicBezTo>
                      <a:pt x="578819" y="97433"/>
                      <a:pt x="583149" y="145951"/>
                      <a:pt x="587348" y="194513"/>
                    </a:cubicBezTo>
                    <a:cubicBezTo>
                      <a:pt x="587568" y="196811"/>
                      <a:pt x="588143" y="197474"/>
                      <a:pt x="590573" y="197253"/>
                    </a:cubicBezTo>
                    <a:cubicBezTo>
                      <a:pt x="639091" y="192834"/>
                      <a:pt x="687653" y="188548"/>
                      <a:pt x="736171" y="184306"/>
                    </a:cubicBezTo>
                    <a:cubicBezTo>
                      <a:pt x="738469" y="184129"/>
                      <a:pt x="739176" y="183599"/>
                      <a:pt x="738955" y="181124"/>
                    </a:cubicBezTo>
                    <a:cubicBezTo>
                      <a:pt x="736701" y="156909"/>
                      <a:pt x="734624" y="132651"/>
                      <a:pt x="732460" y="108436"/>
                    </a:cubicBezTo>
                    <a:cubicBezTo>
                      <a:pt x="730294" y="84221"/>
                      <a:pt x="728129" y="59963"/>
                      <a:pt x="726052" y="35748"/>
                    </a:cubicBezTo>
                    <a:cubicBezTo>
                      <a:pt x="725831" y="33229"/>
                      <a:pt x="725301" y="32433"/>
                      <a:pt x="722561" y="32698"/>
                    </a:cubicBezTo>
                    <a:close/>
                    <a:moveTo>
                      <a:pt x="388901" y="31505"/>
                    </a:moveTo>
                    <a:cubicBezTo>
                      <a:pt x="390846" y="31328"/>
                      <a:pt x="392569" y="32787"/>
                      <a:pt x="392746" y="34731"/>
                    </a:cubicBezTo>
                    <a:lnTo>
                      <a:pt x="394866" y="58592"/>
                    </a:lnTo>
                    <a:cubicBezTo>
                      <a:pt x="395043" y="60359"/>
                      <a:pt x="393718" y="61906"/>
                      <a:pt x="391951" y="62083"/>
                    </a:cubicBezTo>
                    <a:lnTo>
                      <a:pt x="368090" y="64203"/>
                    </a:lnTo>
                    <a:cubicBezTo>
                      <a:pt x="366145" y="64380"/>
                      <a:pt x="364466" y="62922"/>
                      <a:pt x="364246" y="60978"/>
                    </a:cubicBezTo>
                    <a:lnTo>
                      <a:pt x="362168" y="37470"/>
                    </a:lnTo>
                    <a:cubicBezTo>
                      <a:pt x="361991" y="35482"/>
                      <a:pt x="363450" y="33759"/>
                      <a:pt x="365395" y="33582"/>
                    </a:cubicBezTo>
                    <a:close/>
                    <a:moveTo>
                      <a:pt x="753493" y="0"/>
                    </a:moveTo>
                    <a:cubicBezTo>
                      <a:pt x="753758" y="0"/>
                      <a:pt x="753934" y="44"/>
                      <a:pt x="754155" y="132"/>
                    </a:cubicBezTo>
                    <a:cubicBezTo>
                      <a:pt x="754508" y="88"/>
                      <a:pt x="754774" y="220"/>
                      <a:pt x="754862" y="707"/>
                    </a:cubicBezTo>
                    <a:cubicBezTo>
                      <a:pt x="754862" y="751"/>
                      <a:pt x="754862" y="751"/>
                      <a:pt x="754862" y="751"/>
                    </a:cubicBezTo>
                    <a:cubicBezTo>
                      <a:pt x="754950" y="927"/>
                      <a:pt x="755039" y="1104"/>
                      <a:pt x="755039" y="1326"/>
                    </a:cubicBezTo>
                    <a:lnTo>
                      <a:pt x="773553" y="209891"/>
                    </a:lnTo>
                    <a:cubicBezTo>
                      <a:pt x="773642" y="210686"/>
                      <a:pt x="773068" y="211349"/>
                      <a:pt x="772272" y="211437"/>
                    </a:cubicBezTo>
                    <a:lnTo>
                      <a:pt x="563707" y="229951"/>
                    </a:lnTo>
                    <a:cubicBezTo>
                      <a:pt x="563265" y="229996"/>
                      <a:pt x="562868" y="229819"/>
                      <a:pt x="562558" y="229510"/>
                    </a:cubicBezTo>
                    <a:cubicBezTo>
                      <a:pt x="562514" y="229466"/>
                      <a:pt x="562514" y="229466"/>
                      <a:pt x="562514" y="229421"/>
                    </a:cubicBezTo>
                    <a:cubicBezTo>
                      <a:pt x="562338" y="229201"/>
                      <a:pt x="562204" y="228936"/>
                      <a:pt x="562161" y="228626"/>
                    </a:cubicBezTo>
                    <a:lnTo>
                      <a:pt x="543646" y="20061"/>
                    </a:lnTo>
                    <a:cubicBezTo>
                      <a:pt x="543558" y="19265"/>
                      <a:pt x="544132" y="18603"/>
                      <a:pt x="544927" y="18515"/>
                    </a:cubicBezTo>
                    <a:close/>
                  </a:path>
                </a:pathLst>
              </a:custGeom>
              <a:solidFill>
                <a:srgbClr val="000000"/>
              </a:solidFill>
              <a:ln w="4567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94" name="Graphic 106">
                <a:extLst>
                  <a:ext uri="{FF2B5EF4-FFF2-40B4-BE49-F238E27FC236}">
                    <a16:creationId xmlns:a16="http://schemas.microsoft.com/office/drawing/2014/main" xmlns="" id="{3FACD87C-C63A-4162-A6E6-17386177CCA6}"/>
                  </a:ext>
                </a:extLst>
              </p:cNvPr>
              <p:cNvSpPr/>
              <p:nvPr/>
            </p:nvSpPr>
            <p:spPr>
              <a:xfrm rot="21318464">
                <a:off x="2885741" y="3558786"/>
                <a:ext cx="1297586" cy="112186"/>
              </a:xfrm>
              <a:custGeom>
                <a:avLst/>
                <a:gdLst>
                  <a:gd name="connsiteX0" fmla="*/ 0 w 1324515"/>
                  <a:gd name="connsiteY0" fmla="*/ 0 h 116003"/>
                  <a:gd name="connsiteX1" fmla="*/ 1324515 w 1324515"/>
                  <a:gd name="connsiteY1" fmla="*/ 0 h 116003"/>
                  <a:gd name="connsiteX2" fmla="*/ 1324515 w 1324515"/>
                  <a:gd name="connsiteY2" fmla="*/ 116004 h 116003"/>
                  <a:gd name="connsiteX3" fmla="*/ 0 w 1324515"/>
                  <a:gd name="connsiteY3" fmla="*/ 116004 h 116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24515" h="116003">
                    <a:moveTo>
                      <a:pt x="0" y="0"/>
                    </a:moveTo>
                    <a:lnTo>
                      <a:pt x="1324515" y="0"/>
                    </a:lnTo>
                    <a:lnTo>
                      <a:pt x="1324515" y="116004"/>
                    </a:lnTo>
                    <a:lnTo>
                      <a:pt x="0" y="116004"/>
                    </a:lnTo>
                    <a:close/>
                  </a:path>
                </a:pathLst>
              </a:custGeom>
              <a:solidFill>
                <a:srgbClr val="FF0000">
                  <a:alpha val="60000"/>
                </a:srgbClr>
              </a:solidFill>
              <a:ln w="456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58" name="Graphic 106">
              <a:extLst>
                <a:ext uri="{FF2B5EF4-FFF2-40B4-BE49-F238E27FC236}">
                  <a16:creationId xmlns:a16="http://schemas.microsoft.com/office/drawing/2014/main" xmlns="" id="{6C9FEA69-B9F9-42E1-B1E6-83911AD799C3}"/>
                </a:ext>
              </a:extLst>
            </p:cNvPr>
            <p:cNvSpPr/>
            <p:nvPr/>
          </p:nvSpPr>
          <p:spPr>
            <a:xfrm>
              <a:off x="8164344" y="4602514"/>
              <a:ext cx="306498" cy="218868"/>
            </a:xfrm>
            <a:custGeom>
              <a:avLst/>
              <a:gdLst>
                <a:gd name="connsiteX0" fmla="*/ 146118 w 370097"/>
                <a:gd name="connsiteY0" fmla="*/ 2633 h 264283"/>
                <a:gd name="connsiteX1" fmla="*/ 364018 w 370097"/>
                <a:gd name="connsiteY1" fmla="*/ 92188 h 264283"/>
                <a:gd name="connsiteX2" fmla="*/ 359677 w 370097"/>
                <a:gd name="connsiteY2" fmla="*/ 110373 h 264283"/>
                <a:gd name="connsiteX3" fmla="*/ 272636 w 370097"/>
                <a:gd name="connsiteY3" fmla="*/ 177218 h 264283"/>
                <a:gd name="connsiteX4" fmla="*/ 178375 w 370097"/>
                <a:gd name="connsiteY4" fmla="*/ 250598 h 264283"/>
                <a:gd name="connsiteX5" fmla="*/ 122632 w 370097"/>
                <a:gd name="connsiteY5" fmla="*/ 248999 h 264283"/>
                <a:gd name="connsiteX6" fmla="*/ 34495 w 370097"/>
                <a:gd name="connsiteY6" fmla="*/ 171827 h 264283"/>
                <a:gd name="connsiteX7" fmla="*/ 23026 w 370097"/>
                <a:gd name="connsiteY7" fmla="*/ 46314 h 264283"/>
                <a:gd name="connsiteX8" fmla="*/ 146118 w 370097"/>
                <a:gd name="connsiteY8" fmla="*/ 2633 h 264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0097" h="264283">
                  <a:moveTo>
                    <a:pt x="146118" y="2633"/>
                  </a:moveTo>
                  <a:cubicBezTo>
                    <a:pt x="186874" y="5695"/>
                    <a:pt x="327876" y="67058"/>
                    <a:pt x="364018" y="92188"/>
                  </a:cubicBezTo>
                  <a:cubicBezTo>
                    <a:pt x="377862" y="101828"/>
                    <a:pt x="364383" y="106626"/>
                    <a:pt x="359677" y="110373"/>
                  </a:cubicBezTo>
                  <a:cubicBezTo>
                    <a:pt x="331029" y="133127"/>
                    <a:pt x="301604" y="154876"/>
                    <a:pt x="272636" y="177218"/>
                  </a:cubicBezTo>
                  <a:cubicBezTo>
                    <a:pt x="241109" y="201526"/>
                    <a:pt x="209628" y="225925"/>
                    <a:pt x="178375" y="250598"/>
                  </a:cubicBezTo>
                  <a:cubicBezTo>
                    <a:pt x="154844" y="269149"/>
                    <a:pt x="145341" y="269057"/>
                    <a:pt x="122632" y="248999"/>
                  </a:cubicBezTo>
                  <a:cubicBezTo>
                    <a:pt x="112809" y="240318"/>
                    <a:pt x="43724" y="181148"/>
                    <a:pt x="34495" y="171827"/>
                  </a:cubicBezTo>
                  <a:cubicBezTo>
                    <a:pt x="4247" y="141260"/>
                    <a:pt x="-19421" y="88761"/>
                    <a:pt x="23026" y="46314"/>
                  </a:cubicBezTo>
                  <a:cubicBezTo>
                    <a:pt x="65427" y="3821"/>
                    <a:pt x="102803" y="-5408"/>
                    <a:pt x="146118" y="2633"/>
                  </a:cubicBezTo>
                  <a:close/>
                </a:path>
              </a:pathLst>
            </a:custGeom>
            <a:solidFill>
              <a:srgbClr val="FAEFE9"/>
            </a:solidFill>
            <a:ln w="456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977154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685CE6DC-AD26-48F1-8965-5D880A2F22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Shapes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C5B28C73-B7F9-43A4-ACE3-2B6611B0473B}"/>
              </a:ext>
            </a:extLst>
          </p:cNvPr>
          <p:cNvGrpSpPr/>
          <p:nvPr/>
        </p:nvGrpSpPr>
        <p:grpSpPr>
          <a:xfrm>
            <a:off x="5915612" y="2441867"/>
            <a:ext cx="4966387" cy="2898882"/>
            <a:chOff x="-548507" y="477868"/>
            <a:chExt cx="11570449" cy="6357177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264971C8-11B5-4CB7-86E5-10EF67F76EC2}"/>
                </a:ext>
              </a:extLst>
            </p:cNvPr>
            <p:cNvSpPr/>
            <p:nvPr/>
          </p:nvSpPr>
          <p:spPr>
            <a:xfrm>
              <a:off x="-482765" y="6440599"/>
              <a:ext cx="11438966" cy="394446"/>
            </a:xfrm>
            <a:custGeom>
              <a:avLst/>
              <a:gdLst>
                <a:gd name="connsiteX0" fmla="*/ 1605439 w 1657350"/>
                <a:gd name="connsiteY0" fmla="*/ 54769 h 57150"/>
                <a:gd name="connsiteX1" fmla="*/ 1652111 w 1657350"/>
                <a:gd name="connsiteY1" fmla="*/ 22384 h 57150"/>
                <a:gd name="connsiteX2" fmla="*/ 1652111 w 1657350"/>
                <a:gd name="connsiteY2" fmla="*/ 22384 h 57150"/>
                <a:gd name="connsiteX3" fmla="*/ 1636871 w 1657350"/>
                <a:gd name="connsiteY3" fmla="*/ 7144 h 57150"/>
                <a:gd name="connsiteX4" fmla="*/ 44291 w 1657350"/>
                <a:gd name="connsiteY4" fmla="*/ 12859 h 57150"/>
                <a:gd name="connsiteX5" fmla="*/ 23336 w 1657350"/>
                <a:gd name="connsiteY5" fmla="*/ 12859 h 57150"/>
                <a:gd name="connsiteX6" fmla="*/ 7144 w 1657350"/>
                <a:gd name="connsiteY6" fmla="*/ 26194 h 57150"/>
                <a:gd name="connsiteX7" fmla="*/ 7144 w 1657350"/>
                <a:gd name="connsiteY7" fmla="*/ 26194 h 57150"/>
                <a:gd name="connsiteX8" fmla="*/ 50959 w 1657350"/>
                <a:gd name="connsiteY8" fmla="*/ 53816 h 57150"/>
                <a:gd name="connsiteX9" fmla="*/ 51911 w 1657350"/>
                <a:gd name="connsiteY9" fmla="*/ 54769 h 57150"/>
                <a:gd name="connsiteX10" fmla="*/ 51911 w 1657350"/>
                <a:gd name="connsiteY10" fmla="*/ 54769 h 57150"/>
                <a:gd name="connsiteX11" fmla="*/ 56674 w 1657350"/>
                <a:gd name="connsiteY11" fmla="*/ 5476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7350" h="57150">
                  <a:moveTo>
                    <a:pt x="1605439" y="54769"/>
                  </a:moveTo>
                  <a:cubicBezTo>
                    <a:pt x="1605439" y="54769"/>
                    <a:pt x="1638776" y="50959"/>
                    <a:pt x="1652111" y="22384"/>
                  </a:cubicBezTo>
                  <a:lnTo>
                    <a:pt x="1652111" y="22384"/>
                  </a:lnTo>
                  <a:cubicBezTo>
                    <a:pt x="1652111" y="13811"/>
                    <a:pt x="1645444" y="7144"/>
                    <a:pt x="1636871" y="7144"/>
                  </a:cubicBezTo>
                  <a:lnTo>
                    <a:pt x="44291" y="12859"/>
                  </a:lnTo>
                  <a:lnTo>
                    <a:pt x="23336" y="12859"/>
                  </a:lnTo>
                  <a:cubicBezTo>
                    <a:pt x="14764" y="12859"/>
                    <a:pt x="7144" y="18574"/>
                    <a:pt x="7144" y="26194"/>
                  </a:cubicBezTo>
                  <a:lnTo>
                    <a:pt x="7144" y="26194"/>
                  </a:lnTo>
                  <a:cubicBezTo>
                    <a:pt x="17621" y="45244"/>
                    <a:pt x="40481" y="51911"/>
                    <a:pt x="50959" y="53816"/>
                  </a:cubicBezTo>
                  <a:lnTo>
                    <a:pt x="51911" y="54769"/>
                  </a:lnTo>
                  <a:cubicBezTo>
                    <a:pt x="51911" y="54769"/>
                    <a:pt x="51911" y="54769"/>
                    <a:pt x="51911" y="54769"/>
                  </a:cubicBezTo>
                  <a:lnTo>
                    <a:pt x="56674" y="54769"/>
                  </a:lnTo>
                </a:path>
              </a:pathLst>
            </a:custGeom>
            <a:solidFill>
              <a:srgbClr val="5F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8374707C-B1EA-4B23-AFA0-CB8130C04CDB}"/>
                </a:ext>
              </a:extLst>
            </p:cNvPr>
            <p:cNvSpPr/>
            <p:nvPr/>
          </p:nvSpPr>
          <p:spPr>
            <a:xfrm>
              <a:off x="700575" y="477868"/>
              <a:ext cx="9072285" cy="5916709"/>
            </a:xfrm>
            <a:custGeom>
              <a:avLst/>
              <a:gdLst>
                <a:gd name="connsiteX0" fmla="*/ 1311116 w 1314450"/>
                <a:gd name="connsiteY0" fmla="*/ 813911 h 857250"/>
                <a:gd name="connsiteX1" fmla="*/ 1281589 w 1314450"/>
                <a:gd name="connsiteY1" fmla="*/ 852964 h 857250"/>
                <a:gd name="connsiteX2" fmla="*/ 36671 w 1314450"/>
                <a:gd name="connsiteY2" fmla="*/ 852964 h 857250"/>
                <a:gd name="connsiteX3" fmla="*/ 7144 w 1314450"/>
                <a:gd name="connsiteY3" fmla="*/ 813911 h 857250"/>
                <a:gd name="connsiteX4" fmla="*/ 7144 w 1314450"/>
                <a:gd name="connsiteY4" fmla="*/ 46196 h 857250"/>
                <a:gd name="connsiteX5" fmla="*/ 36671 w 1314450"/>
                <a:gd name="connsiteY5" fmla="*/ 7144 h 857250"/>
                <a:gd name="connsiteX6" fmla="*/ 1281589 w 1314450"/>
                <a:gd name="connsiteY6" fmla="*/ 7144 h 857250"/>
                <a:gd name="connsiteX7" fmla="*/ 1311116 w 1314450"/>
                <a:gd name="connsiteY7" fmla="*/ 46196 h 857250"/>
                <a:gd name="connsiteX8" fmla="*/ 1311116 w 1314450"/>
                <a:gd name="connsiteY8" fmla="*/ 813911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4450" h="857250">
                  <a:moveTo>
                    <a:pt x="1311116" y="813911"/>
                  </a:moveTo>
                  <a:cubicBezTo>
                    <a:pt x="1311116" y="834866"/>
                    <a:pt x="1297781" y="852964"/>
                    <a:pt x="1281589" y="852964"/>
                  </a:cubicBezTo>
                  <a:lnTo>
                    <a:pt x="36671" y="852964"/>
                  </a:lnTo>
                  <a:cubicBezTo>
                    <a:pt x="20479" y="852964"/>
                    <a:pt x="7144" y="835819"/>
                    <a:pt x="7144" y="813911"/>
                  </a:cubicBezTo>
                  <a:lnTo>
                    <a:pt x="7144" y="46196"/>
                  </a:lnTo>
                  <a:cubicBezTo>
                    <a:pt x="7144" y="25241"/>
                    <a:pt x="20479" y="7144"/>
                    <a:pt x="36671" y="7144"/>
                  </a:cubicBezTo>
                  <a:lnTo>
                    <a:pt x="1281589" y="7144"/>
                  </a:lnTo>
                  <a:cubicBezTo>
                    <a:pt x="1297781" y="7144"/>
                    <a:pt x="1311116" y="24289"/>
                    <a:pt x="1311116" y="46196"/>
                  </a:cubicBezTo>
                  <a:lnTo>
                    <a:pt x="1311116" y="81391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A7126DBB-7637-49DB-8DE0-92CDD9BDADF7}"/>
                </a:ext>
              </a:extLst>
            </p:cNvPr>
            <p:cNvSpPr/>
            <p:nvPr/>
          </p:nvSpPr>
          <p:spPr>
            <a:xfrm>
              <a:off x="1088451" y="839448"/>
              <a:ext cx="8283390" cy="5062073"/>
            </a:xfrm>
            <a:custGeom>
              <a:avLst/>
              <a:gdLst>
                <a:gd name="connsiteX0" fmla="*/ 7144 w 1200150"/>
                <a:gd name="connsiteY0" fmla="*/ 7144 h 733425"/>
                <a:gd name="connsiteX1" fmla="*/ 1196816 w 1200150"/>
                <a:gd name="connsiteY1" fmla="*/ 7144 h 733425"/>
                <a:gd name="connsiteX2" fmla="*/ 1196816 w 1200150"/>
                <a:gd name="connsiteY2" fmla="*/ 730091 h 733425"/>
                <a:gd name="connsiteX3" fmla="*/ 7144 w 1200150"/>
                <a:gd name="connsiteY3" fmla="*/ 730091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733425">
                  <a:moveTo>
                    <a:pt x="7144" y="7144"/>
                  </a:moveTo>
                  <a:lnTo>
                    <a:pt x="1196816" y="7144"/>
                  </a:lnTo>
                  <a:lnTo>
                    <a:pt x="1196816" y="730091"/>
                  </a:lnTo>
                  <a:lnTo>
                    <a:pt x="7144" y="73009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6DA1C105-DA4D-4E32-A4EF-70DBCA336648}"/>
                </a:ext>
              </a:extLst>
            </p:cNvPr>
            <p:cNvSpPr/>
            <p:nvPr/>
          </p:nvSpPr>
          <p:spPr>
            <a:xfrm>
              <a:off x="-548507" y="6164484"/>
              <a:ext cx="11570449" cy="460187"/>
            </a:xfrm>
            <a:custGeom>
              <a:avLst/>
              <a:gdLst>
                <a:gd name="connsiteX0" fmla="*/ 50006 w 1676400"/>
                <a:gd name="connsiteY0" fmla="*/ 7144 h 66675"/>
                <a:gd name="connsiteX1" fmla="*/ 1630204 w 1676400"/>
                <a:gd name="connsiteY1" fmla="*/ 7144 h 66675"/>
                <a:gd name="connsiteX2" fmla="*/ 1672114 w 1676400"/>
                <a:gd name="connsiteY2" fmla="*/ 49054 h 66675"/>
                <a:gd name="connsiteX3" fmla="*/ 1672114 w 1676400"/>
                <a:gd name="connsiteY3" fmla="*/ 57626 h 66675"/>
                <a:gd name="connsiteX4" fmla="*/ 1656874 w 1676400"/>
                <a:gd name="connsiteY4" fmla="*/ 62389 h 66675"/>
                <a:gd name="connsiteX5" fmla="*/ 1654016 w 1676400"/>
                <a:gd name="connsiteY5" fmla="*/ 62389 h 66675"/>
                <a:gd name="connsiteX6" fmla="*/ 29051 w 1676400"/>
                <a:gd name="connsiteY6" fmla="*/ 62389 h 66675"/>
                <a:gd name="connsiteX7" fmla="*/ 21431 w 1676400"/>
                <a:gd name="connsiteY7" fmla="*/ 63341 h 66675"/>
                <a:gd name="connsiteX8" fmla="*/ 7144 w 1676400"/>
                <a:gd name="connsiteY8" fmla="*/ 55721 h 66675"/>
                <a:gd name="connsiteX9" fmla="*/ 7144 w 1676400"/>
                <a:gd name="connsiteY9" fmla="*/ 48101 h 66675"/>
                <a:gd name="connsiteX10" fmla="*/ 50006 w 1676400"/>
                <a:gd name="connsiteY10" fmla="*/ 714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6400" h="66675">
                  <a:moveTo>
                    <a:pt x="50006" y="7144"/>
                  </a:moveTo>
                  <a:lnTo>
                    <a:pt x="1630204" y="7144"/>
                  </a:lnTo>
                  <a:cubicBezTo>
                    <a:pt x="1653064" y="7144"/>
                    <a:pt x="1672114" y="26194"/>
                    <a:pt x="1672114" y="49054"/>
                  </a:cubicBezTo>
                  <a:lnTo>
                    <a:pt x="1672114" y="57626"/>
                  </a:lnTo>
                  <a:cubicBezTo>
                    <a:pt x="1672114" y="57626"/>
                    <a:pt x="1674019" y="64294"/>
                    <a:pt x="1656874" y="62389"/>
                  </a:cubicBezTo>
                  <a:cubicBezTo>
                    <a:pt x="1655921" y="62389"/>
                    <a:pt x="1654969" y="62389"/>
                    <a:pt x="1654016" y="62389"/>
                  </a:cubicBezTo>
                  <a:lnTo>
                    <a:pt x="29051" y="62389"/>
                  </a:lnTo>
                  <a:cubicBezTo>
                    <a:pt x="26194" y="62389"/>
                    <a:pt x="24289" y="62389"/>
                    <a:pt x="21431" y="63341"/>
                  </a:cubicBezTo>
                  <a:cubicBezTo>
                    <a:pt x="16669" y="64294"/>
                    <a:pt x="8096" y="64294"/>
                    <a:pt x="7144" y="55721"/>
                  </a:cubicBezTo>
                  <a:lnTo>
                    <a:pt x="7144" y="48101"/>
                  </a:lnTo>
                  <a:cubicBezTo>
                    <a:pt x="8096" y="25241"/>
                    <a:pt x="26194" y="7144"/>
                    <a:pt x="50006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160818CD-52FE-41D2-A1B4-4FAFAB312A00}"/>
                </a:ext>
              </a:extLst>
            </p:cNvPr>
            <p:cNvSpPr/>
            <p:nvPr/>
          </p:nvSpPr>
          <p:spPr>
            <a:xfrm>
              <a:off x="4438629" y="6215033"/>
              <a:ext cx="1618413" cy="184076"/>
            </a:xfrm>
            <a:custGeom>
              <a:avLst/>
              <a:gdLst>
                <a:gd name="connsiteX0" fmla="*/ 1478513 w 1618413"/>
                <a:gd name="connsiteY0" fmla="*/ 177499 h 184076"/>
                <a:gd name="connsiteX1" fmla="*/ 1485084 w 1618413"/>
                <a:gd name="connsiteY1" fmla="*/ 177499 h 184076"/>
                <a:gd name="connsiteX2" fmla="*/ 1502686 w 1618413"/>
                <a:gd name="connsiteY2" fmla="*/ 178122 h 184076"/>
                <a:gd name="connsiteX3" fmla="*/ 1499879 w 1618413"/>
                <a:gd name="connsiteY3" fmla="*/ 178526 h 184076"/>
                <a:gd name="connsiteX4" fmla="*/ 1478513 w 1618413"/>
                <a:gd name="connsiteY4" fmla="*/ 177499 h 184076"/>
                <a:gd name="connsiteX5" fmla="*/ 84799 w 1618413"/>
                <a:gd name="connsiteY5" fmla="*/ 170928 h 184076"/>
                <a:gd name="connsiteX6" fmla="*/ 117666 w 1618413"/>
                <a:gd name="connsiteY6" fmla="*/ 177499 h 184076"/>
                <a:gd name="connsiteX7" fmla="*/ 104518 w 1618413"/>
                <a:gd name="connsiteY7" fmla="*/ 177499 h 184076"/>
                <a:gd name="connsiteX8" fmla="*/ 84799 w 1618413"/>
                <a:gd name="connsiteY8" fmla="*/ 170928 h 184076"/>
                <a:gd name="connsiteX9" fmla="*/ 1603418 w 1618413"/>
                <a:gd name="connsiteY9" fmla="*/ 0 h 184076"/>
                <a:gd name="connsiteX10" fmla="*/ 1616567 w 1618413"/>
                <a:gd name="connsiteY10" fmla="*/ 0 h 184076"/>
                <a:gd name="connsiteX11" fmla="*/ 1511177 w 1618413"/>
                <a:gd name="connsiteY11" fmla="*/ 178423 h 184076"/>
                <a:gd name="connsiteX12" fmla="*/ 1502686 w 1618413"/>
                <a:gd name="connsiteY12" fmla="*/ 178122 h 184076"/>
                <a:gd name="connsiteX13" fmla="*/ 1521501 w 1618413"/>
                <a:gd name="connsiteY13" fmla="*/ 175419 h 184076"/>
                <a:gd name="connsiteX14" fmla="*/ 1603418 w 1618413"/>
                <a:gd name="connsiteY14" fmla="*/ 6571 h 184076"/>
                <a:gd name="connsiteX15" fmla="*/ 5911 w 1618413"/>
                <a:gd name="connsiteY15" fmla="*/ 0 h 184076"/>
                <a:gd name="connsiteX16" fmla="*/ 19060 w 1618413"/>
                <a:gd name="connsiteY16" fmla="*/ 6571 h 184076"/>
                <a:gd name="connsiteX17" fmla="*/ 91379 w 1618413"/>
                <a:gd name="connsiteY17" fmla="*/ 184076 h 184076"/>
                <a:gd name="connsiteX18" fmla="*/ 5911 w 1618413"/>
                <a:gd name="connsiteY18" fmla="*/ 0 h 184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18413" h="184076">
                  <a:moveTo>
                    <a:pt x="1478513" y="177499"/>
                  </a:moveTo>
                  <a:lnTo>
                    <a:pt x="1485084" y="177499"/>
                  </a:lnTo>
                  <a:lnTo>
                    <a:pt x="1502686" y="178122"/>
                  </a:lnTo>
                  <a:lnTo>
                    <a:pt x="1499879" y="178526"/>
                  </a:lnTo>
                  <a:cubicBezTo>
                    <a:pt x="1487142" y="179142"/>
                    <a:pt x="1478513" y="177499"/>
                    <a:pt x="1478513" y="177499"/>
                  </a:cubicBezTo>
                  <a:close/>
                  <a:moveTo>
                    <a:pt x="84799" y="170928"/>
                  </a:moveTo>
                  <a:cubicBezTo>
                    <a:pt x="97947" y="177499"/>
                    <a:pt x="104518" y="177499"/>
                    <a:pt x="117666" y="177499"/>
                  </a:cubicBezTo>
                  <a:lnTo>
                    <a:pt x="104518" y="177499"/>
                  </a:lnTo>
                  <a:cubicBezTo>
                    <a:pt x="97947" y="177499"/>
                    <a:pt x="91370" y="177499"/>
                    <a:pt x="84799" y="170928"/>
                  </a:cubicBezTo>
                  <a:close/>
                  <a:moveTo>
                    <a:pt x="1603418" y="0"/>
                  </a:moveTo>
                  <a:lnTo>
                    <a:pt x="1616567" y="0"/>
                  </a:lnTo>
                  <a:cubicBezTo>
                    <a:pt x="1631361" y="152847"/>
                    <a:pt x="1553705" y="176266"/>
                    <a:pt x="1511177" y="178423"/>
                  </a:cubicBezTo>
                  <a:lnTo>
                    <a:pt x="1502686" y="178122"/>
                  </a:lnTo>
                  <a:lnTo>
                    <a:pt x="1521501" y="175419"/>
                  </a:lnTo>
                  <a:cubicBezTo>
                    <a:pt x="1560791" y="165788"/>
                    <a:pt x="1611636" y="129836"/>
                    <a:pt x="1603418" y="6571"/>
                  </a:cubicBezTo>
                  <a:close/>
                  <a:moveTo>
                    <a:pt x="5911" y="0"/>
                  </a:moveTo>
                  <a:lnTo>
                    <a:pt x="19060" y="6571"/>
                  </a:lnTo>
                  <a:cubicBezTo>
                    <a:pt x="19060" y="6571"/>
                    <a:pt x="-20385" y="144631"/>
                    <a:pt x="91379" y="184076"/>
                  </a:cubicBezTo>
                  <a:cubicBezTo>
                    <a:pt x="-33534" y="151202"/>
                    <a:pt x="5911" y="0"/>
                    <a:pt x="5911" y="0"/>
                  </a:cubicBezTo>
                  <a:close/>
                </a:path>
              </a:pathLst>
            </a:custGeom>
            <a:solidFill>
              <a:srgbClr val="4D4D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xmlns="" id="{6DB5B49A-890E-49F0-AC25-189618D3712E}"/>
                </a:ext>
              </a:extLst>
            </p:cNvPr>
            <p:cNvGrpSpPr/>
            <p:nvPr/>
          </p:nvGrpSpPr>
          <p:grpSpPr>
            <a:xfrm>
              <a:off x="1606" y="6382978"/>
              <a:ext cx="413937" cy="115242"/>
              <a:chOff x="5955" y="6353672"/>
              <a:chExt cx="413937" cy="115242"/>
            </a:xfrm>
          </p:grpSpPr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xmlns="" id="{A46F1D61-B346-4E14-8739-D6C6C11FE5BD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xmlns="" id="{3D0A8C24-3E7F-48CD-AB42-43A0B724F4CB}"/>
                  </a:ext>
                </a:extLst>
              </p:cNvPr>
              <p:cNvSpPr/>
              <p:nvPr/>
            </p:nvSpPr>
            <p:spPr>
              <a:xfrm>
                <a:off x="99417" y="6382279"/>
                <a:ext cx="227012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xmlns="" id="{497E9321-DFEF-4E12-8817-11F86F64C532}"/>
                </a:ext>
              </a:extLst>
            </p:cNvPr>
            <p:cNvGrpSpPr/>
            <p:nvPr/>
          </p:nvGrpSpPr>
          <p:grpSpPr>
            <a:xfrm>
              <a:off x="9855291" y="6381600"/>
              <a:ext cx="885989" cy="115242"/>
              <a:chOff x="5955" y="6353672"/>
              <a:chExt cx="413937" cy="115242"/>
            </a:xfrm>
          </p:grpSpPr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xmlns="" id="{332F796A-002C-4B88-860E-91BF9319F16A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xmlns="" id="{471F295D-E7AA-4556-84EC-5663084CA48A}"/>
                  </a:ext>
                </a:extLst>
              </p:cNvPr>
              <p:cNvSpPr/>
              <p:nvPr/>
            </p:nvSpPr>
            <p:spPr>
              <a:xfrm>
                <a:off x="84761" y="6382279"/>
                <a:ext cx="256326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B5AE4564-D91D-4D52-AF20-4CA895DFB94B}"/>
                </a:ext>
              </a:extLst>
            </p:cNvPr>
            <p:cNvSpPr/>
            <p:nvPr/>
          </p:nvSpPr>
          <p:spPr>
            <a:xfrm>
              <a:off x="3892805" y="496953"/>
              <a:ext cx="5479036" cy="5431217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7B4F5052-0ED8-4CEA-8326-4F72265E0D07}"/>
              </a:ext>
            </a:extLst>
          </p:cNvPr>
          <p:cNvGrpSpPr/>
          <p:nvPr/>
        </p:nvGrpSpPr>
        <p:grpSpPr>
          <a:xfrm>
            <a:off x="2519205" y="2327112"/>
            <a:ext cx="1795164" cy="3155804"/>
            <a:chOff x="5852497" y="2173842"/>
            <a:chExt cx="2304012" cy="4050333"/>
          </a:xfrm>
        </p:grpSpPr>
        <p:grpSp>
          <p:nvGrpSpPr>
            <p:cNvPr id="17" name="Group 20">
              <a:extLst>
                <a:ext uri="{FF2B5EF4-FFF2-40B4-BE49-F238E27FC236}">
                  <a16:creationId xmlns:a16="http://schemas.microsoft.com/office/drawing/2014/main" xmlns="" id="{503856F6-92CB-4BE9-A0CD-DF94B3F47FAB}"/>
                </a:ext>
              </a:extLst>
            </p:cNvPr>
            <p:cNvGrpSpPr/>
            <p:nvPr/>
          </p:nvGrpSpPr>
          <p:grpSpPr>
            <a:xfrm>
              <a:off x="5852497" y="2173842"/>
              <a:ext cx="2304012" cy="4050333"/>
              <a:chOff x="445712" y="1449040"/>
              <a:chExt cx="2113018" cy="3924176"/>
            </a:xfrm>
          </p:grpSpPr>
          <p:sp>
            <p:nvSpPr>
              <p:cNvPr id="21" name="Rounded Rectangle 21">
                <a:extLst>
                  <a:ext uri="{FF2B5EF4-FFF2-40B4-BE49-F238E27FC236}">
                    <a16:creationId xmlns:a16="http://schemas.microsoft.com/office/drawing/2014/main" xmlns="" id="{FA58689C-C688-490E-99DB-314A4AA582A6}"/>
                  </a:ext>
                </a:extLst>
              </p:cNvPr>
              <p:cNvSpPr/>
              <p:nvPr userDrawn="1"/>
            </p:nvSpPr>
            <p:spPr>
              <a:xfrm>
                <a:off x="445712" y="1449040"/>
                <a:ext cx="2113018" cy="3924176"/>
              </a:xfrm>
              <a:prstGeom prst="roundRect">
                <a:avLst>
                  <a:gd name="adj" fmla="val 13580"/>
                </a:avLst>
              </a:prstGeom>
              <a:solidFill>
                <a:srgbClr val="262626"/>
              </a:solidFill>
              <a:ln w="88900">
                <a:noFill/>
              </a:ln>
              <a:effectLst/>
              <a:scene3d>
                <a:camera prst="perspectiveFront"/>
                <a:lightRig rig="threePt" dir="t"/>
              </a:scene3d>
              <a:sp3d prstMaterial="plastic">
                <a:bevelT w="127000" h="50800"/>
                <a:bevelB w="12700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  <p:sp>
            <p:nvSpPr>
              <p:cNvPr id="22" name="Rectangle 22">
                <a:extLst>
                  <a:ext uri="{FF2B5EF4-FFF2-40B4-BE49-F238E27FC236}">
                    <a16:creationId xmlns:a16="http://schemas.microsoft.com/office/drawing/2014/main" xmlns="" id="{CE387E87-028E-4A2E-A425-D7474CB51C0B}"/>
                  </a:ext>
                </a:extLst>
              </p:cNvPr>
              <p:cNvSpPr/>
              <p:nvPr userDrawn="1"/>
            </p:nvSpPr>
            <p:spPr>
              <a:xfrm>
                <a:off x="1379920" y="1650572"/>
                <a:ext cx="216024" cy="34350"/>
              </a:xfrm>
              <a:prstGeom prst="rect">
                <a:avLst/>
              </a:prstGeom>
              <a:solidFill>
                <a:srgbClr val="B0B0B0"/>
              </a:solidFill>
              <a:ln w="889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  <p:grpSp>
            <p:nvGrpSpPr>
              <p:cNvPr id="23" name="Group 23">
                <a:extLst>
                  <a:ext uri="{FF2B5EF4-FFF2-40B4-BE49-F238E27FC236}">
                    <a16:creationId xmlns:a16="http://schemas.microsoft.com/office/drawing/2014/main" xmlns="" id="{285CACFF-D7D7-45A1-B7BA-CCD6229AD929}"/>
                  </a:ext>
                </a:extLst>
              </p:cNvPr>
              <p:cNvGrpSpPr/>
              <p:nvPr userDrawn="1"/>
            </p:nvGrpSpPr>
            <p:grpSpPr>
              <a:xfrm>
                <a:off x="1407705" y="5045834"/>
                <a:ext cx="211967" cy="211967"/>
                <a:chOff x="1549420" y="5712364"/>
                <a:chExt cx="312583" cy="312583"/>
              </a:xfrm>
            </p:grpSpPr>
            <p:sp>
              <p:nvSpPr>
                <p:cNvPr id="24" name="Oval 24">
                  <a:extLst>
                    <a:ext uri="{FF2B5EF4-FFF2-40B4-BE49-F238E27FC236}">
                      <a16:creationId xmlns:a16="http://schemas.microsoft.com/office/drawing/2014/main" xmlns="" id="{B2C63338-28C0-4C92-ACD7-4592FC959010}"/>
                    </a:ext>
                  </a:extLst>
                </p:cNvPr>
                <p:cNvSpPr/>
                <p:nvPr userDrawn="1"/>
              </p:nvSpPr>
              <p:spPr>
                <a:xfrm>
                  <a:off x="1549420" y="5712364"/>
                  <a:ext cx="312583" cy="31258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1">
                        <a:lumMod val="94000"/>
                        <a:lumOff val="6000"/>
                      </a:schemeClr>
                    </a:gs>
                    <a:gs pos="56000">
                      <a:schemeClr val="tx1">
                        <a:lumMod val="65000"/>
                        <a:lumOff val="35000"/>
                      </a:schemeClr>
                    </a:gs>
                    <a:gs pos="9100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0800000" scaled="1"/>
                  <a:tileRect/>
                </a:gradFill>
                <a:ln w="0">
                  <a:solidFill>
                    <a:srgbClr val="262626"/>
                  </a:solidFill>
                </a:ln>
                <a:scene3d>
                  <a:camera prst="perspectiveFront"/>
                  <a:lightRig rig="threePt" dir="t"/>
                </a:scene3d>
                <a:sp3d>
                  <a:bevelT w="63500" h="127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00"/>
                </a:p>
              </p:txBody>
            </p:sp>
            <p:sp>
              <p:nvSpPr>
                <p:cNvPr id="25" name="Rounded Rectangle 25">
                  <a:extLst>
                    <a:ext uri="{FF2B5EF4-FFF2-40B4-BE49-F238E27FC236}">
                      <a16:creationId xmlns:a16="http://schemas.microsoft.com/office/drawing/2014/main" xmlns="" id="{30A2E170-B77B-4E5E-AC08-165553D52A1D}"/>
                    </a:ext>
                  </a:extLst>
                </p:cNvPr>
                <p:cNvSpPr/>
                <p:nvPr userDrawn="1"/>
              </p:nvSpPr>
              <p:spPr>
                <a:xfrm>
                  <a:off x="1634225" y="5796647"/>
                  <a:ext cx="142969" cy="144016"/>
                </a:xfrm>
                <a:prstGeom prst="roundRect">
                  <a:avLst/>
                </a:prstGeom>
                <a:solidFill>
                  <a:srgbClr val="737373"/>
                </a:solidFill>
                <a:ln w="6350">
                  <a:solidFill>
                    <a:srgbClr val="B0B0B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00"/>
                </a:p>
              </p:txBody>
            </p:sp>
          </p:grp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xmlns="" id="{36B63770-681C-45C9-9A6C-4C5C7306E822}"/>
                </a:ext>
              </a:extLst>
            </p:cNvPr>
            <p:cNvGrpSpPr/>
            <p:nvPr/>
          </p:nvGrpSpPr>
          <p:grpSpPr>
            <a:xfrm>
              <a:off x="5927025" y="2556649"/>
              <a:ext cx="2119696" cy="3270627"/>
              <a:chOff x="6023560" y="2556650"/>
              <a:chExt cx="3528017" cy="2167362"/>
            </a:xfrm>
          </p:grpSpPr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xmlns="" id="{83A7BCC3-0444-4C12-9F20-3A896082E1CF}"/>
                  </a:ext>
                </a:extLst>
              </p:cNvPr>
              <p:cNvSpPr/>
              <p:nvPr/>
            </p:nvSpPr>
            <p:spPr>
              <a:xfrm>
                <a:off x="6023560" y="2556650"/>
                <a:ext cx="3528017" cy="2156011"/>
              </a:xfrm>
              <a:custGeom>
                <a:avLst/>
                <a:gdLst>
                  <a:gd name="connsiteX0" fmla="*/ 7144 w 1200150"/>
                  <a:gd name="connsiteY0" fmla="*/ 7144 h 733425"/>
                  <a:gd name="connsiteX1" fmla="*/ 1196816 w 1200150"/>
                  <a:gd name="connsiteY1" fmla="*/ 7144 h 733425"/>
                  <a:gd name="connsiteX2" fmla="*/ 1196816 w 1200150"/>
                  <a:gd name="connsiteY2" fmla="*/ 730091 h 733425"/>
                  <a:gd name="connsiteX3" fmla="*/ 7144 w 1200150"/>
                  <a:gd name="connsiteY3" fmla="*/ 730091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00150" h="733425">
                    <a:moveTo>
                      <a:pt x="7144" y="7144"/>
                    </a:moveTo>
                    <a:lnTo>
                      <a:pt x="1196816" y="7144"/>
                    </a:lnTo>
                    <a:lnTo>
                      <a:pt x="1196816" y="730091"/>
                    </a:lnTo>
                    <a:lnTo>
                      <a:pt x="7144" y="730091"/>
                    </a:lnTo>
                    <a:close/>
                  </a:path>
                </a:pathLst>
              </a:custGeom>
              <a:solidFill>
                <a:srgbClr val="F2F2F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xmlns="" id="{7A3119B6-5986-4FAE-9D64-2954A6C23A6F}"/>
                  </a:ext>
                </a:extLst>
              </p:cNvPr>
              <p:cNvSpPr/>
              <p:nvPr/>
            </p:nvSpPr>
            <p:spPr>
              <a:xfrm>
                <a:off x="7217976" y="2568001"/>
                <a:ext cx="2333601" cy="2156011"/>
              </a:xfrm>
              <a:custGeom>
                <a:avLst/>
                <a:gdLst>
                  <a:gd name="connsiteX0" fmla="*/ 2567127 w 4009217"/>
                  <a:gd name="connsiteY0" fmla="*/ 30683 h 4295590"/>
                  <a:gd name="connsiteX1" fmla="*/ 3798529 w 4009217"/>
                  <a:gd name="connsiteY1" fmla="*/ 30683 h 4295590"/>
                  <a:gd name="connsiteX2" fmla="*/ 4007172 w 4009217"/>
                  <a:gd name="connsiteY2" fmla="*/ 272054 h 4295590"/>
                  <a:gd name="connsiteX3" fmla="*/ 3998990 w 4009217"/>
                  <a:gd name="connsiteY3" fmla="*/ 4268999 h 4295590"/>
                  <a:gd name="connsiteX4" fmla="*/ 30683 w 4009217"/>
                  <a:gd name="connsiteY4" fmla="*/ 4268999 h 4295590"/>
                  <a:gd name="connsiteX0" fmla="*/ 2536444 w 3976489"/>
                  <a:gd name="connsiteY0" fmla="*/ 0 h 4238316"/>
                  <a:gd name="connsiteX1" fmla="*/ 3976489 w 3976489"/>
                  <a:gd name="connsiteY1" fmla="*/ 241371 h 4238316"/>
                  <a:gd name="connsiteX2" fmla="*/ 3968307 w 3976489"/>
                  <a:gd name="connsiteY2" fmla="*/ 4238316 h 4238316"/>
                  <a:gd name="connsiteX3" fmla="*/ 0 w 3976489"/>
                  <a:gd name="connsiteY3" fmla="*/ 4238316 h 4238316"/>
                  <a:gd name="connsiteX0" fmla="*/ 2536444 w 3976489"/>
                  <a:gd name="connsiteY0" fmla="*/ 0 h 4238316"/>
                  <a:gd name="connsiteX1" fmla="*/ 3976489 w 3976489"/>
                  <a:gd name="connsiteY1" fmla="*/ 213683 h 4238316"/>
                  <a:gd name="connsiteX2" fmla="*/ 3968307 w 3976489"/>
                  <a:gd name="connsiteY2" fmla="*/ 4238316 h 4238316"/>
                  <a:gd name="connsiteX3" fmla="*/ 0 w 3976489"/>
                  <a:gd name="connsiteY3" fmla="*/ 4238316 h 4238316"/>
                  <a:gd name="connsiteX0" fmla="*/ 2473335 w 3976489"/>
                  <a:gd name="connsiteY0" fmla="*/ 0 h 4035268"/>
                  <a:gd name="connsiteX1" fmla="*/ 3976489 w 3976489"/>
                  <a:gd name="connsiteY1" fmla="*/ 10635 h 4035268"/>
                  <a:gd name="connsiteX2" fmla="*/ 3968307 w 3976489"/>
                  <a:gd name="connsiteY2" fmla="*/ 4035268 h 4035268"/>
                  <a:gd name="connsiteX3" fmla="*/ 0 w 3976489"/>
                  <a:gd name="connsiteY3" fmla="*/ 4035268 h 4035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76489" h="4035268">
                    <a:moveTo>
                      <a:pt x="2473335" y="0"/>
                    </a:moveTo>
                    <a:lnTo>
                      <a:pt x="3976489" y="10635"/>
                    </a:lnTo>
                    <a:cubicBezTo>
                      <a:pt x="3973762" y="1342950"/>
                      <a:pt x="3971034" y="2702953"/>
                      <a:pt x="3968307" y="4035268"/>
                    </a:cubicBezTo>
                    <a:lnTo>
                      <a:pt x="0" y="4035268"/>
                    </a:lnTo>
                  </a:path>
                </a:pathLst>
              </a:custGeom>
              <a:solidFill>
                <a:srgbClr val="999999">
                  <a:alpha val="1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412193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Icon Sets: A</a:t>
            </a:r>
            <a:endParaRPr lang="en-US" dirty="0"/>
          </a:p>
        </p:txBody>
      </p:sp>
      <p:sp>
        <p:nvSpPr>
          <p:cNvPr id="3" name="Diamond 5">
            <a:extLst>
              <a:ext uri="{FF2B5EF4-FFF2-40B4-BE49-F238E27FC236}">
                <a16:creationId xmlns:a16="http://schemas.microsoft.com/office/drawing/2014/main" xmlns="" id="{AEDEE15B-09BE-4416-8D55-46095E20C00D}"/>
              </a:ext>
            </a:extLst>
          </p:cNvPr>
          <p:cNvSpPr/>
          <p:nvPr/>
        </p:nvSpPr>
        <p:spPr>
          <a:xfrm>
            <a:off x="4313768" y="1410326"/>
            <a:ext cx="523149" cy="524695"/>
          </a:xfrm>
          <a:custGeom>
            <a:avLst/>
            <a:gdLst/>
            <a:ahLst/>
            <a:cxnLst/>
            <a:rect l="l" t="t" r="r" b="b"/>
            <a:pathLst>
              <a:path w="3240001" h="3249575">
                <a:moveTo>
                  <a:pt x="1275349" y="2002569"/>
                </a:moveTo>
                <a:lnTo>
                  <a:pt x="1625117" y="2233002"/>
                </a:lnTo>
                <a:lnTo>
                  <a:pt x="1968772" y="2006596"/>
                </a:lnTo>
                <a:lnTo>
                  <a:pt x="3240001" y="3249575"/>
                </a:lnTo>
                <a:lnTo>
                  <a:pt x="0" y="3249575"/>
                </a:lnTo>
                <a:close/>
                <a:moveTo>
                  <a:pt x="1067116" y="1473605"/>
                </a:moveTo>
                <a:lnTo>
                  <a:pt x="1067116" y="1581605"/>
                </a:lnTo>
                <a:lnTo>
                  <a:pt x="2183116" y="1581605"/>
                </a:lnTo>
                <a:lnTo>
                  <a:pt x="2183116" y="1473605"/>
                </a:lnTo>
                <a:close/>
                <a:moveTo>
                  <a:pt x="1067116" y="1267205"/>
                </a:moveTo>
                <a:lnTo>
                  <a:pt x="1067116" y="1375205"/>
                </a:lnTo>
                <a:lnTo>
                  <a:pt x="2183116" y="1375205"/>
                </a:lnTo>
                <a:lnTo>
                  <a:pt x="2183116" y="1267205"/>
                </a:lnTo>
                <a:close/>
                <a:moveTo>
                  <a:pt x="3240001" y="1172196"/>
                </a:moveTo>
                <a:lnTo>
                  <a:pt x="3240001" y="3142550"/>
                </a:lnTo>
                <a:lnTo>
                  <a:pt x="2026252" y="1968728"/>
                </a:lnTo>
                <a:lnTo>
                  <a:pt x="3049854" y="1294362"/>
                </a:lnTo>
                <a:close/>
                <a:moveTo>
                  <a:pt x="0" y="1172196"/>
                </a:moveTo>
                <a:lnTo>
                  <a:pt x="602850" y="1559516"/>
                </a:lnTo>
                <a:lnTo>
                  <a:pt x="1217896" y="1964719"/>
                </a:lnTo>
                <a:lnTo>
                  <a:pt x="0" y="3142550"/>
                </a:lnTo>
                <a:close/>
                <a:moveTo>
                  <a:pt x="1067116" y="1060805"/>
                </a:moveTo>
                <a:lnTo>
                  <a:pt x="1067116" y="1168805"/>
                </a:lnTo>
                <a:lnTo>
                  <a:pt x="2183116" y="1168805"/>
                </a:lnTo>
                <a:lnTo>
                  <a:pt x="2183116" y="1060805"/>
                </a:lnTo>
                <a:close/>
                <a:moveTo>
                  <a:pt x="869032" y="816137"/>
                </a:moveTo>
                <a:lnTo>
                  <a:pt x="2381200" y="816137"/>
                </a:lnTo>
                <a:lnTo>
                  <a:pt x="2381200" y="1623491"/>
                </a:lnTo>
                <a:lnTo>
                  <a:pt x="1668045" y="2093329"/>
                </a:lnTo>
                <a:lnTo>
                  <a:pt x="1625116" y="2121611"/>
                </a:lnTo>
                <a:lnTo>
                  <a:pt x="869032" y="1623491"/>
                </a:lnTo>
                <a:close/>
                <a:moveTo>
                  <a:pt x="1625116" y="0"/>
                </a:moveTo>
                <a:lnTo>
                  <a:pt x="3235286" y="1060806"/>
                </a:lnTo>
                <a:lnTo>
                  <a:pt x="2489212" y="1552331"/>
                </a:lnTo>
                <a:lnTo>
                  <a:pt x="2489212" y="708008"/>
                </a:lnTo>
                <a:lnTo>
                  <a:pt x="761020" y="708008"/>
                </a:lnTo>
                <a:lnTo>
                  <a:pt x="761020" y="1552331"/>
                </a:lnTo>
                <a:lnTo>
                  <a:pt x="14946" y="1060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" name="Isosceles Triangle 51">
            <a:extLst>
              <a:ext uri="{FF2B5EF4-FFF2-40B4-BE49-F238E27FC236}">
                <a16:creationId xmlns:a16="http://schemas.microsoft.com/office/drawing/2014/main" xmlns="" id="{2296D13E-298C-4F01-A77D-43547A7AEFA9}"/>
              </a:ext>
            </a:extLst>
          </p:cNvPr>
          <p:cNvSpPr/>
          <p:nvPr/>
        </p:nvSpPr>
        <p:spPr>
          <a:xfrm>
            <a:off x="3475014" y="1480860"/>
            <a:ext cx="523147" cy="383626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" name="Isosceles Triangle 57">
            <a:extLst>
              <a:ext uri="{FF2B5EF4-FFF2-40B4-BE49-F238E27FC236}">
                <a16:creationId xmlns:a16="http://schemas.microsoft.com/office/drawing/2014/main" xmlns="" id="{4E76B488-B2CD-463B-861A-27D4912FE160}"/>
              </a:ext>
            </a:extLst>
          </p:cNvPr>
          <p:cNvSpPr/>
          <p:nvPr/>
        </p:nvSpPr>
        <p:spPr>
          <a:xfrm>
            <a:off x="4315854" y="4438380"/>
            <a:ext cx="313133" cy="707899"/>
          </a:xfrm>
          <a:custGeom>
            <a:avLst/>
            <a:gdLst>
              <a:gd name="connsiteX0" fmla="*/ 1148449 w 1346449"/>
              <a:gd name="connsiteY0" fmla="*/ 2457725 h 3249725"/>
              <a:gd name="connsiteX1" fmla="*/ 198001 w 1346449"/>
              <a:gd name="connsiteY1" fmla="*/ 2457725 h 3249725"/>
              <a:gd name="connsiteX2" fmla="*/ 1 w 1346449"/>
              <a:gd name="connsiteY2" fmla="*/ 3249725 h 3249725"/>
              <a:gd name="connsiteX3" fmla="*/ 1346449 w 1346449"/>
              <a:gd name="connsiteY3" fmla="*/ 3249725 h 3249725"/>
              <a:gd name="connsiteX4" fmla="*/ 1148449 w 1346449"/>
              <a:gd name="connsiteY4" fmla="*/ 2457725 h 3249725"/>
              <a:gd name="connsiteX5" fmla="*/ 755186 w 1346449"/>
              <a:gd name="connsiteY5" fmla="*/ 82950 h 3249725"/>
              <a:gd name="connsiteX6" fmla="*/ 734449 w 1346449"/>
              <a:gd name="connsiteY6" fmla="*/ 1314594 h 3249725"/>
              <a:gd name="connsiteX7" fmla="*/ 853246 w 1346449"/>
              <a:gd name="connsiteY7" fmla="*/ 1483214 h 3249725"/>
              <a:gd name="connsiteX8" fmla="*/ 673226 w 1346449"/>
              <a:gd name="connsiteY8" fmla="*/ 1663234 h 3249725"/>
              <a:gd name="connsiteX9" fmla="*/ 493206 w 1346449"/>
              <a:gd name="connsiteY9" fmla="*/ 1483214 h 3249725"/>
              <a:gd name="connsiteX10" fmla="*/ 612000 w 1346449"/>
              <a:gd name="connsiteY10" fmla="*/ 1314595 h 3249725"/>
              <a:gd name="connsiteX11" fmla="*/ 612000 w 1346449"/>
              <a:gd name="connsiteY11" fmla="*/ 0 h 3249725"/>
              <a:gd name="connsiteX12" fmla="*/ 2939 w 1346449"/>
              <a:gd name="connsiteY12" fmla="*/ 1574694 h 3249725"/>
              <a:gd name="connsiteX13" fmla="*/ 0 w 1346449"/>
              <a:gd name="connsiteY13" fmla="*/ 1574694 h 3249725"/>
              <a:gd name="connsiteX14" fmla="*/ 2009 w 1346449"/>
              <a:gd name="connsiteY14" fmla="*/ 1577097 h 3249725"/>
              <a:gd name="connsiteX15" fmla="*/ 0 w 1346449"/>
              <a:gd name="connsiteY15" fmla="*/ 1582292 h 3249725"/>
              <a:gd name="connsiteX16" fmla="*/ 6353 w 1346449"/>
              <a:gd name="connsiteY16" fmla="*/ 1582292 h 3249725"/>
              <a:gd name="connsiteX17" fmla="*/ 273414 w 1346449"/>
              <a:gd name="connsiteY17" fmla="*/ 2376121 h 3249725"/>
              <a:gd name="connsiteX18" fmla="*/ 1091887 w 1346449"/>
              <a:gd name="connsiteY18" fmla="*/ 2366694 h 3249725"/>
              <a:gd name="connsiteX19" fmla="*/ 1340768 w 1346449"/>
              <a:gd name="connsiteY19" fmla="*/ 1582292 h 3249725"/>
              <a:gd name="connsiteX20" fmla="*/ 1346449 w 1346449"/>
              <a:gd name="connsiteY20" fmla="*/ 1582292 h 3249725"/>
              <a:gd name="connsiteX21" fmla="*/ 1344512 w 1346449"/>
              <a:gd name="connsiteY21" fmla="*/ 1577284 h 3249725"/>
              <a:gd name="connsiteX22" fmla="*/ 1346448 w 1346449"/>
              <a:gd name="connsiteY22" fmla="*/ 1574694 h 3249725"/>
              <a:gd name="connsiteX23" fmla="*/ 1343510 w 1346449"/>
              <a:gd name="connsiteY23" fmla="*/ 1574694 h 3249725"/>
              <a:gd name="connsiteX24" fmla="*/ 755186 w 1346449"/>
              <a:gd name="connsiteY24" fmla="*/ 82950 h 3249725"/>
              <a:gd name="connsiteX0" fmla="*/ 1148449 w 1346449"/>
              <a:gd name="connsiteY0" fmla="*/ 2374775 h 3166775"/>
              <a:gd name="connsiteX1" fmla="*/ 198001 w 1346449"/>
              <a:gd name="connsiteY1" fmla="*/ 2374775 h 3166775"/>
              <a:gd name="connsiteX2" fmla="*/ 1 w 1346449"/>
              <a:gd name="connsiteY2" fmla="*/ 3166775 h 3166775"/>
              <a:gd name="connsiteX3" fmla="*/ 1346449 w 1346449"/>
              <a:gd name="connsiteY3" fmla="*/ 3166775 h 3166775"/>
              <a:gd name="connsiteX4" fmla="*/ 1148449 w 1346449"/>
              <a:gd name="connsiteY4" fmla="*/ 2374775 h 3166775"/>
              <a:gd name="connsiteX5" fmla="*/ 755186 w 1346449"/>
              <a:gd name="connsiteY5" fmla="*/ 0 h 3166775"/>
              <a:gd name="connsiteX6" fmla="*/ 734449 w 1346449"/>
              <a:gd name="connsiteY6" fmla="*/ 1231644 h 3166775"/>
              <a:gd name="connsiteX7" fmla="*/ 853246 w 1346449"/>
              <a:gd name="connsiteY7" fmla="*/ 1400264 h 3166775"/>
              <a:gd name="connsiteX8" fmla="*/ 673226 w 1346449"/>
              <a:gd name="connsiteY8" fmla="*/ 1580284 h 3166775"/>
              <a:gd name="connsiteX9" fmla="*/ 493206 w 1346449"/>
              <a:gd name="connsiteY9" fmla="*/ 1400264 h 3166775"/>
              <a:gd name="connsiteX10" fmla="*/ 612000 w 1346449"/>
              <a:gd name="connsiteY10" fmla="*/ 1231645 h 3166775"/>
              <a:gd name="connsiteX11" fmla="*/ 591263 w 1346449"/>
              <a:gd name="connsiteY11" fmla="*/ 10368 h 3166775"/>
              <a:gd name="connsiteX12" fmla="*/ 2939 w 1346449"/>
              <a:gd name="connsiteY12" fmla="*/ 1491744 h 3166775"/>
              <a:gd name="connsiteX13" fmla="*/ 0 w 1346449"/>
              <a:gd name="connsiteY13" fmla="*/ 1491744 h 3166775"/>
              <a:gd name="connsiteX14" fmla="*/ 2009 w 1346449"/>
              <a:gd name="connsiteY14" fmla="*/ 1494147 h 3166775"/>
              <a:gd name="connsiteX15" fmla="*/ 0 w 1346449"/>
              <a:gd name="connsiteY15" fmla="*/ 1499342 h 3166775"/>
              <a:gd name="connsiteX16" fmla="*/ 6353 w 1346449"/>
              <a:gd name="connsiteY16" fmla="*/ 1499342 h 3166775"/>
              <a:gd name="connsiteX17" fmla="*/ 273414 w 1346449"/>
              <a:gd name="connsiteY17" fmla="*/ 2293171 h 3166775"/>
              <a:gd name="connsiteX18" fmla="*/ 1091887 w 1346449"/>
              <a:gd name="connsiteY18" fmla="*/ 2283744 h 3166775"/>
              <a:gd name="connsiteX19" fmla="*/ 1340768 w 1346449"/>
              <a:gd name="connsiteY19" fmla="*/ 1499342 h 3166775"/>
              <a:gd name="connsiteX20" fmla="*/ 1346449 w 1346449"/>
              <a:gd name="connsiteY20" fmla="*/ 1499342 h 3166775"/>
              <a:gd name="connsiteX21" fmla="*/ 1344512 w 1346449"/>
              <a:gd name="connsiteY21" fmla="*/ 1494334 h 3166775"/>
              <a:gd name="connsiteX22" fmla="*/ 1346448 w 1346449"/>
              <a:gd name="connsiteY22" fmla="*/ 1491744 h 3166775"/>
              <a:gd name="connsiteX23" fmla="*/ 1343510 w 1346449"/>
              <a:gd name="connsiteY23" fmla="*/ 1491744 h 3166775"/>
              <a:gd name="connsiteX24" fmla="*/ 755186 w 1346449"/>
              <a:gd name="connsiteY24" fmla="*/ 0 h 3166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46449" h="3166775">
                <a:moveTo>
                  <a:pt x="1148449" y="2374775"/>
                </a:moveTo>
                <a:lnTo>
                  <a:pt x="198001" y="2374775"/>
                </a:lnTo>
                <a:lnTo>
                  <a:pt x="1" y="3166775"/>
                </a:lnTo>
                <a:lnTo>
                  <a:pt x="1346449" y="3166775"/>
                </a:lnTo>
                <a:lnTo>
                  <a:pt x="1148449" y="2374775"/>
                </a:lnTo>
                <a:close/>
                <a:moveTo>
                  <a:pt x="755186" y="0"/>
                </a:moveTo>
                <a:cubicBezTo>
                  <a:pt x="755186" y="438198"/>
                  <a:pt x="734449" y="793446"/>
                  <a:pt x="734449" y="1231644"/>
                </a:cubicBezTo>
                <a:cubicBezTo>
                  <a:pt x="803843" y="1256124"/>
                  <a:pt x="853246" y="1322425"/>
                  <a:pt x="853246" y="1400264"/>
                </a:cubicBezTo>
                <a:cubicBezTo>
                  <a:pt x="853246" y="1499686"/>
                  <a:pt x="772648" y="1580284"/>
                  <a:pt x="673226" y="1580284"/>
                </a:cubicBezTo>
                <a:cubicBezTo>
                  <a:pt x="573804" y="1580284"/>
                  <a:pt x="493206" y="1499686"/>
                  <a:pt x="493206" y="1400264"/>
                </a:cubicBezTo>
                <a:cubicBezTo>
                  <a:pt x="493206" y="1322426"/>
                  <a:pt x="542608" y="1256126"/>
                  <a:pt x="612000" y="1231645"/>
                </a:cubicBezTo>
                <a:lnTo>
                  <a:pt x="591263" y="10368"/>
                </a:lnTo>
                <a:lnTo>
                  <a:pt x="2939" y="1491744"/>
                </a:lnTo>
                <a:lnTo>
                  <a:pt x="0" y="1491744"/>
                </a:lnTo>
                <a:lnTo>
                  <a:pt x="2009" y="1494147"/>
                </a:lnTo>
                <a:lnTo>
                  <a:pt x="0" y="1499342"/>
                </a:lnTo>
                <a:lnTo>
                  <a:pt x="6353" y="1499342"/>
                </a:lnTo>
                <a:cubicBezTo>
                  <a:pt x="274151" y="1797289"/>
                  <a:pt x="320153" y="2031319"/>
                  <a:pt x="273414" y="2293171"/>
                </a:cubicBezTo>
                <a:lnTo>
                  <a:pt x="1091887" y="2283744"/>
                </a:lnTo>
                <a:cubicBezTo>
                  <a:pt x="1035756" y="1984266"/>
                  <a:pt x="1081794" y="1833397"/>
                  <a:pt x="1340768" y="1499342"/>
                </a:cubicBezTo>
                <a:lnTo>
                  <a:pt x="1346449" y="1499342"/>
                </a:lnTo>
                <a:lnTo>
                  <a:pt x="1344512" y="1494334"/>
                </a:lnTo>
                <a:cubicBezTo>
                  <a:pt x="1345124" y="1493447"/>
                  <a:pt x="1345785" y="1492596"/>
                  <a:pt x="1346448" y="1491744"/>
                </a:cubicBezTo>
                <a:lnTo>
                  <a:pt x="1343510" y="1491744"/>
                </a:lnTo>
                <a:cubicBezTo>
                  <a:pt x="1140490" y="966846"/>
                  <a:pt x="958206" y="524898"/>
                  <a:pt x="75518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xmlns="" id="{84693C49-05C6-4CD0-A900-4B843CF3016D}"/>
              </a:ext>
            </a:extLst>
          </p:cNvPr>
          <p:cNvSpPr/>
          <p:nvPr/>
        </p:nvSpPr>
        <p:spPr>
          <a:xfrm rot="18900000">
            <a:off x="7787433" y="3572732"/>
            <a:ext cx="225664" cy="502732"/>
          </a:xfrm>
          <a:custGeom>
            <a:avLst/>
            <a:gdLst/>
            <a:ahLst/>
            <a:cxnLst/>
            <a:rect l="l" t="t" r="r" b="b"/>
            <a:pathLst>
              <a:path w="154109" h="343323">
                <a:moveTo>
                  <a:pt x="102909" y="313772"/>
                </a:moveTo>
                <a:lnTo>
                  <a:pt x="102909" y="328547"/>
                </a:lnTo>
                <a:cubicBezTo>
                  <a:pt x="102909" y="336708"/>
                  <a:pt x="96294" y="343322"/>
                  <a:pt x="88133" y="343323"/>
                </a:cubicBezTo>
                <a:lnTo>
                  <a:pt x="65975" y="343322"/>
                </a:lnTo>
                <a:cubicBezTo>
                  <a:pt x="57814" y="343322"/>
                  <a:pt x="51199" y="336708"/>
                  <a:pt x="51199" y="328547"/>
                </a:cubicBezTo>
                <a:cubicBezTo>
                  <a:pt x="51199" y="323622"/>
                  <a:pt x="51200" y="318696"/>
                  <a:pt x="51200" y="313771"/>
                </a:cubicBezTo>
                <a:close/>
                <a:moveTo>
                  <a:pt x="123327" y="15459"/>
                </a:moveTo>
                <a:cubicBezTo>
                  <a:pt x="141678" y="29245"/>
                  <a:pt x="152926" y="50497"/>
                  <a:pt x="154008" y="73425"/>
                </a:cubicBezTo>
                <a:cubicBezTo>
                  <a:pt x="155089" y="96353"/>
                  <a:pt x="145890" y="118568"/>
                  <a:pt x="128916" y="134021"/>
                </a:cubicBezTo>
                <a:lnTo>
                  <a:pt x="119294" y="123450"/>
                </a:lnTo>
                <a:cubicBezTo>
                  <a:pt x="133118" y="110865"/>
                  <a:pt x="140611" y="92772"/>
                  <a:pt x="139730" y="74098"/>
                </a:cubicBezTo>
                <a:cubicBezTo>
                  <a:pt x="138850" y="55424"/>
                  <a:pt x="129689" y="38115"/>
                  <a:pt x="114743" y="26887"/>
                </a:cubicBezTo>
                <a:close/>
                <a:moveTo>
                  <a:pt x="136698" y="17411"/>
                </a:moveTo>
                <a:cubicBezTo>
                  <a:pt x="103758" y="-15529"/>
                  <a:pt x="50351" y="-15529"/>
                  <a:pt x="17412" y="17411"/>
                </a:cubicBezTo>
                <a:cubicBezTo>
                  <a:pt x="-15528" y="50351"/>
                  <a:pt x="-15528" y="103757"/>
                  <a:pt x="17412" y="136697"/>
                </a:cubicBezTo>
                <a:cubicBezTo>
                  <a:pt x="50351" y="169637"/>
                  <a:pt x="103758" y="169637"/>
                  <a:pt x="136698" y="136697"/>
                </a:cubicBezTo>
                <a:cubicBezTo>
                  <a:pt x="169637" y="103757"/>
                  <a:pt x="169637" y="50351"/>
                  <a:pt x="136698" y="17411"/>
                </a:cubicBezTo>
                <a:close/>
                <a:moveTo>
                  <a:pt x="154109" y="0"/>
                </a:moveTo>
                <a:cubicBezTo>
                  <a:pt x="196665" y="42556"/>
                  <a:pt x="196665" y="111552"/>
                  <a:pt x="154109" y="154108"/>
                </a:cubicBezTo>
                <a:cubicBezTo>
                  <a:pt x="139576" y="168641"/>
                  <a:pt x="121959" y="178211"/>
                  <a:pt x="102912" y="180994"/>
                </a:cubicBezTo>
                <a:lnTo>
                  <a:pt x="102912" y="308310"/>
                </a:lnTo>
                <a:lnTo>
                  <a:pt x="51197" y="308310"/>
                </a:lnTo>
                <a:lnTo>
                  <a:pt x="51197" y="180994"/>
                </a:lnTo>
                <a:cubicBezTo>
                  <a:pt x="32150" y="178211"/>
                  <a:pt x="14534" y="168641"/>
                  <a:pt x="0" y="154108"/>
                </a:cubicBezTo>
                <a:cubicBezTo>
                  <a:pt x="-42555" y="111552"/>
                  <a:pt x="-42555" y="42556"/>
                  <a:pt x="0" y="0"/>
                </a:cubicBezTo>
                <a:cubicBezTo>
                  <a:pt x="42556" y="-42556"/>
                  <a:pt x="111553" y="-42556"/>
                  <a:pt x="15410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" name="Parallelogram 15">
            <a:extLst>
              <a:ext uri="{FF2B5EF4-FFF2-40B4-BE49-F238E27FC236}">
                <a16:creationId xmlns:a16="http://schemas.microsoft.com/office/drawing/2014/main" xmlns="" id="{7A9FBE9D-EE5A-4F1B-8EDD-3D011F43183E}"/>
              </a:ext>
            </a:extLst>
          </p:cNvPr>
          <p:cNvSpPr/>
          <p:nvPr/>
        </p:nvSpPr>
        <p:spPr>
          <a:xfrm flipH="1">
            <a:off x="3468724" y="4560083"/>
            <a:ext cx="464493" cy="464493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" name="Freeform 19">
            <a:extLst>
              <a:ext uri="{FF2B5EF4-FFF2-40B4-BE49-F238E27FC236}">
                <a16:creationId xmlns:a16="http://schemas.microsoft.com/office/drawing/2014/main" xmlns="" id="{DD59881D-26FD-493B-8AE1-06C59DF34840}"/>
              </a:ext>
            </a:extLst>
          </p:cNvPr>
          <p:cNvSpPr/>
          <p:nvPr/>
        </p:nvSpPr>
        <p:spPr>
          <a:xfrm>
            <a:off x="5947108" y="3560680"/>
            <a:ext cx="460778" cy="453389"/>
          </a:xfrm>
          <a:custGeom>
            <a:avLst/>
            <a:gdLst/>
            <a:ahLst/>
            <a:cxnLst/>
            <a:rect l="l" t="t" r="r" b="b"/>
            <a:pathLst>
              <a:path w="3214097" h="3162551">
                <a:moveTo>
                  <a:pt x="1014592" y="2306036"/>
                </a:moveTo>
                <a:cubicBezTo>
                  <a:pt x="854868" y="2306036"/>
                  <a:pt x="725386" y="2435518"/>
                  <a:pt x="725386" y="2595242"/>
                </a:cubicBezTo>
                <a:cubicBezTo>
                  <a:pt x="725386" y="2754966"/>
                  <a:pt x="854868" y="2884448"/>
                  <a:pt x="1014592" y="2884448"/>
                </a:cubicBezTo>
                <a:cubicBezTo>
                  <a:pt x="1174316" y="2884448"/>
                  <a:pt x="1303798" y="2754966"/>
                  <a:pt x="1303798" y="2595242"/>
                </a:cubicBezTo>
                <a:cubicBezTo>
                  <a:pt x="1303798" y="2435518"/>
                  <a:pt x="1174316" y="2306036"/>
                  <a:pt x="1014592" y="2306036"/>
                </a:cubicBezTo>
                <a:close/>
                <a:moveTo>
                  <a:pt x="481275" y="1691816"/>
                </a:moveTo>
                <a:cubicBezTo>
                  <a:pt x="321551" y="1691816"/>
                  <a:pt x="192069" y="1821298"/>
                  <a:pt x="192069" y="1981022"/>
                </a:cubicBezTo>
                <a:cubicBezTo>
                  <a:pt x="192069" y="2140746"/>
                  <a:pt x="321551" y="2270228"/>
                  <a:pt x="481275" y="2270228"/>
                </a:cubicBezTo>
                <a:cubicBezTo>
                  <a:pt x="640999" y="2270228"/>
                  <a:pt x="770481" y="2140746"/>
                  <a:pt x="770481" y="1981022"/>
                </a:cubicBezTo>
                <a:cubicBezTo>
                  <a:pt x="770481" y="1821298"/>
                  <a:pt x="640999" y="1691816"/>
                  <a:pt x="481275" y="1691816"/>
                </a:cubicBezTo>
                <a:close/>
                <a:moveTo>
                  <a:pt x="2764751" y="1113404"/>
                </a:moveTo>
                <a:cubicBezTo>
                  <a:pt x="2605027" y="1113404"/>
                  <a:pt x="2475545" y="1242886"/>
                  <a:pt x="2475545" y="1402610"/>
                </a:cubicBezTo>
                <a:cubicBezTo>
                  <a:pt x="2475545" y="1562334"/>
                  <a:pt x="2605027" y="1691816"/>
                  <a:pt x="2764751" y="1691816"/>
                </a:cubicBezTo>
                <a:cubicBezTo>
                  <a:pt x="2924475" y="1691816"/>
                  <a:pt x="3053957" y="1562334"/>
                  <a:pt x="3053957" y="1402610"/>
                </a:cubicBezTo>
                <a:cubicBezTo>
                  <a:pt x="3053957" y="1242886"/>
                  <a:pt x="2924475" y="1113404"/>
                  <a:pt x="2764751" y="1113404"/>
                </a:cubicBezTo>
                <a:close/>
                <a:moveTo>
                  <a:pt x="532503" y="881964"/>
                </a:moveTo>
                <a:cubicBezTo>
                  <a:pt x="372779" y="881964"/>
                  <a:pt x="243297" y="1011446"/>
                  <a:pt x="243297" y="1171170"/>
                </a:cubicBezTo>
                <a:cubicBezTo>
                  <a:pt x="243297" y="1330894"/>
                  <a:pt x="372779" y="1460376"/>
                  <a:pt x="532503" y="1460376"/>
                </a:cubicBezTo>
                <a:cubicBezTo>
                  <a:pt x="692227" y="1460376"/>
                  <a:pt x="821709" y="1330894"/>
                  <a:pt x="821709" y="1171170"/>
                </a:cubicBezTo>
                <a:cubicBezTo>
                  <a:pt x="821709" y="1011446"/>
                  <a:pt x="692227" y="881964"/>
                  <a:pt x="532503" y="881964"/>
                </a:cubicBezTo>
                <a:close/>
                <a:moveTo>
                  <a:pt x="1162143" y="321316"/>
                </a:moveTo>
                <a:cubicBezTo>
                  <a:pt x="1002419" y="321316"/>
                  <a:pt x="872937" y="450798"/>
                  <a:pt x="872937" y="610522"/>
                </a:cubicBezTo>
                <a:cubicBezTo>
                  <a:pt x="872937" y="770246"/>
                  <a:pt x="1002419" y="899728"/>
                  <a:pt x="1162143" y="899728"/>
                </a:cubicBezTo>
                <a:cubicBezTo>
                  <a:pt x="1321867" y="899728"/>
                  <a:pt x="1451349" y="770246"/>
                  <a:pt x="1451349" y="610522"/>
                </a:cubicBezTo>
                <a:cubicBezTo>
                  <a:pt x="1451349" y="450798"/>
                  <a:pt x="1321867" y="321316"/>
                  <a:pt x="1162143" y="321316"/>
                </a:cubicBezTo>
                <a:close/>
                <a:moveTo>
                  <a:pt x="1963447" y="177300"/>
                </a:moveTo>
                <a:cubicBezTo>
                  <a:pt x="1803723" y="177300"/>
                  <a:pt x="1674241" y="306782"/>
                  <a:pt x="1674241" y="466506"/>
                </a:cubicBezTo>
                <a:cubicBezTo>
                  <a:pt x="1674241" y="626230"/>
                  <a:pt x="1803723" y="755712"/>
                  <a:pt x="1963447" y="755712"/>
                </a:cubicBezTo>
                <a:cubicBezTo>
                  <a:pt x="2123171" y="755712"/>
                  <a:pt x="2252653" y="626230"/>
                  <a:pt x="2252653" y="466506"/>
                </a:cubicBezTo>
                <a:cubicBezTo>
                  <a:pt x="2252653" y="306782"/>
                  <a:pt x="2123171" y="177300"/>
                  <a:pt x="1963447" y="177300"/>
                </a:cubicBezTo>
                <a:close/>
                <a:moveTo>
                  <a:pt x="1752672" y="312"/>
                </a:moveTo>
                <a:cubicBezTo>
                  <a:pt x="1817888" y="-690"/>
                  <a:pt x="1885249" y="703"/>
                  <a:pt x="1954799" y="4657"/>
                </a:cubicBezTo>
                <a:cubicBezTo>
                  <a:pt x="2504015" y="53541"/>
                  <a:pt x="2975590" y="412975"/>
                  <a:pt x="3145244" y="944937"/>
                </a:cubicBezTo>
                <a:cubicBezTo>
                  <a:pt x="3412664" y="2126757"/>
                  <a:pt x="2837568" y="2017487"/>
                  <a:pt x="2506889" y="1867964"/>
                </a:cubicBezTo>
                <a:cubicBezTo>
                  <a:pt x="1580987" y="1673869"/>
                  <a:pt x="2725425" y="3197869"/>
                  <a:pt x="1014520" y="3161925"/>
                </a:cubicBezTo>
                <a:cubicBezTo>
                  <a:pt x="-14898" y="3061283"/>
                  <a:pt x="-138545" y="1873713"/>
                  <a:pt x="108747" y="1100212"/>
                </a:cubicBezTo>
                <a:cubicBezTo>
                  <a:pt x="278579" y="569148"/>
                  <a:pt x="774429" y="15339"/>
                  <a:pt x="1752672" y="31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" name="Rectangle 30">
            <a:extLst>
              <a:ext uri="{FF2B5EF4-FFF2-40B4-BE49-F238E27FC236}">
                <a16:creationId xmlns:a16="http://schemas.microsoft.com/office/drawing/2014/main" xmlns="" id="{3BFEE74E-183A-4C32-9BDF-AC2573B061E0}"/>
              </a:ext>
            </a:extLst>
          </p:cNvPr>
          <p:cNvSpPr/>
          <p:nvPr/>
        </p:nvSpPr>
        <p:spPr>
          <a:xfrm>
            <a:off x="9265399" y="3518740"/>
            <a:ext cx="464493" cy="463135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0" name="Rectangle 7">
            <a:extLst>
              <a:ext uri="{FF2B5EF4-FFF2-40B4-BE49-F238E27FC236}">
                <a16:creationId xmlns:a16="http://schemas.microsoft.com/office/drawing/2014/main" xmlns="" id="{A2454068-D6A0-42C7-BCE1-D03833DCF2E4}"/>
              </a:ext>
            </a:extLst>
          </p:cNvPr>
          <p:cNvSpPr/>
          <p:nvPr/>
        </p:nvSpPr>
        <p:spPr>
          <a:xfrm>
            <a:off x="5152522" y="1436890"/>
            <a:ext cx="471567" cy="47156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1" name="Rectangle 15">
            <a:extLst>
              <a:ext uri="{FF2B5EF4-FFF2-40B4-BE49-F238E27FC236}">
                <a16:creationId xmlns:a16="http://schemas.microsoft.com/office/drawing/2014/main" xmlns="" id="{ECBB7944-2021-44C3-960E-8480CFC6DEF9}"/>
              </a:ext>
            </a:extLst>
          </p:cNvPr>
          <p:cNvSpPr/>
          <p:nvPr/>
        </p:nvSpPr>
        <p:spPr>
          <a:xfrm rot="5400000">
            <a:off x="5939382" y="1436889"/>
            <a:ext cx="472195" cy="471568"/>
          </a:xfrm>
          <a:custGeom>
            <a:avLst/>
            <a:gdLst/>
            <a:ahLst/>
            <a:cxnLst/>
            <a:rect l="l" t="t" r="r" b="b"/>
            <a:pathLst>
              <a:path w="3244313" h="3240000">
                <a:moveTo>
                  <a:pt x="2055482" y="677891"/>
                </a:moveTo>
                <a:lnTo>
                  <a:pt x="2055482" y="209891"/>
                </a:lnTo>
                <a:lnTo>
                  <a:pt x="2919482" y="209891"/>
                </a:lnTo>
                <a:lnTo>
                  <a:pt x="2919482" y="677891"/>
                </a:lnTo>
                <a:close/>
                <a:moveTo>
                  <a:pt x="1695482" y="1397971"/>
                </a:moveTo>
                <a:lnTo>
                  <a:pt x="1695482" y="929971"/>
                </a:lnTo>
                <a:lnTo>
                  <a:pt x="2919482" y="929971"/>
                </a:lnTo>
                <a:lnTo>
                  <a:pt x="2919482" y="1397971"/>
                </a:lnTo>
                <a:close/>
                <a:moveTo>
                  <a:pt x="1335482" y="2118051"/>
                </a:moveTo>
                <a:lnTo>
                  <a:pt x="1335482" y="1650051"/>
                </a:lnTo>
                <a:lnTo>
                  <a:pt x="2919482" y="1650051"/>
                </a:lnTo>
                <a:lnTo>
                  <a:pt x="2919482" y="2118051"/>
                </a:lnTo>
                <a:close/>
                <a:moveTo>
                  <a:pt x="975482" y="2838131"/>
                </a:moveTo>
                <a:lnTo>
                  <a:pt x="975482" y="2370131"/>
                </a:lnTo>
                <a:lnTo>
                  <a:pt x="2919482" y="2370131"/>
                </a:lnTo>
                <a:lnTo>
                  <a:pt x="2919482" y="2838131"/>
                </a:lnTo>
                <a:close/>
                <a:moveTo>
                  <a:pt x="10788" y="2651034"/>
                </a:moveTo>
                <a:lnTo>
                  <a:pt x="1168116" y="646484"/>
                </a:lnTo>
                <a:lnTo>
                  <a:pt x="1038664" y="571745"/>
                </a:lnTo>
                <a:lnTo>
                  <a:pt x="1533856" y="311959"/>
                </a:lnTo>
                <a:lnTo>
                  <a:pt x="1556471" y="870701"/>
                </a:lnTo>
                <a:lnTo>
                  <a:pt x="1427019" y="795962"/>
                </a:lnTo>
                <a:lnTo>
                  <a:pt x="269691" y="2800512"/>
                </a:lnTo>
                <a:close/>
                <a:moveTo>
                  <a:pt x="0" y="3240000"/>
                </a:moveTo>
                <a:lnTo>
                  <a:pt x="0" y="3060000"/>
                </a:lnTo>
                <a:lnTo>
                  <a:pt x="3064313" y="3060000"/>
                </a:lnTo>
                <a:lnTo>
                  <a:pt x="3064313" y="0"/>
                </a:lnTo>
                <a:lnTo>
                  <a:pt x="3244313" y="0"/>
                </a:lnTo>
                <a:lnTo>
                  <a:pt x="3244313" y="3240000"/>
                </a:lnTo>
                <a:lnTo>
                  <a:pt x="3240000" y="3240000"/>
                </a:lnTo>
                <a:lnTo>
                  <a:pt x="3064313" y="324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2" name="Pie 24">
            <a:extLst>
              <a:ext uri="{FF2B5EF4-FFF2-40B4-BE49-F238E27FC236}">
                <a16:creationId xmlns:a16="http://schemas.microsoft.com/office/drawing/2014/main" xmlns="" id="{DB38F196-AF37-4B00-AA3E-183F9372FBAD}"/>
              </a:ext>
            </a:extLst>
          </p:cNvPr>
          <p:cNvSpPr/>
          <p:nvPr/>
        </p:nvSpPr>
        <p:spPr>
          <a:xfrm>
            <a:off x="5011625" y="4537158"/>
            <a:ext cx="513183" cy="510342"/>
          </a:xfrm>
          <a:custGeom>
            <a:avLst/>
            <a:gdLst/>
            <a:ahLst/>
            <a:cxnLst/>
            <a:rect l="l" t="t" r="r" b="b"/>
            <a:pathLst>
              <a:path w="3228711" h="3210836">
                <a:moveTo>
                  <a:pt x="351626" y="695968"/>
                </a:moveTo>
                <a:lnTo>
                  <a:pt x="1548007" y="1678300"/>
                </a:lnTo>
                <a:lnTo>
                  <a:pt x="236194" y="2500159"/>
                </a:lnTo>
                <a:cubicBezTo>
                  <a:pt x="-116985" y="1936431"/>
                  <a:pt x="-70514" y="1210092"/>
                  <a:pt x="351626" y="695968"/>
                </a:cubicBezTo>
                <a:close/>
                <a:moveTo>
                  <a:pt x="1957429" y="262366"/>
                </a:moveTo>
                <a:cubicBezTo>
                  <a:pt x="2634256" y="359480"/>
                  <a:pt x="3156733" y="907132"/>
                  <a:pt x="3221913" y="1587776"/>
                </a:cubicBezTo>
                <a:cubicBezTo>
                  <a:pt x="3287093" y="2268421"/>
                  <a:pt x="2878048" y="2905277"/>
                  <a:pt x="2231953" y="3129078"/>
                </a:cubicBezTo>
                <a:cubicBezTo>
                  <a:pt x="1585858" y="3352879"/>
                  <a:pt x="870522" y="3105497"/>
                  <a:pt x="500715" y="2530372"/>
                </a:cubicBezTo>
                <a:lnTo>
                  <a:pt x="1746987" y="1729019"/>
                </a:lnTo>
                <a:close/>
                <a:moveTo>
                  <a:pt x="1604447" y="200"/>
                </a:moveTo>
                <a:cubicBezTo>
                  <a:pt x="1665125" y="-778"/>
                  <a:pt x="1726175" y="1809"/>
                  <a:pt x="1787307" y="8072"/>
                </a:cubicBezTo>
                <a:lnTo>
                  <a:pt x="1629532" y="1548011"/>
                </a:lnTo>
                <a:lnTo>
                  <a:pt x="483856" y="506987"/>
                </a:lnTo>
                <a:cubicBezTo>
                  <a:pt x="773141" y="188622"/>
                  <a:pt x="1179697" y="7051"/>
                  <a:pt x="1604447" y="2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3" name="Parallelogram 30">
            <a:extLst>
              <a:ext uri="{FF2B5EF4-FFF2-40B4-BE49-F238E27FC236}">
                <a16:creationId xmlns:a16="http://schemas.microsoft.com/office/drawing/2014/main" xmlns="" id="{07A9DF64-EAEC-4F98-A0C9-E2239CA0F425}"/>
              </a:ext>
            </a:extLst>
          </p:cNvPr>
          <p:cNvSpPr/>
          <p:nvPr/>
        </p:nvSpPr>
        <p:spPr>
          <a:xfrm flipH="1">
            <a:off x="9240156" y="2445940"/>
            <a:ext cx="514976" cy="516250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4" name="Block Arc 14">
            <a:extLst>
              <a:ext uri="{FF2B5EF4-FFF2-40B4-BE49-F238E27FC236}">
                <a16:creationId xmlns:a16="http://schemas.microsoft.com/office/drawing/2014/main" xmlns="" id="{F84CC100-88A8-4E3E-8091-D49E44C308ED}"/>
              </a:ext>
            </a:extLst>
          </p:cNvPr>
          <p:cNvSpPr/>
          <p:nvPr/>
        </p:nvSpPr>
        <p:spPr>
          <a:xfrm rot="16200000">
            <a:off x="6727056" y="1388786"/>
            <a:ext cx="567400" cy="567774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5" name="Block Arc 41">
            <a:extLst>
              <a:ext uri="{FF2B5EF4-FFF2-40B4-BE49-F238E27FC236}">
                <a16:creationId xmlns:a16="http://schemas.microsoft.com/office/drawing/2014/main" xmlns="" id="{39949893-05ED-44C7-999C-84CE9B52D118}"/>
              </a:ext>
            </a:extLst>
          </p:cNvPr>
          <p:cNvSpPr/>
          <p:nvPr/>
        </p:nvSpPr>
        <p:spPr>
          <a:xfrm>
            <a:off x="7610249" y="1342476"/>
            <a:ext cx="473301" cy="660394"/>
          </a:xfrm>
          <a:custGeom>
            <a:avLst/>
            <a:gdLst/>
            <a:ahLst/>
            <a:cxnLst/>
            <a:rect l="l" t="t" r="r" b="b"/>
            <a:pathLst>
              <a:path w="2512265" h="3505352">
                <a:moveTo>
                  <a:pt x="1276582" y="2106401"/>
                </a:moveTo>
                <a:cubicBezTo>
                  <a:pt x="1154832" y="2195007"/>
                  <a:pt x="1018024" y="2262207"/>
                  <a:pt x="871321" y="2302645"/>
                </a:cubicBezTo>
                <a:cubicBezTo>
                  <a:pt x="1041049" y="2346709"/>
                  <a:pt x="1216984" y="2342691"/>
                  <a:pt x="1380867" y="2295542"/>
                </a:cubicBezTo>
                <a:cubicBezTo>
                  <a:pt x="1352791" y="2227964"/>
                  <a:pt x="1317377" y="2164934"/>
                  <a:pt x="1276582" y="2106401"/>
                </a:cubicBezTo>
                <a:close/>
                <a:moveTo>
                  <a:pt x="931061" y="1768598"/>
                </a:moveTo>
                <a:lnTo>
                  <a:pt x="785084" y="2021438"/>
                </a:lnTo>
                <a:lnTo>
                  <a:pt x="684448" y="2196711"/>
                </a:lnTo>
                <a:cubicBezTo>
                  <a:pt x="868931" y="2169533"/>
                  <a:pt x="1041385" y="2098006"/>
                  <a:pt x="1189228" y="1991290"/>
                </a:cubicBezTo>
                <a:cubicBezTo>
                  <a:pt x="1113839" y="1904543"/>
                  <a:pt x="1026949" y="1829435"/>
                  <a:pt x="931061" y="1768598"/>
                </a:cubicBezTo>
                <a:close/>
                <a:moveTo>
                  <a:pt x="1626242" y="1739577"/>
                </a:moveTo>
                <a:cubicBezTo>
                  <a:pt x="1556851" y="1850020"/>
                  <a:pt x="1471526" y="1947792"/>
                  <a:pt x="1374302" y="2030973"/>
                </a:cubicBezTo>
                <a:cubicBezTo>
                  <a:pt x="1422822" y="2099916"/>
                  <a:pt x="1464618" y="2174537"/>
                  <a:pt x="1497466" y="2254701"/>
                </a:cubicBezTo>
                <a:cubicBezTo>
                  <a:pt x="1664534" y="2184833"/>
                  <a:pt x="1813198" y="2068027"/>
                  <a:pt x="1922549" y="1910651"/>
                </a:cubicBezTo>
                <a:close/>
                <a:moveTo>
                  <a:pt x="531158" y="1601275"/>
                </a:moveTo>
                <a:cubicBezTo>
                  <a:pt x="514831" y="1769123"/>
                  <a:pt x="535254" y="1939877"/>
                  <a:pt x="594029" y="2101141"/>
                </a:cubicBezTo>
                <a:lnTo>
                  <a:pt x="822377" y="1705631"/>
                </a:lnTo>
                <a:cubicBezTo>
                  <a:pt x="730789" y="1658398"/>
                  <a:pt x="632873" y="1623335"/>
                  <a:pt x="531158" y="1601275"/>
                </a:cubicBezTo>
                <a:close/>
                <a:moveTo>
                  <a:pt x="270885" y="1572115"/>
                </a:moveTo>
                <a:cubicBezTo>
                  <a:pt x="231457" y="1572339"/>
                  <a:pt x="191799" y="1574812"/>
                  <a:pt x="152057" y="1579894"/>
                </a:cubicBezTo>
                <a:cubicBezTo>
                  <a:pt x="195418" y="1760005"/>
                  <a:pt x="289893" y="1927350"/>
                  <a:pt x="428945" y="2058945"/>
                </a:cubicBezTo>
                <a:cubicBezTo>
                  <a:pt x="384418" y="1901749"/>
                  <a:pt x="371313" y="1738504"/>
                  <a:pt x="388331" y="1577832"/>
                </a:cubicBezTo>
                <a:cubicBezTo>
                  <a:pt x="349511" y="1573916"/>
                  <a:pt x="310313" y="1571891"/>
                  <a:pt x="270885" y="1572115"/>
                </a:cubicBezTo>
                <a:close/>
                <a:moveTo>
                  <a:pt x="1117422" y="1445810"/>
                </a:moveTo>
                <a:lnTo>
                  <a:pt x="992684" y="1661863"/>
                </a:lnTo>
                <a:cubicBezTo>
                  <a:pt x="1102065" y="1730612"/>
                  <a:pt x="1200940" y="1816138"/>
                  <a:pt x="1286200" y="1915345"/>
                </a:cubicBezTo>
                <a:cubicBezTo>
                  <a:pt x="1368713" y="1844119"/>
                  <a:pt x="1441290" y="1760865"/>
                  <a:pt x="1500981" y="1667258"/>
                </a:cubicBezTo>
                <a:close/>
                <a:moveTo>
                  <a:pt x="2092402" y="1221082"/>
                </a:moveTo>
                <a:cubicBezTo>
                  <a:pt x="2001593" y="1234047"/>
                  <a:pt x="1911092" y="1235450"/>
                  <a:pt x="1822337" y="1227227"/>
                </a:cubicBezTo>
                <a:cubicBezTo>
                  <a:pt x="1800443" y="1366691"/>
                  <a:pt x="1756170" y="1503162"/>
                  <a:pt x="1688847" y="1630684"/>
                </a:cubicBezTo>
                <a:lnTo>
                  <a:pt x="1987299" y="1802996"/>
                </a:lnTo>
                <a:cubicBezTo>
                  <a:pt x="2084887" y="1618081"/>
                  <a:pt x="2117858" y="1415133"/>
                  <a:pt x="2092402" y="1221082"/>
                </a:cubicBezTo>
                <a:close/>
                <a:moveTo>
                  <a:pt x="649579" y="1175701"/>
                </a:moveTo>
                <a:cubicBezTo>
                  <a:pt x="600911" y="1272240"/>
                  <a:pt x="566994" y="1374279"/>
                  <a:pt x="548013" y="1478728"/>
                </a:cubicBezTo>
                <a:cubicBezTo>
                  <a:pt x="665588" y="1503392"/>
                  <a:pt x="778659" y="1543786"/>
                  <a:pt x="883938" y="1599004"/>
                </a:cubicBezTo>
                <a:lnTo>
                  <a:pt x="1008644" y="1383007"/>
                </a:lnTo>
                <a:close/>
                <a:moveTo>
                  <a:pt x="1325201" y="1085928"/>
                </a:moveTo>
                <a:lnTo>
                  <a:pt x="1180226" y="1337032"/>
                </a:lnTo>
                <a:lnTo>
                  <a:pt x="1563461" y="1558293"/>
                </a:lnTo>
                <a:cubicBezTo>
                  <a:pt x="1621429" y="1447029"/>
                  <a:pt x="1659763" y="1328223"/>
                  <a:pt x="1679185" y="1206861"/>
                </a:cubicBezTo>
                <a:cubicBezTo>
                  <a:pt x="1555153" y="1183834"/>
                  <a:pt x="1435895" y="1143161"/>
                  <a:pt x="1325201" y="1085928"/>
                </a:cubicBezTo>
                <a:close/>
                <a:moveTo>
                  <a:pt x="216369" y="925587"/>
                </a:moveTo>
                <a:cubicBezTo>
                  <a:pt x="135862" y="1096620"/>
                  <a:pt x="108667" y="1281041"/>
                  <a:pt x="130011" y="1458436"/>
                </a:cubicBezTo>
                <a:cubicBezTo>
                  <a:pt x="222591" y="1446071"/>
                  <a:pt x="314795" y="1446181"/>
                  <a:pt x="405131" y="1455463"/>
                </a:cubicBezTo>
                <a:cubicBezTo>
                  <a:pt x="426945" y="1333935"/>
                  <a:pt x="466667" y="1215249"/>
                  <a:pt x="524206" y="1103317"/>
                </a:cubicBezTo>
                <a:close/>
                <a:moveTo>
                  <a:pt x="943246" y="797103"/>
                </a:moveTo>
                <a:cubicBezTo>
                  <a:pt x="853400" y="873630"/>
                  <a:pt x="774733" y="963960"/>
                  <a:pt x="711316" y="1066306"/>
                </a:cubicBezTo>
                <a:lnTo>
                  <a:pt x="1071447" y="1274228"/>
                </a:lnTo>
                <a:lnTo>
                  <a:pt x="1215869" y="1024081"/>
                </a:lnTo>
                <a:cubicBezTo>
                  <a:pt x="1115458" y="961776"/>
                  <a:pt x="1023809" y="885272"/>
                  <a:pt x="943246" y="797103"/>
                </a:cubicBezTo>
                <a:close/>
                <a:moveTo>
                  <a:pt x="1777831" y="614825"/>
                </a:moveTo>
                <a:cubicBezTo>
                  <a:pt x="1828108" y="774217"/>
                  <a:pt x="1847177" y="940426"/>
                  <a:pt x="1835302" y="1104709"/>
                </a:cubicBezTo>
                <a:cubicBezTo>
                  <a:pt x="1912529" y="1111680"/>
                  <a:pt x="1991200" y="1110618"/>
                  <a:pt x="2070135" y="1099634"/>
                </a:cubicBezTo>
                <a:cubicBezTo>
                  <a:pt x="2023430" y="916066"/>
                  <a:pt x="1923963" y="746103"/>
                  <a:pt x="1777831" y="614825"/>
                </a:cubicBezTo>
                <a:close/>
                <a:moveTo>
                  <a:pt x="1613169" y="587153"/>
                </a:moveTo>
                <a:lnTo>
                  <a:pt x="1386789" y="979253"/>
                </a:lnTo>
                <a:cubicBezTo>
                  <a:pt x="1482593" y="1028182"/>
                  <a:pt x="1585369" y="1063521"/>
                  <a:pt x="1692132" y="1084514"/>
                </a:cubicBezTo>
                <a:cubicBezTo>
                  <a:pt x="1702376" y="916614"/>
                  <a:pt x="1676765" y="746730"/>
                  <a:pt x="1613169" y="587153"/>
                </a:cubicBezTo>
                <a:close/>
                <a:moveTo>
                  <a:pt x="1500307" y="531421"/>
                </a:moveTo>
                <a:cubicBezTo>
                  <a:pt x="1333628" y="560682"/>
                  <a:pt x="1177718" y="626786"/>
                  <a:pt x="1041762" y="721997"/>
                </a:cubicBezTo>
                <a:cubicBezTo>
                  <a:pt x="1111912" y="797410"/>
                  <a:pt x="1191076" y="863204"/>
                  <a:pt x="1277416" y="917480"/>
                </a:cubicBezTo>
                <a:close/>
                <a:moveTo>
                  <a:pt x="708730" y="442269"/>
                </a:moveTo>
                <a:cubicBezTo>
                  <a:pt x="536145" y="518354"/>
                  <a:pt x="384460" y="645249"/>
                  <a:pt x="277225" y="815684"/>
                </a:cubicBezTo>
                <a:lnTo>
                  <a:pt x="586010" y="993961"/>
                </a:lnTo>
                <a:cubicBezTo>
                  <a:pt x="658009" y="876621"/>
                  <a:pt x="747803" y="773217"/>
                  <a:pt x="850548" y="685844"/>
                </a:cubicBezTo>
                <a:cubicBezTo>
                  <a:pt x="795399" y="611028"/>
                  <a:pt x="747545" y="529652"/>
                  <a:pt x="708730" y="442269"/>
                </a:cubicBezTo>
                <a:close/>
                <a:moveTo>
                  <a:pt x="1114411" y="355452"/>
                </a:moveTo>
                <a:cubicBezTo>
                  <a:pt x="1016499" y="355167"/>
                  <a:pt x="919324" y="369705"/>
                  <a:pt x="826255" y="398131"/>
                </a:cubicBezTo>
                <a:cubicBezTo>
                  <a:pt x="858722" y="474940"/>
                  <a:pt x="900618" y="545829"/>
                  <a:pt x="948599" y="611249"/>
                </a:cubicBezTo>
                <a:cubicBezTo>
                  <a:pt x="1085375" y="512974"/>
                  <a:pt x="1240825" y="441488"/>
                  <a:pt x="1406980" y="401715"/>
                </a:cubicBezTo>
                <a:cubicBezTo>
                  <a:pt x="1310969" y="370847"/>
                  <a:pt x="1212322" y="355738"/>
                  <a:pt x="1114411" y="355452"/>
                </a:cubicBezTo>
                <a:close/>
                <a:moveTo>
                  <a:pt x="1776283" y="295101"/>
                </a:moveTo>
                <a:lnTo>
                  <a:pt x="1710896" y="408983"/>
                </a:lnTo>
                <a:cubicBezTo>
                  <a:pt x="2209777" y="726145"/>
                  <a:pt x="2373723" y="1383396"/>
                  <a:pt x="2075153" y="1900534"/>
                </a:cubicBezTo>
                <a:cubicBezTo>
                  <a:pt x="1777480" y="2416119"/>
                  <a:pt x="1129323" y="2603192"/>
                  <a:pt x="606057" y="2333243"/>
                </a:cubicBezTo>
                <a:lnTo>
                  <a:pt x="534769" y="2457402"/>
                </a:lnTo>
                <a:cubicBezTo>
                  <a:pt x="1115347" y="2755664"/>
                  <a:pt x="1834151" y="2554240"/>
                  <a:pt x="2173557" y="1987198"/>
                </a:cubicBezTo>
                <a:cubicBezTo>
                  <a:pt x="2520801" y="1407062"/>
                  <a:pt x="2343129" y="657734"/>
                  <a:pt x="1776283" y="295101"/>
                </a:cubicBezTo>
                <a:close/>
                <a:moveTo>
                  <a:pt x="1831804" y="0"/>
                </a:moveTo>
                <a:cubicBezTo>
                  <a:pt x="1881515" y="0"/>
                  <a:pt x="1921814" y="40299"/>
                  <a:pt x="1921814" y="90010"/>
                </a:cubicBezTo>
                <a:cubicBezTo>
                  <a:pt x="1921814" y="123853"/>
                  <a:pt x="1903137" y="153333"/>
                  <a:pt x="1874873" y="167531"/>
                </a:cubicBezTo>
                <a:cubicBezTo>
                  <a:pt x="2505724" y="579432"/>
                  <a:pt x="2701456" y="1419035"/>
                  <a:pt x="2311836" y="2069966"/>
                </a:cubicBezTo>
                <a:cubicBezTo>
                  <a:pt x="2067801" y="2477672"/>
                  <a:pt x="1650037" y="2717958"/>
                  <a:pt x="1209422" y="2750781"/>
                </a:cubicBezTo>
                <a:lnTo>
                  <a:pt x="1209422" y="3191198"/>
                </a:lnTo>
                <a:cubicBezTo>
                  <a:pt x="1228953" y="3190691"/>
                  <a:pt x="1248332" y="3191937"/>
                  <a:pt x="1267595" y="3193449"/>
                </a:cubicBezTo>
                <a:cubicBezTo>
                  <a:pt x="1660899" y="3224325"/>
                  <a:pt x="1926978" y="3358049"/>
                  <a:pt x="1884661" y="3503570"/>
                </a:cubicBezTo>
                <a:lnTo>
                  <a:pt x="318693" y="3505352"/>
                </a:lnTo>
                <a:cubicBezTo>
                  <a:pt x="273700" y="3359367"/>
                  <a:pt x="539657" y="3224666"/>
                  <a:pt x="934393" y="3193515"/>
                </a:cubicBezTo>
                <a:lnTo>
                  <a:pt x="993398" y="3191208"/>
                </a:lnTo>
                <a:lnTo>
                  <a:pt x="993398" y="2750894"/>
                </a:lnTo>
                <a:cubicBezTo>
                  <a:pt x="812915" y="2737642"/>
                  <a:pt x="632784" y="2688481"/>
                  <a:pt x="463078" y="2601537"/>
                </a:cubicBezTo>
                <a:cubicBezTo>
                  <a:pt x="463677" y="2602537"/>
                  <a:pt x="463694" y="2603560"/>
                  <a:pt x="463694" y="2604587"/>
                </a:cubicBezTo>
                <a:cubicBezTo>
                  <a:pt x="463694" y="2654298"/>
                  <a:pt x="423395" y="2694597"/>
                  <a:pt x="373684" y="2694597"/>
                </a:cubicBezTo>
                <a:cubicBezTo>
                  <a:pt x="323973" y="2694597"/>
                  <a:pt x="283674" y="2654298"/>
                  <a:pt x="283674" y="2604587"/>
                </a:cubicBezTo>
                <a:cubicBezTo>
                  <a:pt x="283674" y="2554876"/>
                  <a:pt x="323973" y="2514577"/>
                  <a:pt x="373684" y="2514577"/>
                </a:cubicBezTo>
                <a:lnTo>
                  <a:pt x="377019" y="2515250"/>
                </a:lnTo>
                <a:lnTo>
                  <a:pt x="511820" y="2280472"/>
                </a:lnTo>
                <a:lnTo>
                  <a:pt x="495824" y="2271237"/>
                </a:lnTo>
                <a:lnTo>
                  <a:pt x="496783" y="2269575"/>
                </a:lnTo>
                <a:cubicBezTo>
                  <a:pt x="34226" y="1964050"/>
                  <a:pt x="-130424" y="1362029"/>
                  <a:pt x="110016" y="864184"/>
                </a:cubicBezTo>
                <a:lnTo>
                  <a:pt x="106296" y="862036"/>
                </a:lnTo>
                <a:lnTo>
                  <a:pt x="148828" y="788370"/>
                </a:lnTo>
                <a:lnTo>
                  <a:pt x="169099" y="753258"/>
                </a:lnTo>
                <a:lnTo>
                  <a:pt x="170873" y="754281"/>
                </a:lnTo>
                <a:cubicBezTo>
                  <a:pt x="475914" y="264737"/>
                  <a:pt x="1106018" y="92008"/>
                  <a:pt x="1617242" y="355196"/>
                </a:cubicBezTo>
                <a:lnTo>
                  <a:pt x="1748044" y="127384"/>
                </a:lnTo>
                <a:lnTo>
                  <a:pt x="1751959" y="129632"/>
                </a:lnTo>
                <a:cubicBezTo>
                  <a:pt x="1745165" y="117975"/>
                  <a:pt x="1741794" y="104386"/>
                  <a:pt x="1741794" y="90010"/>
                </a:cubicBezTo>
                <a:cubicBezTo>
                  <a:pt x="1741794" y="40299"/>
                  <a:pt x="1782093" y="0"/>
                  <a:pt x="18318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6" name="Right Triangle 17">
            <a:extLst>
              <a:ext uri="{FF2B5EF4-FFF2-40B4-BE49-F238E27FC236}">
                <a16:creationId xmlns:a16="http://schemas.microsoft.com/office/drawing/2014/main" xmlns="" id="{6ADCC979-BA1C-4251-B6F5-CE5AA2B72FD0}"/>
              </a:ext>
            </a:extLst>
          </p:cNvPr>
          <p:cNvSpPr/>
          <p:nvPr/>
        </p:nvSpPr>
        <p:spPr>
          <a:xfrm>
            <a:off x="5907444" y="4519133"/>
            <a:ext cx="385790" cy="546392"/>
          </a:xfrm>
          <a:custGeom>
            <a:avLst/>
            <a:gdLst/>
            <a:ahLst/>
            <a:cxnLst/>
            <a:rect l="l" t="t" r="r" b="b"/>
            <a:pathLst>
              <a:path w="2387678" h="3240000">
                <a:moveTo>
                  <a:pt x="1645041" y="17032"/>
                </a:moveTo>
                <a:lnTo>
                  <a:pt x="2376264" y="17032"/>
                </a:lnTo>
                <a:lnTo>
                  <a:pt x="2376264" y="17033"/>
                </a:lnTo>
                <a:lnTo>
                  <a:pt x="1645042" y="17033"/>
                </a:lnTo>
                <a:close/>
                <a:moveTo>
                  <a:pt x="0" y="17032"/>
                </a:moveTo>
                <a:lnTo>
                  <a:pt x="1379678" y="17032"/>
                </a:lnTo>
                <a:lnTo>
                  <a:pt x="1379678" y="996125"/>
                </a:lnTo>
                <a:lnTo>
                  <a:pt x="2376264" y="996125"/>
                </a:lnTo>
                <a:lnTo>
                  <a:pt x="2376264" y="3240000"/>
                </a:lnTo>
                <a:lnTo>
                  <a:pt x="0" y="3240000"/>
                </a:lnTo>
                <a:close/>
                <a:moveTo>
                  <a:pt x="1498869" y="0"/>
                </a:moveTo>
                <a:lnTo>
                  <a:pt x="2387678" y="888809"/>
                </a:lnTo>
                <a:lnTo>
                  <a:pt x="1498869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7" name="Oval 27">
            <a:extLst>
              <a:ext uri="{FF2B5EF4-FFF2-40B4-BE49-F238E27FC236}">
                <a16:creationId xmlns:a16="http://schemas.microsoft.com/office/drawing/2014/main" xmlns="" id="{7DB6E0EE-B33A-443E-887E-C319F0DAF534}"/>
              </a:ext>
            </a:extLst>
          </p:cNvPr>
          <p:cNvSpPr/>
          <p:nvPr/>
        </p:nvSpPr>
        <p:spPr>
          <a:xfrm>
            <a:off x="2620194" y="5387358"/>
            <a:ext cx="409732" cy="779216"/>
          </a:xfrm>
          <a:custGeom>
            <a:avLst/>
            <a:gdLst/>
            <a:ahLst/>
            <a:cxnLst/>
            <a:rect l="l" t="t" r="r" b="b"/>
            <a:pathLst>
              <a:path w="1703664" h="3240001">
                <a:moveTo>
                  <a:pt x="952533" y="2024463"/>
                </a:moveTo>
                <a:lnTo>
                  <a:pt x="856710" y="2024464"/>
                </a:lnTo>
                <a:lnTo>
                  <a:pt x="649879" y="2143878"/>
                </a:lnTo>
                <a:lnTo>
                  <a:pt x="728753" y="2280491"/>
                </a:lnTo>
                <a:lnTo>
                  <a:pt x="800462" y="2239090"/>
                </a:lnTo>
                <a:lnTo>
                  <a:pt x="800462" y="2476837"/>
                </a:lnTo>
                <a:lnTo>
                  <a:pt x="649878" y="2476837"/>
                </a:lnTo>
                <a:lnTo>
                  <a:pt x="649878" y="2634602"/>
                </a:lnTo>
                <a:lnTo>
                  <a:pt x="1067658" y="2634602"/>
                </a:lnTo>
                <a:lnTo>
                  <a:pt x="1067657" y="2476837"/>
                </a:lnTo>
                <a:lnTo>
                  <a:pt x="952532" y="2476837"/>
                </a:lnTo>
                <a:lnTo>
                  <a:pt x="952532" y="2151292"/>
                </a:lnTo>
                <a:lnTo>
                  <a:pt x="952534" y="2151291"/>
                </a:lnTo>
                <a:close/>
                <a:moveTo>
                  <a:pt x="851832" y="1776101"/>
                </a:moveTo>
                <a:cubicBezTo>
                  <a:pt x="1189868" y="1776101"/>
                  <a:pt x="1463900" y="2050133"/>
                  <a:pt x="1463900" y="2388169"/>
                </a:cubicBezTo>
                <a:cubicBezTo>
                  <a:pt x="1463900" y="2726205"/>
                  <a:pt x="1189868" y="3000237"/>
                  <a:pt x="851832" y="3000237"/>
                </a:cubicBezTo>
                <a:cubicBezTo>
                  <a:pt x="513796" y="3000237"/>
                  <a:pt x="239764" y="2726205"/>
                  <a:pt x="239764" y="2388169"/>
                </a:cubicBezTo>
                <a:cubicBezTo>
                  <a:pt x="239764" y="2050133"/>
                  <a:pt x="513796" y="1776101"/>
                  <a:pt x="851832" y="1776101"/>
                </a:cubicBezTo>
                <a:close/>
                <a:moveTo>
                  <a:pt x="851832" y="1689019"/>
                </a:moveTo>
                <a:cubicBezTo>
                  <a:pt x="465702" y="1689019"/>
                  <a:pt x="152682" y="2002039"/>
                  <a:pt x="152682" y="2388169"/>
                </a:cubicBezTo>
                <a:cubicBezTo>
                  <a:pt x="152682" y="2774299"/>
                  <a:pt x="465702" y="3087319"/>
                  <a:pt x="851832" y="3087319"/>
                </a:cubicBezTo>
                <a:cubicBezTo>
                  <a:pt x="1237962" y="3087319"/>
                  <a:pt x="1550982" y="2774299"/>
                  <a:pt x="1550982" y="2388169"/>
                </a:cubicBezTo>
                <a:cubicBezTo>
                  <a:pt x="1550982" y="2002039"/>
                  <a:pt x="1237962" y="1689019"/>
                  <a:pt x="851832" y="1689019"/>
                </a:cubicBezTo>
                <a:close/>
                <a:moveTo>
                  <a:pt x="851832" y="1536337"/>
                </a:moveTo>
                <a:cubicBezTo>
                  <a:pt x="1322286" y="1536337"/>
                  <a:pt x="1703664" y="1917715"/>
                  <a:pt x="1703664" y="2388169"/>
                </a:cubicBezTo>
                <a:cubicBezTo>
                  <a:pt x="1703664" y="2858623"/>
                  <a:pt x="1322286" y="3240001"/>
                  <a:pt x="851832" y="3240001"/>
                </a:cubicBezTo>
                <a:cubicBezTo>
                  <a:pt x="381378" y="3240001"/>
                  <a:pt x="0" y="2858623"/>
                  <a:pt x="0" y="2388169"/>
                </a:cubicBezTo>
                <a:cubicBezTo>
                  <a:pt x="0" y="1917715"/>
                  <a:pt x="381378" y="1536337"/>
                  <a:pt x="851832" y="1536337"/>
                </a:cubicBezTo>
                <a:close/>
                <a:moveTo>
                  <a:pt x="1173126" y="1"/>
                </a:moveTo>
                <a:lnTo>
                  <a:pt x="1383673" y="1"/>
                </a:lnTo>
                <a:lnTo>
                  <a:pt x="1383673" y="954514"/>
                </a:lnTo>
                <a:lnTo>
                  <a:pt x="1173126" y="1187717"/>
                </a:lnTo>
                <a:close/>
                <a:moveTo>
                  <a:pt x="619488" y="0"/>
                </a:moveTo>
                <a:lnTo>
                  <a:pt x="1099698" y="0"/>
                </a:lnTo>
                <a:lnTo>
                  <a:pt x="1099698" y="1265464"/>
                </a:lnTo>
                <a:lnTo>
                  <a:pt x="859593" y="1532640"/>
                </a:lnTo>
                <a:lnTo>
                  <a:pt x="619488" y="1265464"/>
                </a:lnTo>
                <a:close/>
                <a:moveTo>
                  <a:pt x="335512" y="0"/>
                </a:moveTo>
                <a:lnTo>
                  <a:pt x="546059" y="0"/>
                </a:lnTo>
                <a:lnTo>
                  <a:pt x="546059" y="1166181"/>
                </a:lnTo>
                <a:lnTo>
                  <a:pt x="335512" y="92745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8" name="Parallelogram 15">
            <a:extLst>
              <a:ext uri="{FF2B5EF4-FFF2-40B4-BE49-F238E27FC236}">
                <a16:creationId xmlns:a16="http://schemas.microsoft.com/office/drawing/2014/main" xmlns="" id="{24ABDD0B-564D-4579-ACF2-A3B23447A0E6}"/>
              </a:ext>
            </a:extLst>
          </p:cNvPr>
          <p:cNvSpPr/>
          <p:nvPr/>
        </p:nvSpPr>
        <p:spPr>
          <a:xfrm rot="16200000">
            <a:off x="6738561" y="3463305"/>
            <a:ext cx="598764" cy="648141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9" name="Round Same Side Corner Rectangle 21">
            <a:extLst>
              <a:ext uri="{FF2B5EF4-FFF2-40B4-BE49-F238E27FC236}">
                <a16:creationId xmlns:a16="http://schemas.microsoft.com/office/drawing/2014/main" xmlns="" id="{A705FB8C-4E2D-4F93-8F3B-7B97C7830918}"/>
              </a:ext>
            </a:extLst>
          </p:cNvPr>
          <p:cNvSpPr/>
          <p:nvPr/>
        </p:nvSpPr>
        <p:spPr>
          <a:xfrm rot="10800000">
            <a:off x="7512761" y="2462106"/>
            <a:ext cx="386665" cy="436639"/>
          </a:xfrm>
          <a:custGeom>
            <a:avLst/>
            <a:gdLst/>
            <a:ahLst/>
            <a:cxnLst/>
            <a:rect l="l" t="t" r="r" b="b"/>
            <a:pathLst>
              <a:path w="2880320" h="3252576">
                <a:moveTo>
                  <a:pt x="612726" y="2220771"/>
                </a:moveTo>
                <a:cubicBezTo>
                  <a:pt x="662432" y="2220771"/>
                  <a:pt x="702726" y="2180477"/>
                  <a:pt x="702726" y="2130771"/>
                </a:cubicBezTo>
                <a:lnTo>
                  <a:pt x="702726" y="438771"/>
                </a:lnTo>
                <a:cubicBezTo>
                  <a:pt x="702726" y="389065"/>
                  <a:pt x="662432" y="348771"/>
                  <a:pt x="612726" y="348771"/>
                </a:cubicBezTo>
                <a:cubicBezTo>
                  <a:pt x="563020" y="348771"/>
                  <a:pt x="522726" y="389065"/>
                  <a:pt x="522726" y="438771"/>
                </a:cubicBezTo>
                <a:lnTo>
                  <a:pt x="522726" y="2130771"/>
                </a:lnTo>
                <a:cubicBezTo>
                  <a:pt x="522726" y="2180477"/>
                  <a:pt x="563020" y="2220771"/>
                  <a:pt x="612726" y="2220771"/>
                </a:cubicBezTo>
                <a:close/>
                <a:moveTo>
                  <a:pt x="1188790" y="2220771"/>
                </a:moveTo>
                <a:cubicBezTo>
                  <a:pt x="1238496" y="2220771"/>
                  <a:pt x="1278790" y="2180477"/>
                  <a:pt x="1278790" y="2130771"/>
                </a:cubicBezTo>
                <a:lnTo>
                  <a:pt x="1278790" y="438771"/>
                </a:lnTo>
                <a:cubicBezTo>
                  <a:pt x="1278790" y="389065"/>
                  <a:pt x="1238496" y="348771"/>
                  <a:pt x="1188790" y="348771"/>
                </a:cubicBezTo>
                <a:cubicBezTo>
                  <a:pt x="1139084" y="348771"/>
                  <a:pt x="1098790" y="389065"/>
                  <a:pt x="1098790" y="438771"/>
                </a:cubicBezTo>
                <a:lnTo>
                  <a:pt x="1098790" y="2130771"/>
                </a:lnTo>
                <a:cubicBezTo>
                  <a:pt x="1098790" y="2180477"/>
                  <a:pt x="1139084" y="2220771"/>
                  <a:pt x="1188790" y="2220771"/>
                </a:cubicBezTo>
                <a:close/>
                <a:moveTo>
                  <a:pt x="1764854" y="2220771"/>
                </a:moveTo>
                <a:cubicBezTo>
                  <a:pt x="1814560" y="2220771"/>
                  <a:pt x="1854854" y="2180477"/>
                  <a:pt x="1854854" y="2130771"/>
                </a:cubicBezTo>
                <a:lnTo>
                  <a:pt x="1854854" y="438771"/>
                </a:lnTo>
                <a:cubicBezTo>
                  <a:pt x="1854854" y="389065"/>
                  <a:pt x="1814560" y="348771"/>
                  <a:pt x="1764854" y="348771"/>
                </a:cubicBezTo>
                <a:cubicBezTo>
                  <a:pt x="1715148" y="348771"/>
                  <a:pt x="1674854" y="389065"/>
                  <a:pt x="1674854" y="438771"/>
                </a:cubicBezTo>
                <a:lnTo>
                  <a:pt x="1674854" y="2130771"/>
                </a:lnTo>
                <a:cubicBezTo>
                  <a:pt x="1674854" y="2180477"/>
                  <a:pt x="1715148" y="2220771"/>
                  <a:pt x="1764854" y="2220771"/>
                </a:cubicBezTo>
                <a:close/>
                <a:moveTo>
                  <a:pt x="2340918" y="2220771"/>
                </a:moveTo>
                <a:cubicBezTo>
                  <a:pt x="2390624" y="2220771"/>
                  <a:pt x="2430918" y="2180477"/>
                  <a:pt x="2430918" y="2130771"/>
                </a:cubicBezTo>
                <a:lnTo>
                  <a:pt x="2430918" y="438771"/>
                </a:lnTo>
                <a:cubicBezTo>
                  <a:pt x="2430918" y="389065"/>
                  <a:pt x="2390624" y="348771"/>
                  <a:pt x="2340918" y="348771"/>
                </a:cubicBezTo>
                <a:cubicBezTo>
                  <a:pt x="2291212" y="348771"/>
                  <a:pt x="2250918" y="389065"/>
                  <a:pt x="2250918" y="438771"/>
                </a:cubicBezTo>
                <a:lnTo>
                  <a:pt x="2250918" y="2130771"/>
                </a:lnTo>
                <a:cubicBezTo>
                  <a:pt x="2250918" y="2180477"/>
                  <a:pt x="2291212" y="2220771"/>
                  <a:pt x="2340918" y="2220771"/>
                </a:cubicBezTo>
                <a:close/>
                <a:moveTo>
                  <a:pt x="2784182" y="2519920"/>
                </a:moveTo>
                <a:lnTo>
                  <a:pt x="96136" y="2519920"/>
                </a:lnTo>
                <a:lnTo>
                  <a:pt x="96136" y="419995"/>
                </a:lnTo>
                <a:cubicBezTo>
                  <a:pt x="96136" y="188038"/>
                  <a:pt x="284174" y="0"/>
                  <a:pt x="516131" y="0"/>
                </a:cubicBezTo>
                <a:lnTo>
                  <a:pt x="2364187" y="0"/>
                </a:lnTo>
                <a:cubicBezTo>
                  <a:pt x="2596144" y="0"/>
                  <a:pt x="2784182" y="188038"/>
                  <a:pt x="2784182" y="419995"/>
                </a:cubicBezTo>
                <a:close/>
                <a:moveTo>
                  <a:pt x="1687966" y="3252576"/>
                </a:moveTo>
                <a:lnTo>
                  <a:pt x="1192350" y="3252576"/>
                </a:lnTo>
                <a:cubicBezTo>
                  <a:pt x="1129224" y="3252576"/>
                  <a:pt x="1078050" y="3201402"/>
                  <a:pt x="1078050" y="3138276"/>
                </a:cubicBezTo>
                <a:lnTo>
                  <a:pt x="1078050" y="3023976"/>
                </a:lnTo>
                <a:lnTo>
                  <a:pt x="60008" y="3023976"/>
                </a:lnTo>
                <a:cubicBezTo>
                  <a:pt x="26866" y="3023976"/>
                  <a:pt x="0" y="2997110"/>
                  <a:pt x="0" y="2963968"/>
                </a:cubicBezTo>
                <a:lnTo>
                  <a:pt x="0" y="2723944"/>
                </a:lnTo>
                <a:cubicBezTo>
                  <a:pt x="0" y="2690802"/>
                  <a:pt x="26866" y="2663936"/>
                  <a:pt x="60008" y="2663936"/>
                </a:cubicBezTo>
                <a:lnTo>
                  <a:pt x="2820312" y="2663936"/>
                </a:lnTo>
                <a:cubicBezTo>
                  <a:pt x="2853454" y="2663936"/>
                  <a:pt x="2880320" y="2690802"/>
                  <a:pt x="2880320" y="2723944"/>
                </a:cubicBezTo>
                <a:lnTo>
                  <a:pt x="2880320" y="2963968"/>
                </a:lnTo>
                <a:cubicBezTo>
                  <a:pt x="2880320" y="2997110"/>
                  <a:pt x="2853454" y="3023976"/>
                  <a:pt x="2820312" y="3023976"/>
                </a:cubicBezTo>
                <a:lnTo>
                  <a:pt x="1802266" y="3023976"/>
                </a:lnTo>
                <a:lnTo>
                  <a:pt x="1802266" y="3138276"/>
                </a:lnTo>
                <a:cubicBezTo>
                  <a:pt x="1802266" y="3201402"/>
                  <a:pt x="1751092" y="3252576"/>
                  <a:pt x="1687966" y="32525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0" name="Oval 26">
            <a:extLst>
              <a:ext uri="{FF2B5EF4-FFF2-40B4-BE49-F238E27FC236}">
                <a16:creationId xmlns:a16="http://schemas.microsoft.com/office/drawing/2014/main" xmlns="" id="{A8611118-4553-45C9-837B-A5EA5C617D63}"/>
              </a:ext>
            </a:extLst>
          </p:cNvPr>
          <p:cNvSpPr/>
          <p:nvPr/>
        </p:nvSpPr>
        <p:spPr>
          <a:xfrm>
            <a:off x="5168640" y="3505449"/>
            <a:ext cx="472482" cy="563852"/>
          </a:xfrm>
          <a:custGeom>
            <a:avLst/>
            <a:gdLst/>
            <a:ahLst/>
            <a:cxnLst/>
            <a:rect l="l" t="t" r="r" b="b"/>
            <a:pathLst>
              <a:path w="2543357" h="3035197">
                <a:moveTo>
                  <a:pt x="1932497" y="885460"/>
                </a:moveTo>
                <a:lnTo>
                  <a:pt x="1858608" y="981586"/>
                </a:lnTo>
                <a:cubicBezTo>
                  <a:pt x="2087948" y="1157874"/>
                  <a:pt x="2221364" y="1431493"/>
                  <a:pt x="2219022" y="1720748"/>
                </a:cubicBezTo>
                <a:lnTo>
                  <a:pt x="2340261" y="1721729"/>
                </a:lnTo>
                <a:cubicBezTo>
                  <a:pt x="2342911" y="1394473"/>
                  <a:pt x="2191967" y="1084907"/>
                  <a:pt x="1932497" y="885460"/>
                </a:cubicBezTo>
                <a:close/>
                <a:moveTo>
                  <a:pt x="1028922" y="281987"/>
                </a:moveTo>
                <a:cubicBezTo>
                  <a:pt x="1157068" y="321344"/>
                  <a:pt x="1128134" y="299573"/>
                  <a:pt x="1193247" y="332230"/>
                </a:cubicBezTo>
                <a:cubicBezTo>
                  <a:pt x="1269854" y="451410"/>
                  <a:pt x="1301375" y="602654"/>
                  <a:pt x="1295736" y="739575"/>
                </a:cubicBezTo>
                <a:cubicBezTo>
                  <a:pt x="1418781" y="730097"/>
                  <a:pt x="1391656" y="622269"/>
                  <a:pt x="1842154" y="674175"/>
                </a:cubicBezTo>
                <a:cubicBezTo>
                  <a:pt x="2251963" y="725703"/>
                  <a:pt x="2543357" y="1202505"/>
                  <a:pt x="2543357" y="1911138"/>
                </a:cubicBezTo>
                <a:cubicBezTo>
                  <a:pt x="2543357" y="2619771"/>
                  <a:pt x="2228290" y="3174439"/>
                  <a:pt x="1189012" y="3004227"/>
                </a:cubicBezTo>
                <a:cubicBezTo>
                  <a:pt x="266689" y="3142266"/>
                  <a:pt x="99973" y="2479414"/>
                  <a:pt x="24671" y="2089269"/>
                </a:cubicBezTo>
                <a:cubicBezTo>
                  <a:pt x="-50631" y="1699124"/>
                  <a:pt x="9514" y="922425"/>
                  <a:pt x="737199" y="663358"/>
                </a:cubicBezTo>
                <a:cubicBezTo>
                  <a:pt x="1021153" y="585721"/>
                  <a:pt x="1093645" y="690425"/>
                  <a:pt x="1216376" y="728497"/>
                </a:cubicBezTo>
                <a:cubicBezTo>
                  <a:pt x="1183268" y="569368"/>
                  <a:pt x="1135766" y="458984"/>
                  <a:pt x="1028922" y="281987"/>
                </a:cubicBezTo>
                <a:close/>
                <a:moveTo>
                  <a:pt x="1919942" y="47"/>
                </a:moveTo>
                <a:cubicBezTo>
                  <a:pt x="2086542" y="1491"/>
                  <a:pt x="2263938" y="35583"/>
                  <a:pt x="2350876" y="60453"/>
                </a:cubicBezTo>
                <a:cubicBezTo>
                  <a:pt x="2672784" y="174000"/>
                  <a:pt x="2321773" y="213881"/>
                  <a:pt x="2220060" y="345654"/>
                </a:cubicBezTo>
                <a:cubicBezTo>
                  <a:pt x="2118347" y="477427"/>
                  <a:pt x="2005019" y="609932"/>
                  <a:pt x="1770740" y="609932"/>
                </a:cubicBezTo>
                <a:lnTo>
                  <a:pt x="1326444" y="614956"/>
                </a:lnTo>
                <a:lnTo>
                  <a:pt x="1346541" y="320533"/>
                </a:lnTo>
                <a:cubicBezTo>
                  <a:pt x="1401807" y="115484"/>
                  <a:pt x="1563158" y="44336"/>
                  <a:pt x="1760692" y="11037"/>
                </a:cubicBezTo>
                <a:cubicBezTo>
                  <a:pt x="1810076" y="2712"/>
                  <a:pt x="1864409" y="-434"/>
                  <a:pt x="1919942" y="4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1" name="Freeform 32">
            <a:extLst>
              <a:ext uri="{FF2B5EF4-FFF2-40B4-BE49-F238E27FC236}">
                <a16:creationId xmlns:a16="http://schemas.microsoft.com/office/drawing/2014/main" xmlns="" id="{9C5A04AA-A50B-457A-A783-D941E78BCCDF}"/>
              </a:ext>
            </a:extLst>
          </p:cNvPr>
          <p:cNvSpPr/>
          <p:nvPr/>
        </p:nvSpPr>
        <p:spPr>
          <a:xfrm>
            <a:off x="2561921" y="1399034"/>
            <a:ext cx="597487" cy="547278"/>
          </a:xfrm>
          <a:custGeom>
            <a:avLst/>
            <a:gdLst/>
            <a:ahLst/>
            <a:cxnLst/>
            <a:rect l="l" t="t" r="r" b="b"/>
            <a:pathLst>
              <a:path w="3210745" h="2940925">
                <a:moveTo>
                  <a:pt x="340528" y="2526682"/>
                </a:moveTo>
                <a:cubicBezTo>
                  <a:pt x="280875" y="2526682"/>
                  <a:pt x="232516" y="2575041"/>
                  <a:pt x="232516" y="2634694"/>
                </a:cubicBezTo>
                <a:cubicBezTo>
                  <a:pt x="232516" y="2694347"/>
                  <a:pt x="280875" y="2742706"/>
                  <a:pt x="340528" y="2742706"/>
                </a:cubicBezTo>
                <a:cubicBezTo>
                  <a:pt x="400181" y="2742706"/>
                  <a:pt x="448540" y="2694347"/>
                  <a:pt x="448540" y="2634694"/>
                </a:cubicBezTo>
                <a:cubicBezTo>
                  <a:pt x="448540" y="2575041"/>
                  <a:pt x="400181" y="2526682"/>
                  <a:pt x="340528" y="2526682"/>
                </a:cubicBezTo>
                <a:close/>
                <a:moveTo>
                  <a:pt x="1821636" y="152"/>
                </a:moveTo>
                <a:cubicBezTo>
                  <a:pt x="1920275" y="-4956"/>
                  <a:pt x="2051571" y="119306"/>
                  <a:pt x="2102482" y="278737"/>
                </a:cubicBezTo>
                <a:cubicBezTo>
                  <a:pt x="2192513" y="649582"/>
                  <a:pt x="1575154" y="1213351"/>
                  <a:pt x="2006019" y="1236931"/>
                </a:cubicBezTo>
                <a:cubicBezTo>
                  <a:pt x="2310412" y="1206920"/>
                  <a:pt x="2473326" y="1176910"/>
                  <a:pt x="2803442" y="1166192"/>
                </a:cubicBezTo>
                <a:cubicBezTo>
                  <a:pt x="3103547" y="1170479"/>
                  <a:pt x="3152850" y="1361260"/>
                  <a:pt x="3002798" y="1564903"/>
                </a:cubicBezTo>
                <a:cubicBezTo>
                  <a:pt x="3191435" y="1575621"/>
                  <a:pt x="3347919" y="1869296"/>
                  <a:pt x="3022090" y="1989338"/>
                </a:cubicBezTo>
                <a:cubicBezTo>
                  <a:pt x="3332913" y="2182262"/>
                  <a:pt x="3154994" y="2426634"/>
                  <a:pt x="2977074" y="2471650"/>
                </a:cubicBezTo>
                <a:cubicBezTo>
                  <a:pt x="3127127" y="2606697"/>
                  <a:pt x="3109978" y="2709590"/>
                  <a:pt x="2957782" y="2793191"/>
                </a:cubicBezTo>
                <a:cubicBezTo>
                  <a:pt x="2620164" y="2932526"/>
                  <a:pt x="1747715" y="3028988"/>
                  <a:pt x="1253613" y="2818914"/>
                </a:cubicBezTo>
                <a:cubicBezTo>
                  <a:pt x="1018944" y="2738561"/>
                  <a:pt x="869067" y="2654318"/>
                  <a:pt x="700568" y="2648441"/>
                </a:cubicBezTo>
                <a:lnTo>
                  <a:pt x="700568" y="2796242"/>
                </a:lnTo>
                <a:cubicBezTo>
                  <a:pt x="700568" y="2860729"/>
                  <a:pt x="648291" y="2913006"/>
                  <a:pt x="583804" y="2913006"/>
                </a:cubicBezTo>
                <a:lnTo>
                  <a:pt x="0" y="2913006"/>
                </a:lnTo>
                <a:lnTo>
                  <a:pt x="0" y="1400838"/>
                </a:lnTo>
                <a:lnTo>
                  <a:pt x="583804" y="1400838"/>
                </a:lnTo>
                <a:cubicBezTo>
                  <a:pt x="648291" y="1400838"/>
                  <a:pt x="700568" y="1453115"/>
                  <a:pt x="700568" y="1517602"/>
                </a:cubicBezTo>
                <a:lnTo>
                  <a:pt x="700568" y="1571674"/>
                </a:lnTo>
                <a:cubicBezTo>
                  <a:pt x="721537" y="1568378"/>
                  <a:pt x="746526" y="1559634"/>
                  <a:pt x="784162" y="1539180"/>
                </a:cubicBezTo>
                <a:cubicBezTo>
                  <a:pt x="831321" y="1421281"/>
                  <a:pt x="890271" y="1323747"/>
                  <a:pt x="1034964" y="1191915"/>
                </a:cubicBezTo>
                <a:cubicBezTo>
                  <a:pt x="1257900" y="851081"/>
                  <a:pt x="1628744" y="677449"/>
                  <a:pt x="1703770" y="169413"/>
                </a:cubicBezTo>
                <a:cubicBezTo>
                  <a:pt x="1715024" y="52855"/>
                  <a:pt x="1762452" y="3217"/>
                  <a:pt x="1821636" y="1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2" name="Rounded Rectangle 10">
            <a:extLst>
              <a:ext uri="{FF2B5EF4-FFF2-40B4-BE49-F238E27FC236}">
                <a16:creationId xmlns:a16="http://schemas.microsoft.com/office/drawing/2014/main" xmlns="" id="{B55467B8-5BFB-46FE-82D2-AA896BC192F1}"/>
              </a:ext>
            </a:extLst>
          </p:cNvPr>
          <p:cNvSpPr/>
          <p:nvPr/>
        </p:nvSpPr>
        <p:spPr>
          <a:xfrm>
            <a:off x="6735900" y="2434161"/>
            <a:ext cx="372169" cy="492524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3" name="Rounded Rectangle 32">
            <a:extLst>
              <a:ext uri="{FF2B5EF4-FFF2-40B4-BE49-F238E27FC236}">
                <a16:creationId xmlns:a16="http://schemas.microsoft.com/office/drawing/2014/main" xmlns="" id="{A7C45BCB-0B8E-4E0E-842A-DD554B68B1C0}"/>
              </a:ext>
            </a:extLst>
          </p:cNvPr>
          <p:cNvSpPr/>
          <p:nvPr/>
        </p:nvSpPr>
        <p:spPr>
          <a:xfrm>
            <a:off x="8381292" y="3541629"/>
            <a:ext cx="491492" cy="4914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4" name="Trapezoid 13">
            <a:extLst>
              <a:ext uri="{FF2B5EF4-FFF2-40B4-BE49-F238E27FC236}">
                <a16:creationId xmlns:a16="http://schemas.microsoft.com/office/drawing/2014/main" xmlns="" id="{EAB635DE-58EF-4585-A0F5-0790A1957A5B}"/>
              </a:ext>
            </a:extLst>
          </p:cNvPr>
          <p:cNvSpPr/>
          <p:nvPr/>
        </p:nvSpPr>
        <p:spPr>
          <a:xfrm>
            <a:off x="3525914" y="2456417"/>
            <a:ext cx="529844" cy="448015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5" name="Rounded Rectangle 7">
            <a:extLst>
              <a:ext uri="{FF2B5EF4-FFF2-40B4-BE49-F238E27FC236}">
                <a16:creationId xmlns:a16="http://schemas.microsoft.com/office/drawing/2014/main" xmlns="" id="{890A206E-8EB0-46CB-87E5-BB62DA827BE4}"/>
              </a:ext>
            </a:extLst>
          </p:cNvPr>
          <p:cNvSpPr/>
          <p:nvPr/>
        </p:nvSpPr>
        <p:spPr>
          <a:xfrm>
            <a:off x="6059914" y="2445678"/>
            <a:ext cx="271294" cy="469495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6" name="Rectangle 18">
            <a:extLst>
              <a:ext uri="{FF2B5EF4-FFF2-40B4-BE49-F238E27FC236}">
                <a16:creationId xmlns:a16="http://schemas.microsoft.com/office/drawing/2014/main" xmlns="" id="{D8BFBE69-EC90-491A-A905-789398F4B3A8}"/>
              </a:ext>
            </a:extLst>
          </p:cNvPr>
          <p:cNvSpPr/>
          <p:nvPr/>
        </p:nvSpPr>
        <p:spPr>
          <a:xfrm>
            <a:off x="4460450" y="2485349"/>
            <a:ext cx="491054" cy="390153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7" name="Rounded Rectangle 25">
            <a:extLst>
              <a:ext uri="{FF2B5EF4-FFF2-40B4-BE49-F238E27FC236}">
                <a16:creationId xmlns:a16="http://schemas.microsoft.com/office/drawing/2014/main" xmlns="" id="{4572E89B-D1A8-4A73-807F-C57BE0137D47}"/>
              </a:ext>
            </a:extLst>
          </p:cNvPr>
          <p:cNvSpPr/>
          <p:nvPr/>
        </p:nvSpPr>
        <p:spPr>
          <a:xfrm>
            <a:off x="5356196" y="2470196"/>
            <a:ext cx="299026" cy="420457"/>
          </a:xfrm>
          <a:custGeom>
            <a:avLst/>
            <a:gdLst/>
            <a:ahLst/>
            <a:cxnLst/>
            <a:rect l="l" t="t" r="r" b="b"/>
            <a:pathLst>
              <a:path w="2304256" h="3240000">
                <a:moveTo>
                  <a:pt x="954128" y="3024336"/>
                </a:moveTo>
                <a:cubicBezTo>
                  <a:pt x="924305" y="3024336"/>
                  <a:pt x="900128" y="3048513"/>
                  <a:pt x="900128" y="3078336"/>
                </a:cubicBezTo>
                <a:cubicBezTo>
                  <a:pt x="900128" y="3108159"/>
                  <a:pt x="924305" y="3132336"/>
                  <a:pt x="954128" y="3132336"/>
                </a:cubicBezTo>
                <a:lnTo>
                  <a:pt x="1350128" y="3132336"/>
                </a:lnTo>
                <a:cubicBezTo>
                  <a:pt x="1379951" y="3132336"/>
                  <a:pt x="1404128" y="3108159"/>
                  <a:pt x="1404128" y="3078336"/>
                </a:cubicBezTo>
                <a:cubicBezTo>
                  <a:pt x="1404128" y="3048513"/>
                  <a:pt x="1379951" y="3024336"/>
                  <a:pt x="1350128" y="3024336"/>
                </a:cubicBezTo>
                <a:close/>
                <a:moveTo>
                  <a:pt x="131531" y="224650"/>
                </a:moveTo>
                <a:lnTo>
                  <a:pt x="131531" y="2888946"/>
                </a:lnTo>
                <a:lnTo>
                  <a:pt x="2172725" y="2888946"/>
                </a:lnTo>
                <a:lnTo>
                  <a:pt x="2172725" y="224650"/>
                </a:lnTo>
                <a:close/>
                <a:moveTo>
                  <a:pt x="936128" y="73520"/>
                </a:moveTo>
                <a:cubicBezTo>
                  <a:pt x="916246" y="73520"/>
                  <a:pt x="900128" y="89638"/>
                  <a:pt x="900128" y="109520"/>
                </a:cubicBezTo>
                <a:cubicBezTo>
                  <a:pt x="900128" y="129402"/>
                  <a:pt x="916246" y="145520"/>
                  <a:pt x="936128" y="145520"/>
                </a:cubicBezTo>
                <a:lnTo>
                  <a:pt x="1368128" y="145520"/>
                </a:lnTo>
                <a:cubicBezTo>
                  <a:pt x="1388010" y="145520"/>
                  <a:pt x="1404128" y="129402"/>
                  <a:pt x="1404128" y="109520"/>
                </a:cubicBezTo>
                <a:cubicBezTo>
                  <a:pt x="1404128" y="89638"/>
                  <a:pt x="1388010" y="73520"/>
                  <a:pt x="1368128" y="73520"/>
                </a:cubicBezTo>
                <a:close/>
                <a:moveTo>
                  <a:pt x="155330" y="0"/>
                </a:moveTo>
                <a:lnTo>
                  <a:pt x="2148926" y="0"/>
                </a:lnTo>
                <a:cubicBezTo>
                  <a:pt x="2234712" y="0"/>
                  <a:pt x="2304256" y="69544"/>
                  <a:pt x="2304256" y="155330"/>
                </a:cubicBezTo>
                <a:lnTo>
                  <a:pt x="2304256" y="3084670"/>
                </a:lnTo>
                <a:cubicBezTo>
                  <a:pt x="2304256" y="3170456"/>
                  <a:pt x="2234712" y="3240000"/>
                  <a:pt x="2148926" y="3240000"/>
                </a:cubicBezTo>
                <a:lnTo>
                  <a:pt x="155330" y="3240000"/>
                </a:lnTo>
                <a:cubicBezTo>
                  <a:pt x="69544" y="3240000"/>
                  <a:pt x="0" y="3170456"/>
                  <a:pt x="0" y="3084670"/>
                </a:cubicBezTo>
                <a:lnTo>
                  <a:pt x="0" y="155330"/>
                </a:lnTo>
                <a:cubicBezTo>
                  <a:pt x="0" y="69544"/>
                  <a:pt x="69544" y="0"/>
                  <a:pt x="15533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8" name="Chord 14">
            <a:extLst>
              <a:ext uri="{FF2B5EF4-FFF2-40B4-BE49-F238E27FC236}">
                <a16:creationId xmlns:a16="http://schemas.microsoft.com/office/drawing/2014/main" xmlns="" id="{55CB0732-5078-415F-A13A-7992B69C1679}"/>
              </a:ext>
            </a:extLst>
          </p:cNvPr>
          <p:cNvSpPr/>
          <p:nvPr/>
        </p:nvSpPr>
        <p:spPr>
          <a:xfrm>
            <a:off x="4121643" y="5453512"/>
            <a:ext cx="512639" cy="646909"/>
          </a:xfrm>
          <a:custGeom>
            <a:avLst/>
            <a:gdLst/>
            <a:ahLst/>
            <a:cxnLst/>
            <a:rect l="l" t="t" r="r" b="b"/>
            <a:pathLst>
              <a:path w="2120980" h="2676504">
                <a:moveTo>
                  <a:pt x="824057" y="2198115"/>
                </a:moveTo>
                <a:lnTo>
                  <a:pt x="824057" y="2229022"/>
                </a:lnTo>
                <a:lnTo>
                  <a:pt x="751177" y="2229022"/>
                </a:lnTo>
                <a:lnTo>
                  <a:pt x="751177" y="2510330"/>
                </a:lnTo>
                <a:lnTo>
                  <a:pt x="824057" y="2510330"/>
                </a:lnTo>
                <a:lnTo>
                  <a:pt x="824057" y="2541237"/>
                </a:lnTo>
                <a:lnTo>
                  <a:pt x="1298129" y="2541237"/>
                </a:lnTo>
                <a:lnTo>
                  <a:pt x="1298129" y="2510330"/>
                </a:lnTo>
                <a:lnTo>
                  <a:pt x="1371008" y="2510330"/>
                </a:lnTo>
                <a:lnTo>
                  <a:pt x="1371008" y="2229022"/>
                </a:lnTo>
                <a:lnTo>
                  <a:pt x="1298129" y="2229022"/>
                </a:lnTo>
                <a:lnTo>
                  <a:pt x="1298129" y="2198115"/>
                </a:lnTo>
                <a:close/>
                <a:moveTo>
                  <a:pt x="1933495" y="134375"/>
                </a:moveTo>
                <a:cubicBezTo>
                  <a:pt x="1872496" y="128267"/>
                  <a:pt x="1778964" y="206162"/>
                  <a:pt x="1655092" y="316398"/>
                </a:cubicBezTo>
                <a:lnTo>
                  <a:pt x="1655092" y="762581"/>
                </a:lnTo>
                <a:lnTo>
                  <a:pt x="1651862" y="762581"/>
                </a:lnTo>
                <a:cubicBezTo>
                  <a:pt x="1647824" y="843406"/>
                  <a:pt x="1633793" y="920606"/>
                  <a:pt x="1611266" y="992211"/>
                </a:cubicBezTo>
                <a:cubicBezTo>
                  <a:pt x="1739269" y="1047184"/>
                  <a:pt x="1828260" y="986425"/>
                  <a:pt x="1895778" y="900656"/>
                </a:cubicBezTo>
                <a:cubicBezTo>
                  <a:pt x="1964561" y="813279"/>
                  <a:pt x="2016746" y="624382"/>
                  <a:pt x="2016490" y="465292"/>
                </a:cubicBezTo>
                <a:cubicBezTo>
                  <a:pt x="2023696" y="232949"/>
                  <a:pt x="1995287" y="140561"/>
                  <a:pt x="1933495" y="134375"/>
                </a:cubicBezTo>
                <a:close/>
                <a:moveTo>
                  <a:pt x="187485" y="134375"/>
                </a:moveTo>
                <a:cubicBezTo>
                  <a:pt x="125693" y="140561"/>
                  <a:pt x="97284" y="232949"/>
                  <a:pt x="104490" y="465292"/>
                </a:cubicBezTo>
                <a:cubicBezTo>
                  <a:pt x="104234" y="624382"/>
                  <a:pt x="156419" y="813279"/>
                  <a:pt x="225202" y="900656"/>
                </a:cubicBezTo>
                <a:cubicBezTo>
                  <a:pt x="292944" y="986710"/>
                  <a:pt x="382303" y="1047587"/>
                  <a:pt x="511026" y="991745"/>
                </a:cubicBezTo>
                <a:cubicBezTo>
                  <a:pt x="488627" y="920189"/>
                  <a:pt x="474740" y="843131"/>
                  <a:pt x="470841" y="762581"/>
                </a:cubicBezTo>
                <a:lnTo>
                  <a:pt x="467092" y="762581"/>
                </a:lnTo>
                <a:lnTo>
                  <a:pt x="467092" y="317447"/>
                </a:lnTo>
                <a:cubicBezTo>
                  <a:pt x="342616" y="206663"/>
                  <a:pt x="248680" y="128248"/>
                  <a:pt x="187485" y="134375"/>
                </a:cubicBezTo>
                <a:close/>
                <a:moveTo>
                  <a:pt x="171293" y="338"/>
                </a:moveTo>
                <a:cubicBezTo>
                  <a:pt x="267101" y="7324"/>
                  <a:pt x="383647" y="121035"/>
                  <a:pt x="467092" y="183917"/>
                </a:cubicBezTo>
                <a:lnTo>
                  <a:pt x="467092" y="127304"/>
                </a:lnTo>
                <a:cubicBezTo>
                  <a:pt x="446033" y="120339"/>
                  <a:pt x="431092" y="100383"/>
                  <a:pt x="431092" y="76938"/>
                </a:cubicBezTo>
                <a:cubicBezTo>
                  <a:pt x="431092" y="47115"/>
                  <a:pt x="455269" y="22938"/>
                  <a:pt x="485092" y="22938"/>
                </a:cubicBezTo>
                <a:lnTo>
                  <a:pt x="1637092" y="22938"/>
                </a:lnTo>
                <a:cubicBezTo>
                  <a:pt x="1666915" y="22938"/>
                  <a:pt x="1691092" y="47115"/>
                  <a:pt x="1691092" y="76938"/>
                </a:cubicBezTo>
                <a:cubicBezTo>
                  <a:pt x="1691092" y="100383"/>
                  <a:pt x="1676151" y="120339"/>
                  <a:pt x="1655092" y="127304"/>
                </a:cubicBezTo>
                <a:lnTo>
                  <a:pt x="1655092" y="182958"/>
                </a:lnTo>
                <a:cubicBezTo>
                  <a:pt x="1738474" y="119924"/>
                  <a:pt x="1854348" y="7289"/>
                  <a:pt x="1949687" y="338"/>
                </a:cubicBezTo>
                <a:cubicBezTo>
                  <a:pt x="2046947" y="-6754"/>
                  <a:pt x="2122836" y="96139"/>
                  <a:pt x="2120946" y="473736"/>
                </a:cubicBezTo>
                <a:cubicBezTo>
                  <a:pt x="2117166" y="673942"/>
                  <a:pt x="2058714" y="872497"/>
                  <a:pt x="1966316" y="974360"/>
                </a:cubicBezTo>
                <a:cubicBezTo>
                  <a:pt x="1875288" y="1074712"/>
                  <a:pt x="1740706" y="1159472"/>
                  <a:pt x="1574365" y="1087619"/>
                </a:cubicBezTo>
                <a:cubicBezTo>
                  <a:pt x="1498402" y="1256706"/>
                  <a:pt x="1371540" y="1383225"/>
                  <a:pt x="1220432" y="1434843"/>
                </a:cubicBezTo>
                <a:lnTo>
                  <a:pt x="1220432" y="1524098"/>
                </a:lnTo>
                <a:cubicBezTo>
                  <a:pt x="1242816" y="1529237"/>
                  <a:pt x="1259092" y="1549488"/>
                  <a:pt x="1259092" y="1573540"/>
                </a:cubicBezTo>
                <a:lnTo>
                  <a:pt x="1259092" y="1782216"/>
                </a:lnTo>
                <a:cubicBezTo>
                  <a:pt x="1259092" y="1806269"/>
                  <a:pt x="1242816" y="1826519"/>
                  <a:pt x="1220432" y="1831659"/>
                </a:cubicBezTo>
                <a:lnTo>
                  <a:pt x="1220432" y="1899972"/>
                </a:lnTo>
                <a:cubicBezTo>
                  <a:pt x="1220432" y="1908643"/>
                  <a:pt x="1218317" y="1916820"/>
                  <a:pt x="1214011" y="1923722"/>
                </a:cubicBezTo>
                <a:cubicBezTo>
                  <a:pt x="1480406" y="1939701"/>
                  <a:pt x="1673079" y="1996147"/>
                  <a:pt x="1682229" y="2062848"/>
                </a:cubicBezTo>
                <a:lnTo>
                  <a:pt x="1925188" y="2062848"/>
                </a:lnTo>
                <a:lnTo>
                  <a:pt x="1925188" y="2676504"/>
                </a:lnTo>
                <a:lnTo>
                  <a:pt x="196996" y="2676504"/>
                </a:lnTo>
                <a:lnTo>
                  <a:pt x="196996" y="2062848"/>
                </a:lnTo>
                <a:lnTo>
                  <a:pt x="427501" y="2062848"/>
                </a:lnTo>
                <a:cubicBezTo>
                  <a:pt x="436455" y="1995236"/>
                  <a:pt x="634470" y="1937990"/>
                  <a:pt x="907722" y="1923052"/>
                </a:cubicBezTo>
                <a:cubicBezTo>
                  <a:pt x="903729" y="1916275"/>
                  <a:pt x="901752" y="1908354"/>
                  <a:pt x="901752" y="1899972"/>
                </a:cubicBezTo>
                <a:lnTo>
                  <a:pt x="901752" y="1831659"/>
                </a:lnTo>
                <a:cubicBezTo>
                  <a:pt x="879369" y="1826519"/>
                  <a:pt x="863092" y="1806269"/>
                  <a:pt x="863092" y="1782216"/>
                </a:cubicBezTo>
                <a:lnTo>
                  <a:pt x="863092" y="1573540"/>
                </a:lnTo>
                <a:cubicBezTo>
                  <a:pt x="863092" y="1549488"/>
                  <a:pt x="879369" y="1529237"/>
                  <a:pt x="901752" y="1524098"/>
                </a:cubicBezTo>
                <a:lnTo>
                  <a:pt x="901752" y="1435225"/>
                </a:lnTo>
                <a:cubicBezTo>
                  <a:pt x="750211" y="1383280"/>
                  <a:pt x="623484" y="1256276"/>
                  <a:pt x="547795" y="1087211"/>
                </a:cubicBezTo>
                <a:cubicBezTo>
                  <a:pt x="380891" y="1159861"/>
                  <a:pt x="245901" y="1074942"/>
                  <a:pt x="154664" y="974360"/>
                </a:cubicBezTo>
                <a:cubicBezTo>
                  <a:pt x="62266" y="872497"/>
                  <a:pt x="3814" y="673942"/>
                  <a:pt x="34" y="473736"/>
                </a:cubicBezTo>
                <a:cubicBezTo>
                  <a:pt x="-1856" y="96139"/>
                  <a:pt x="74033" y="-6754"/>
                  <a:pt x="171293" y="3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9" name="Rounded Rectangle 6">
            <a:extLst>
              <a:ext uri="{FF2B5EF4-FFF2-40B4-BE49-F238E27FC236}">
                <a16:creationId xmlns:a16="http://schemas.microsoft.com/office/drawing/2014/main" xmlns="" id="{11DB8BB9-D675-470D-AC1D-C9EF80405172}"/>
              </a:ext>
            </a:extLst>
          </p:cNvPr>
          <p:cNvSpPr/>
          <p:nvPr/>
        </p:nvSpPr>
        <p:spPr>
          <a:xfrm>
            <a:off x="2613071" y="2389810"/>
            <a:ext cx="508153" cy="516633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0" name="Oval 66">
            <a:extLst>
              <a:ext uri="{FF2B5EF4-FFF2-40B4-BE49-F238E27FC236}">
                <a16:creationId xmlns:a16="http://schemas.microsoft.com/office/drawing/2014/main" xmlns="" id="{64136ECC-E882-4D1E-8298-06A6A02A6E1A}"/>
              </a:ext>
            </a:extLst>
          </p:cNvPr>
          <p:cNvSpPr/>
          <p:nvPr/>
        </p:nvSpPr>
        <p:spPr>
          <a:xfrm rot="20700000">
            <a:off x="4339234" y="3552380"/>
            <a:ext cx="548680" cy="469988"/>
          </a:xfrm>
          <a:custGeom>
            <a:avLst/>
            <a:gdLst/>
            <a:ahLst/>
            <a:cxnLst/>
            <a:rect l="l" t="t" r="r" b="b"/>
            <a:pathLst>
              <a:path w="2901316" h="2485205">
                <a:moveTo>
                  <a:pt x="2901316" y="8833"/>
                </a:moveTo>
                <a:lnTo>
                  <a:pt x="2885407" y="69738"/>
                </a:lnTo>
                <a:lnTo>
                  <a:pt x="2890344" y="71061"/>
                </a:lnTo>
                <a:lnTo>
                  <a:pt x="2331295" y="2157461"/>
                </a:lnTo>
                <a:lnTo>
                  <a:pt x="2322295" y="2155049"/>
                </a:lnTo>
                <a:cubicBezTo>
                  <a:pt x="2311779" y="2339141"/>
                  <a:pt x="2127696" y="2485205"/>
                  <a:pt x="1902404" y="2485205"/>
                </a:cubicBezTo>
                <a:cubicBezTo>
                  <a:pt x="1669201" y="2485205"/>
                  <a:pt x="1480151" y="2328701"/>
                  <a:pt x="1480150" y="2135644"/>
                </a:cubicBezTo>
                <a:cubicBezTo>
                  <a:pt x="1480150" y="1942587"/>
                  <a:pt x="1669200" y="1786083"/>
                  <a:pt x="1902404" y="1786083"/>
                </a:cubicBezTo>
                <a:cubicBezTo>
                  <a:pt x="2026046" y="1786083"/>
                  <a:pt x="2137276" y="1830075"/>
                  <a:pt x="2213623" y="1901150"/>
                </a:cubicBezTo>
                <a:lnTo>
                  <a:pt x="2586815" y="508378"/>
                </a:lnTo>
                <a:lnTo>
                  <a:pt x="1283297" y="508378"/>
                </a:lnTo>
                <a:lnTo>
                  <a:pt x="847984" y="2132988"/>
                </a:lnTo>
                <a:lnTo>
                  <a:pt x="841776" y="2131324"/>
                </a:lnTo>
                <a:cubicBezTo>
                  <a:pt x="829584" y="2314002"/>
                  <a:pt x="646295" y="2458448"/>
                  <a:pt x="422254" y="2458448"/>
                </a:cubicBezTo>
                <a:cubicBezTo>
                  <a:pt x="189051" y="2458448"/>
                  <a:pt x="1" y="2301944"/>
                  <a:pt x="0" y="2108887"/>
                </a:cubicBezTo>
                <a:cubicBezTo>
                  <a:pt x="0" y="1915830"/>
                  <a:pt x="189051" y="1759326"/>
                  <a:pt x="422255" y="1759326"/>
                </a:cubicBezTo>
                <a:cubicBezTo>
                  <a:pt x="544771" y="1759326"/>
                  <a:pt x="655100" y="1802522"/>
                  <a:pt x="731465" y="1872378"/>
                </a:cubicBezTo>
                <a:lnTo>
                  <a:pt x="1233167" y="0"/>
                </a:lnTo>
                <a:lnTo>
                  <a:pt x="1266129" y="88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1" name="Isosceles Triangle 13">
            <a:extLst>
              <a:ext uri="{FF2B5EF4-FFF2-40B4-BE49-F238E27FC236}">
                <a16:creationId xmlns:a16="http://schemas.microsoft.com/office/drawing/2014/main" xmlns="" id="{A54A6140-C0D9-4440-A5D4-E05BC900724C}"/>
              </a:ext>
            </a:extLst>
          </p:cNvPr>
          <p:cNvSpPr/>
          <p:nvPr/>
        </p:nvSpPr>
        <p:spPr>
          <a:xfrm rot="10800000">
            <a:off x="3389918" y="5404117"/>
            <a:ext cx="376548" cy="745701"/>
          </a:xfrm>
          <a:custGeom>
            <a:avLst/>
            <a:gdLst/>
            <a:ahLst/>
            <a:cxnLst/>
            <a:rect l="l" t="t" r="r" b="b"/>
            <a:pathLst>
              <a:path w="1613569" h="3195455">
                <a:moveTo>
                  <a:pt x="1348422" y="2012960"/>
                </a:moveTo>
                <a:lnTo>
                  <a:pt x="264249" y="2012960"/>
                </a:lnTo>
                <a:cubicBezTo>
                  <a:pt x="99656" y="1932015"/>
                  <a:pt x="172" y="1814225"/>
                  <a:pt x="0" y="1686651"/>
                </a:cubicBezTo>
                <a:lnTo>
                  <a:pt x="716785" y="1678553"/>
                </a:lnTo>
                <a:lnTo>
                  <a:pt x="716785" y="360000"/>
                </a:lnTo>
                <a:lnTo>
                  <a:pt x="716785" y="355479"/>
                </a:lnTo>
                <a:lnTo>
                  <a:pt x="717916" y="355479"/>
                </a:lnTo>
                <a:lnTo>
                  <a:pt x="806785" y="0"/>
                </a:lnTo>
                <a:lnTo>
                  <a:pt x="895655" y="355479"/>
                </a:lnTo>
                <a:lnTo>
                  <a:pt x="896785" y="355479"/>
                </a:lnTo>
                <a:lnTo>
                  <a:pt x="896785" y="360000"/>
                </a:lnTo>
                <a:lnTo>
                  <a:pt x="896785" y="1676520"/>
                </a:lnTo>
                <a:lnTo>
                  <a:pt x="1612906" y="1668429"/>
                </a:lnTo>
                <a:cubicBezTo>
                  <a:pt x="1622778" y="1802631"/>
                  <a:pt x="1521918" y="1928220"/>
                  <a:pt x="1348422" y="2012960"/>
                </a:cubicBezTo>
                <a:close/>
                <a:moveTo>
                  <a:pt x="1175921" y="2908428"/>
                </a:moveTo>
                <a:lnTo>
                  <a:pt x="437641" y="2908428"/>
                </a:lnTo>
                <a:lnTo>
                  <a:pt x="250570" y="2083962"/>
                </a:lnTo>
                <a:lnTo>
                  <a:pt x="1362992" y="2083962"/>
                </a:lnTo>
                <a:close/>
                <a:moveTo>
                  <a:pt x="1155969" y="3195455"/>
                </a:moveTo>
                <a:lnTo>
                  <a:pt x="457593" y="3195455"/>
                </a:lnTo>
                <a:cubicBezTo>
                  <a:pt x="397940" y="3195455"/>
                  <a:pt x="349581" y="3147096"/>
                  <a:pt x="349581" y="3087443"/>
                </a:cubicBezTo>
                <a:cubicBezTo>
                  <a:pt x="349581" y="3027790"/>
                  <a:pt x="397940" y="2979431"/>
                  <a:pt x="457593" y="2979431"/>
                </a:cubicBezTo>
                <a:lnTo>
                  <a:pt x="1155969" y="2979431"/>
                </a:lnTo>
                <a:cubicBezTo>
                  <a:pt x="1215622" y="2979431"/>
                  <a:pt x="1263981" y="3027790"/>
                  <a:pt x="1263981" y="3087443"/>
                </a:cubicBezTo>
                <a:cubicBezTo>
                  <a:pt x="1263981" y="3147096"/>
                  <a:pt x="1215622" y="3195455"/>
                  <a:pt x="1155969" y="319545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2" name="Smiley Face 14">
            <a:extLst>
              <a:ext uri="{FF2B5EF4-FFF2-40B4-BE49-F238E27FC236}">
                <a16:creationId xmlns:a16="http://schemas.microsoft.com/office/drawing/2014/main" xmlns="" id="{BD37565A-D14C-4133-B9E1-D7F8BF1C6551}"/>
              </a:ext>
            </a:extLst>
          </p:cNvPr>
          <p:cNvSpPr/>
          <p:nvPr/>
        </p:nvSpPr>
        <p:spPr>
          <a:xfrm>
            <a:off x="5818740" y="5497000"/>
            <a:ext cx="559934" cy="5599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3" name="Smiley Face 12">
            <a:extLst>
              <a:ext uri="{FF2B5EF4-FFF2-40B4-BE49-F238E27FC236}">
                <a16:creationId xmlns:a16="http://schemas.microsoft.com/office/drawing/2014/main" xmlns="" id="{7F01996A-EF70-44A8-AD2D-1E270513DCED}"/>
              </a:ext>
            </a:extLst>
          </p:cNvPr>
          <p:cNvSpPr/>
          <p:nvPr/>
        </p:nvSpPr>
        <p:spPr>
          <a:xfrm>
            <a:off x="8362320" y="5497000"/>
            <a:ext cx="559934" cy="5599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613470" y="2077417"/>
                </a:moveTo>
                <a:cubicBezTo>
                  <a:pt x="1358886" y="2080042"/>
                  <a:pt x="1130625" y="2234862"/>
                  <a:pt x="1034031" y="2470424"/>
                </a:cubicBezTo>
                <a:lnTo>
                  <a:pt x="1213303" y="2543936"/>
                </a:lnTo>
                <a:cubicBezTo>
                  <a:pt x="1280345" y="2380442"/>
                  <a:pt x="1438772" y="2272988"/>
                  <a:pt x="1615468" y="2271166"/>
                </a:cubicBezTo>
                <a:cubicBezTo>
                  <a:pt x="1792164" y="2269344"/>
                  <a:pt x="1952774" y="2373507"/>
                  <a:pt x="2023173" y="2535584"/>
                </a:cubicBezTo>
                <a:lnTo>
                  <a:pt x="2200891" y="2458391"/>
                </a:lnTo>
                <a:cubicBezTo>
                  <a:pt x="2099460" y="2224871"/>
                  <a:pt x="1868054" y="2074792"/>
                  <a:pt x="1613470" y="2077417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9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8" y="276671"/>
                </a:lnTo>
                <a:lnTo>
                  <a:pt x="2650471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30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30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1" y="2870071"/>
                </a:lnTo>
                <a:lnTo>
                  <a:pt x="2525758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9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3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4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3" y="2802158"/>
                  <a:pt x="474487" y="2765513"/>
                </a:cubicBezTo>
                <a:cubicBezTo>
                  <a:pt x="437842" y="2728868"/>
                  <a:pt x="402944" y="2690475"/>
                  <a:pt x="369930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5" y="2438097"/>
                  <a:pt x="195526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5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5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6" y="847812"/>
                </a:cubicBezTo>
                <a:cubicBezTo>
                  <a:pt x="220465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30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3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4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4" name="Smiley Face 15">
            <a:extLst>
              <a:ext uri="{FF2B5EF4-FFF2-40B4-BE49-F238E27FC236}">
                <a16:creationId xmlns:a16="http://schemas.microsoft.com/office/drawing/2014/main" xmlns="" id="{7DB0A6EE-0534-4660-BA3C-A3E8C9FF112F}"/>
              </a:ext>
            </a:extLst>
          </p:cNvPr>
          <p:cNvSpPr/>
          <p:nvPr/>
        </p:nvSpPr>
        <p:spPr>
          <a:xfrm>
            <a:off x="6670693" y="5500071"/>
            <a:ext cx="553792" cy="5537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98433" y="2114441"/>
                </a:moveTo>
                <a:lnTo>
                  <a:pt x="1355104" y="2367205"/>
                </a:lnTo>
                <a:lnTo>
                  <a:pt x="1411009" y="2575845"/>
                </a:lnTo>
                <a:lnTo>
                  <a:pt x="2354338" y="2323081"/>
                </a:ln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5" name="Oval 37">
            <a:extLst>
              <a:ext uri="{FF2B5EF4-FFF2-40B4-BE49-F238E27FC236}">
                <a16:creationId xmlns:a16="http://schemas.microsoft.com/office/drawing/2014/main" xmlns="" id="{1430B71C-D580-4CA6-A442-26AED5FAE293}"/>
              </a:ext>
            </a:extLst>
          </p:cNvPr>
          <p:cNvSpPr/>
          <p:nvPr/>
        </p:nvSpPr>
        <p:spPr>
          <a:xfrm>
            <a:off x="9214274" y="5493598"/>
            <a:ext cx="566738" cy="566738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49999" y="2117384"/>
                </a:moveTo>
                <a:lnTo>
                  <a:pt x="990192" y="2131776"/>
                </a:lnTo>
                <a:cubicBezTo>
                  <a:pt x="998682" y="2476365"/>
                  <a:pt x="1282526" y="2750154"/>
                  <a:pt x="1627197" y="2746216"/>
                </a:cubicBezTo>
                <a:cubicBezTo>
                  <a:pt x="1971867" y="2742279"/>
                  <a:pt x="2249383" y="2462077"/>
                  <a:pt x="2249999" y="2117384"/>
                </a:cubicBezTo>
                <a:close/>
                <a:moveTo>
                  <a:pt x="2505352" y="784338"/>
                </a:moveTo>
                <a:lnTo>
                  <a:pt x="1869332" y="1428843"/>
                </a:lnTo>
                <a:lnTo>
                  <a:pt x="2505352" y="1522122"/>
                </a:lnTo>
                <a:lnTo>
                  <a:pt x="2505352" y="1378597"/>
                </a:lnTo>
                <a:lnTo>
                  <a:pt x="2187887" y="1332038"/>
                </a:lnTo>
                <a:lnTo>
                  <a:pt x="2505352" y="1010338"/>
                </a:lnTo>
                <a:close/>
                <a:moveTo>
                  <a:pt x="734649" y="784338"/>
                </a:moveTo>
                <a:lnTo>
                  <a:pt x="734649" y="1010338"/>
                </a:lnTo>
                <a:lnTo>
                  <a:pt x="1052115" y="1332038"/>
                </a:lnTo>
                <a:lnTo>
                  <a:pt x="734649" y="1378597"/>
                </a:lnTo>
                <a:lnTo>
                  <a:pt x="734649" y="1522122"/>
                </a:lnTo>
                <a:lnTo>
                  <a:pt x="1370670" y="1428843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6" name="Smiley Face 14">
            <a:extLst>
              <a:ext uri="{FF2B5EF4-FFF2-40B4-BE49-F238E27FC236}">
                <a16:creationId xmlns:a16="http://schemas.microsoft.com/office/drawing/2014/main" xmlns="" id="{77504E11-68B3-460A-979B-D56E2900C922}"/>
              </a:ext>
            </a:extLst>
          </p:cNvPr>
          <p:cNvSpPr/>
          <p:nvPr/>
        </p:nvSpPr>
        <p:spPr>
          <a:xfrm>
            <a:off x="7516506" y="5500071"/>
            <a:ext cx="553792" cy="5537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937973" y="986566"/>
                </a:moveTo>
                <a:cubicBezTo>
                  <a:pt x="850807" y="983371"/>
                  <a:pt x="762813" y="1002775"/>
                  <a:pt x="683096" y="1045110"/>
                </a:cubicBezTo>
                <a:cubicBezTo>
                  <a:pt x="523662" y="1129780"/>
                  <a:pt x="421680" y="1293248"/>
                  <a:pt x="415731" y="1473672"/>
                </a:cubicBezTo>
                <a:lnTo>
                  <a:pt x="615852" y="1480270"/>
                </a:lnTo>
                <a:cubicBezTo>
                  <a:pt x="619438" y="1371518"/>
                  <a:pt x="680908" y="1272986"/>
                  <a:pt x="777009" y="1221950"/>
                </a:cubicBezTo>
                <a:cubicBezTo>
                  <a:pt x="873110" y="1170914"/>
                  <a:pt x="989166" y="1175167"/>
                  <a:pt x="1081273" y="1233100"/>
                </a:cubicBezTo>
                <a:cubicBezTo>
                  <a:pt x="1173381" y="1291033"/>
                  <a:pt x="1227475" y="1393800"/>
                  <a:pt x="1223091" y="1502523"/>
                </a:cubicBezTo>
                <a:lnTo>
                  <a:pt x="1423160" y="1510590"/>
                </a:lnTo>
                <a:cubicBezTo>
                  <a:pt x="1430433" y="1330214"/>
                  <a:pt x="1340689" y="1159721"/>
                  <a:pt x="1187880" y="1063608"/>
                </a:cubicBezTo>
                <a:cubicBezTo>
                  <a:pt x="1111476" y="1015552"/>
                  <a:pt x="1025138" y="989760"/>
                  <a:pt x="937973" y="986566"/>
                </a:cubicBezTo>
                <a:close/>
                <a:moveTo>
                  <a:pt x="2306124" y="986566"/>
                </a:moveTo>
                <a:cubicBezTo>
                  <a:pt x="2218958" y="983371"/>
                  <a:pt x="2130964" y="1002775"/>
                  <a:pt x="2051247" y="1045110"/>
                </a:cubicBezTo>
                <a:cubicBezTo>
                  <a:pt x="1891813" y="1129780"/>
                  <a:pt x="1789831" y="1293248"/>
                  <a:pt x="1783882" y="1473672"/>
                </a:cubicBezTo>
                <a:lnTo>
                  <a:pt x="1984003" y="1480270"/>
                </a:lnTo>
                <a:cubicBezTo>
                  <a:pt x="1987589" y="1371518"/>
                  <a:pt x="2049059" y="1272986"/>
                  <a:pt x="2145160" y="1221950"/>
                </a:cubicBezTo>
                <a:cubicBezTo>
                  <a:pt x="2241261" y="1170914"/>
                  <a:pt x="2357317" y="1175167"/>
                  <a:pt x="2449424" y="1233100"/>
                </a:cubicBezTo>
                <a:cubicBezTo>
                  <a:pt x="2541532" y="1291033"/>
                  <a:pt x="2595626" y="1393800"/>
                  <a:pt x="2591242" y="1502523"/>
                </a:cubicBezTo>
                <a:lnTo>
                  <a:pt x="2791311" y="1510590"/>
                </a:lnTo>
                <a:cubicBezTo>
                  <a:pt x="2798584" y="1330214"/>
                  <a:pt x="2708840" y="1159721"/>
                  <a:pt x="2556031" y="1063608"/>
                </a:cubicBezTo>
                <a:cubicBezTo>
                  <a:pt x="2479627" y="1015552"/>
                  <a:pt x="2393289" y="989760"/>
                  <a:pt x="2306124" y="98656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7" name="Rectangle 16">
            <a:extLst>
              <a:ext uri="{FF2B5EF4-FFF2-40B4-BE49-F238E27FC236}">
                <a16:creationId xmlns:a16="http://schemas.microsoft.com/office/drawing/2014/main" xmlns="" id="{EE8124F3-717D-48CF-A47F-1E6B4110895D}"/>
              </a:ext>
            </a:extLst>
          </p:cNvPr>
          <p:cNvSpPr/>
          <p:nvPr/>
        </p:nvSpPr>
        <p:spPr>
          <a:xfrm rot="2700000">
            <a:off x="3527396" y="3438324"/>
            <a:ext cx="389390" cy="69810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8" name="Rectangle 9">
            <a:extLst>
              <a:ext uri="{FF2B5EF4-FFF2-40B4-BE49-F238E27FC236}">
                <a16:creationId xmlns:a16="http://schemas.microsoft.com/office/drawing/2014/main" xmlns="" id="{444E6227-4972-4DE6-BEB0-C3FC42991182}"/>
              </a:ext>
            </a:extLst>
          </p:cNvPr>
          <p:cNvSpPr/>
          <p:nvPr/>
        </p:nvSpPr>
        <p:spPr>
          <a:xfrm>
            <a:off x="2602872" y="3463421"/>
            <a:ext cx="527335" cy="493633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9" name="Round Same Side Corner Rectangle 6">
            <a:extLst>
              <a:ext uri="{FF2B5EF4-FFF2-40B4-BE49-F238E27FC236}">
                <a16:creationId xmlns:a16="http://schemas.microsoft.com/office/drawing/2014/main" xmlns="" id="{11207448-F26A-4EF1-8764-2D6798600849}"/>
              </a:ext>
            </a:extLst>
          </p:cNvPr>
          <p:cNvSpPr/>
          <p:nvPr/>
        </p:nvSpPr>
        <p:spPr>
          <a:xfrm rot="2700000">
            <a:off x="5180726" y="5394656"/>
            <a:ext cx="190721" cy="764622"/>
          </a:xfrm>
          <a:custGeom>
            <a:avLst/>
            <a:gdLst/>
            <a:ahLst/>
            <a:cxnLst/>
            <a:rect l="l" t="t" r="r" b="b"/>
            <a:pathLst>
              <a:path w="1035916" h="4153123">
                <a:moveTo>
                  <a:pt x="277501" y="3759099"/>
                </a:moveTo>
                <a:lnTo>
                  <a:pt x="758408" y="3759099"/>
                </a:lnTo>
                <a:lnTo>
                  <a:pt x="517954" y="4153123"/>
                </a:lnTo>
                <a:close/>
                <a:moveTo>
                  <a:pt x="42612" y="2944898"/>
                </a:moveTo>
                <a:cubicBezTo>
                  <a:pt x="153922" y="2941505"/>
                  <a:pt x="246502" y="2889483"/>
                  <a:pt x="275675" y="2819018"/>
                </a:cubicBezTo>
                <a:cubicBezTo>
                  <a:pt x="304648" y="2892614"/>
                  <a:pt x="403763" y="2945872"/>
                  <a:pt x="521107" y="2945872"/>
                </a:cubicBezTo>
                <a:cubicBezTo>
                  <a:pt x="638453" y="2945872"/>
                  <a:pt x="737567" y="2892613"/>
                  <a:pt x="766540" y="2819017"/>
                </a:cubicBezTo>
                <a:cubicBezTo>
                  <a:pt x="795133" y="2888142"/>
                  <a:pt x="884783" y="2939514"/>
                  <a:pt x="993299" y="2944464"/>
                </a:cubicBezTo>
                <a:lnTo>
                  <a:pt x="776840" y="3657264"/>
                </a:lnTo>
                <a:lnTo>
                  <a:pt x="258940" y="3657264"/>
                </a:lnTo>
                <a:close/>
                <a:moveTo>
                  <a:pt x="809102" y="564558"/>
                </a:moveTo>
                <a:lnTo>
                  <a:pt x="1035914" y="564558"/>
                </a:lnTo>
                <a:lnTo>
                  <a:pt x="1035915" y="2838682"/>
                </a:lnTo>
                <a:cubicBezTo>
                  <a:pt x="1029586" y="2840409"/>
                  <a:pt x="1023074" y="2840731"/>
                  <a:pt x="1016490" y="2840731"/>
                </a:cubicBezTo>
                <a:cubicBezTo>
                  <a:pt x="901952" y="2840731"/>
                  <a:pt x="809102" y="2743612"/>
                  <a:pt x="809101" y="2623810"/>
                </a:cubicBezTo>
                <a:close/>
                <a:moveTo>
                  <a:pt x="310569" y="564558"/>
                </a:moveTo>
                <a:lnTo>
                  <a:pt x="725347" y="564558"/>
                </a:lnTo>
                <a:lnTo>
                  <a:pt x="725347" y="2633342"/>
                </a:lnTo>
                <a:cubicBezTo>
                  <a:pt x="725347" y="2747880"/>
                  <a:pt x="632496" y="2840731"/>
                  <a:pt x="517958" y="2840731"/>
                </a:cubicBezTo>
                <a:cubicBezTo>
                  <a:pt x="403420" y="2840731"/>
                  <a:pt x="310569" y="2747880"/>
                  <a:pt x="310569" y="2633342"/>
                </a:cubicBezTo>
                <a:close/>
                <a:moveTo>
                  <a:pt x="0" y="564557"/>
                </a:moveTo>
                <a:lnTo>
                  <a:pt x="226813" y="564557"/>
                </a:lnTo>
                <a:lnTo>
                  <a:pt x="226813" y="2623810"/>
                </a:lnTo>
                <a:cubicBezTo>
                  <a:pt x="226813" y="2743612"/>
                  <a:pt x="133962" y="2840731"/>
                  <a:pt x="19424" y="2840730"/>
                </a:cubicBezTo>
                <a:cubicBezTo>
                  <a:pt x="12841" y="2840730"/>
                  <a:pt x="6329" y="2840409"/>
                  <a:pt x="0" y="2838682"/>
                </a:cubicBezTo>
                <a:close/>
                <a:moveTo>
                  <a:pt x="71964" y="71964"/>
                </a:moveTo>
                <a:cubicBezTo>
                  <a:pt x="116427" y="27501"/>
                  <a:pt x="177852" y="0"/>
                  <a:pt x="245701" y="0"/>
                </a:cubicBezTo>
                <a:lnTo>
                  <a:pt x="790215" y="0"/>
                </a:lnTo>
                <a:cubicBezTo>
                  <a:pt x="925912" y="0"/>
                  <a:pt x="1035916" y="110004"/>
                  <a:pt x="1035916" y="245701"/>
                </a:cubicBezTo>
                <a:cubicBezTo>
                  <a:pt x="1035916" y="327601"/>
                  <a:pt x="1035915" y="409501"/>
                  <a:pt x="1035915" y="491401"/>
                </a:cubicBezTo>
                <a:lnTo>
                  <a:pt x="0" y="491401"/>
                </a:lnTo>
                <a:lnTo>
                  <a:pt x="0" y="245701"/>
                </a:lnTo>
                <a:cubicBezTo>
                  <a:pt x="0" y="177853"/>
                  <a:pt x="27501" y="116427"/>
                  <a:pt x="71964" y="7196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0" name="Frame 17">
            <a:extLst>
              <a:ext uri="{FF2B5EF4-FFF2-40B4-BE49-F238E27FC236}">
                <a16:creationId xmlns:a16="http://schemas.microsoft.com/office/drawing/2014/main" xmlns="" id="{1278BF84-DDF3-43F8-88E4-A0F28E4079EF}"/>
              </a:ext>
            </a:extLst>
          </p:cNvPr>
          <p:cNvSpPr/>
          <p:nvPr/>
        </p:nvSpPr>
        <p:spPr>
          <a:xfrm>
            <a:off x="2577933" y="4531591"/>
            <a:ext cx="508153" cy="50815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1" name="Rounded Rectangle 5">
            <a:extLst>
              <a:ext uri="{FF2B5EF4-FFF2-40B4-BE49-F238E27FC236}">
                <a16:creationId xmlns:a16="http://schemas.microsoft.com/office/drawing/2014/main" xmlns="" id="{B5A177C8-7AB0-4E40-873A-70F231B3FA06}"/>
              </a:ext>
            </a:extLst>
          </p:cNvPr>
          <p:cNvSpPr/>
          <p:nvPr/>
        </p:nvSpPr>
        <p:spPr>
          <a:xfrm flipH="1">
            <a:off x="8304118" y="2472280"/>
            <a:ext cx="504633" cy="416291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2" name="Teardrop 1">
            <a:extLst>
              <a:ext uri="{FF2B5EF4-FFF2-40B4-BE49-F238E27FC236}">
                <a16:creationId xmlns:a16="http://schemas.microsoft.com/office/drawing/2014/main" xmlns="" id="{45BBC696-75E7-44AB-A411-9B80C52FFE5A}"/>
              </a:ext>
            </a:extLst>
          </p:cNvPr>
          <p:cNvSpPr/>
          <p:nvPr/>
        </p:nvSpPr>
        <p:spPr>
          <a:xfrm rot="18805991">
            <a:off x="8328390" y="1457522"/>
            <a:ext cx="551843" cy="546086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3" name="Rectangle 130">
            <a:extLst>
              <a:ext uri="{FF2B5EF4-FFF2-40B4-BE49-F238E27FC236}">
                <a16:creationId xmlns:a16="http://schemas.microsoft.com/office/drawing/2014/main" xmlns="" id="{F7759672-254A-46D2-98DF-B919494C603A}"/>
              </a:ext>
            </a:extLst>
          </p:cNvPr>
          <p:cNvSpPr/>
          <p:nvPr/>
        </p:nvSpPr>
        <p:spPr>
          <a:xfrm>
            <a:off x="9134518" y="1457588"/>
            <a:ext cx="544577" cy="547049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4" name="Right Triangle 17">
            <a:extLst>
              <a:ext uri="{FF2B5EF4-FFF2-40B4-BE49-F238E27FC236}">
                <a16:creationId xmlns:a16="http://schemas.microsoft.com/office/drawing/2014/main" xmlns="" id="{5B989D8F-E127-48E7-B329-C52CA522C191}"/>
              </a:ext>
            </a:extLst>
          </p:cNvPr>
          <p:cNvSpPr>
            <a:spLocks noChangeAspect="1"/>
          </p:cNvSpPr>
          <p:nvPr/>
        </p:nvSpPr>
        <p:spPr>
          <a:xfrm>
            <a:off x="7565171" y="4496200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1999321" y="2603448"/>
                </a:moveTo>
                <a:lnTo>
                  <a:pt x="1999321" y="2772810"/>
                </a:lnTo>
                <a:lnTo>
                  <a:pt x="2528507" y="2772810"/>
                </a:lnTo>
                <a:lnTo>
                  <a:pt x="2528507" y="2603448"/>
                </a:lnTo>
                <a:close/>
                <a:moveTo>
                  <a:pt x="2263914" y="2230929"/>
                </a:moveTo>
                <a:cubicBezTo>
                  <a:pt x="2516419" y="2230929"/>
                  <a:pt x="2721114" y="2435624"/>
                  <a:pt x="2721114" y="2688129"/>
                </a:cubicBezTo>
                <a:cubicBezTo>
                  <a:pt x="2721114" y="2940634"/>
                  <a:pt x="2516419" y="3145329"/>
                  <a:pt x="2263914" y="3145329"/>
                </a:cubicBezTo>
                <a:cubicBezTo>
                  <a:pt x="2011409" y="3145329"/>
                  <a:pt x="1806714" y="2940634"/>
                  <a:pt x="1806714" y="2688129"/>
                </a:cubicBezTo>
                <a:cubicBezTo>
                  <a:pt x="1806714" y="2435624"/>
                  <a:pt x="2011409" y="2230929"/>
                  <a:pt x="2263914" y="2230929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5" name="Right Triangle 17">
            <a:extLst>
              <a:ext uri="{FF2B5EF4-FFF2-40B4-BE49-F238E27FC236}">
                <a16:creationId xmlns:a16="http://schemas.microsoft.com/office/drawing/2014/main" xmlns="" id="{D61B263F-9E2B-4D6D-AE92-C6B011C62C98}"/>
              </a:ext>
            </a:extLst>
          </p:cNvPr>
          <p:cNvSpPr>
            <a:spLocks noChangeAspect="1"/>
          </p:cNvSpPr>
          <p:nvPr/>
        </p:nvSpPr>
        <p:spPr>
          <a:xfrm>
            <a:off x="6690129" y="4496200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79233" y="2431577"/>
                </a:moveTo>
                <a:lnTo>
                  <a:pt x="2179233" y="2611489"/>
                </a:lnTo>
                <a:lnTo>
                  <a:pt x="1999321" y="2611489"/>
                </a:lnTo>
                <a:lnTo>
                  <a:pt x="1999321" y="2780851"/>
                </a:lnTo>
                <a:lnTo>
                  <a:pt x="2179233" y="2780851"/>
                </a:lnTo>
                <a:lnTo>
                  <a:pt x="2179233" y="2960763"/>
                </a:lnTo>
                <a:lnTo>
                  <a:pt x="2348595" y="2960763"/>
                </a:lnTo>
                <a:lnTo>
                  <a:pt x="2348595" y="2780851"/>
                </a:lnTo>
                <a:lnTo>
                  <a:pt x="2528507" y="2780851"/>
                </a:lnTo>
                <a:lnTo>
                  <a:pt x="2528507" y="2611489"/>
                </a:lnTo>
                <a:lnTo>
                  <a:pt x="2348595" y="2611489"/>
                </a:lnTo>
                <a:lnTo>
                  <a:pt x="2348595" y="24315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6" name="Right Triangle 17">
            <a:extLst>
              <a:ext uri="{FF2B5EF4-FFF2-40B4-BE49-F238E27FC236}">
                <a16:creationId xmlns:a16="http://schemas.microsoft.com/office/drawing/2014/main" xmlns="" id="{5E5AE7B0-988E-44BF-89EA-013033086F96}"/>
              </a:ext>
            </a:extLst>
          </p:cNvPr>
          <p:cNvSpPr>
            <a:spLocks noChangeAspect="1"/>
          </p:cNvSpPr>
          <p:nvPr/>
        </p:nvSpPr>
        <p:spPr>
          <a:xfrm>
            <a:off x="8440213" y="4496200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36698" y="2449196"/>
                </a:moveTo>
                <a:lnTo>
                  <a:pt x="2016940" y="2568954"/>
                </a:lnTo>
                <a:lnTo>
                  <a:pt x="2144156" y="2696170"/>
                </a:lnTo>
                <a:lnTo>
                  <a:pt x="2016940" y="2823386"/>
                </a:lnTo>
                <a:lnTo>
                  <a:pt x="2136698" y="2943144"/>
                </a:lnTo>
                <a:lnTo>
                  <a:pt x="2263914" y="2815928"/>
                </a:lnTo>
                <a:lnTo>
                  <a:pt x="2391130" y="2943144"/>
                </a:lnTo>
                <a:lnTo>
                  <a:pt x="2510888" y="2823386"/>
                </a:lnTo>
                <a:lnTo>
                  <a:pt x="2383672" y="2696170"/>
                </a:lnTo>
                <a:lnTo>
                  <a:pt x="2510888" y="2568954"/>
                </a:lnTo>
                <a:lnTo>
                  <a:pt x="2391130" y="2449196"/>
                </a:lnTo>
                <a:lnTo>
                  <a:pt x="2263914" y="2576412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7" name="Oval 44">
            <a:extLst>
              <a:ext uri="{FF2B5EF4-FFF2-40B4-BE49-F238E27FC236}">
                <a16:creationId xmlns:a16="http://schemas.microsoft.com/office/drawing/2014/main" xmlns="" id="{94195A6D-E3B2-4E10-BD54-AC5E4FED7A15}"/>
              </a:ext>
            </a:extLst>
          </p:cNvPr>
          <p:cNvSpPr>
            <a:spLocks noChangeAspect="1"/>
          </p:cNvSpPr>
          <p:nvPr/>
        </p:nvSpPr>
        <p:spPr>
          <a:xfrm>
            <a:off x="9315254" y="4496200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519839" y="2469622"/>
                </a:moveTo>
                <a:lnTo>
                  <a:pt x="2201779" y="2787682"/>
                </a:lnTo>
                <a:lnTo>
                  <a:pt x="2003023" y="2588926"/>
                </a:lnTo>
                <a:lnTo>
                  <a:pt x="1901669" y="2690281"/>
                </a:lnTo>
                <a:lnTo>
                  <a:pt x="2203868" y="2992480"/>
                </a:lnTo>
                <a:lnTo>
                  <a:pt x="2305222" y="2891125"/>
                </a:lnTo>
                <a:lnTo>
                  <a:pt x="2303133" y="2889037"/>
                </a:lnTo>
                <a:lnTo>
                  <a:pt x="2621194" y="25709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294761753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Icon Sets: B</a:t>
            </a:r>
            <a:endParaRPr lang="en-US" dirty="0"/>
          </a:p>
        </p:txBody>
      </p:sp>
      <p:sp>
        <p:nvSpPr>
          <p:cNvPr id="3" name="Freeform 47">
            <a:extLst>
              <a:ext uri="{FF2B5EF4-FFF2-40B4-BE49-F238E27FC236}">
                <a16:creationId xmlns:a16="http://schemas.microsoft.com/office/drawing/2014/main" xmlns="" id="{C23D3A46-4648-419A-831A-39A9EF5FA6C6}"/>
              </a:ext>
            </a:extLst>
          </p:cNvPr>
          <p:cNvSpPr>
            <a:spLocks noChangeAspect="1"/>
          </p:cNvSpPr>
          <p:nvPr/>
        </p:nvSpPr>
        <p:spPr>
          <a:xfrm>
            <a:off x="2503982" y="1351607"/>
            <a:ext cx="530134" cy="529812"/>
          </a:xfrm>
          <a:custGeom>
            <a:avLst/>
            <a:gdLst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5619 w 1901727"/>
              <a:gd name="connsiteY10" fmla="*/ 633909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71474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858302 w 2014192"/>
              <a:gd name="connsiteY0" fmla="*/ 0 h 1958316"/>
              <a:gd name="connsiteX1" fmla="*/ 858302 w 2014192"/>
              <a:gd name="connsiteY1" fmla="*/ 0 h 1958316"/>
              <a:gd name="connsiteX2" fmla="*/ 1093914 w 2014192"/>
              <a:gd name="connsiteY2" fmla="*/ 5610 h 1958316"/>
              <a:gd name="connsiteX3" fmla="*/ 1088304 w 2014192"/>
              <a:gd name="connsiteY3" fmla="*/ 493664 h 1958316"/>
              <a:gd name="connsiteX4" fmla="*/ 1222940 w 2014192"/>
              <a:gd name="connsiteY4" fmla="*/ 572201 h 1958316"/>
              <a:gd name="connsiteX5" fmla="*/ 1419283 w 2014192"/>
              <a:gd name="connsiteY5" fmla="*/ 375858 h 1958316"/>
              <a:gd name="connsiteX6" fmla="*/ 1969045 w 2014192"/>
              <a:gd name="connsiteY6" fmla="*/ 1924167 h 1958316"/>
              <a:gd name="connsiteX7" fmla="*/ 1121962 w 2014192"/>
              <a:gd name="connsiteY7" fmla="*/ 1486600 h 1958316"/>
              <a:gd name="connsiteX8" fmla="*/ 1105134 w 2014192"/>
              <a:gd name="connsiteY8" fmla="*/ 1144403 h 1958316"/>
              <a:gd name="connsiteX9" fmla="*/ 1155622 w 2014192"/>
              <a:gd name="connsiteY9" fmla="*/ 757325 h 1958316"/>
              <a:gd name="connsiteX10" fmla="*/ 987327 w 2014192"/>
              <a:gd name="connsiteY10" fmla="*/ 611470 h 1958316"/>
              <a:gd name="connsiteX11" fmla="*/ 796594 w 2014192"/>
              <a:gd name="connsiteY11" fmla="*/ 751715 h 1958316"/>
              <a:gd name="connsiteX12" fmla="*/ 807813 w 2014192"/>
              <a:gd name="connsiteY12" fmla="*/ 1161232 h 1958316"/>
              <a:gd name="connsiteX13" fmla="*/ 852692 w 2014192"/>
              <a:gd name="connsiteY13" fmla="*/ 1509040 h 1958316"/>
              <a:gd name="connsiteX14" fmla="*/ 0 w 2014192"/>
              <a:gd name="connsiteY14" fmla="*/ 1952216 h 1958316"/>
              <a:gd name="connsiteX15" fmla="*/ 488054 w 2014192"/>
              <a:gd name="connsiteY15" fmla="*/ 375858 h 1958316"/>
              <a:gd name="connsiteX16" fmla="*/ 718056 w 2014192"/>
              <a:gd name="connsiteY16" fmla="*/ 611470 h 1958316"/>
              <a:gd name="connsiteX17" fmla="*/ 880741 w 2014192"/>
              <a:gd name="connsiteY17" fmla="*/ 499274 h 1958316"/>
              <a:gd name="connsiteX18" fmla="*/ 858302 w 2014192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7994 w 2103393"/>
              <a:gd name="connsiteY8" fmla="*/ 1194891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2384 w 2103393"/>
              <a:gd name="connsiteY8" fmla="*/ 117806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3064"/>
              <a:gd name="connsiteX1" fmla="*/ 947503 w 2103393"/>
              <a:gd name="connsiteY1" fmla="*/ 0 h 1963064"/>
              <a:gd name="connsiteX2" fmla="*/ 1183115 w 2103393"/>
              <a:gd name="connsiteY2" fmla="*/ 5610 h 1963064"/>
              <a:gd name="connsiteX3" fmla="*/ 1177505 w 2103393"/>
              <a:gd name="connsiteY3" fmla="*/ 493664 h 1963064"/>
              <a:gd name="connsiteX4" fmla="*/ 1312141 w 2103393"/>
              <a:gd name="connsiteY4" fmla="*/ 572201 h 1963064"/>
              <a:gd name="connsiteX5" fmla="*/ 1508484 w 2103393"/>
              <a:gd name="connsiteY5" fmla="*/ 375858 h 1963064"/>
              <a:gd name="connsiteX6" fmla="*/ 2058246 w 2103393"/>
              <a:gd name="connsiteY6" fmla="*/ 1924167 h 1963064"/>
              <a:gd name="connsiteX7" fmla="*/ 1244822 w 2103393"/>
              <a:gd name="connsiteY7" fmla="*/ 1514649 h 1963064"/>
              <a:gd name="connsiteX8" fmla="*/ 1205554 w 2103393"/>
              <a:gd name="connsiteY8" fmla="*/ 1200502 h 1963064"/>
              <a:gd name="connsiteX9" fmla="*/ 1244823 w 2103393"/>
              <a:gd name="connsiteY9" fmla="*/ 757325 h 1963064"/>
              <a:gd name="connsiteX10" fmla="*/ 1076528 w 2103393"/>
              <a:gd name="connsiteY10" fmla="*/ 611470 h 1963064"/>
              <a:gd name="connsiteX11" fmla="*/ 885795 w 2103393"/>
              <a:gd name="connsiteY11" fmla="*/ 751715 h 1963064"/>
              <a:gd name="connsiteX12" fmla="*/ 919453 w 2103393"/>
              <a:gd name="connsiteY12" fmla="*/ 1189281 h 1963064"/>
              <a:gd name="connsiteX13" fmla="*/ 891405 w 2103393"/>
              <a:gd name="connsiteY13" fmla="*/ 1509040 h 1963064"/>
              <a:gd name="connsiteX14" fmla="*/ 89201 w 2103393"/>
              <a:gd name="connsiteY14" fmla="*/ 1952216 h 1963064"/>
              <a:gd name="connsiteX15" fmla="*/ 577255 w 2103393"/>
              <a:gd name="connsiteY15" fmla="*/ 375858 h 1963064"/>
              <a:gd name="connsiteX16" fmla="*/ 807257 w 2103393"/>
              <a:gd name="connsiteY16" fmla="*/ 611470 h 1963064"/>
              <a:gd name="connsiteX17" fmla="*/ 969942 w 2103393"/>
              <a:gd name="connsiteY17" fmla="*/ 499274 h 1963064"/>
              <a:gd name="connsiteX18" fmla="*/ 947503 w 2103393"/>
              <a:gd name="connsiteY18" fmla="*/ 0 h 1963064"/>
              <a:gd name="connsiteX0" fmla="*/ 947503 w 2103393"/>
              <a:gd name="connsiteY0" fmla="*/ 0 h 1964995"/>
              <a:gd name="connsiteX1" fmla="*/ 947503 w 2103393"/>
              <a:gd name="connsiteY1" fmla="*/ 0 h 1964995"/>
              <a:gd name="connsiteX2" fmla="*/ 1183115 w 2103393"/>
              <a:gd name="connsiteY2" fmla="*/ 5610 h 1964995"/>
              <a:gd name="connsiteX3" fmla="*/ 1177505 w 2103393"/>
              <a:gd name="connsiteY3" fmla="*/ 493664 h 1964995"/>
              <a:gd name="connsiteX4" fmla="*/ 1312141 w 2103393"/>
              <a:gd name="connsiteY4" fmla="*/ 572201 h 1964995"/>
              <a:gd name="connsiteX5" fmla="*/ 1508484 w 2103393"/>
              <a:gd name="connsiteY5" fmla="*/ 375858 h 1964995"/>
              <a:gd name="connsiteX6" fmla="*/ 2058246 w 2103393"/>
              <a:gd name="connsiteY6" fmla="*/ 1924167 h 1964995"/>
              <a:gd name="connsiteX7" fmla="*/ 1244822 w 2103393"/>
              <a:gd name="connsiteY7" fmla="*/ 1514649 h 1964995"/>
              <a:gd name="connsiteX8" fmla="*/ 1205554 w 2103393"/>
              <a:gd name="connsiteY8" fmla="*/ 1200502 h 1964995"/>
              <a:gd name="connsiteX9" fmla="*/ 1244823 w 2103393"/>
              <a:gd name="connsiteY9" fmla="*/ 757325 h 1964995"/>
              <a:gd name="connsiteX10" fmla="*/ 1076528 w 2103393"/>
              <a:gd name="connsiteY10" fmla="*/ 611470 h 1964995"/>
              <a:gd name="connsiteX11" fmla="*/ 885795 w 2103393"/>
              <a:gd name="connsiteY11" fmla="*/ 751715 h 1964995"/>
              <a:gd name="connsiteX12" fmla="*/ 919453 w 2103393"/>
              <a:gd name="connsiteY12" fmla="*/ 1189281 h 1964995"/>
              <a:gd name="connsiteX13" fmla="*/ 891405 w 2103393"/>
              <a:gd name="connsiteY13" fmla="*/ 1509040 h 1964995"/>
              <a:gd name="connsiteX14" fmla="*/ 89201 w 2103393"/>
              <a:gd name="connsiteY14" fmla="*/ 1952216 h 1964995"/>
              <a:gd name="connsiteX15" fmla="*/ 577255 w 2103393"/>
              <a:gd name="connsiteY15" fmla="*/ 375858 h 1964995"/>
              <a:gd name="connsiteX16" fmla="*/ 807257 w 2103393"/>
              <a:gd name="connsiteY16" fmla="*/ 611470 h 1964995"/>
              <a:gd name="connsiteX17" fmla="*/ 969942 w 2103393"/>
              <a:gd name="connsiteY17" fmla="*/ 499274 h 1964995"/>
              <a:gd name="connsiteX18" fmla="*/ 947503 w 2103393"/>
              <a:gd name="connsiteY18" fmla="*/ 0 h 1964995"/>
              <a:gd name="connsiteX0" fmla="*/ 947503 w 2103393"/>
              <a:gd name="connsiteY0" fmla="*/ 13781 h 1978776"/>
              <a:gd name="connsiteX1" fmla="*/ 947503 w 2103393"/>
              <a:gd name="connsiteY1" fmla="*/ 13781 h 1978776"/>
              <a:gd name="connsiteX2" fmla="*/ 1183115 w 2103393"/>
              <a:gd name="connsiteY2" fmla="*/ 19391 h 1978776"/>
              <a:gd name="connsiteX3" fmla="*/ 1177505 w 2103393"/>
              <a:gd name="connsiteY3" fmla="*/ 507445 h 1978776"/>
              <a:gd name="connsiteX4" fmla="*/ 1312141 w 2103393"/>
              <a:gd name="connsiteY4" fmla="*/ 585982 h 1978776"/>
              <a:gd name="connsiteX5" fmla="*/ 1508484 w 2103393"/>
              <a:gd name="connsiteY5" fmla="*/ 389639 h 1978776"/>
              <a:gd name="connsiteX6" fmla="*/ 2058246 w 2103393"/>
              <a:gd name="connsiteY6" fmla="*/ 1937948 h 1978776"/>
              <a:gd name="connsiteX7" fmla="*/ 1244822 w 2103393"/>
              <a:gd name="connsiteY7" fmla="*/ 1528430 h 1978776"/>
              <a:gd name="connsiteX8" fmla="*/ 1205554 w 2103393"/>
              <a:gd name="connsiteY8" fmla="*/ 1214283 h 1978776"/>
              <a:gd name="connsiteX9" fmla="*/ 1244823 w 2103393"/>
              <a:gd name="connsiteY9" fmla="*/ 771106 h 1978776"/>
              <a:gd name="connsiteX10" fmla="*/ 1076528 w 2103393"/>
              <a:gd name="connsiteY10" fmla="*/ 625251 h 1978776"/>
              <a:gd name="connsiteX11" fmla="*/ 885795 w 2103393"/>
              <a:gd name="connsiteY11" fmla="*/ 765496 h 1978776"/>
              <a:gd name="connsiteX12" fmla="*/ 919453 w 2103393"/>
              <a:gd name="connsiteY12" fmla="*/ 1203062 h 1978776"/>
              <a:gd name="connsiteX13" fmla="*/ 891405 w 2103393"/>
              <a:gd name="connsiteY13" fmla="*/ 1522821 h 1978776"/>
              <a:gd name="connsiteX14" fmla="*/ 89201 w 2103393"/>
              <a:gd name="connsiteY14" fmla="*/ 1965997 h 1978776"/>
              <a:gd name="connsiteX15" fmla="*/ 577255 w 2103393"/>
              <a:gd name="connsiteY15" fmla="*/ 389639 h 1978776"/>
              <a:gd name="connsiteX16" fmla="*/ 807257 w 2103393"/>
              <a:gd name="connsiteY16" fmla="*/ 625251 h 1978776"/>
              <a:gd name="connsiteX17" fmla="*/ 969942 w 2103393"/>
              <a:gd name="connsiteY17" fmla="*/ 513055 h 1978776"/>
              <a:gd name="connsiteX18" fmla="*/ 947503 w 2103393"/>
              <a:gd name="connsiteY18" fmla="*/ 13781 h 1978776"/>
              <a:gd name="connsiteX0" fmla="*/ 964333 w 2103393"/>
              <a:gd name="connsiteY0" fmla="*/ 55026 h 1980752"/>
              <a:gd name="connsiteX1" fmla="*/ 947503 w 2103393"/>
              <a:gd name="connsiteY1" fmla="*/ 15757 h 1980752"/>
              <a:gd name="connsiteX2" fmla="*/ 1183115 w 2103393"/>
              <a:gd name="connsiteY2" fmla="*/ 21367 h 1980752"/>
              <a:gd name="connsiteX3" fmla="*/ 1177505 w 2103393"/>
              <a:gd name="connsiteY3" fmla="*/ 509421 h 1980752"/>
              <a:gd name="connsiteX4" fmla="*/ 1312141 w 2103393"/>
              <a:gd name="connsiteY4" fmla="*/ 587958 h 1980752"/>
              <a:gd name="connsiteX5" fmla="*/ 1508484 w 2103393"/>
              <a:gd name="connsiteY5" fmla="*/ 391615 h 1980752"/>
              <a:gd name="connsiteX6" fmla="*/ 2058246 w 2103393"/>
              <a:gd name="connsiteY6" fmla="*/ 1939924 h 1980752"/>
              <a:gd name="connsiteX7" fmla="*/ 1244822 w 2103393"/>
              <a:gd name="connsiteY7" fmla="*/ 1530406 h 1980752"/>
              <a:gd name="connsiteX8" fmla="*/ 1205554 w 2103393"/>
              <a:gd name="connsiteY8" fmla="*/ 1216259 h 1980752"/>
              <a:gd name="connsiteX9" fmla="*/ 1244823 w 2103393"/>
              <a:gd name="connsiteY9" fmla="*/ 773082 h 1980752"/>
              <a:gd name="connsiteX10" fmla="*/ 1076528 w 2103393"/>
              <a:gd name="connsiteY10" fmla="*/ 627227 h 1980752"/>
              <a:gd name="connsiteX11" fmla="*/ 885795 w 2103393"/>
              <a:gd name="connsiteY11" fmla="*/ 767472 h 1980752"/>
              <a:gd name="connsiteX12" fmla="*/ 919453 w 2103393"/>
              <a:gd name="connsiteY12" fmla="*/ 1205038 h 1980752"/>
              <a:gd name="connsiteX13" fmla="*/ 891405 w 2103393"/>
              <a:gd name="connsiteY13" fmla="*/ 1524797 h 1980752"/>
              <a:gd name="connsiteX14" fmla="*/ 89201 w 2103393"/>
              <a:gd name="connsiteY14" fmla="*/ 1967973 h 1980752"/>
              <a:gd name="connsiteX15" fmla="*/ 577255 w 2103393"/>
              <a:gd name="connsiteY15" fmla="*/ 391615 h 1980752"/>
              <a:gd name="connsiteX16" fmla="*/ 807257 w 2103393"/>
              <a:gd name="connsiteY16" fmla="*/ 627227 h 1980752"/>
              <a:gd name="connsiteX17" fmla="*/ 969942 w 2103393"/>
              <a:gd name="connsiteY17" fmla="*/ 515031 h 1980752"/>
              <a:gd name="connsiteX18" fmla="*/ 964333 w 2103393"/>
              <a:gd name="connsiteY18" fmla="*/ 55026 h 1980752"/>
              <a:gd name="connsiteX0" fmla="*/ 913845 w 2103393"/>
              <a:gd name="connsiteY0" fmla="*/ 72662 h 1981559"/>
              <a:gd name="connsiteX1" fmla="*/ 947503 w 2103393"/>
              <a:gd name="connsiteY1" fmla="*/ 16564 h 1981559"/>
              <a:gd name="connsiteX2" fmla="*/ 1183115 w 2103393"/>
              <a:gd name="connsiteY2" fmla="*/ 22174 h 1981559"/>
              <a:gd name="connsiteX3" fmla="*/ 1177505 w 2103393"/>
              <a:gd name="connsiteY3" fmla="*/ 510228 h 1981559"/>
              <a:gd name="connsiteX4" fmla="*/ 1312141 w 2103393"/>
              <a:gd name="connsiteY4" fmla="*/ 588765 h 1981559"/>
              <a:gd name="connsiteX5" fmla="*/ 1508484 w 2103393"/>
              <a:gd name="connsiteY5" fmla="*/ 392422 h 1981559"/>
              <a:gd name="connsiteX6" fmla="*/ 2058246 w 2103393"/>
              <a:gd name="connsiteY6" fmla="*/ 1940731 h 1981559"/>
              <a:gd name="connsiteX7" fmla="*/ 1244822 w 2103393"/>
              <a:gd name="connsiteY7" fmla="*/ 1531213 h 1981559"/>
              <a:gd name="connsiteX8" fmla="*/ 1205554 w 2103393"/>
              <a:gd name="connsiteY8" fmla="*/ 1217066 h 1981559"/>
              <a:gd name="connsiteX9" fmla="*/ 1244823 w 2103393"/>
              <a:gd name="connsiteY9" fmla="*/ 773889 h 1981559"/>
              <a:gd name="connsiteX10" fmla="*/ 1076528 w 2103393"/>
              <a:gd name="connsiteY10" fmla="*/ 628034 h 1981559"/>
              <a:gd name="connsiteX11" fmla="*/ 885795 w 2103393"/>
              <a:gd name="connsiteY11" fmla="*/ 768279 h 1981559"/>
              <a:gd name="connsiteX12" fmla="*/ 919453 w 2103393"/>
              <a:gd name="connsiteY12" fmla="*/ 1205845 h 1981559"/>
              <a:gd name="connsiteX13" fmla="*/ 891405 w 2103393"/>
              <a:gd name="connsiteY13" fmla="*/ 1525604 h 1981559"/>
              <a:gd name="connsiteX14" fmla="*/ 89201 w 2103393"/>
              <a:gd name="connsiteY14" fmla="*/ 1968780 h 1981559"/>
              <a:gd name="connsiteX15" fmla="*/ 577255 w 2103393"/>
              <a:gd name="connsiteY15" fmla="*/ 392422 h 1981559"/>
              <a:gd name="connsiteX16" fmla="*/ 807257 w 2103393"/>
              <a:gd name="connsiteY16" fmla="*/ 628034 h 1981559"/>
              <a:gd name="connsiteX17" fmla="*/ 969942 w 2103393"/>
              <a:gd name="connsiteY17" fmla="*/ 515838 h 1981559"/>
              <a:gd name="connsiteX18" fmla="*/ 913845 w 2103393"/>
              <a:gd name="connsiteY18" fmla="*/ 72662 h 1981559"/>
              <a:gd name="connsiteX0" fmla="*/ 913845 w 2103393"/>
              <a:gd name="connsiteY0" fmla="*/ 103017 h 2011914"/>
              <a:gd name="connsiteX1" fmla="*/ 1003601 w 2103393"/>
              <a:gd name="connsiteY1" fmla="*/ 2040 h 2011914"/>
              <a:gd name="connsiteX2" fmla="*/ 1183115 w 2103393"/>
              <a:gd name="connsiteY2" fmla="*/ 52529 h 2011914"/>
              <a:gd name="connsiteX3" fmla="*/ 1177505 w 2103393"/>
              <a:gd name="connsiteY3" fmla="*/ 540583 h 2011914"/>
              <a:gd name="connsiteX4" fmla="*/ 1312141 w 2103393"/>
              <a:gd name="connsiteY4" fmla="*/ 619120 h 2011914"/>
              <a:gd name="connsiteX5" fmla="*/ 1508484 w 2103393"/>
              <a:gd name="connsiteY5" fmla="*/ 422777 h 2011914"/>
              <a:gd name="connsiteX6" fmla="*/ 2058246 w 2103393"/>
              <a:gd name="connsiteY6" fmla="*/ 1971086 h 2011914"/>
              <a:gd name="connsiteX7" fmla="*/ 1244822 w 2103393"/>
              <a:gd name="connsiteY7" fmla="*/ 1561568 h 2011914"/>
              <a:gd name="connsiteX8" fmla="*/ 1205554 w 2103393"/>
              <a:gd name="connsiteY8" fmla="*/ 1247421 h 2011914"/>
              <a:gd name="connsiteX9" fmla="*/ 1244823 w 2103393"/>
              <a:gd name="connsiteY9" fmla="*/ 804244 h 2011914"/>
              <a:gd name="connsiteX10" fmla="*/ 1076528 w 2103393"/>
              <a:gd name="connsiteY10" fmla="*/ 658389 h 2011914"/>
              <a:gd name="connsiteX11" fmla="*/ 885795 w 2103393"/>
              <a:gd name="connsiteY11" fmla="*/ 798634 h 2011914"/>
              <a:gd name="connsiteX12" fmla="*/ 919453 w 2103393"/>
              <a:gd name="connsiteY12" fmla="*/ 1236200 h 2011914"/>
              <a:gd name="connsiteX13" fmla="*/ 891405 w 2103393"/>
              <a:gd name="connsiteY13" fmla="*/ 1555959 h 2011914"/>
              <a:gd name="connsiteX14" fmla="*/ 89201 w 2103393"/>
              <a:gd name="connsiteY14" fmla="*/ 1999135 h 2011914"/>
              <a:gd name="connsiteX15" fmla="*/ 577255 w 2103393"/>
              <a:gd name="connsiteY15" fmla="*/ 422777 h 2011914"/>
              <a:gd name="connsiteX16" fmla="*/ 807257 w 2103393"/>
              <a:gd name="connsiteY16" fmla="*/ 658389 h 2011914"/>
              <a:gd name="connsiteX17" fmla="*/ 969942 w 2103393"/>
              <a:gd name="connsiteY17" fmla="*/ 546193 h 2011914"/>
              <a:gd name="connsiteX18" fmla="*/ 913845 w 2103393"/>
              <a:gd name="connsiteY18" fmla="*/ 103017 h 2011914"/>
              <a:gd name="connsiteX0" fmla="*/ 930675 w 2103393"/>
              <a:gd name="connsiteY0" fmla="*/ 67702 h 2010258"/>
              <a:gd name="connsiteX1" fmla="*/ 1003601 w 2103393"/>
              <a:gd name="connsiteY1" fmla="*/ 384 h 2010258"/>
              <a:gd name="connsiteX2" fmla="*/ 1183115 w 2103393"/>
              <a:gd name="connsiteY2" fmla="*/ 50873 h 2010258"/>
              <a:gd name="connsiteX3" fmla="*/ 1177505 w 2103393"/>
              <a:gd name="connsiteY3" fmla="*/ 538927 h 2010258"/>
              <a:gd name="connsiteX4" fmla="*/ 1312141 w 2103393"/>
              <a:gd name="connsiteY4" fmla="*/ 617464 h 2010258"/>
              <a:gd name="connsiteX5" fmla="*/ 1508484 w 2103393"/>
              <a:gd name="connsiteY5" fmla="*/ 421121 h 2010258"/>
              <a:gd name="connsiteX6" fmla="*/ 2058246 w 2103393"/>
              <a:gd name="connsiteY6" fmla="*/ 1969430 h 2010258"/>
              <a:gd name="connsiteX7" fmla="*/ 1244822 w 2103393"/>
              <a:gd name="connsiteY7" fmla="*/ 1559912 h 2010258"/>
              <a:gd name="connsiteX8" fmla="*/ 1205554 w 2103393"/>
              <a:gd name="connsiteY8" fmla="*/ 1245765 h 2010258"/>
              <a:gd name="connsiteX9" fmla="*/ 1244823 w 2103393"/>
              <a:gd name="connsiteY9" fmla="*/ 802588 h 2010258"/>
              <a:gd name="connsiteX10" fmla="*/ 1076528 w 2103393"/>
              <a:gd name="connsiteY10" fmla="*/ 656733 h 2010258"/>
              <a:gd name="connsiteX11" fmla="*/ 885795 w 2103393"/>
              <a:gd name="connsiteY11" fmla="*/ 796978 h 2010258"/>
              <a:gd name="connsiteX12" fmla="*/ 919453 w 2103393"/>
              <a:gd name="connsiteY12" fmla="*/ 1234544 h 2010258"/>
              <a:gd name="connsiteX13" fmla="*/ 891405 w 2103393"/>
              <a:gd name="connsiteY13" fmla="*/ 1554303 h 2010258"/>
              <a:gd name="connsiteX14" fmla="*/ 89201 w 2103393"/>
              <a:gd name="connsiteY14" fmla="*/ 1997479 h 2010258"/>
              <a:gd name="connsiteX15" fmla="*/ 577255 w 2103393"/>
              <a:gd name="connsiteY15" fmla="*/ 421121 h 2010258"/>
              <a:gd name="connsiteX16" fmla="*/ 807257 w 2103393"/>
              <a:gd name="connsiteY16" fmla="*/ 656733 h 2010258"/>
              <a:gd name="connsiteX17" fmla="*/ 969942 w 2103393"/>
              <a:gd name="connsiteY17" fmla="*/ 544537 h 2010258"/>
              <a:gd name="connsiteX18" fmla="*/ 930675 w 2103393"/>
              <a:gd name="connsiteY18" fmla="*/ 67702 h 2010258"/>
              <a:gd name="connsiteX0" fmla="*/ 930675 w 2103393"/>
              <a:gd name="connsiteY0" fmla="*/ 69239 h 2011795"/>
              <a:gd name="connsiteX1" fmla="*/ 1183115 w 2103393"/>
              <a:gd name="connsiteY1" fmla="*/ 52410 h 2011795"/>
              <a:gd name="connsiteX2" fmla="*/ 1177505 w 2103393"/>
              <a:gd name="connsiteY2" fmla="*/ 540464 h 2011795"/>
              <a:gd name="connsiteX3" fmla="*/ 1312141 w 2103393"/>
              <a:gd name="connsiteY3" fmla="*/ 619001 h 2011795"/>
              <a:gd name="connsiteX4" fmla="*/ 1508484 w 2103393"/>
              <a:gd name="connsiteY4" fmla="*/ 422658 h 2011795"/>
              <a:gd name="connsiteX5" fmla="*/ 2058246 w 2103393"/>
              <a:gd name="connsiteY5" fmla="*/ 1970967 h 2011795"/>
              <a:gd name="connsiteX6" fmla="*/ 1244822 w 2103393"/>
              <a:gd name="connsiteY6" fmla="*/ 1561449 h 2011795"/>
              <a:gd name="connsiteX7" fmla="*/ 1205554 w 2103393"/>
              <a:gd name="connsiteY7" fmla="*/ 1247302 h 2011795"/>
              <a:gd name="connsiteX8" fmla="*/ 1244823 w 2103393"/>
              <a:gd name="connsiteY8" fmla="*/ 804125 h 2011795"/>
              <a:gd name="connsiteX9" fmla="*/ 1076528 w 2103393"/>
              <a:gd name="connsiteY9" fmla="*/ 658270 h 2011795"/>
              <a:gd name="connsiteX10" fmla="*/ 885795 w 2103393"/>
              <a:gd name="connsiteY10" fmla="*/ 798515 h 2011795"/>
              <a:gd name="connsiteX11" fmla="*/ 919453 w 2103393"/>
              <a:gd name="connsiteY11" fmla="*/ 1236081 h 2011795"/>
              <a:gd name="connsiteX12" fmla="*/ 891405 w 2103393"/>
              <a:gd name="connsiteY12" fmla="*/ 1555840 h 2011795"/>
              <a:gd name="connsiteX13" fmla="*/ 89201 w 2103393"/>
              <a:gd name="connsiteY13" fmla="*/ 1999016 h 2011795"/>
              <a:gd name="connsiteX14" fmla="*/ 577255 w 2103393"/>
              <a:gd name="connsiteY14" fmla="*/ 422658 h 2011795"/>
              <a:gd name="connsiteX15" fmla="*/ 807257 w 2103393"/>
              <a:gd name="connsiteY15" fmla="*/ 658270 h 2011795"/>
              <a:gd name="connsiteX16" fmla="*/ 969942 w 2103393"/>
              <a:gd name="connsiteY16" fmla="*/ 546074 h 2011795"/>
              <a:gd name="connsiteX17" fmla="*/ 930675 w 2103393"/>
              <a:gd name="connsiteY17" fmla="*/ 69239 h 2011795"/>
              <a:gd name="connsiteX0" fmla="*/ 930675 w 2103393"/>
              <a:gd name="connsiteY0" fmla="*/ 63795 h 2006351"/>
              <a:gd name="connsiteX1" fmla="*/ 1183115 w 2103393"/>
              <a:gd name="connsiteY1" fmla="*/ 46966 h 2006351"/>
              <a:gd name="connsiteX2" fmla="*/ 1177505 w 2103393"/>
              <a:gd name="connsiteY2" fmla="*/ 535020 h 2006351"/>
              <a:gd name="connsiteX3" fmla="*/ 1312141 w 2103393"/>
              <a:gd name="connsiteY3" fmla="*/ 613557 h 2006351"/>
              <a:gd name="connsiteX4" fmla="*/ 1508484 w 2103393"/>
              <a:gd name="connsiteY4" fmla="*/ 417214 h 2006351"/>
              <a:gd name="connsiteX5" fmla="*/ 2058246 w 2103393"/>
              <a:gd name="connsiteY5" fmla="*/ 1965523 h 2006351"/>
              <a:gd name="connsiteX6" fmla="*/ 1244822 w 2103393"/>
              <a:gd name="connsiteY6" fmla="*/ 1556005 h 2006351"/>
              <a:gd name="connsiteX7" fmla="*/ 1205554 w 2103393"/>
              <a:gd name="connsiteY7" fmla="*/ 1241858 h 2006351"/>
              <a:gd name="connsiteX8" fmla="*/ 1244823 w 2103393"/>
              <a:gd name="connsiteY8" fmla="*/ 798681 h 2006351"/>
              <a:gd name="connsiteX9" fmla="*/ 1076528 w 2103393"/>
              <a:gd name="connsiteY9" fmla="*/ 652826 h 2006351"/>
              <a:gd name="connsiteX10" fmla="*/ 885795 w 2103393"/>
              <a:gd name="connsiteY10" fmla="*/ 793071 h 2006351"/>
              <a:gd name="connsiteX11" fmla="*/ 919453 w 2103393"/>
              <a:gd name="connsiteY11" fmla="*/ 1230637 h 2006351"/>
              <a:gd name="connsiteX12" fmla="*/ 891405 w 2103393"/>
              <a:gd name="connsiteY12" fmla="*/ 1550396 h 2006351"/>
              <a:gd name="connsiteX13" fmla="*/ 89201 w 2103393"/>
              <a:gd name="connsiteY13" fmla="*/ 1993572 h 2006351"/>
              <a:gd name="connsiteX14" fmla="*/ 577255 w 2103393"/>
              <a:gd name="connsiteY14" fmla="*/ 417214 h 2006351"/>
              <a:gd name="connsiteX15" fmla="*/ 807257 w 2103393"/>
              <a:gd name="connsiteY15" fmla="*/ 652826 h 2006351"/>
              <a:gd name="connsiteX16" fmla="*/ 969942 w 2103393"/>
              <a:gd name="connsiteY16" fmla="*/ 540630 h 2006351"/>
              <a:gd name="connsiteX17" fmla="*/ 930675 w 2103393"/>
              <a:gd name="connsiteY17" fmla="*/ 63795 h 2006351"/>
              <a:gd name="connsiteX0" fmla="*/ 930675 w 2103393"/>
              <a:gd name="connsiteY0" fmla="*/ 51191 h 2016186"/>
              <a:gd name="connsiteX1" fmla="*/ 1183115 w 2103393"/>
              <a:gd name="connsiteY1" fmla="*/ 56801 h 2016186"/>
              <a:gd name="connsiteX2" fmla="*/ 1177505 w 2103393"/>
              <a:gd name="connsiteY2" fmla="*/ 544855 h 2016186"/>
              <a:gd name="connsiteX3" fmla="*/ 1312141 w 2103393"/>
              <a:gd name="connsiteY3" fmla="*/ 623392 h 2016186"/>
              <a:gd name="connsiteX4" fmla="*/ 1508484 w 2103393"/>
              <a:gd name="connsiteY4" fmla="*/ 427049 h 2016186"/>
              <a:gd name="connsiteX5" fmla="*/ 2058246 w 2103393"/>
              <a:gd name="connsiteY5" fmla="*/ 1975358 h 2016186"/>
              <a:gd name="connsiteX6" fmla="*/ 1244822 w 2103393"/>
              <a:gd name="connsiteY6" fmla="*/ 1565840 h 2016186"/>
              <a:gd name="connsiteX7" fmla="*/ 1205554 w 2103393"/>
              <a:gd name="connsiteY7" fmla="*/ 1251693 h 2016186"/>
              <a:gd name="connsiteX8" fmla="*/ 1244823 w 2103393"/>
              <a:gd name="connsiteY8" fmla="*/ 808516 h 2016186"/>
              <a:gd name="connsiteX9" fmla="*/ 1076528 w 2103393"/>
              <a:gd name="connsiteY9" fmla="*/ 662661 h 2016186"/>
              <a:gd name="connsiteX10" fmla="*/ 885795 w 2103393"/>
              <a:gd name="connsiteY10" fmla="*/ 802906 h 2016186"/>
              <a:gd name="connsiteX11" fmla="*/ 919453 w 2103393"/>
              <a:gd name="connsiteY11" fmla="*/ 1240472 h 2016186"/>
              <a:gd name="connsiteX12" fmla="*/ 891405 w 2103393"/>
              <a:gd name="connsiteY12" fmla="*/ 1560231 h 2016186"/>
              <a:gd name="connsiteX13" fmla="*/ 89201 w 2103393"/>
              <a:gd name="connsiteY13" fmla="*/ 2003407 h 2016186"/>
              <a:gd name="connsiteX14" fmla="*/ 577255 w 2103393"/>
              <a:gd name="connsiteY14" fmla="*/ 427049 h 2016186"/>
              <a:gd name="connsiteX15" fmla="*/ 807257 w 2103393"/>
              <a:gd name="connsiteY15" fmla="*/ 662661 h 2016186"/>
              <a:gd name="connsiteX16" fmla="*/ 969942 w 2103393"/>
              <a:gd name="connsiteY16" fmla="*/ 550465 h 2016186"/>
              <a:gd name="connsiteX17" fmla="*/ 930675 w 2103393"/>
              <a:gd name="connsiteY17" fmla="*/ 51191 h 2016186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24191 h 2051098"/>
              <a:gd name="connsiteX1" fmla="*/ 1183115 w 2103393"/>
              <a:gd name="connsiteY1" fmla="*/ 91713 h 2051098"/>
              <a:gd name="connsiteX2" fmla="*/ 1177505 w 2103393"/>
              <a:gd name="connsiteY2" fmla="*/ 579767 h 2051098"/>
              <a:gd name="connsiteX3" fmla="*/ 1312141 w 2103393"/>
              <a:gd name="connsiteY3" fmla="*/ 658304 h 2051098"/>
              <a:gd name="connsiteX4" fmla="*/ 1508484 w 2103393"/>
              <a:gd name="connsiteY4" fmla="*/ 461961 h 2051098"/>
              <a:gd name="connsiteX5" fmla="*/ 2058246 w 2103393"/>
              <a:gd name="connsiteY5" fmla="*/ 2010270 h 2051098"/>
              <a:gd name="connsiteX6" fmla="*/ 1244822 w 2103393"/>
              <a:gd name="connsiteY6" fmla="*/ 1600752 h 2051098"/>
              <a:gd name="connsiteX7" fmla="*/ 1205554 w 2103393"/>
              <a:gd name="connsiteY7" fmla="*/ 1286605 h 2051098"/>
              <a:gd name="connsiteX8" fmla="*/ 1244823 w 2103393"/>
              <a:gd name="connsiteY8" fmla="*/ 843428 h 2051098"/>
              <a:gd name="connsiteX9" fmla="*/ 1076528 w 2103393"/>
              <a:gd name="connsiteY9" fmla="*/ 697573 h 2051098"/>
              <a:gd name="connsiteX10" fmla="*/ 885795 w 2103393"/>
              <a:gd name="connsiteY10" fmla="*/ 837818 h 2051098"/>
              <a:gd name="connsiteX11" fmla="*/ 919453 w 2103393"/>
              <a:gd name="connsiteY11" fmla="*/ 1275384 h 2051098"/>
              <a:gd name="connsiteX12" fmla="*/ 891405 w 2103393"/>
              <a:gd name="connsiteY12" fmla="*/ 1595143 h 2051098"/>
              <a:gd name="connsiteX13" fmla="*/ 89201 w 2103393"/>
              <a:gd name="connsiteY13" fmla="*/ 2038319 h 2051098"/>
              <a:gd name="connsiteX14" fmla="*/ 577255 w 2103393"/>
              <a:gd name="connsiteY14" fmla="*/ 461961 h 2051098"/>
              <a:gd name="connsiteX15" fmla="*/ 807257 w 2103393"/>
              <a:gd name="connsiteY15" fmla="*/ 697573 h 2051098"/>
              <a:gd name="connsiteX16" fmla="*/ 969942 w 2103393"/>
              <a:gd name="connsiteY16" fmla="*/ 585377 h 2051098"/>
              <a:gd name="connsiteX17" fmla="*/ 930675 w 2103393"/>
              <a:gd name="connsiteY17" fmla="*/ 24191 h 2051098"/>
              <a:gd name="connsiteX0" fmla="*/ 930675 w 2103393"/>
              <a:gd name="connsiteY0" fmla="*/ 51153 h 2078060"/>
              <a:gd name="connsiteX1" fmla="*/ 1190398 w 2103393"/>
              <a:gd name="connsiteY1" fmla="*/ 49480 h 2078060"/>
              <a:gd name="connsiteX2" fmla="*/ 1177505 w 2103393"/>
              <a:gd name="connsiteY2" fmla="*/ 606729 h 2078060"/>
              <a:gd name="connsiteX3" fmla="*/ 1312141 w 2103393"/>
              <a:gd name="connsiteY3" fmla="*/ 685266 h 2078060"/>
              <a:gd name="connsiteX4" fmla="*/ 1508484 w 2103393"/>
              <a:gd name="connsiteY4" fmla="*/ 488923 h 2078060"/>
              <a:gd name="connsiteX5" fmla="*/ 2058246 w 2103393"/>
              <a:gd name="connsiteY5" fmla="*/ 2037232 h 2078060"/>
              <a:gd name="connsiteX6" fmla="*/ 1244822 w 2103393"/>
              <a:gd name="connsiteY6" fmla="*/ 1627714 h 2078060"/>
              <a:gd name="connsiteX7" fmla="*/ 1205554 w 2103393"/>
              <a:gd name="connsiteY7" fmla="*/ 1313567 h 2078060"/>
              <a:gd name="connsiteX8" fmla="*/ 1244823 w 2103393"/>
              <a:gd name="connsiteY8" fmla="*/ 870390 h 2078060"/>
              <a:gd name="connsiteX9" fmla="*/ 1076528 w 2103393"/>
              <a:gd name="connsiteY9" fmla="*/ 724535 h 2078060"/>
              <a:gd name="connsiteX10" fmla="*/ 885795 w 2103393"/>
              <a:gd name="connsiteY10" fmla="*/ 864780 h 2078060"/>
              <a:gd name="connsiteX11" fmla="*/ 919453 w 2103393"/>
              <a:gd name="connsiteY11" fmla="*/ 1302346 h 2078060"/>
              <a:gd name="connsiteX12" fmla="*/ 891405 w 2103393"/>
              <a:gd name="connsiteY12" fmla="*/ 1622105 h 2078060"/>
              <a:gd name="connsiteX13" fmla="*/ 89201 w 2103393"/>
              <a:gd name="connsiteY13" fmla="*/ 2065281 h 2078060"/>
              <a:gd name="connsiteX14" fmla="*/ 577255 w 2103393"/>
              <a:gd name="connsiteY14" fmla="*/ 488923 h 2078060"/>
              <a:gd name="connsiteX15" fmla="*/ 807257 w 2103393"/>
              <a:gd name="connsiteY15" fmla="*/ 724535 h 2078060"/>
              <a:gd name="connsiteX16" fmla="*/ 969942 w 2103393"/>
              <a:gd name="connsiteY16" fmla="*/ 612339 h 2078060"/>
              <a:gd name="connsiteX17" fmla="*/ 930675 w 2103393"/>
              <a:gd name="connsiteY17" fmla="*/ 51153 h 2078060"/>
              <a:gd name="connsiteX0" fmla="*/ 930675 w 2103393"/>
              <a:gd name="connsiteY0" fmla="*/ 57180 h 2084087"/>
              <a:gd name="connsiteX1" fmla="*/ 1190398 w 2103393"/>
              <a:gd name="connsiteY1" fmla="*/ 55507 h 2084087"/>
              <a:gd name="connsiteX2" fmla="*/ 1177505 w 2103393"/>
              <a:gd name="connsiteY2" fmla="*/ 612756 h 2084087"/>
              <a:gd name="connsiteX3" fmla="*/ 1312141 w 2103393"/>
              <a:gd name="connsiteY3" fmla="*/ 691293 h 2084087"/>
              <a:gd name="connsiteX4" fmla="*/ 1508484 w 2103393"/>
              <a:gd name="connsiteY4" fmla="*/ 494950 h 2084087"/>
              <a:gd name="connsiteX5" fmla="*/ 2058246 w 2103393"/>
              <a:gd name="connsiteY5" fmla="*/ 2043259 h 2084087"/>
              <a:gd name="connsiteX6" fmla="*/ 1244822 w 2103393"/>
              <a:gd name="connsiteY6" fmla="*/ 1633741 h 2084087"/>
              <a:gd name="connsiteX7" fmla="*/ 1205554 w 2103393"/>
              <a:gd name="connsiteY7" fmla="*/ 1319594 h 2084087"/>
              <a:gd name="connsiteX8" fmla="*/ 1244823 w 2103393"/>
              <a:gd name="connsiteY8" fmla="*/ 876417 h 2084087"/>
              <a:gd name="connsiteX9" fmla="*/ 1076528 w 2103393"/>
              <a:gd name="connsiteY9" fmla="*/ 730562 h 2084087"/>
              <a:gd name="connsiteX10" fmla="*/ 885795 w 2103393"/>
              <a:gd name="connsiteY10" fmla="*/ 870807 h 2084087"/>
              <a:gd name="connsiteX11" fmla="*/ 919453 w 2103393"/>
              <a:gd name="connsiteY11" fmla="*/ 1308373 h 2084087"/>
              <a:gd name="connsiteX12" fmla="*/ 891405 w 2103393"/>
              <a:gd name="connsiteY12" fmla="*/ 1628132 h 2084087"/>
              <a:gd name="connsiteX13" fmla="*/ 89201 w 2103393"/>
              <a:gd name="connsiteY13" fmla="*/ 2071308 h 2084087"/>
              <a:gd name="connsiteX14" fmla="*/ 577255 w 2103393"/>
              <a:gd name="connsiteY14" fmla="*/ 494950 h 2084087"/>
              <a:gd name="connsiteX15" fmla="*/ 807257 w 2103393"/>
              <a:gd name="connsiteY15" fmla="*/ 730562 h 2084087"/>
              <a:gd name="connsiteX16" fmla="*/ 969942 w 2103393"/>
              <a:gd name="connsiteY16" fmla="*/ 618366 h 2084087"/>
              <a:gd name="connsiteX17" fmla="*/ 930675 w 2103393"/>
              <a:gd name="connsiteY17" fmla="*/ 57180 h 2084087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73853 h 2100760"/>
              <a:gd name="connsiteX1" fmla="*/ 1190398 w 2103393"/>
              <a:gd name="connsiteY1" fmla="*/ 72180 h 2100760"/>
              <a:gd name="connsiteX2" fmla="*/ 1177505 w 2103393"/>
              <a:gd name="connsiteY2" fmla="*/ 629429 h 2100760"/>
              <a:gd name="connsiteX3" fmla="*/ 1312141 w 2103393"/>
              <a:gd name="connsiteY3" fmla="*/ 707966 h 2100760"/>
              <a:gd name="connsiteX4" fmla="*/ 1508484 w 2103393"/>
              <a:gd name="connsiteY4" fmla="*/ 511623 h 2100760"/>
              <a:gd name="connsiteX5" fmla="*/ 2058246 w 2103393"/>
              <a:gd name="connsiteY5" fmla="*/ 2059932 h 2100760"/>
              <a:gd name="connsiteX6" fmla="*/ 1244822 w 2103393"/>
              <a:gd name="connsiteY6" fmla="*/ 1650414 h 2100760"/>
              <a:gd name="connsiteX7" fmla="*/ 1205554 w 2103393"/>
              <a:gd name="connsiteY7" fmla="*/ 1336267 h 2100760"/>
              <a:gd name="connsiteX8" fmla="*/ 1244823 w 2103393"/>
              <a:gd name="connsiteY8" fmla="*/ 893090 h 2100760"/>
              <a:gd name="connsiteX9" fmla="*/ 1076528 w 2103393"/>
              <a:gd name="connsiteY9" fmla="*/ 747235 h 2100760"/>
              <a:gd name="connsiteX10" fmla="*/ 885795 w 2103393"/>
              <a:gd name="connsiteY10" fmla="*/ 887480 h 2100760"/>
              <a:gd name="connsiteX11" fmla="*/ 919453 w 2103393"/>
              <a:gd name="connsiteY11" fmla="*/ 1325046 h 2100760"/>
              <a:gd name="connsiteX12" fmla="*/ 891405 w 2103393"/>
              <a:gd name="connsiteY12" fmla="*/ 1644805 h 2100760"/>
              <a:gd name="connsiteX13" fmla="*/ 89201 w 2103393"/>
              <a:gd name="connsiteY13" fmla="*/ 2087981 h 2100760"/>
              <a:gd name="connsiteX14" fmla="*/ 577255 w 2103393"/>
              <a:gd name="connsiteY14" fmla="*/ 511623 h 2100760"/>
              <a:gd name="connsiteX15" fmla="*/ 807257 w 2103393"/>
              <a:gd name="connsiteY15" fmla="*/ 747235 h 2100760"/>
              <a:gd name="connsiteX16" fmla="*/ 969942 w 2103393"/>
              <a:gd name="connsiteY16" fmla="*/ 635039 h 2100760"/>
              <a:gd name="connsiteX17" fmla="*/ 930675 w 2103393"/>
              <a:gd name="connsiteY17" fmla="*/ 73853 h 2100760"/>
              <a:gd name="connsiteX0" fmla="*/ 930675 w 2103393"/>
              <a:gd name="connsiteY0" fmla="*/ 77953 h 2104860"/>
              <a:gd name="connsiteX1" fmla="*/ 1190398 w 2103393"/>
              <a:gd name="connsiteY1" fmla="*/ 76280 h 2104860"/>
              <a:gd name="connsiteX2" fmla="*/ 1177505 w 2103393"/>
              <a:gd name="connsiteY2" fmla="*/ 633529 h 2104860"/>
              <a:gd name="connsiteX3" fmla="*/ 1312141 w 2103393"/>
              <a:gd name="connsiteY3" fmla="*/ 712066 h 2104860"/>
              <a:gd name="connsiteX4" fmla="*/ 1508484 w 2103393"/>
              <a:gd name="connsiteY4" fmla="*/ 515723 h 2104860"/>
              <a:gd name="connsiteX5" fmla="*/ 2058246 w 2103393"/>
              <a:gd name="connsiteY5" fmla="*/ 2064032 h 2104860"/>
              <a:gd name="connsiteX6" fmla="*/ 1244822 w 2103393"/>
              <a:gd name="connsiteY6" fmla="*/ 1654514 h 2104860"/>
              <a:gd name="connsiteX7" fmla="*/ 1205554 w 2103393"/>
              <a:gd name="connsiteY7" fmla="*/ 1340367 h 2104860"/>
              <a:gd name="connsiteX8" fmla="*/ 1244823 w 2103393"/>
              <a:gd name="connsiteY8" fmla="*/ 897190 h 2104860"/>
              <a:gd name="connsiteX9" fmla="*/ 1076528 w 2103393"/>
              <a:gd name="connsiteY9" fmla="*/ 751335 h 2104860"/>
              <a:gd name="connsiteX10" fmla="*/ 885795 w 2103393"/>
              <a:gd name="connsiteY10" fmla="*/ 891580 h 2104860"/>
              <a:gd name="connsiteX11" fmla="*/ 919453 w 2103393"/>
              <a:gd name="connsiteY11" fmla="*/ 1329146 h 2104860"/>
              <a:gd name="connsiteX12" fmla="*/ 891405 w 2103393"/>
              <a:gd name="connsiteY12" fmla="*/ 1648905 h 2104860"/>
              <a:gd name="connsiteX13" fmla="*/ 89201 w 2103393"/>
              <a:gd name="connsiteY13" fmla="*/ 2092081 h 2104860"/>
              <a:gd name="connsiteX14" fmla="*/ 577255 w 2103393"/>
              <a:gd name="connsiteY14" fmla="*/ 515723 h 2104860"/>
              <a:gd name="connsiteX15" fmla="*/ 807257 w 2103393"/>
              <a:gd name="connsiteY15" fmla="*/ 751335 h 2104860"/>
              <a:gd name="connsiteX16" fmla="*/ 969942 w 2103393"/>
              <a:gd name="connsiteY16" fmla="*/ 639139 h 2104860"/>
              <a:gd name="connsiteX17" fmla="*/ 930675 w 2103393"/>
              <a:gd name="connsiteY17" fmla="*/ 77953 h 2104860"/>
              <a:gd name="connsiteX0" fmla="*/ 930675 w 2103393"/>
              <a:gd name="connsiteY0" fmla="*/ 71187 h 2098094"/>
              <a:gd name="connsiteX1" fmla="*/ 1190398 w 2103393"/>
              <a:gd name="connsiteY1" fmla="*/ 69514 h 2098094"/>
              <a:gd name="connsiteX2" fmla="*/ 1177505 w 2103393"/>
              <a:gd name="connsiteY2" fmla="*/ 626763 h 2098094"/>
              <a:gd name="connsiteX3" fmla="*/ 1312141 w 2103393"/>
              <a:gd name="connsiteY3" fmla="*/ 705300 h 2098094"/>
              <a:gd name="connsiteX4" fmla="*/ 1508484 w 2103393"/>
              <a:gd name="connsiteY4" fmla="*/ 508957 h 2098094"/>
              <a:gd name="connsiteX5" fmla="*/ 2058246 w 2103393"/>
              <a:gd name="connsiteY5" fmla="*/ 2057266 h 2098094"/>
              <a:gd name="connsiteX6" fmla="*/ 1244822 w 2103393"/>
              <a:gd name="connsiteY6" fmla="*/ 1647748 h 2098094"/>
              <a:gd name="connsiteX7" fmla="*/ 1205554 w 2103393"/>
              <a:gd name="connsiteY7" fmla="*/ 1333601 h 2098094"/>
              <a:gd name="connsiteX8" fmla="*/ 1244823 w 2103393"/>
              <a:gd name="connsiteY8" fmla="*/ 890424 h 2098094"/>
              <a:gd name="connsiteX9" fmla="*/ 1076528 w 2103393"/>
              <a:gd name="connsiteY9" fmla="*/ 744569 h 2098094"/>
              <a:gd name="connsiteX10" fmla="*/ 885795 w 2103393"/>
              <a:gd name="connsiteY10" fmla="*/ 884814 h 2098094"/>
              <a:gd name="connsiteX11" fmla="*/ 919453 w 2103393"/>
              <a:gd name="connsiteY11" fmla="*/ 1322380 h 2098094"/>
              <a:gd name="connsiteX12" fmla="*/ 891405 w 2103393"/>
              <a:gd name="connsiteY12" fmla="*/ 1642139 h 2098094"/>
              <a:gd name="connsiteX13" fmla="*/ 89201 w 2103393"/>
              <a:gd name="connsiteY13" fmla="*/ 2085315 h 2098094"/>
              <a:gd name="connsiteX14" fmla="*/ 577255 w 2103393"/>
              <a:gd name="connsiteY14" fmla="*/ 508957 h 2098094"/>
              <a:gd name="connsiteX15" fmla="*/ 807257 w 2103393"/>
              <a:gd name="connsiteY15" fmla="*/ 744569 h 2098094"/>
              <a:gd name="connsiteX16" fmla="*/ 969942 w 2103393"/>
              <a:gd name="connsiteY16" fmla="*/ 632373 h 2098094"/>
              <a:gd name="connsiteX17" fmla="*/ 930675 w 2103393"/>
              <a:gd name="connsiteY17" fmla="*/ 71187 h 2098094"/>
              <a:gd name="connsiteX0" fmla="*/ 930675 w 2103393"/>
              <a:gd name="connsiteY0" fmla="*/ 75207 h 2102114"/>
              <a:gd name="connsiteX1" fmla="*/ 1190398 w 2103393"/>
              <a:gd name="connsiteY1" fmla="*/ 73534 h 2102114"/>
              <a:gd name="connsiteX2" fmla="*/ 1177505 w 2103393"/>
              <a:gd name="connsiteY2" fmla="*/ 630783 h 2102114"/>
              <a:gd name="connsiteX3" fmla="*/ 1312141 w 2103393"/>
              <a:gd name="connsiteY3" fmla="*/ 709320 h 2102114"/>
              <a:gd name="connsiteX4" fmla="*/ 1508484 w 2103393"/>
              <a:gd name="connsiteY4" fmla="*/ 512977 h 2102114"/>
              <a:gd name="connsiteX5" fmla="*/ 2058246 w 2103393"/>
              <a:gd name="connsiteY5" fmla="*/ 2061286 h 2102114"/>
              <a:gd name="connsiteX6" fmla="*/ 1244822 w 2103393"/>
              <a:gd name="connsiteY6" fmla="*/ 1651768 h 2102114"/>
              <a:gd name="connsiteX7" fmla="*/ 1205554 w 2103393"/>
              <a:gd name="connsiteY7" fmla="*/ 1337621 h 2102114"/>
              <a:gd name="connsiteX8" fmla="*/ 1244823 w 2103393"/>
              <a:gd name="connsiteY8" fmla="*/ 894444 h 2102114"/>
              <a:gd name="connsiteX9" fmla="*/ 1076528 w 2103393"/>
              <a:gd name="connsiteY9" fmla="*/ 748589 h 2102114"/>
              <a:gd name="connsiteX10" fmla="*/ 885795 w 2103393"/>
              <a:gd name="connsiteY10" fmla="*/ 888834 h 2102114"/>
              <a:gd name="connsiteX11" fmla="*/ 919453 w 2103393"/>
              <a:gd name="connsiteY11" fmla="*/ 1326400 h 2102114"/>
              <a:gd name="connsiteX12" fmla="*/ 891405 w 2103393"/>
              <a:gd name="connsiteY12" fmla="*/ 1646159 h 2102114"/>
              <a:gd name="connsiteX13" fmla="*/ 89201 w 2103393"/>
              <a:gd name="connsiteY13" fmla="*/ 2089335 h 2102114"/>
              <a:gd name="connsiteX14" fmla="*/ 577255 w 2103393"/>
              <a:gd name="connsiteY14" fmla="*/ 512977 h 2102114"/>
              <a:gd name="connsiteX15" fmla="*/ 807257 w 2103393"/>
              <a:gd name="connsiteY15" fmla="*/ 748589 h 2102114"/>
              <a:gd name="connsiteX16" fmla="*/ 969942 w 2103393"/>
              <a:gd name="connsiteY16" fmla="*/ 636393 h 2102114"/>
              <a:gd name="connsiteX17" fmla="*/ 930675 w 2103393"/>
              <a:gd name="connsiteY17" fmla="*/ 75207 h 2102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03393" h="2102114">
                <a:moveTo>
                  <a:pt x="930675" y="75207"/>
                </a:moveTo>
                <a:cubicBezTo>
                  <a:pt x="914336" y="-26367"/>
                  <a:pt x="1202803" y="-23213"/>
                  <a:pt x="1190398" y="73534"/>
                </a:cubicBezTo>
                <a:lnTo>
                  <a:pt x="1177505" y="630783"/>
                </a:lnTo>
                <a:lnTo>
                  <a:pt x="1312141" y="709320"/>
                </a:lnTo>
                <a:cubicBezTo>
                  <a:pt x="1349539" y="621433"/>
                  <a:pt x="1403768" y="466228"/>
                  <a:pt x="1508484" y="512977"/>
                </a:cubicBezTo>
                <a:cubicBezTo>
                  <a:pt x="1961009" y="692492"/>
                  <a:pt x="2211581" y="1696648"/>
                  <a:pt x="2058246" y="2061286"/>
                </a:cubicBezTo>
                <a:cubicBezTo>
                  <a:pt x="1912391" y="2233320"/>
                  <a:pt x="1542142" y="1816322"/>
                  <a:pt x="1244822" y="1651768"/>
                </a:cubicBezTo>
                <a:cubicBezTo>
                  <a:pt x="1113927" y="1590061"/>
                  <a:pt x="1184984" y="1466646"/>
                  <a:pt x="1205554" y="1337621"/>
                </a:cubicBezTo>
                <a:cubicBezTo>
                  <a:pt x="1233603" y="1238514"/>
                  <a:pt x="1127017" y="1161846"/>
                  <a:pt x="1244823" y="894444"/>
                </a:cubicBezTo>
                <a:cubicBezTo>
                  <a:pt x="1188725" y="845826"/>
                  <a:pt x="1155065" y="802817"/>
                  <a:pt x="1076528" y="748589"/>
                </a:cubicBezTo>
                <a:cubicBezTo>
                  <a:pt x="973682" y="789728"/>
                  <a:pt x="949373" y="842086"/>
                  <a:pt x="885795" y="888834"/>
                </a:cubicBezTo>
                <a:cubicBezTo>
                  <a:pt x="951243" y="1053389"/>
                  <a:pt x="898883" y="1240382"/>
                  <a:pt x="919453" y="1326400"/>
                </a:cubicBezTo>
                <a:cubicBezTo>
                  <a:pt x="930673" y="1432986"/>
                  <a:pt x="1003602" y="1595671"/>
                  <a:pt x="891405" y="1646159"/>
                </a:cubicBezTo>
                <a:cubicBezTo>
                  <a:pt x="685711" y="1737785"/>
                  <a:pt x="311722" y="2121123"/>
                  <a:pt x="89201" y="2089335"/>
                </a:cubicBezTo>
                <a:cubicBezTo>
                  <a:pt x="-118362" y="2035107"/>
                  <a:pt x="33103" y="774768"/>
                  <a:pt x="577255" y="512977"/>
                </a:cubicBezTo>
                <a:cubicBezTo>
                  <a:pt x="704411" y="464359"/>
                  <a:pt x="736199" y="673791"/>
                  <a:pt x="807257" y="748589"/>
                </a:cubicBezTo>
                <a:lnTo>
                  <a:pt x="969942" y="636393"/>
                </a:lnTo>
                <a:cubicBezTo>
                  <a:pt x="968072" y="483058"/>
                  <a:pt x="947112" y="235825"/>
                  <a:pt x="930675" y="752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" name="Freeform 48">
            <a:extLst>
              <a:ext uri="{FF2B5EF4-FFF2-40B4-BE49-F238E27FC236}">
                <a16:creationId xmlns:a16="http://schemas.microsoft.com/office/drawing/2014/main" xmlns="" id="{67772B45-BD3F-44C4-8C3C-0A45A7F5D7AA}"/>
              </a:ext>
            </a:extLst>
          </p:cNvPr>
          <p:cNvSpPr>
            <a:spLocks noChangeAspect="1"/>
          </p:cNvSpPr>
          <p:nvPr/>
        </p:nvSpPr>
        <p:spPr>
          <a:xfrm>
            <a:off x="3351124" y="1395895"/>
            <a:ext cx="529812" cy="441236"/>
          </a:xfrm>
          <a:custGeom>
            <a:avLst/>
            <a:gdLst/>
            <a:ahLst/>
            <a:cxnLst/>
            <a:rect l="l" t="t" r="r" b="b"/>
            <a:pathLst>
              <a:path w="3240001" h="2698329">
                <a:moveTo>
                  <a:pt x="2548075" y="5025"/>
                </a:moveTo>
                <a:cubicBezTo>
                  <a:pt x="2888705" y="21427"/>
                  <a:pt x="3205543" y="144443"/>
                  <a:pt x="3236875" y="324866"/>
                </a:cubicBezTo>
                <a:cubicBezTo>
                  <a:pt x="3272384" y="584869"/>
                  <a:pt x="3000845" y="793843"/>
                  <a:pt x="2654112" y="922630"/>
                </a:cubicBezTo>
                <a:cubicBezTo>
                  <a:pt x="2512076" y="1002818"/>
                  <a:pt x="2288579" y="1396468"/>
                  <a:pt x="2077615" y="1155904"/>
                </a:cubicBezTo>
                <a:cubicBezTo>
                  <a:pt x="1902159" y="985808"/>
                  <a:pt x="1914692" y="662627"/>
                  <a:pt x="1946024" y="426923"/>
                </a:cubicBezTo>
                <a:cubicBezTo>
                  <a:pt x="1958557" y="234957"/>
                  <a:pt x="1977355" y="79442"/>
                  <a:pt x="2209208" y="25983"/>
                </a:cubicBezTo>
                <a:cubicBezTo>
                  <a:pt x="2318345" y="5936"/>
                  <a:pt x="2434532" y="-443"/>
                  <a:pt x="2548075" y="5025"/>
                </a:cubicBezTo>
                <a:close/>
                <a:moveTo>
                  <a:pt x="1184195" y="86"/>
                </a:moveTo>
                <a:cubicBezTo>
                  <a:pt x="1412849" y="2955"/>
                  <a:pt x="1621488" y="77771"/>
                  <a:pt x="1732975" y="244677"/>
                </a:cubicBezTo>
                <a:cubicBezTo>
                  <a:pt x="1866656" y="436642"/>
                  <a:pt x="1793548" y="672347"/>
                  <a:pt x="1801904" y="871602"/>
                </a:cubicBezTo>
                <a:cubicBezTo>
                  <a:pt x="1820702" y="1041698"/>
                  <a:pt x="1996160" y="1255532"/>
                  <a:pt x="1889631" y="1396469"/>
                </a:cubicBezTo>
                <a:cubicBezTo>
                  <a:pt x="1714174" y="1644320"/>
                  <a:pt x="1482324" y="1717219"/>
                  <a:pt x="1300601" y="1906754"/>
                </a:cubicBezTo>
                <a:cubicBezTo>
                  <a:pt x="1068750" y="2152178"/>
                  <a:pt x="736639" y="2754803"/>
                  <a:pt x="442124" y="2694054"/>
                </a:cubicBezTo>
                <a:cubicBezTo>
                  <a:pt x="189385" y="2609005"/>
                  <a:pt x="149697" y="2276103"/>
                  <a:pt x="78680" y="2016101"/>
                </a:cubicBezTo>
                <a:cubicBezTo>
                  <a:pt x="-50823" y="1442635"/>
                  <a:pt x="-61268" y="759824"/>
                  <a:pt x="366928" y="302996"/>
                </a:cubicBezTo>
                <a:cubicBezTo>
                  <a:pt x="563141" y="111638"/>
                  <a:pt x="890211" y="-3604"/>
                  <a:pt x="1184195" y="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" name="Freeform 49">
            <a:extLst>
              <a:ext uri="{FF2B5EF4-FFF2-40B4-BE49-F238E27FC236}">
                <a16:creationId xmlns:a16="http://schemas.microsoft.com/office/drawing/2014/main" xmlns="" id="{7993CC28-260D-4BB5-BA6E-195B880D9905}"/>
              </a:ext>
            </a:extLst>
          </p:cNvPr>
          <p:cNvSpPr>
            <a:spLocks noChangeAspect="1"/>
          </p:cNvSpPr>
          <p:nvPr/>
        </p:nvSpPr>
        <p:spPr>
          <a:xfrm>
            <a:off x="5068554" y="1381061"/>
            <a:ext cx="470907" cy="470907"/>
          </a:xfrm>
          <a:custGeom>
            <a:avLst/>
            <a:gdLst>
              <a:gd name="connsiteX0" fmla="*/ 1054645 w 3259303"/>
              <a:gd name="connsiteY0" fmla="*/ 0 h 3248084"/>
              <a:gd name="connsiteX1" fmla="*/ 1469772 w 3259303"/>
              <a:gd name="connsiteY1" fmla="*/ 28049 h 3248084"/>
              <a:gd name="connsiteX2" fmla="*/ 1682945 w 3259303"/>
              <a:gd name="connsiteY2" fmla="*/ 740496 h 3248084"/>
              <a:gd name="connsiteX3" fmla="*/ 2417830 w 3259303"/>
              <a:gd name="connsiteY3" fmla="*/ 566592 h 3248084"/>
              <a:gd name="connsiteX4" fmla="*/ 3259303 w 3259303"/>
              <a:gd name="connsiteY4" fmla="*/ 1834410 h 3248084"/>
              <a:gd name="connsiteX5" fmla="*/ 2311244 w 3259303"/>
              <a:gd name="connsiteY5" fmla="*/ 3113448 h 3248084"/>
              <a:gd name="connsiteX6" fmla="*/ 622689 w 3259303"/>
              <a:gd name="connsiteY6" fmla="*/ 2670273 h 3248084"/>
              <a:gd name="connsiteX7" fmla="*/ 398297 w 3259303"/>
              <a:gd name="connsiteY7" fmla="*/ 3248084 h 3248084"/>
              <a:gd name="connsiteX8" fmla="*/ 0 w 3259303"/>
              <a:gd name="connsiteY8" fmla="*/ 3242474 h 3248084"/>
              <a:gd name="connsiteX9" fmla="*/ 218783 w 3259303"/>
              <a:gd name="connsiteY9" fmla="*/ 2333684 h 3248084"/>
              <a:gd name="connsiteX10" fmla="*/ 1593187 w 3259303"/>
              <a:gd name="connsiteY10" fmla="*/ 1997095 h 3248084"/>
              <a:gd name="connsiteX11" fmla="*/ 1250989 w 3259303"/>
              <a:gd name="connsiteY11" fmla="*/ 964889 h 3248084"/>
              <a:gd name="connsiteX12" fmla="*/ 1054645 w 3259303"/>
              <a:gd name="connsiteY12" fmla="*/ 0 h 3248084"/>
              <a:gd name="connsiteX0" fmla="*/ 1054645 w 3259303"/>
              <a:gd name="connsiteY0" fmla="*/ 0 h 3225645"/>
              <a:gd name="connsiteX1" fmla="*/ 1469772 w 3259303"/>
              <a:gd name="connsiteY1" fmla="*/ 5610 h 3225645"/>
              <a:gd name="connsiteX2" fmla="*/ 1682945 w 3259303"/>
              <a:gd name="connsiteY2" fmla="*/ 718057 h 3225645"/>
              <a:gd name="connsiteX3" fmla="*/ 2417830 w 3259303"/>
              <a:gd name="connsiteY3" fmla="*/ 544153 h 3225645"/>
              <a:gd name="connsiteX4" fmla="*/ 3259303 w 3259303"/>
              <a:gd name="connsiteY4" fmla="*/ 1811971 h 3225645"/>
              <a:gd name="connsiteX5" fmla="*/ 2311244 w 3259303"/>
              <a:gd name="connsiteY5" fmla="*/ 3091009 h 3225645"/>
              <a:gd name="connsiteX6" fmla="*/ 622689 w 3259303"/>
              <a:gd name="connsiteY6" fmla="*/ 2647834 h 3225645"/>
              <a:gd name="connsiteX7" fmla="*/ 398297 w 3259303"/>
              <a:gd name="connsiteY7" fmla="*/ 3225645 h 3225645"/>
              <a:gd name="connsiteX8" fmla="*/ 0 w 3259303"/>
              <a:gd name="connsiteY8" fmla="*/ 3220035 h 3225645"/>
              <a:gd name="connsiteX9" fmla="*/ 218783 w 3259303"/>
              <a:gd name="connsiteY9" fmla="*/ 2311245 h 3225645"/>
              <a:gd name="connsiteX10" fmla="*/ 1593187 w 3259303"/>
              <a:gd name="connsiteY10" fmla="*/ 1974656 h 3225645"/>
              <a:gd name="connsiteX11" fmla="*/ 1250989 w 3259303"/>
              <a:gd name="connsiteY11" fmla="*/ 942450 h 3225645"/>
              <a:gd name="connsiteX12" fmla="*/ 1054645 w 3259303"/>
              <a:gd name="connsiteY12" fmla="*/ 0 h 3225645"/>
              <a:gd name="connsiteX0" fmla="*/ 1054645 w 3259303"/>
              <a:gd name="connsiteY0" fmla="*/ 0 h 3242475"/>
              <a:gd name="connsiteX1" fmla="*/ 1469772 w 3259303"/>
              <a:gd name="connsiteY1" fmla="*/ 22440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54645 w 3259303"/>
              <a:gd name="connsiteY0" fmla="*/ 0 h 3242475"/>
              <a:gd name="connsiteX1" fmla="*/ 1464162 w 3259303"/>
              <a:gd name="connsiteY1" fmla="*/ 1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65864 w 3259303"/>
              <a:gd name="connsiteY0" fmla="*/ 5609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5609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04156 w 3197595"/>
              <a:gd name="connsiteY0" fmla="*/ 16828 h 3242474"/>
              <a:gd name="connsiteX1" fmla="*/ 1402454 w 3197595"/>
              <a:gd name="connsiteY1" fmla="*/ 0 h 3242474"/>
              <a:gd name="connsiteX2" fmla="*/ 1621237 w 3197595"/>
              <a:gd name="connsiteY2" fmla="*/ 734886 h 3242474"/>
              <a:gd name="connsiteX3" fmla="*/ 2356122 w 3197595"/>
              <a:gd name="connsiteY3" fmla="*/ 560982 h 3242474"/>
              <a:gd name="connsiteX4" fmla="*/ 3197595 w 3197595"/>
              <a:gd name="connsiteY4" fmla="*/ 1828800 h 3242474"/>
              <a:gd name="connsiteX5" fmla="*/ 2249536 w 3197595"/>
              <a:gd name="connsiteY5" fmla="*/ 3107838 h 3242474"/>
              <a:gd name="connsiteX6" fmla="*/ 560981 w 3197595"/>
              <a:gd name="connsiteY6" fmla="*/ 2664663 h 3242474"/>
              <a:gd name="connsiteX7" fmla="*/ 336589 w 3197595"/>
              <a:gd name="connsiteY7" fmla="*/ 3242474 h 3242474"/>
              <a:gd name="connsiteX8" fmla="*/ 0 w 3197595"/>
              <a:gd name="connsiteY8" fmla="*/ 3236864 h 3242474"/>
              <a:gd name="connsiteX9" fmla="*/ 387077 w 3197595"/>
              <a:gd name="connsiteY9" fmla="*/ 2232708 h 3242474"/>
              <a:gd name="connsiteX10" fmla="*/ 1514650 w 3197595"/>
              <a:gd name="connsiteY10" fmla="*/ 1991485 h 3242474"/>
              <a:gd name="connsiteX11" fmla="*/ 1189281 w 3197595"/>
              <a:gd name="connsiteY11" fmla="*/ 959279 h 3242474"/>
              <a:gd name="connsiteX12" fmla="*/ 1004156 w 3197595"/>
              <a:gd name="connsiteY12" fmla="*/ 16828 h 3242474"/>
              <a:gd name="connsiteX0" fmla="*/ 1011476 w 3204915"/>
              <a:gd name="connsiteY0" fmla="*/ 16828 h 3242474"/>
              <a:gd name="connsiteX1" fmla="*/ 1409774 w 3204915"/>
              <a:gd name="connsiteY1" fmla="*/ 0 h 3242474"/>
              <a:gd name="connsiteX2" fmla="*/ 1628557 w 3204915"/>
              <a:gd name="connsiteY2" fmla="*/ 734886 h 3242474"/>
              <a:gd name="connsiteX3" fmla="*/ 2363442 w 3204915"/>
              <a:gd name="connsiteY3" fmla="*/ 560982 h 3242474"/>
              <a:gd name="connsiteX4" fmla="*/ 3204915 w 3204915"/>
              <a:gd name="connsiteY4" fmla="*/ 1828800 h 3242474"/>
              <a:gd name="connsiteX5" fmla="*/ 2256856 w 3204915"/>
              <a:gd name="connsiteY5" fmla="*/ 3107838 h 3242474"/>
              <a:gd name="connsiteX6" fmla="*/ 568301 w 3204915"/>
              <a:gd name="connsiteY6" fmla="*/ 2664663 h 3242474"/>
              <a:gd name="connsiteX7" fmla="*/ 343909 w 3204915"/>
              <a:gd name="connsiteY7" fmla="*/ 3242474 h 3242474"/>
              <a:gd name="connsiteX8" fmla="*/ 7320 w 3204915"/>
              <a:gd name="connsiteY8" fmla="*/ 3236864 h 3242474"/>
              <a:gd name="connsiteX9" fmla="*/ 394397 w 3204915"/>
              <a:gd name="connsiteY9" fmla="*/ 2232708 h 3242474"/>
              <a:gd name="connsiteX10" fmla="*/ 1521970 w 3204915"/>
              <a:gd name="connsiteY10" fmla="*/ 1991485 h 3242474"/>
              <a:gd name="connsiteX11" fmla="*/ 1196601 w 3204915"/>
              <a:gd name="connsiteY11" fmla="*/ 959279 h 3242474"/>
              <a:gd name="connsiteX12" fmla="*/ 1011476 w 3204915"/>
              <a:gd name="connsiteY12" fmla="*/ 16828 h 3242474"/>
              <a:gd name="connsiteX0" fmla="*/ 1007292 w 3200731"/>
              <a:gd name="connsiteY0" fmla="*/ 16828 h 3242474"/>
              <a:gd name="connsiteX1" fmla="*/ 1405590 w 3200731"/>
              <a:gd name="connsiteY1" fmla="*/ 0 h 3242474"/>
              <a:gd name="connsiteX2" fmla="*/ 1624373 w 3200731"/>
              <a:gd name="connsiteY2" fmla="*/ 734886 h 3242474"/>
              <a:gd name="connsiteX3" fmla="*/ 2359258 w 3200731"/>
              <a:gd name="connsiteY3" fmla="*/ 560982 h 3242474"/>
              <a:gd name="connsiteX4" fmla="*/ 3200731 w 3200731"/>
              <a:gd name="connsiteY4" fmla="*/ 1828800 h 3242474"/>
              <a:gd name="connsiteX5" fmla="*/ 2252672 w 3200731"/>
              <a:gd name="connsiteY5" fmla="*/ 3107838 h 3242474"/>
              <a:gd name="connsiteX6" fmla="*/ 564117 w 3200731"/>
              <a:gd name="connsiteY6" fmla="*/ 2664663 h 3242474"/>
              <a:gd name="connsiteX7" fmla="*/ 339725 w 3200731"/>
              <a:gd name="connsiteY7" fmla="*/ 3242474 h 3242474"/>
              <a:gd name="connsiteX8" fmla="*/ 3136 w 3200731"/>
              <a:gd name="connsiteY8" fmla="*/ 3236864 h 3242474"/>
              <a:gd name="connsiteX9" fmla="*/ 390213 w 3200731"/>
              <a:gd name="connsiteY9" fmla="*/ 2232708 h 3242474"/>
              <a:gd name="connsiteX10" fmla="*/ 1517786 w 3200731"/>
              <a:gd name="connsiteY10" fmla="*/ 1991485 h 3242474"/>
              <a:gd name="connsiteX11" fmla="*/ 1192417 w 3200731"/>
              <a:gd name="connsiteY11" fmla="*/ 959279 h 3242474"/>
              <a:gd name="connsiteX12" fmla="*/ 1007292 w 3200731"/>
              <a:gd name="connsiteY12" fmla="*/ 16828 h 3242474"/>
              <a:gd name="connsiteX0" fmla="*/ 1051443 w 3244882"/>
              <a:gd name="connsiteY0" fmla="*/ 16828 h 3242474"/>
              <a:gd name="connsiteX1" fmla="*/ 1449741 w 3244882"/>
              <a:gd name="connsiteY1" fmla="*/ 0 h 3242474"/>
              <a:gd name="connsiteX2" fmla="*/ 1668524 w 3244882"/>
              <a:gd name="connsiteY2" fmla="*/ 734886 h 3242474"/>
              <a:gd name="connsiteX3" fmla="*/ 2403409 w 3244882"/>
              <a:gd name="connsiteY3" fmla="*/ 560982 h 3242474"/>
              <a:gd name="connsiteX4" fmla="*/ 3244882 w 3244882"/>
              <a:gd name="connsiteY4" fmla="*/ 1828800 h 3242474"/>
              <a:gd name="connsiteX5" fmla="*/ 2296823 w 3244882"/>
              <a:gd name="connsiteY5" fmla="*/ 3107838 h 3242474"/>
              <a:gd name="connsiteX6" fmla="*/ 608268 w 3244882"/>
              <a:gd name="connsiteY6" fmla="*/ 2664663 h 3242474"/>
              <a:gd name="connsiteX7" fmla="*/ 383876 w 3244882"/>
              <a:gd name="connsiteY7" fmla="*/ 3242474 h 3242474"/>
              <a:gd name="connsiteX8" fmla="*/ 2408 w 3244882"/>
              <a:gd name="connsiteY8" fmla="*/ 3236864 h 3242474"/>
              <a:gd name="connsiteX9" fmla="*/ 434364 w 3244882"/>
              <a:gd name="connsiteY9" fmla="*/ 2232708 h 3242474"/>
              <a:gd name="connsiteX10" fmla="*/ 1561937 w 3244882"/>
              <a:gd name="connsiteY10" fmla="*/ 1991485 h 3242474"/>
              <a:gd name="connsiteX11" fmla="*/ 1236568 w 3244882"/>
              <a:gd name="connsiteY11" fmla="*/ 959279 h 3242474"/>
              <a:gd name="connsiteX12" fmla="*/ 1051443 w 3244882"/>
              <a:gd name="connsiteY12" fmla="*/ 16828 h 3242474"/>
              <a:gd name="connsiteX0" fmla="*/ 1049313 w 3242752"/>
              <a:gd name="connsiteY0" fmla="*/ 16828 h 3242474"/>
              <a:gd name="connsiteX1" fmla="*/ 1447611 w 3242752"/>
              <a:gd name="connsiteY1" fmla="*/ 0 h 3242474"/>
              <a:gd name="connsiteX2" fmla="*/ 1666394 w 3242752"/>
              <a:gd name="connsiteY2" fmla="*/ 734886 h 3242474"/>
              <a:gd name="connsiteX3" fmla="*/ 2401279 w 3242752"/>
              <a:gd name="connsiteY3" fmla="*/ 560982 h 3242474"/>
              <a:gd name="connsiteX4" fmla="*/ 3242752 w 3242752"/>
              <a:gd name="connsiteY4" fmla="*/ 1828800 h 3242474"/>
              <a:gd name="connsiteX5" fmla="*/ 2294693 w 3242752"/>
              <a:gd name="connsiteY5" fmla="*/ 3107838 h 3242474"/>
              <a:gd name="connsiteX6" fmla="*/ 606138 w 3242752"/>
              <a:gd name="connsiteY6" fmla="*/ 2664663 h 3242474"/>
              <a:gd name="connsiteX7" fmla="*/ 381746 w 3242752"/>
              <a:gd name="connsiteY7" fmla="*/ 3242474 h 3242474"/>
              <a:gd name="connsiteX8" fmla="*/ 278 w 3242752"/>
              <a:gd name="connsiteY8" fmla="*/ 3236864 h 3242474"/>
              <a:gd name="connsiteX9" fmla="*/ 432234 w 3242752"/>
              <a:gd name="connsiteY9" fmla="*/ 2232708 h 3242474"/>
              <a:gd name="connsiteX10" fmla="*/ 1559807 w 3242752"/>
              <a:gd name="connsiteY10" fmla="*/ 1991485 h 3242474"/>
              <a:gd name="connsiteX11" fmla="*/ 1234438 w 3242752"/>
              <a:gd name="connsiteY11" fmla="*/ 959279 h 3242474"/>
              <a:gd name="connsiteX12" fmla="*/ 1049313 w 3242752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34409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516103 w 3203206"/>
              <a:gd name="connsiteY9" fmla="*/ 224953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03570" h="3242474">
                <a:moveTo>
                  <a:pt x="1049035" y="16828"/>
                </a:moveTo>
                <a:lnTo>
                  <a:pt x="1447333" y="0"/>
                </a:lnTo>
                <a:cubicBezTo>
                  <a:pt x="1441724" y="284231"/>
                  <a:pt x="1413674" y="613340"/>
                  <a:pt x="1666116" y="734886"/>
                </a:cubicBezTo>
                <a:cubicBezTo>
                  <a:pt x="1888639" y="783504"/>
                  <a:pt x="1937256" y="473095"/>
                  <a:pt x="2401001" y="560982"/>
                </a:cubicBezTo>
                <a:cubicBezTo>
                  <a:pt x="2875965" y="635779"/>
                  <a:pt x="3216295" y="1035945"/>
                  <a:pt x="3203206" y="1834409"/>
                </a:cubicBezTo>
                <a:cubicBezTo>
                  <a:pt x="3175156" y="2587994"/>
                  <a:pt x="2844177" y="2814257"/>
                  <a:pt x="2300025" y="3046130"/>
                </a:cubicBezTo>
                <a:cubicBezTo>
                  <a:pt x="1406194" y="3347190"/>
                  <a:pt x="820903" y="2705801"/>
                  <a:pt x="605860" y="2664663"/>
                </a:cubicBezTo>
                <a:cubicBezTo>
                  <a:pt x="379598" y="2621655"/>
                  <a:pt x="355288" y="2954503"/>
                  <a:pt x="381468" y="3242474"/>
                </a:cubicBezTo>
                <a:lnTo>
                  <a:pt x="0" y="3236864"/>
                </a:lnTo>
                <a:cubicBezTo>
                  <a:pt x="9350" y="2823607"/>
                  <a:pt x="-31788" y="2191567"/>
                  <a:pt x="516103" y="2249538"/>
                </a:cubicBezTo>
                <a:cubicBezTo>
                  <a:pt x="918138" y="2305637"/>
                  <a:pt x="1303347" y="2423441"/>
                  <a:pt x="1559529" y="1991485"/>
                </a:cubicBezTo>
                <a:cubicBezTo>
                  <a:pt x="1720344" y="1686686"/>
                  <a:pt x="1701645" y="1337006"/>
                  <a:pt x="1234160" y="959279"/>
                </a:cubicBezTo>
                <a:cubicBezTo>
                  <a:pt x="1155622" y="891961"/>
                  <a:pt x="981717" y="516102"/>
                  <a:pt x="1049035" y="168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" name="Freeform 50">
            <a:extLst>
              <a:ext uri="{FF2B5EF4-FFF2-40B4-BE49-F238E27FC236}">
                <a16:creationId xmlns:a16="http://schemas.microsoft.com/office/drawing/2014/main" xmlns="" id="{605A5CD8-DE95-4E92-98B2-C8DFAA6AF85E}"/>
              </a:ext>
            </a:extLst>
          </p:cNvPr>
          <p:cNvSpPr>
            <a:spLocks noChangeAspect="1"/>
          </p:cNvSpPr>
          <p:nvPr/>
        </p:nvSpPr>
        <p:spPr>
          <a:xfrm>
            <a:off x="4189109" y="1392815"/>
            <a:ext cx="529812" cy="447396"/>
          </a:xfrm>
          <a:custGeom>
            <a:avLst/>
            <a:gdLst/>
            <a:ahLst/>
            <a:cxnLst/>
            <a:rect l="l" t="t" r="r" b="b"/>
            <a:pathLst>
              <a:path w="3213653" h="2719059">
                <a:moveTo>
                  <a:pt x="1378151" y="1333546"/>
                </a:moveTo>
                <a:cubicBezTo>
                  <a:pt x="1319627" y="1375402"/>
                  <a:pt x="1250513" y="1400241"/>
                  <a:pt x="1177640" y="1404742"/>
                </a:cubicBezTo>
                <a:cubicBezTo>
                  <a:pt x="1183273" y="1421668"/>
                  <a:pt x="1185388" y="1439329"/>
                  <a:pt x="1185029" y="1457608"/>
                </a:cubicBezTo>
                <a:lnTo>
                  <a:pt x="1182201" y="1517198"/>
                </a:lnTo>
                <a:cubicBezTo>
                  <a:pt x="1256472" y="1514781"/>
                  <a:pt x="1326341" y="1484168"/>
                  <a:pt x="1378151" y="1432005"/>
                </a:cubicBezTo>
                <a:close/>
                <a:moveTo>
                  <a:pt x="1765736" y="0"/>
                </a:moveTo>
                <a:cubicBezTo>
                  <a:pt x="1820598" y="0"/>
                  <a:pt x="1865072" y="44474"/>
                  <a:pt x="1865072" y="99336"/>
                </a:cubicBezTo>
                <a:lnTo>
                  <a:pt x="1865072" y="1145199"/>
                </a:lnTo>
                <a:cubicBezTo>
                  <a:pt x="1927584" y="1198906"/>
                  <a:pt x="2002197" y="1234373"/>
                  <a:pt x="2081262" y="1252128"/>
                </a:cubicBezTo>
                <a:cubicBezTo>
                  <a:pt x="2096727" y="1219747"/>
                  <a:pt x="2112543" y="1186289"/>
                  <a:pt x="2123992" y="1149920"/>
                </a:cubicBezTo>
                <a:cubicBezTo>
                  <a:pt x="1899600" y="1041464"/>
                  <a:pt x="1832282" y="585198"/>
                  <a:pt x="1933258" y="437473"/>
                </a:cubicBezTo>
                <a:cubicBezTo>
                  <a:pt x="2028156" y="327848"/>
                  <a:pt x="2131647" y="265468"/>
                  <a:pt x="2345195" y="261608"/>
                </a:cubicBezTo>
                <a:cubicBezTo>
                  <a:pt x="2375702" y="261056"/>
                  <a:pt x="2408455" y="261699"/>
                  <a:pt x="2443750" y="263569"/>
                </a:cubicBezTo>
                <a:cubicBezTo>
                  <a:pt x="2954244" y="291618"/>
                  <a:pt x="3189856" y="886259"/>
                  <a:pt x="3206686" y="1323824"/>
                </a:cubicBezTo>
                <a:cubicBezTo>
                  <a:pt x="3247823" y="2015701"/>
                  <a:pt x="3103839" y="2270013"/>
                  <a:pt x="2853267" y="2462617"/>
                </a:cubicBezTo>
                <a:cubicBezTo>
                  <a:pt x="2511068" y="2735627"/>
                  <a:pt x="2157650" y="2470097"/>
                  <a:pt x="2084722" y="2170906"/>
                </a:cubicBezTo>
                <a:cubicBezTo>
                  <a:pt x="2058544" y="2038140"/>
                  <a:pt x="2127730" y="1922204"/>
                  <a:pt x="2202528" y="1800658"/>
                </a:cubicBezTo>
                <a:lnTo>
                  <a:pt x="2143866" y="1730900"/>
                </a:lnTo>
                <a:cubicBezTo>
                  <a:pt x="2096151" y="1741682"/>
                  <a:pt x="2046910" y="1746675"/>
                  <a:pt x="1997032" y="1746402"/>
                </a:cubicBezTo>
                <a:lnTo>
                  <a:pt x="1887189" y="1736891"/>
                </a:lnTo>
                <a:lnTo>
                  <a:pt x="1887189" y="2619722"/>
                </a:lnTo>
                <a:cubicBezTo>
                  <a:pt x="1887189" y="2674584"/>
                  <a:pt x="1842715" y="2719058"/>
                  <a:pt x="1787853" y="2719058"/>
                </a:cubicBezTo>
                <a:cubicBezTo>
                  <a:pt x="1732991" y="2719058"/>
                  <a:pt x="1688517" y="2674584"/>
                  <a:pt x="1688517" y="2619722"/>
                </a:cubicBezTo>
                <a:lnTo>
                  <a:pt x="1688517" y="1730093"/>
                </a:lnTo>
                <a:cubicBezTo>
                  <a:pt x="1688517" y="1710960"/>
                  <a:pt x="1693926" y="1693091"/>
                  <a:pt x="1704798" y="1678857"/>
                </a:cubicBezTo>
                <a:cubicBezTo>
                  <a:pt x="1659024" y="1659660"/>
                  <a:pt x="1616387" y="1633873"/>
                  <a:pt x="1576823" y="1603655"/>
                </a:cubicBezTo>
                <a:lnTo>
                  <a:pt x="1576823" y="2619723"/>
                </a:lnTo>
                <a:cubicBezTo>
                  <a:pt x="1576823" y="2674585"/>
                  <a:pt x="1532349" y="2719059"/>
                  <a:pt x="1477487" y="2719059"/>
                </a:cubicBezTo>
                <a:cubicBezTo>
                  <a:pt x="1422625" y="2719059"/>
                  <a:pt x="1378151" y="2674585"/>
                  <a:pt x="1378151" y="2619723"/>
                </a:cubicBezTo>
                <a:lnTo>
                  <a:pt x="1378151" y="1615564"/>
                </a:lnTo>
                <a:cubicBezTo>
                  <a:pt x="1313743" y="1650180"/>
                  <a:pt x="1240907" y="1668612"/>
                  <a:pt x="1165758" y="1668570"/>
                </a:cubicBezTo>
                <a:lnTo>
                  <a:pt x="1143358" y="1665899"/>
                </a:lnTo>
                <a:cubicBezTo>
                  <a:pt x="1108602" y="1733381"/>
                  <a:pt x="1056017" y="1769960"/>
                  <a:pt x="1011125" y="1833465"/>
                </a:cubicBezTo>
                <a:cubicBezTo>
                  <a:pt x="1085923" y="1955011"/>
                  <a:pt x="1155109" y="2070947"/>
                  <a:pt x="1128931" y="2203713"/>
                </a:cubicBezTo>
                <a:cubicBezTo>
                  <a:pt x="1056003" y="2502904"/>
                  <a:pt x="702585" y="2768434"/>
                  <a:pt x="360386" y="2495424"/>
                </a:cubicBezTo>
                <a:cubicBezTo>
                  <a:pt x="109814" y="2302820"/>
                  <a:pt x="-34170" y="2048508"/>
                  <a:pt x="6967" y="1356631"/>
                </a:cubicBezTo>
                <a:cubicBezTo>
                  <a:pt x="23797" y="919066"/>
                  <a:pt x="259409" y="324425"/>
                  <a:pt x="769903" y="296376"/>
                </a:cubicBezTo>
                <a:cubicBezTo>
                  <a:pt x="805198" y="294506"/>
                  <a:pt x="837951" y="293863"/>
                  <a:pt x="868458" y="294415"/>
                </a:cubicBezTo>
                <a:cubicBezTo>
                  <a:pt x="1082006" y="298276"/>
                  <a:pt x="1185497" y="360655"/>
                  <a:pt x="1280395" y="470280"/>
                </a:cubicBezTo>
                <a:cubicBezTo>
                  <a:pt x="1381371" y="618005"/>
                  <a:pt x="1314053" y="1074271"/>
                  <a:pt x="1089661" y="1182727"/>
                </a:cubicBezTo>
                <a:cubicBezTo>
                  <a:pt x="1098183" y="1209798"/>
                  <a:pt x="1109125" y="1235256"/>
                  <a:pt x="1120578" y="1259840"/>
                </a:cubicBezTo>
                <a:cubicBezTo>
                  <a:pt x="1123656" y="1260899"/>
                  <a:pt x="1126770" y="1260948"/>
                  <a:pt x="1129891" y="1260950"/>
                </a:cubicBezTo>
                <a:cubicBezTo>
                  <a:pt x="1227949" y="1261006"/>
                  <a:pt x="1320161" y="1214330"/>
                  <a:pt x="1378151" y="1135267"/>
                </a:cubicBezTo>
                <a:lnTo>
                  <a:pt x="1378151" y="118395"/>
                </a:lnTo>
                <a:cubicBezTo>
                  <a:pt x="1378151" y="63533"/>
                  <a:pt x="1422625" y="19059"/>
                  <a:pt x="1477487" y="19059"/>
                </a:cubicBezTo>
                <a:cubicBezTo>
                  <a:pt x="1532349" y="19059"/>
                  <a:pt x="1576823" y="63533"/>
                  <a:pt x="1576823" y="118395"/>
                </a:cubicBezTo>
                <a:lnTo>
                  <a:pt x="1576823" y="1413063"/>
                </a:lnTo>
                <a:cubicBezTo>
                  <a:pt x="1680597" y="1536757"/>
                  <a:pt x="1834575" y="1607590"/>
                  <a:pt x="1997786" y="1608484"/>
                </a:cubicBezTo>
                <a:lnTo>
                  <a:pt x="2057480" y="1605248"/>
                </a:lnTo>
                <a:cubicBezTo>
                  <a:pt x="2038910" y="1561698"/>
                  <a:pt x="2027992" y="1505121"/>
                  <a:pt x="2028624" y="1424801"/>
                </a:cubicBezTo>
                <a:lnTo>
                  <a:pt x="2034537" y="1382501"/>
                </a:lnTo>
                <a:cubicBezTo>
                  <a:pt x="1972012" y="1367348"/>
                  <a:pt x="1912047" y="1342676"/>
                  <a:pt x="1856155" y="1310037"/>
                </a:cubicBezTo>
                <a:cubicBezTo>
                  <a:pt x="1840993" y="1344880"/>
                  <a:pt x="1806188" y="1369059"/>
                  <a:pt x="1765736" y="1369059"/>
                </a:cubicBezTo>
                <a:cubicBezTo>
                  <a:pt x="1710874" y="1369059"/>
                  <a:pt x="1666400" y="1324585"/>
                  <a:pt x="1666400" y="1269723"/>
                </a:cubicBezTo>
                <a:lnTo>
                  <a:pt x="1666400" y="99336"/>
                </a:lnTo>
                <a:cubicBezTo>
                  <a:pt x="1666400" y="44474"/>
                  <a:pt x="1710874" y="0"/>
                  <a:pt x="176573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" name="Teardrop 9">
            <a:extLst>
              <a:ext uri="{FF2B5EF4-FFF2-40B4-BE49-F238E27FC236}">
                <a16:creationId xmlns:a16="http://schemas.microsoft.com/office/drawing/2014/main" xmlns="" id="{4408BA9B-C6A7-4C33-9FEA-0E214549F256}"/>
              </a:ext>
            </a:extLst>
          </p:cNvPr>
          <p:cNvSpPr>
            <a:spLocks noChangeAspect="1"/>
          </p:cNvSpPr>
          <p:nvPr/>
        </p:nvSpPr>
        <p:spPr>
          <a:xfrm rot="18900000">
            <a:off x="5913878" y="2416188"/>
            <a:ext cx="512877" cy="437727"/>
          </a:xfrm>
          <a:custGeom>
            <a:avLst/>
            <a:gdLst/>
            <a:ahLst/>
            <a:cxnLst/>
            <a:rect l="l" t="t" r="r" b="b"/>
            <a:pathLst>
              <a:path w="3552042" h="3031575">
                <a:moveTo>
                  <a:pt x="1499560" y="1284945"/>
                </a:moveTo>
                <a:lnTo>
                  <a:pt x="1272419" y="1057805"/>
                </a:lnTo>
                <a:lnTo>
                  <a:pt x="1054631" y="1275593"/>
                </a:lnTo>
                <a:lnTo>
                  <a:pt x="836843" y="1057805"/>
                </a:lnTo>
                <a:lnTo>
                  <a:pt x="609703" y="1284945"/>
                </a:lnTo>
                <a:lnTo>
                  <a:pt x="827491" y="1502733"/>
                </a:lnTo>
                <a:lnTo>
                  <a:pt x="609703" y="1720522"/>
                </a:lnTo>
                <a:lnTo>
                  <a:pt x="836843" y="1947662"/>
                </a:lnTo>
                <a:lnTo>
                  <a:pt x="1054631" y="1729874"/>
                </a:lnTo>
                <a:lnTo>
                  <a:pt x="1272419" y="1947662"/>
                </a:lnTo>
                <a:lnTo>
                  <a:pt x="1499560" y="1720522"/>
                </a:lnTo>
                <a:lnTo>
                  <a:pt x="1281771" y="1502733"/>
                </a:lnTo>
                <a:close/>
                <a:moveTo>
                  <a:pt x="3552042" y="1021270"/>
                </a:moveTo>
                <a:cubicBezTo>
                  <a:pt x="3346428" y="1488389"/>
                  <a:pt x="3240687" y="1885112"/>
                  <a:pt x="3146822" y="2229032"/>
                </a:cubicBezTo>
                <a:cubicBezTo>
                  <a:pt x="3047091" y="2666397"/>
                  <a:pt x="2787512" y="3031575"/>
                  <a:pt x="2344279" y="3031575"/>
                </a:cubicBezTo>
                <a:cubicBezTo>
                  <a:pt x="1991740" y="3031575"/>
                  <a:pt x="1692293" y="2804263"/>
                  <a:pt x="1587926" y="2487045"/>
                </a:cubicBezTo>
                <a:cubicBezTo>
                  <a:pt x="1859795" y="2308350"/>
                  <a:pt x="2033031" y="1980125"/>
                  <a:pt x="2117061" y="1611614"/>
                </a:cubicBezTo>
                <a:cubicBezTo>
                  <a:pt x="2127904" y="1571883"/>
                  <a:pt x="2138872" y="1531598"/>
                  <a:pt x="2150086" y="1490753"/>
                </a:cubicBezTo>
                <a:cubicBezTo>
                  <a:pt x="2212338" y="1465032"/>
                  <a:pt x="2277652" y="1444164"/>
                  <a:pt x="2344279" y="1426490"/>
                </a:cubicBezTo>
                <a:cubicBezTo>
                  <a:pt x="2764465" y="1315024"/>
                  <a:pt x="3073190" y="1226884"/>
                  <a:pt x="3552042" y="1021270"/>
                </a:cubicBezTo>
                <a:close/>
                <a:moveTo>
                  <a:pt x="2557365" y="0"/>
                </a:moveTo>
                <a:cubicBezTo>
                  <a:pt x="2295797" y="594236"/>
                  <a:pt x="2161281" y="1098917"/>
                  <a:pt x="2041873" y="1536428"/>
                </a:cubicBezTo>
                <a:cubicBezTo>
                  <a:pt x="1915003" y="2092812"/>
                  <a:pt x="1584785" y="2557364"/>
                  <a:pt x="1020937" y="2557364"/>
                </a:cubicBezTo>
                <a:cubicBezTo>
                  <a:pt x="457089" y="2557364"/>
                  <a:pt x="0" y="2100276"/>
                  <a:pt x="0" y="1536428"/>
                </a:cubicBezTo>
                <a:cubicBezTo>
                  <a:pt x="0" y="972580"/>
                  <a:pt x="475939" y="660066"/>
                  <a:pt x="1020937" y="515492"/>
                </a:cubicBezTo>
                <a:cubicBezTo>
                  <a:pt x="1555467" y="373694"/>
                  <a:pt x="1948204" y="261568"/>
                  <a:pt x="255736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Freeform 97">
            <a:extLst>
              <a:ext uri="{FF2B5EF4-FFF2-40B4-BE49-F238E27FC236}">
                <a16:creationId xmlns:a16="http://schemas.microsoft.com/office/drawing/2014/main" xmlns="" id="{EC2CC9E2-613C-4C7C-AA96-FC8E238EAB9F}"/>
              </a:ext>
            </a:extLst>
          </p:cNvPr>
          <p:cNvSpPr>
            <a:spLocks noChangeAspect="1"/>
          </p:cNvSpPr>
          <p:nvPr/>
        </p:nvSpPr>
        <p:spPr>
          <a:xfrm>
            <a:off x="6633930" y="1385196"/>
            <a:ext cx="619107" cy="462636"/>
          </a:xfrm>
          <a:custGeom>
            <a:avLst/>
            <a:gdLst/>
            <a:ahLst/>
            <a:cxnLst/>
            <a:rect l="l" t="t" r="r" b="b"/>
            <a:pathLst>
              <a:path w="3246245" h="2425805">
                <a:moveTo>
                  <a:pt x="2545666" y="706851"/>
                </a:moveTo>
                <a:cubicBezTo>
                  <a:pt x="2704742" y="706851"/>
                  <a:pt x="2833698" y="835807"/>
                  <a:pt x="2833698" y="994883"/>
                </a:cubicBezTo>
                <a:cubicBezTo>
                  <a:pt x="2833698" y="1153959"/>
                  <a:pt x="2704742" y="1282915"/>
                  <a:pt x="2545666" y="1282915"/>
                </a:cubicBezTo>
                <a:cubicBezTo>
                  <a:pt x="2386590" y="1282915"/>
                  <a:pt x="2257634" y="1153959"/>
                  <a:pt x="2257634" y="994883"/>
                </a:cubicBezTo>
                <a:cubicBezTo>
                  <a:pt x="2257634" y="835807"/>
                  <a:pt x="2386590" y="706851"/>
                  <a:pt x="2545666" y="706851"/>
                </a:cubicBezTo>
                <a:close/>
                <a:moveTo>
                  <a:pt x="700580" y="706851"/>
                </a:moveTo>
                <a:cubicBezTo>
                  <a:pt x="859656" y="706851"/>
                  <a:pt x="988612" y="835807"/>
                  <a:pt x="988612" y="994883"/>
                </a:cubicBezTo>
                <a:cubicBezTo>
                  <a:pt x="988612" y="1153959"/>
                  <a:pt x="859656" y="1282915"/>
                  <a:pt x="700580" y="1282915"/>
                </a:cubicBezTo>
                <a:cubicBezTo>
                  <a:pt x="541504" y="1282915"/>
                  <a:pt x="412548" y="1153959"/>
                  <a:pt x="412548" y="994883"/>
                </a:cubicBezTo>
                <a:cubicBezTo>
                  <a:pt x="412548" y="835807"/>
                  <a:pt x="541504" y="706851"/>
                  <a:pt x="700580" y="706851"/>
                </a:cubicBezTo>
                <a:close/>
                <a:moveTo>
                  <a:pt x="1619971" y="0"/>
                </a:moveTo>
                <a:cubicBezTo>
                  <a:pt x="1621025" y="5"/>
                  <a:pt x="1622076" y="12"/>
                  <a:pt x="1623123" y="141"/>
                </a:cubicBezTo>
                <a:cubicBezTo>
                  <a:pt x="1624170" y="12"/>
                  <a:pt x="1625221" y="5"/>
                  <a:pt x="1626275" y="0"/>
                </a:cubicBezTo>
                <a:lnTo>
                  <a:pt x="1626274" y="282"/>
                </a:lnTo>
                <a:cubicBezTo>
                  <a:pt x="1966825" y="4283"/>
                  <a:pt x="1974816" y="220494"/>
                  <a:pt x="2177568" y="171426"/>
                </a:cubicBezTo>
                <a:cubicBezTo>
                  <a:pt x="2600959" y="50212"/>
                  <a:pt x="2963165" y="85364"/>
                  <a:pt x="3172404" y="310875"/>
                </a:cubicBezTo>
                <a:cubicBezTo>
                  <a:pt x="3300075" y="473051"/>
                  <a:pt x="3301971" y="794993"/>
                  <a:pt x="2851767" y="1164523"/>
                </a:cubicBezTo>
                <a:cubicBezTo>
                  <a:pt x="2918303" y="1029844"/>
                  <a:pt x="2927052" y="857771"/>
                  <a:pt x="2799829" y="746887"/>
                </a:cubicBezTo>
                <a:cubicBezTo>
                  <a:pt x="3115459" y="786295"/>
                  <a:pt x="3165949" y="533368"/>
                  <a:pt x="3049873" y="419809"/>
                </a:cubicBezTo>
                <a:cubicBezTo>
                  <a:pt x="2811516" y="207658"/>
                  <a:pt x="2338612" y="298041"/>
                  <a:pt x="2253222" y="493802"/>
                </a:cubicBezTo>
                <a:cubicBezTo>
                  <a:pt x="2139861" y="783555"/>
                  <a:pt x="2165869" y="1185485"/>
                  <a:pt x="2076302" y="1369861"/>
                </a:cubicBezTo>
                <a:cubicBezTo>
                  <a:pt x="1906668" y="1634081"/>
                  <a:pt x="1716639" y="1881305"/>
                  <a:pt x="1713569" y="2080938"/>
                </a:cubicBezTo>
                <a:cubicBezTo>
                  <a:pt x="1706472" y="2158984"/>
                  <a:pt x="1709123" y="2405980"/>
                  <a:pt x="1625847" y="2423204"/>
                </a:cubicBezTo>
                <a:cubicBezTo>
                  <a:pt x="1625847" y="2424071"/>
                  <a:pt x="1625843" y="2424938"/>
                  <a:pt x="1625839" y="2425805"/>
                </a:cubicBezTo>
                <a:lnTo>
                  <a:pt x="1623123" y="2424507"/>
                </a:lnTo>
                <a:lnTo>
                  <a:pt x="1620407" y="2425805"/>
                </a:lnTo>
                <a:cubicBezTo>
                  <a:pt x="1620403" y="2424938"/>
                  <a:pt x="1620399" y="2424071"/>
                  <a:pt x="1620399" y="2423204"/>
                </a:cubicBezTo>
                <a:cubicBezTo>
                  <a:pt x="1537123" y="2405980"/>
                  <a:pt x="1539774" y="2158984"/>
                  <a:pt x="1532677" y="2080938"/>
                </a:cubicBezTo>
                <a:cubicBezTo>
                  <a:pt x="1529607" y="1881305"/>
                  <a:pt x="1339578" y="1634081"/>
                  <a:pt x="1169944" y="1369861"/>
                </a:cubicBezTo>
                <a:cubicBezTo>
                  <a:pt x="1080377" y="1185485"/>
                  <a:pt x="1106385" y="783555"/>
                  <a:pt x="993024" y="493802"/>
                </a:cubicBezTo>
                <a:cubicBezTo>
                  <a:pt x="907634" y="298041"/>
                  <a:pt x="434730" y="207658"/>
                  <a:pt x="196373" y="419809"/>
                </a:cubicBezTo>
                <a:cubicBezTo>
                  <a:pt x="80297" y="533368"/>
                  <a:pt x="130787" y="786295"/>
                  <a:pt x="446417" y="746887"/>
                </a:cubicBezTo>
                <a:cubicBezTo>
                  <a:pt x="319194" y="857771"/>
                  <a:pt x="327943" y="1029844"/>
                  <a:pt x="394479" y="1164523"/>
                </a:cubicBezTo>
                <a:cubicBezTo>
                  <a:pt x="-55725" y="794993"/>
                  <a:pt x="-53829" y="473051"/>
                  <a:pt x="73842" y="310875"/>
                </a:cubicBezTo>
                <a:cubicBezTo>
                  <a:pt x="283081" y="85364"/>
                  <a:pt x="645287" y="50212"/>
                  <a:pt x="1068678" y="171426"/>
                </a:cubicBezTo>
                <a:cubicBezTo>
                  <a:pt x="1271430" y="220494"/>
                  <a:pt x="1279421" y="4283"/>
                  <a:pt x="1619972" y="2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" name="Donut 22">
            <a:extLst>
              <a:ext uri="{FF2B5EF4-FFF2-40B4-BE49-F238E27FC236}">
                <a16:creationId xmlns:a16="http://schemas.microsoft.com/office/drawing/2014/main" xmlns="" id="{CE7A0D83-9523-4EB8-8677-1D7D4415C973}"/>
              </a:ext>
            </a:extLst>
          </p:cNvPr>
          <p:cNvSpPr>
            <a:spLocks noChangeAspect="1"/>
          </p:cNvSpPr>
          <p:nvPr/>
        </p:nvSpPr>
        <p:spPr>
          <a:xfrm>
            <a:off x="8350551" y="1480829"/>
            <a:ext cx="529812" cy="271370"/>
          </a:xfrm>
          <a:custGeom>
            <a:avLst/>
            <a:gdLst/>
            <a:ahLst/>
            <a:cxnLst/>
            <a:rect l="l" t="t" r="r" b="b"/>
            <a:pathLst>
              <a:path w="3372524" h="1727404">
                <a:moveTo>
                  <a:pt x="1758003" y="666958"/>
                </a:moveTo>
                <a:cubicBezTo>
                  <a:pt x="1703684" y="666958"/>
                  <a:pt x="1659649" y="710993"/>
                  <a:pt x="1659649" y="765312"/>
                </a:cubicBezTo>
                <a:cubicBezTo>
                  <a:pt x="1659649" y="819631"/>
                  <a:pt x="1703684" y="863666"/>
                  <a:pt x="1758003" y="863666"/>
                </a:cubicBezTo>
                <a:cubicBezTo>
                  <a:pt x="1812322" y="863666"/>
                  <a:pt x="1856357" y="819631"/>
                  <a:pt x="1856357" y="765312"/>
                </a:cubicBezTo>
                <a:cubicBezTo>
                  <a:pt x="1856357" y="710993"/>
                  <a:pt x="1812322" y="666958"/>
                  <a:pt x="1758003" y="666958"/>
                </a:cubicBezTo>
                <a:close/>
                <a:moveTo>
                  <a:pt x="1686261" y="586208"/>
                </a:moveTo>
                <a:cubicBezTo>
                  <a:pt x="1849880" y="586208"/>
                  <a:pt x="1982519" y="718847"/>
                  <a:pt x="1982519" y="882466"/>
                </a:cubicBezTo>
                <a:cubicBezTo>
                  <a:pt x="1982519" y="1046085"/>
                  <a:pt x="1849880" y="1178724"/>
                  <a:pt x="1686261" y="1178724"/>
                </a:cubicBezTo>
                <a:cubicBezTo>
                  <a:pt x="1522642" y="1178724"/>
                  <a:pt x="1390003" y="1046085"/>
                  <a:pt x="1390003" y="882466"/>
                </a:cubicBezTo>
                <a:cubicBezTo>
                  <a:pt x="1390003" y="718847"/>
                  <a:pt x="1522642" y="586208"/>
                  <a:pt x="1686261" y="586208"/>
                </a:cubicBezTo>
                <a:close/>
                <a:moveTo>
                  <a:pt x="1686262" y="448985"/>
                </a:moveTo>
                <a:cubicBezTo>
                  <a:pt x="1446857" y="448985"/>
                  <a:pt x="1252780" y="643062"/>
                  <a:pt x="1252780" y="882467"/>
                </a:cubicBezTo>
                <a:cubicBezTo>
                  <a:pt x="1252780" y="1121872"/>
                  <a:pt x="1446857" y="1315949"/>
                  <a:pt x="1686262" y="1315949"/>
                </a:cubicBezTo>
                <a:cubicBezTo>
                  <a:pt x="1925667" y="1315949"/>
                  <a:pt x="2119744" y="1121872"/>
                  <a:pt x="2119744" y="882467"/>
                </a:cubicBezTo>
                <a:cubicBezTo>
                  <a:pt x="2119744" y="643062"/>
                  <a:pt x="1925667" y="448985"/>
                  <a:pt x="1686262" y="448985"/>
                </a:cubicBezTo>
                <a:close/>
                <a:moveTo>
                  <a:pt x="1893261" y="271274"/>
                </a:moveTo>
                <a:cubicBezTo>
                  <a:pt x="2150128" y="355123"/>
                  <a:pt x="2334334" y="597283"/>
                  <a:pt x="2334334" y="882467"/>
                </a:cubicBezTo>
                <a:cubicBezTo>
                  <a:pt x="2334334" y="1103921"/>
                  <a:pt x="2223259" y="1299432"/>
                  <a:pt x="2053457" y="1415856"/>
                </a:cubicBezTo>
                <a:cubicBezTo>
                  <a:pt x="2494577" y="1286853"/>
                  <a:pt x="2931337" y="1005905"/>
                  <a:pt x="2940842" y="882353"/>
                </a:cubicBezTo>
                <a:lnTo>
                  <a:pt x="2946401" y="882364"/>
                </a:lnTo>
                <a:lnTo>
                  <a:pt x="2943679" y="877137"/>
                </a:lnTo>
                <a:lnTo>
                  <a:pt x="2946401" y="872130"/>
                </a:lnTo>
                <a:lnTo>
                  <a:pt x="2941077" y="872141"/>
                </a:lnTo>
                <a:cubicBezTo>
                  <a:pt x="2875996" y="732702"/>
                  <a:pt x="2369865" y="377972"/>
                  <a:pt x="1893261" y="271274"/>
                </a:cubicBezTo>
                <a:close/>
                <a:moveTo>
                  <a:pt x="1525754" y="256843"/>
                </a:moveTo>
                <a:cubicBezTo>
                  <a:pt x="984953" y="339274"/>
                  <a:pt x="426123" y="752145"/>
                  <a:pt x="426123" y="877021"/>
                </a:cubicBezTo>
                <a:lnTo>
                  <a:pt x="426123" y="877247"/>
                </a:lnTo>
                <a:cubicBezTo>
                  <a:pt x="439083" y="984175"/>
                  <a:pt x="877625" y="1311577"/>
                  <a:pt x="1355183" y="1436828"/>
                </a:cubicBezTo>
                <a:cubicBezTo>
                  <a:pt x="1164798" y="1325758"/>
                  <a:pt x="1038190" y="1118898"/>
                  <a:pt x="1038190" y="882467"/>
                </a:cubicBezTo>
                <a:cubicBezTo>
                  <a:pt x="1038190" y="580157"/>
                  <a:pt x="1245184" y="326193"/>
                  <a:pt x="1525754" y="256843"/>
                </a:cubicBezTo>
                <a:close/>
                <a:moveTo>
                  <a:pt x="1682713" y="0"/>
                </a:moveTo>
                <a:cubicBezTo>
                  <a:pt x="2385858" y="36225"/>
                  <a:pt x="3265322" y="653066"/>
                  <a:pt x="3365400" y="875412"/>
                </a:cubicBezTo>
                <a:lnTo>
                  <a:pt x="3372524" y="875397"/>
                </a:lnTo>
                <a:lnTo>
                  <a:pt x="3368881" y="882344"/>
                </a:lnTo>
                <a:lnTo>
                  <a:pt x="3372524" y="889597"/>
                </a:lnTo>
                <a:lnTo>
                  <a:pt x="3365086" y="889581"/>
                </a:lnTo>
                <a:cubicBezTo>
                  <a:pt x="3348713" y="1110249"/>
                  <a:pt x="2385134" y="1692746"/>
                  <a:pt x="1682713" y="1727404"/>
                </a:cubicBezTo>
                <a:cubicBezTo>
                  <a:pt x="901706" y="1708470"/>
                  <a:pt x="21301" y="1064732"/>
                  <a:pt x="0" y="882497"/>
                </a:cubicBezTo>
                <a:lnTo>
                  <a:pt x="0" y="882184"/>
                </a:lnTo>
                <a:cubicBezTo>
                  <a:pt x="0" y="691908"/>
                  <a:pt x="901706" y="19770"/>
                  <a:pt x="16827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0" name="Freeform 99">
            <a:extLst>
              <a:ext uri="{FF2B5EF4-FFF2-40B4-BE49-F238E27FC236}">
                <a16:creationId xmlns:a16="http://schemas.microsoft.com/office/drawing/2014/main" xmlns="" id="{6EFBEDF3-F563-421B-9E3D-7024636F370F}"/>
              </a:ext>
            </a:extLst>
          </p:cNvPr>
          <p:cNvSpPr>
            <a:spLocks noChangeAspect="1"/>
          </p:cNvSpPr>
          <p:nvPr/>
        </p:nvSpPr>
        <p:spPr>
          <a:xfrm>
            <a:off x="5975932" y="1373293"/>
            <a:ext cx="388767" cy="486441"/>
          </a:xfrm>
          <a:custGeom>
            <a:avLst/>
            <a:gdLst/>
            <a:ahLst/>
            <a:cxnLst/>
            <a:rect l="l" t="t" r="r" b="b"/>
            <a:pathLst>
              <a:path w="2427821" h="3249943">
                <a:moveTo>
                  <a:pt x="1783445" y="477276"/>
                </a:moveTo>
                <a:cubicBezTo>
                  <a:pt x="1867295" y="479049"/>
                  <a:pt x="1940306" y="495815"/>
                  <a:pt x="1995323" y="528655"/>
                </a:cubicBezTo>
                <a:cubicBezTo>
                  <a:pt x="2375187" y="892595"/>
                  <a:pt x="1478983" y="963108"/>
                  <a:pt x="1620010" y="1047270"/>
                </a:cubicBezTo>
                <a:cubicBezTo>
                  <a:pt x="1920260" y="1267909"/>
                  <a:pt x="2179568" y="1563610"/>
                  <a:pt x="2275102" y="1879783"/>
                </a:cubicBezTo>
                <a:cubicBezTo>
                  <a:pt x="2386559" y="2264195"/>
                  <a:pt x="2620845" y="2969329"/>
                  <a:pt x="2118153" y="3196792"/>
                </a:cubicBezTo>
                <a:cubicBezTo>
                  <a:pt x="862559" y="3474297"/>
                  <a:pt x="146052" y="2612212"/>
                  <a:pt x="9574" y="1838839"/>
                </a:cubicBezTo>
                <a:cubicBezTo>
                  <a:pt x="-38192" y="1613652"/>
                  <a:pt x="98284" y="1313401"/>
                  <a:pt x="296177" y="1170100"/>
                </a:cubicBezTo>
                <a:cubicBezTo>
                  <a:pt x="391711" y="1081390"/>
                  <a:pt x="330296" y="876673"/>
                  <a:pt x="323472" y="671956"/>
                </a:cubicBezTo>
                <a:cubicBezTo>
                  <a:pt x="296177" y="474063"/>
                  <a:pt x="760199" y="351234"/>
                  <a:pt x="664666" y="1211043"/>
                </a:cubicBezTo>
                <a:cubicBezTo>
                  <a:pt x="853176" y="743465"/>
                  <a:pt x="1420091" y="469595"/>
                  <a:pt x="1783445" y="477276"/>
                </a:cubicBezTo>
                <a:close/>
                <a:moveTo>
                  <a:pt x="1024970" y="33"/>
                </a:moveTo>
                <a:cubicBezTo>
                  <a:pt x="1115949" y="3590"/>
                  <a:pt x="1140206" y="286408"/>
                  <a:pt x="1176458" y="269348"/>
                </a:cubicBezTo>
                <a:cubicBezTo>
                  <a:pt x="1251521" y="278446"/>
                  <a:pt x="1265168" y="21414"/>
                  <a:pt x="1401646" y="44160"/>
                </a:cubicBezTo>
                <a:cubicBezTo>
                  <a:pt x="1469884" y="71456"/>
                  <a:pt x="1374351" y="221581"/>
                  <a:pt x="1360703" y="310292"/>
                </a:cubicBezTo>
                <a:lnTo>
                  <a:pt x="1517652" y="453593"/>
                </a:lnTo>
                <a:cubicBezTo>
                  <a:pt x="974016" y="540030"/>
                  <a:pt x="901229" y="790238"/>
                  <a:pt x="753379" y="951737"/>
                </a:cubicBezTo>
                <a:lnTo>
                  <a:pt x="705610" y="644662"/>
                </a:lnTo>
                <a:lnTo>
                  <a:pt x="787497" y="521832"/>
                </a:lnTo>
                <a:cubicBezTo>
                  <a:pt x="712435" y="433122"/>
                  <a:pt x="446303" y="364883"/>
                  <a:pt x="562310" y="255701"/>
                </a:cubicBezTo>
                <a:cubicBezTo>
                  <a:pt x="739730" y="98751"/>
                  <a:pt x="862560" y="337587"/>
                  <a:pt x="1012685" y="378530"/>
                </a:cubicBezTo>
                <a:cubicBezTo>
                  <a:pt x="1010410" y="253426"/>
                  <a:pt x="796596" y="101025"/>
                  <a:pt x="1005861" y="3217"/>
                </a:cubicBezTo>
                <a:cubicBezTo>
                  <a:pt x="1012543" y="800"/>
                  <a:pt x="1018905" y="-204"/>
                  <a:pt x="1024970" y="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xmlns="" id="{8624E4A5-1602-4F93-B497-F8D7323B39B1}"/>
              </a:ext>
            </a:extLst>
          </p:cNvPr>
          <p:cNvSpPr/>
          <p:nvPr/>
        </p:nvSpPr>
        <p:spPr>
          <a:xfrm>
            <a:off x="7533424" y="1374310"/>
            <a:ext cx="486653" cy="484407"/>
          </a:xfrm>
          <a:custGeom>
            <a:avLst/>
            <a:gdLst/>
            <a:ahLst/>
            <a:cxnLst/>
            <a:rect l="l" t="t" r="r" b="b"/>
            <a:pathLst>
              <a:path w="3229769" h="3214867">
                <a:moveTo>
                  <a:pt x="388922" y="0"/>
                </a:moveTo>
                <a:cubicBezTo>
                  <a:pt x="481031" y="0"/>
                  <a:pt x="564991" y="34887"/>
                  <a:pt x="627459" y="93109"/>
                </a:cubicBezTo>
                <a:cubicBezTo>
                  <a:pt x="689927" y="34887"/>
                  <a:pt x="773888" y="0"/>
                  <a:pt x="865996" y="0"/>
                </a:cubicBezTo>
                <a:cubicBezTo>
                  <a:pt x="958105" y="0"/>
                  <a:pt x="1042065" y="34887"/>
                  <a:pt x="1104533" y="93109"/>
                </a:cubicBezTo>
                <a:cubicBezTo>
                  <a:pt x="1167001" y="34887"/>
                  <a:pt x="1250962" y="0"/>
                  <a:pt x="1343070" y="0"/>
                </a:cubicBezTo>
                <a:cubicBezTo>
                  <a:pt x="1435179" y="0"/>
                  <a:pt x="1519139" y="34887"/>
                  <a:pt x="1581607" y="93109"/>
                </a:cubicBezTo>
                <a:cubicBezTo>
                  <a:pt x="1644075" y="34887"/>
                  <a:pt x="1728036" y="0"/>
                  <a:pt x="1820144" y="0"/>
                </a:cubicBezTo>
                <a:cubicBezTo>
                  <a:pt x="1912253" y="0"/>
                  <a:pt x="1996213" y="34887"/>
                  <a:pt x="2058681" y="93109"/>
                </a:cubicBezTo>
                <a:cubicBezTo>
                  <a:pt x="2121149" y="34887"/>
                  <a:pt x="2205110" y="0"/>
                  <a:pt x="2297218" y="0"/>
                </a:cubicBezTo>
                <a:cubicBezTo>
                  <a:pt x="2389326" y="0"/>
                  <a:pt x="2473286" y="34887"/>
                  <a:pt x="2535755" y="93108"/>
                </a:cubicBezTo>
                <a:cubicBezTo>
                  <a:pt x="2598223" y="34887"/>
                  <a:pt x="2682183" y="0"/>
                  <a:pt x="2774291" y="0"/>
                </a:cubicBezTo>
                <a:cubicBezTo>
                  <a:pt x="2971429" y="0"/>
                  <a:pt x="3131241" y="159812"/>
                  <a:pt x="3131241" y="356950"/>
                </a:cubicBezTo>
                <a:cubicBezTo>
                  <a:pt x="3131241" y="414550"/>
                  <a:pt x="3117598" y="468963"/>
                  <a:pt x="3092026" y="516460"/>
                </a:cubicBezTo>
                <a:cubicBezTo>
                  <a:pt x="3176259" y="580602"/>
                  <a:pt x="3229769" y="682177"/>
                  <a:pt x="3229769" y="796250"/>
                </a:cubicBezTo>
                <a:cubicBezTo>
                  <a:pt x="3229769" y="902465"/>
                  <a:pt x="3183377" y="997845"/>
                  <a:pt x="3108820" y="1062184"/>
                </a:cubicBezTo>
                <a:cubicBezTo>
                  <a:pt x="3183377" y="1126523"/>
                  <a:pt x="3229769" y="1221903"/>
                  <a:pt x="3229769" y="1328118"/>
                </a:cubicBezTo>
                <a:cubicBezTo>
                  <a:pt x="3229769" y="1434333"/>
                  <a:pt x="3183377" y="1529713"/>
                  <a:pt x="3108820" y="1594052"/>
                </a:cubicBezTo>
                <a:cubicBezTo>
                  <a:pt x="3183377" y="1658391"/>
                  <a:pt x="3229769" y="1753771"/>
                  <a:pt x="3229769" y="1859986"/>
                </a:cubicBezTo>
                <a:cubicBezTo>
                  <a:pt x="3229769" y="2057124"/>
                  <a:pt x="3069957" y="2216936"/>
                  <a:pt x="2872819" y="2216936"/>
                </a:cubicBezTo>
                <a:lnTo>
                  <a:pt x="2849067" y="2214542"/>
                </a:lnTo>
                <a:cubicBezTo>
                  <a:pt x="2790894" y="2329236"/>
                  <a:pt x="2671548" y="2406987"/>
                  <a:pt x="2534043" y="2406987"/>
                </a:cubicBezTo>
                <a:cubicBezTo>
                  <a:pt x="2483158" y="2406987"/>
                  <a:pt x="2434760" y="2396340"/>
                  <a:pt x="2391120" y="2376775"/>
                </a:cubicBezTo>
                <a:cubicBezTo>
                  <a:pt x="2326908" y="2456876"/>
                  <a:pt x="2228003" y="2507238"/>
                  <a:pt x="2117336" y="2507238"/>
                </a:cubicBezTo>
                <a:lnTo>
                  <a:pt x="2081608" y="2503636"/>
                </a:lnTo>
                <a:cubicBezTo>
                  <a:pt x="2058765" y="2546355"/>
                  <a:pt x="2027330" y="2583686"/>
                  <a:pt x="1987704" y="2611019"/>
                </a:cubicBezTo>
                <a:cubicBezTo>
                  <a:pt x="2049806" y="2674751"/>
                  <a:pt x="2087711" y="2761907"/>
                  <a:pt x="2087711" y="2857917"/>
                </a:cubicBezTo>
                <a:cubicBezTo>
                  <a:pt x="2087711" y="3055055"/>
                  <a:pt x="1927899" y="3214867"/>
                  <a:pt x="1730761" y="3214867"/>
                </a:cubicBezTo>
                <a:cubicBezTo>
                  <a:pt x="1533623" y="3214867"/>
                  <a:pt x="1373811" y="3055055"/>
                  <a:pt x="1373811" y="2857917"/>
                </a:cubicBezTo>
                <a:cubicBezTo>
                  <a:pt x="1373811" y="2743560"/>
                  <a:pt x="1427588" y="2641764"/>
                  <a:pt x="1512161" y="2577627"/>
                </a:cubicBezTo>
                <a:cubicBezTo>
                  <a:pt x="1450743" y="2514125"/>
                  <a:pt x="1413385" y="2427536"/>
                  <a:pt x="1413385" y="2332221"/>
                </a:cubicBezTo>
                <a:cubicBezTo>
                  <a:pt x="1413385" y="2135083"/>
                  <a:pt x="1573197" y="1975271"/>
                  <a:pt x="1770335" y="1975271"/>
                </a:cubicBezTo>
                <a:lnTo>
                  <a:pt x="1806063" y="1978873"/>
                </a:lnTo>
                <a:cubicBezTo>
                  <a:pt x="1865384" y="1867935"/>
                  <a:pt x="1982649" y="1793338"/>
                  <a:pt x="2117336" y="1793338"/>
                </a:cubicBezTo>
                <a:cubicBezTo>
                  <a:pt x="2168221" y="1793338"/>
                  <a:pt x="2216619" y="1803986"/>
                  <a:pt x="2260259" y="1823550"/>
                </a:cubicBezTo>
                <a:cubicBezTo>
                  <a:pt x="2324471" y="1743450"/>
                  <a:pt x="2423376" y="1693087"/>
                  <a:pt x="2534043" y="1693087"/>
                </a:cubicBezTo>
                <a:lnTo>
                  <a:pt x="2557875" y="1695490"/>
                </a:lnTo>
                <a:cubicBezTo>
                  <a:pt x="2576891" y="1656391"/>
                  <a:pt x="2604151" y="1622242"/>
                  <a:pt x="2636819" y="1594052"/>
                </a:cubicBezTo>
                <a:cubicBezTo>
                  <a:pt x="2562261" y="1529713"/>
                  <a:pt x="2515869" y="1434333"/>
                  <a:pt x="2515869" y="1328118"/>
                </a:cubicBezTo>
                <a:cubicBezTo>
                  <a:pt x="2515869" y="1221903"/>
                  <a:pt x="2562261" y="1126523"/>
                  <a:pt x="2636819" y="1062184"/>
                </a:cubicBezTo>
                <a:cubicBezTo>
                  <a:pt x="2562261" y="997845"/>
                  <a:pt x="2515869" y="902465"/>
                  <a:pt x="2515869" y="796250"/>
                </a:cubicBezTo>
                <a:cubicBezTo>
                  <a:pt x="2515869" y="738650"/>
                  <a:pt x="2529512" y="684237"/>
                  <a:pt x="2555084" y="636740"/>
                </a:cubicBezTo>
                <a:lnTo>
                  <a:pt x="2537209" y="619592"/>
                </a:lnTo>
                <a:cubicBezTo>
                  <a:pt x="2474524" y="678496"/>
                  <a:pt x="2390006" y="713900"/>
                  <a:pt x="2297218" y="713900"/>
                </a:cubicBezTo>
                <a:cubicBezTo>
                  <a:pt x="2205110" y="713900"/>
                  <a:pt x="2121149" y="679013"/>
                  <a:pt x="2058681" y="620791"/>
                </a:cubicBezTo>
                <a:cubicBezTo>
                  <a:pt x="1996213" y="679013"/>
                  <a:pt x="1912253" y="713900"/>
                  <a:pt x="1820144" y="713900"/>
                </a:cubicBezTo>
                <a:cubicBezTo>
                  <a:pt x="1728036" y="713900"/>
                  <a:pt x="1644075" y="679013"/>
                  <a:pt x="1581607" y="620791"/>
                </a:cubicBezTo>
                <a:cubicBezTo>
                  <a:pt x="1519139" y="679013"/>
                  <a:pt x="1435179" y="713900"/>
                  <a:pt x="1343070" y="713900"/>
                </a:cubicBezTo>
                <a:cubicBezTo>
                  <a:pt x="1250962" y="713900"/>
                  <a:pt x="1167001" y="679013"/>
                  <a:pt x="1104533" y="620791"/>
                </a:cubicBezTo>
                <a:cubicBezTo>
                  <a:pt x="1042065" y="679013"/>
                  <a:pt x="958105" y="713900"/>
                  <a:pt x="865996" y="713900"/>
                </a:cubicBezTo>
                <a:cubicBezTo>
                  <a:pt x="773370" y="713900"/>
                  <a:pt x="688985" y="678620"/>
                  <a:pt x="626352" y="619878"/>
                </a:cubicBezTo>
                <a:cubicBezTo>
                  <a:pt x="623659" y="623930"/>
                  <a:pt x="620064" y="626957"/>
                  <a:pt x="616405" y="629911"/>
                </a:cubicBezTo>
                <a:cubicBezTo>
                  <a:pt x="686492" y="694366"/>
                  <a:pt x="729886" y="786957"/>
                  <a:pt x="729886" y="889683"/>
                </a:cubicBezTo>
                <a:cubicBezTo>
                  <a:pt x="729886" y="993972"/>
                  <a:pt x="685162" y="1087815"/>
                  <a:pt x="613058" y="1152216"/>
                </a:cubicBezTo>
                <a:cubicBezTo>
                  <a:pt x="675622" y="1216104"/>
                  <a:pt x="713900" y="1303645"/>
                  <a:pt x="713900" y="1400126"/>
                </a:cubicBezTo>
                <a:cubicBezTo>
                  <a:pt x="713900" y="1487795"/>
                  <a:pt x="682295" y="1568081"/>
                  <a:pt x="628622" y="1629172"/>
                </a:cubicBezTo>
                <a:cubicBezTo>
                  <a:pt x="691419" y="1693140"/>
                  <a:pt x="729886" y="1780874"/>
                  <a:pt x="729886" y="1877593"/>
                </a:cubicBezTo>
                <a:cubicBezTo>
                  <a:pt x="729886" y="2034043"/>
                  <a:pt x="629234" y="2166985"/>
                  <a:pt x="488639" y="2213706"/>
                </a:cubicBezTo>
                <a:lnTo>
                  <a:pt x="488639" y="2375547"/>
                </a:lnTo>
                <a:cubicBezTo>
                  <a:pt x="488639" y="2448277"/>
                  <a:pt x="429679" y="2507237"/>
                  <a:pt x="356949" y="2507237"/>
                </a:cubicBezTo>
                <a:cubicBezTo>
                  <a:pt x="284219" y="2507237"/>
                  <a:pt x="225259" y="2448277"/>
                  <a:pt x="225259" y="2375547"/>
                </a:cubicBezTo>
                <a:lnTo>
                  <a:pt x="225259" y="2201750"/>
                </a:lnTo>
                <a:cubicBezTo>
                  <a:pt x="101654" y="2146256"/>
                  <a:pt x="15986" y="2021929"/>
                  <a:pt x="15986" y="1877593"/>
                </a:cubicBezTo>
                <a:cubicBezTo>
                  <a:pt x="15986" y="1789924"/>
                  <a:pt x="47591" y="1709638"/>
                  <a:pt x="101264" y="1648547"/>
                </a:cubicBezTo>
                <a:cubicBezTo>
                  <a:pt x="38467" y="1584579"/>
                  <a:pt x="0" y="1496845"/>
                  <a:pt x="0" y="1400126"/>
                </a:cubicBezTo>
                <a:cubicBezTo>
                  <a:pt x="0" y="1295837"/>
                  <a:pt x="44724" y="1201994"/>
                  <a:pt x="116828" y="1137593"/>
                </a:cubicBezTo>
                <a:cubicBezTo>
                  <a:pt x="54264" y="1073704"/>
                  <a:pt x="15986" y="986164"/>
                  <a:pt x="15986" y="889683"/>
                </a:cubicBezTo>
                <a:cubicBezTo>
                  <a:pt x="15986" y="779482"/>
                  <a:pt x="65925" y="680945"/>
                  <a:pt x="145453" y="616722"/>
                </a:cubicBezTo>
                <a:cubicBezTo>
                  <a:pt x="75366" y="552267"/>
                  <a:pt x="31972" y="459676"/>
                  <a:pt x="31972" y="356950"/>
                </a:cubicBezTo>
                <a:cubicBezTo>
                  <a:pt x="31972" y="159812"/>
                  <a:pt x="191784" y="0"/>
                  <a:pt x="3889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2" name="Freeform 101">
            <a:extLst>
              <a:ext uri="{FF2B5EF4-FFF2-40B4-BE49-F238E27FC236}">
                <a16:creationId xmlns:a16="http://schemas.microsoft.com/office/drawing/2014/main" xmlns="" id="{398DE87D-E996-4168-8931-FBF1633FDCD5}"/>
              </a:ext>
            </a:extLst>
          </p:cNvPr>
          <p:cNvSpPr/>
          <p:nvPr/>
        </p:nvSpPr>
        <p:spPr>
          <a:xfrm>
            <a:off x="9253657" y="1427000"/>
            <a:ext cx="284691" cy="379029"/>
          </a:xfrm>
          <a:custGeom>
            <a:avLst/>
            <a:gdLst>
              <a:gd name="connsiteX0" fmla="*/ 143301 w 1910686"/>
              <a:gd name="connsiteY0" fmla="*/ 0 h 3268639"/>
              <a:gd name="connsiteX1" fmla="*/ 0 w 1910686"/>
              <a:gd name="connsiteY1" fmla="*/ 1705970 h 3268639"/>
              <a:gd name="connsiteX2" fmla="*/ 436728 w 1910686"/>
              <a:gd name="connsiteY2" fmla="*/ 3268639 h 3268639"/>
              <a:gd name="connsiteX3" fmla="*/ 928047 w 1910686"/>
              <a:gd name="connsiteY3" fmla="*/ 1944806 h 3268639"/>
              <a:gd name="connsiteX4" fmla="*/ 1364776 w 1910686"/>
              <a:gd name="connsiteY4" fmla="*/ 3268639 h 3268639"/>
              <a:gd name="connsiteX5" fmla="*/ 1910686 w 1910686"/>
              <a:gd name="connsiteY5" fmla="*/ 1726442 h 3268639"/>
              <a:gd name="connsiteX6" fmla="*/ 1603612 w 1910686"/>
              <a:gd name="connsiteY6" fmla="*/ 6824 h 3268639"/>
              <a:gd name="connsiteX7" fmla="*/ 1521725 w 1910686"/>
              <a:gd name="connsiteY7" fmla="*/ 20472 h 3268639"/>
              <a:gd name="connsiteX8" fmla="*/ 907576 w 1910686"/>
              <a:gd name="connsiteY8" fmla="*/ 163773 h 3268639"/>
              <a:gd name="connsiteX9" fmla="*/ 143301 w 1910686"/>
              <a:gd name="connsiteY9" fmla="*/ 0 h 3268639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326627 w 2094012"/>
              <a:gd name="connsiteY0" fmla="*/ 27296 h 3261815"/>
              <a:gd name="connsiteX1" fmla="*/ 183326 w 2094012"/>
              <a:gd name="connsiteY1" fmla="*/ 1699146 h 3261815"/>
              <a:gd name="connsiteX2" fmla="*/ 620054 w 2094012"/>
              <a:gd name="connsiteY2" fmla="*/ 3261815 h 3261815"/>
              <a:gd name="connsiteX3" fmla="*/ 1111373 w 2094012"/>
              <a:gd name="connsiteY3" fmla="*/ 1937982 h 3261815"/>
              <a:gd name="connsiteX4" fmla="*/ 1548102 w 2094012"/>
              <a:gd name="connsiteY4" fmla="*/ 3261815 h 3261815"/>
              <a:gd name="connsiteX5" fmla="*/ 2094012 w 2094012"/>
              <a:gd name="connsiteY5" fmla="*/ 1719618 h 3261815"/>
              <a:gd name="connsiteX6" fmla="*/ 1786938 w 2094012"/>
              <a:gd name="connsiteY6" fmla="*/ 0 h 3261815"/>
              <a:gd name="connsiteX7" fmla="*/ 1705051 w 2094012"/>
              <a:gd name="connsiteY7" fmla="*/ 13648 h 3261815"/>
              <a:gd name="connsiteX8" fmla="*/ 1090902 w 2094012"/>
              <a:gd name="connsiteY8" fmla="*/ 156949 h 3261815"/>
              <a:gd name="connsiteX9" fmla="*/ 326627 w 2094012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377501 w 2144886"/>
              <a:gd name="connsiteY0" fmla="*/ 27296 h 3261815"/>
              <a:gd name="connsiteX1" fmla="*/ 295615 w 2144886"/>
              <a:gd name="connsiteY1" fmla="*/ 1774209 h 3261815"/>
              <a:gd name="connsiteX2" fmla="*/ 670928 w 2144886"/>
              <a:gd name="connsiteY2" fmla="*/ 3261815 h 3261815"/>
              <a:gd name="connsiteX3" fmla="*/ 1162247 w 2144886"/>
              <a:gd name="connsiteY3" fmla="*/ 1937982 h 3261815"/>
              <a:gd name="connsiteX4" fmla="*/ 1598976 w 2144886"/>
              <a:gd name="connsiteY4" fmla="*/ 3261815 h 3261815"/>
              <a:gd name="connsiteX5" fmla="*/ 2144886 w 2144886"/>
              <a:gd name="connsiteY5" fmla="*/ 1719618 h 3261815"/>
              <a:gd name="connsiteX6" fmla="*/ 1837812 w 2144886"/>
              <a:gd name="connsiteY6" fmla="*/ 0 h 3261815"/>
              <a:gd name="connsiteX7" fmla="*/ 1755925 w 2144886"/>
              <a:gd name="connsiteY7" fmla="*/ 13648 h 3261815"/>
              <a:gd name="connsiteX8" fmla="*/ 1141776 w 2144886"/>
              <a:gd name="connsiteY8" fmla="*/ 156949 h 3261815"/>
              <a:gd name="connsiteX9" fmla="*/ 377501 w 2144886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80396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205171"/>
              <a:gd name="connsiteY0" fmla="*/ 27296 h 3261815"/>
              <a:gd name="connsiteX1" fmla="*/ 322444 w 2205171"/>
              <a:gd name="connsiteY1" fmla="*/ 1801504 h 3261815"/>
              <a:gd name="connsiteX2" fmla="*/ 704581 w 2205171"/>
              <a:gd name="connsiteY2" fmla="*/ 3261815 h 3261815"/>
              <a:gd name="connsiteX3" fmla="*/ 1216372 w 2205171"/>
              <a:gd name="connsiteY3" fmla="*/ 1951629 h 3261815"/>
              <a:gd name="connsiteX4" fmla="*/ 1707692 w 2205171"/>
              <a:gd name="connsiteY4" fmla="*/ 3254991 h 3261815"/>
              <a:gd name="connsiteX5" fmla="*/ 2144420 w 2205171"/>
              <a:gd name="connsiteY5" fmla="*/ 1753737 h 3261815"/>
              <a:gd name="connsiteX6" fmla="*/ 1871465 w 2205171"/>
              <a:gd name="connsiteY6" fmla="*/ 0 h 3261815"/>
              <a:gd name="connsiteX7" fmla="*/ 1789578 w 2205171"/>
              <a:gd name="connsiteY7" fmla="*/ 13648 h 3261815"/>
              <a:gd name="connsiteX8" fmla="*/ 1175429 w 2205171"/>
              <a:gd name="connsiteY8" fmla="*/ 156949 h 3261815"/>
              <a:gd name="connsiteX9" fmla="*/ 411154 w 2205171"/>
              <a:gd name="connsiteY9" fmla="*/ 27296 h 3261815"/>
              <a:gd name="connsiteX0" fmla="*/ 411154 w 2145061"/>
              <a:gd name="connsiteY0" fmla="*/ 23869 h 3258388"/>
              <a:gd name="connsiteX1" fmla="*/ 322444 w 2145061"/>
              <a:gd name="connsiteY1" fmla="*/ 1798077 h 3258388"/>
              <a:gd name="connsiteX2" fmla="*/ 704581 w 2145061"/>
              <a:gd name="connsiteY2" fmla="*/ 3258388 h 3258388"/>
              <a:gd name="connsiteX3" fmla="*/ 1216372 w 2145061"/>
              <a:gd name="connsiteY3" fmla="*/ 1948202 h 3258388"/>
              <a:gd name="connsiteX4" fmla="*/ 1707692 w 2145061"/>
              <a:gd name="connsiteY4" fmla="*/ 3251564 h 3258388"/>
              <a:gd name="connsiteX5" fmla="*/ 2144420 w 2145061"/>
              <a:gd name="connsiteY5" fmla="*/ 1750310 h 3258388"/>
              <a:gd name="connsiteX6" fmla="*/ 1789578 w 2145061"/>
              <a:gd name="connsiteY6" fmla="*/ 10221 h 3258388"/>
              <a:gd name="connsiteX7" fmla="*/ 1175429 w 2145061"/>
              <a:gd name="connsiteY7" fmla="*/ 153522 h 3258388"/>
              <a:gd name="connsiteX8" fmla="*/ 411154 w 2145061"/>
              <a:gd name="connsiteY8" fmla="*/ 23869 h 3258388"/>
              <a:gd name="connsiteX0" fmla="*/ 411154 w 2146076"/>
              <a:gd name="connsiteY0" fmla="*/ 23869 h 3258388"/>
              <a:gd name="connsiteX1" fmla="*/ 322444 w 2146076"/>
              <a:gd name="connsiteY1" fmla="*/ 1798077 h 3258388"/>
              <a:gd name="connsiteX2" fmla="*/ 704581 w 2146076"/>
              <a:gd name="connsiteY2" fmla="*/ 3258388 h 3258388"/>
              <a:gd name="connsiteX3" fmla="*/ 1216372 w 2146076"/>
              <a:gd name="connsiteY3" fmla="*/ 1948202 h 3258388"/>
              <a:gd name="connsiteX4" fmla="*/ 1707692 w 2146076"/>
              <a:gd name="connsiteY4" fmla="*/ 3251564 h 3258388"/>
              <a:gd name="connsiteX5" fmla="*/ 2144420 w 2146076"/>
              <a:gd name="connsiteY5" fmla="*/ 1750310 h 3258388"/>
              <a:gd name="connsiteX6" fmla="*/ 1926056 w 2146076"/>
              <a:gd name="connsiteY6" fmla="*/ 17045 h 3258388"/>
              <a:gd name="connsiteX7" fmla="*/ 1175429 w 2146076"/>
              <a:gd name="connsiteY7" fmla="*/ 153522 h 3258388"/>
              <a:gd name="connsiteX8" fmla="*/ 411154 w 2146076"/>
              <a:gd name="connsiteY8" fmla="*/ 23869 h 3258388"/>
              <a:gd name="connsiteX0" fmla="*/ 411154 w 2374416"/>
              <a:gd name="connsiteY0" fmla="*/ 23869 h 3258388"/>
              <a:gd name="connsiteX1" fmla="*/ 322444 w 2374416"/>
              <a:gd name="connsiteY1" fmla="*/ 1798077 h 3258388"/>
              <a:gd name="connsiteX2" fmla="*/ 704581 w 2374416"/>
              <a:gd name="connsiteY2" fmla="*/ 3258388 h 3258388"/>
              <a:gd name="connsiteX3" fmla="*/ 1216372 w 2374416"/>
              <a:gd name="connsiteY3" fmla="*/ 1948202 h 3258388"/>
              <a:gd name="connsiteX4" fmla="*/ 1707692 w 2374416"/>
              <a:gd name="connsiteY4" fmla="*/ 3251564 h 3258388"/>
              <a:gd name="connsiteX5" fmla="*/ 2144420 w 2374416"/>
              <a:gd name="connsiteY5" fmla="*/ 1750310 h 3258388"/>
              <a:gd name="connsiteX6" fmla="*/ 1926056 w 2374416"/>
              <a:gd name="connsiteY6" fmla="*/ 17045 h 3258388"/>
              <a:gd name="connsiteX7" fmla="*/ 1175429 w 2374416"/>
              <a:gd name="connsiteY7" fmla="*/ 153522 h 3258388"/>
              <a:gd name="connsiteX8" fmla="*/ 411154 w 2374416"/>
              <a:gd name="connsiteY8" fmla="*/ 23869 h 3258388"/>
              <a:gd name="connsiteX0" fmla="*/ 411154 w 2441693"/>
              <a:gd name="connsiteY0" fmla="*/ 23869 h 3258388"/>
              <a:gd name="connsiteX1" fmla="*/ 322444 w 2441693"/>
              <a:gd name="connsiteY1" fmla="*/ 1798077 h 3258388"/>
              <a:gd name="connsiteX2" fmla="*/ 704581 w 2441693"/>
              <a:gd name="connsiteY2" fmla="*/ 3258388 h 3258388"/>
              <a:gd name="connsiteX3" fmla="*/ 1216372 w 2441693"/>
              <a:gd name="connsiteY3" fmla="*/ 1948202 h 3258388"/>
              <a:gd name="connsiteX4" fmla="*/ 1707692 w 2441693"/>
              <a:gd name="connsiteY4" fmla="*/ 3251564 h 3258388"/>
              <a:gd name="connsiteX5" fmla="*/ 2144420 w 2441693"/>
              <a:gd name="connsiteY5" fmla="*/ 1750310 h 3258388"/>
              <a:gd name="connsiteX6" fmla="*/ 1926056 w 2441693"/>
              <a:gd name="connsiteY6" fmla="*/ 17045 h 3258388"/>
              <a:gd name="connsiteX7" fmla="*/ 1175429 w 2441693"/>
              <a:gd name="connsiteY7" fmla="*/ 153522 h 3258388"/>
              <a:gd name="connsiteX8" fmla="*/ 411154 w 2441693"/>
              <a:gd name="connsiteY8" fmla="*/ 23869 h 3258388"/>
              <a:gd name="connsiteX0" fmla="*/ 411154 w 2377348"/>
              <a:gd name="connsiteY0" fmla="*/ 23869 h 3258388"/>
              <a:gd name="connsiteX1" fmla="*/ 322444 w 2377348"/>
              <a:gd name="connsiteY1" fmla="*/ 1798077 h 3258388"/>
              <a:gd name="connsiteX2" fmla="*/ 704581 w 2377348"/>
              <a:gd name="connsiteY2" fmla="*/ 3258388 h 3258388"/>
              <a:gd name="connsiteX3" fmla="*/ 1216372 w 2377348"/>
              <a:gd name="connsiteY3" fmla="*/ 1948202 h 3258388"/>
              <a:gd name="connsiteX4" fmla="*/ 1707692 w 2377348"/>
              <a:gd name="connsiteY4" fmla="*/ 3251564 h 3258388"/>
              <a:gd name="connsiteX5" fmla="*/ 2144420 w 2377348"/>
              <a:gd name="connsiteY5" fmla="*/ 1750310 h 3258388"/>
              <a:gd name="connsiteX6" fmla="*/ 1926056 w 2377348"/>
              <a:gd name="connsiteY6" fmla="*/ 17045 h 3258388"/>
              <a:gd name="connsiteX7" fmla="*/ 1175429 w 2377348"/>
              <a:gd name="connsiteY7" fmla="*/ 153522 h 3258388"/>
              <a:gd name="connsiteX8" fmla="*/ 411154 w 2377348"/>
              <a:gd name="connsiteY8" fmla="*/ 23869 h 3258388"/>
              <a:gd name="connsiteX0" fmla="*/ 411154 w 2424220"/>
              <a:gd name="connsiteY0" fmla="*/ 23869 h 3258388"/>
              <a:gd name="connsiteX1" fmla="*/ 322444 w 2424220"/>
              <a:gd name="connsiteY1" fmla="*/ 1798077 h 3258388"/>
              <a:gd name="connsiteX2" fmla="*/ 704581 w 2424220"/>
              <a:gd name="connsiteY2" fmla="*/ 3258388 h 3258388"/>
              <a:gd name="connsiteX3" fmla="*/ 1216372 w 2424220"/>
              <a:gd name="connsiteY3" fmla="*/ 1948202 h 3258388"/>
              <a:gd name="connsiteX4" fmla="*/ 1707692 w 2424220"/>
              <a:gd name="connsiteY4" fmla="*/ 3251564 h 3258388"/>
              <a:gd name="connsiteX5" fmla="*/ 2144420 w 2424220"/>
              <a:gd name="connsiteY5" fmla="*/ 1750310 h 3258388"/>
              <a:gd name="connsiteX6" fmla="*/ 1926056 w 2424220"/>
              <a:gd name="connsiteY6" fmla="*/ 17045 h 3258388"/>
              <a:gd name="connsiteX7" fmla="*/ 1175429 w 2424220"/>
              <a:gd name="connsiteY7" fmla="*/ 153522 h 3258388"/>
              <a:gd name="connsiteX8" fmla="*/ 411154 w 2424220"/>
              <a:gd name="connsiteY8" fmla="*/ 23869 h 3258388"/>
              <a:gd name="connsiteX0" fmla="*/ 411154 w 2449010"/>
              <a:gd name="connsiteY0" fmla="*/ 23869 h 3258388"/>
              <a:gd name="connsiteX1" fmla="*/ 322444 w 2449010"/>
              <a:gd name="connsiteY1" fmla="*/ 1798077 h 3258388"/>
              <a:gd name="connsiteX2" fmla="*/ 704581 w 2449010"/>
              <a:gd name="connsiteY2" fmla="*/ 3258388 h 3258388"/>
              <a:gd name="connsiteX3" fmla="*/ 1216372 w 2449010"/>
              <a:gd name="connsiteY3" fmla="*/ 1948202 h 3258388"/>
              <a:gd name="connsiteX4" fmla="*/ 1707692 w 2449010"/>
              <a:gd name="connsiteY4" fmla="*/ 3251564 h 3258388"/>
              <a:gd name="connsiteX5" fmla="*/ 2144420 w 2449010"/>
              <a:gd name="connsiteY5" fmla="*/ 1750310 h 3258388"/>
              <a:gd name="connsiteX6" fmla="*/ 1926056 w 2449010"/>
              <a:gd name="connsiteY6" fmla="*/ 17045 h 3258388"/>
              <a:gd name="connsiteX7" fmla="*/ 1175429 w 2449010"/>
              <a:gd name="connsiteY7" fmla="*/ 153522 h 3258388"/>
              <a:gd name="connsiteX8" fmla="*/ 411154 w 2449010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3593" h="3258388">
                <a:moveTo>
                  <a:pt x="411154" y="23869"/>
                </a:moveTo>
                <a:cubicBezTo>
                  <a:pt x="-257586" y="355964"/>
                  <a:pt x="22194" y="1036078"/>
                  <a:pt x="322444" y="1798077"/>
                </a:cubicBezTo>
                <a:cubicBezTo>
                  <a:pt x="338366" y="2660163"/>
                  <a:pt x="545357" y="3249289"/>
                  <a:pt x="704581" y="3258388"/>
                </a:cubicBezTo>
                <a:cubicBezTo>
                  <a:pt x="1018479" y="3247015"/>
                  <a:pt x="779644" y="1925457"/>
                  <a:pt x="1216372" y="1948202"/>
                </a:cubicBezTo>
                <a:cubicBezTo>
                  <a:pt x="1580313" y="1945929"/>
                  <a:pt x="1473406" y="3281133"/>
                  <a:pt x="1707692" y="3251564"/>
                </a:cubicBezTo>
                <a:cubicBezTo>
                  <a:pt x="2048886" y="3121910"/>
                  <a:pt x="2001118" y="2180214"/>
                  <a:pt x="2144420" y="1750310"/>
                </a:cubicBezTo>
                <a:cubicBezTo>
                  <a:pt x="2451495" y="1080432"/>
                  <a:pt x="2681232" y="64812"/>
                  <a:pt x="1926056" y="17045"/>
                </a:cubicBezTo>
                <a:lnTo>
                  <a:pt x="1175429" y="153522"/>
                </a:lnTo>
                <a:cubicBezTo>
                  <a:pt x="920671" y="110304"/>
                  <a:pt x="679560" y="-62566"/>
                  <a:pt x="411154" y="238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13" name="Group 102">
            <a:extLst>
              <a:ext uri="{FF2B5EF4-FFF2-40B4-BE49-F238E27FC236}">
                <a16:creationId xmlns:a16="http://schemas.microsoft.com/office/drawing/2014/main" xmlns="" id="{3B22177F-3D45-4A9B-976C-0E5FC31B92C4}"/>
              </a:ext>
            </a:extLst>
          </p:cNvPr>
          <p:cNvGrpSpPr>
            <a:grpSpLocks noChangeAspect="1"/>
          </p:cNvGrpSpPr>
          <p:nvPr/>
        </p:nvGrpSpPr>
        <p:grpSpPr>
          <a:xfrm>
            <a:off x="6780616" y="2370146"/>
            <a:ext cx="325734" cy="529812"/>
            <a:chOff x="2071598" y="2060848"/>
            <a:chExt cx="1917605" cy="3137144"/>
          </a:xfrm>
          <a:solidFill>
            <a:schemeClr val="accent4"/>
          </a:solidFill>
        </p:grpSpPr>
        <p:sp>
          <p:nvSpPr>
            <p:cNvPr id="14" name="Freeform 103">
              <a:extLst>
                <a:ext uri="{FF2B5EF4-FFF2-40B4-BE49-F238E27FC236}">
                  <a16:creationId xmlns:a16="http://schemas.microsoft.com/office/drawing/2014/main" xmlns="" id="{45551A25-8F0E-4347-975E-A924A7130E47}"/>
                </a:ext>
              </a:extLst>
            </p:cNvPr>
            <p:cNvSpPr/>
            <p:nvPr/>
          </p:nvSpPr>
          <p:spPr>
            <a:xfrm>
              <a:off x="2483768" y="206084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5" name="Freeform 104">
              <a:extLst>
                <a:ext uri="{FF2B5EF4-FFF2-40B4-BE49-F238E27FC236}">
                  <a16:creationId xmlns:a16="http://schemas.microsoft.com/office/drawing/2014/main" xmlns="" id="{1D56ED84-718A-4F64-9201-3371A122B353}"/>
                </a:ext>
              </a:extLst>
            </p:cNvPr>
            <p:cNvSpPr/>
            <p:nvPr/>
          </p:nvSpPr>
          <p:spPr>
            <a:xfrm rot="21253755">
              <a:off x="2170737" y="2710023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6" name="Freeform 105">
              <a:extLst>
                <a:ext uri="{FF2B5EF4-FFF2-40B4-BE49-F238E27FC236}">
                  <a16:creationId xmlns:a16="http://schemas.microsoft.com/office/drawing/2014/main" xmlns="" id="{C13BBB19-70FE-4952-97D0-FDEBC2A1BBF6}"/>
                </a:ext>
              </a:extLst>
            </p:cNvPr>
            <p:cNvSpPr/>
            <p:nvPr/>
          </p:nvSpPr>
          <p:spPr>
            <a:xfrm rot="20634645">
              <a:off x="2071598" y="3466865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7" name="Freeform 106">
              <a:extLst>
                <a:ext uri="{FF2B5EF4-FFF2-40B4-BE49-F238E27FC236}">
                  <a16:creationId xmlns:a16="http://schemas.microsoft.com/office/drawing/2014/main" xmlns="" id="{7ABD01DA-F7D7-478D-A532-2A1B78A013CF}"/>
                </a:ext>
              </a:extLst>
            </p:cNvPr>
            <p:cNvSpPr/>
            <p:nvPr/>
          </p:nvSpPr>
          <p:spPr>
            <a:xfrm rot="19632933">
              <a:off x="2257651" y="418223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18" name="Freeform 107">
            <a:extLst>
              <a:ext uri="{FF2B5EF4-FFF2-40B4-BE49-F238E27FC236}">
                <a16:creationId xmlns:a16="http://schemas.microsoft.com/office/drawing/2014/main" xmlns="" id="{5F7DADB8-BA7C-4AE5-BF1E-BC82543D1EA9}"/>
              </a:ext>
            </a:extLst>
          </p:cNvPr>
          <p:cNvSpPr>
            <a:spLocks noChangeAspect="1"/>
          </p:cNvSpPr>
          <p:nvPr/>
        </p:nvSpPr>
        <p:spPr>
          <a:xfrm>
            <a:off x="7691804" y="2370146"/>
            <a:ext cx="169894" cy="529812"/>
          </a:xfrm>
          <a:custGeom>
            <a:avLst/>
            <a:gdLst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25685 w 779830"/>
              <a:gd name="connsiteY0" fmla="*/ 1331843 h 2449001"/>
              <a:gd name="connsiteX1" fmla="*/ 537004 w 779830"/>
              <a:gd name="connsiteY1" fmla="*/ 1379551 h 2449001"/>
              <a:gd name="connsiteX2" fmla="*/ 758434 w 779830"/>
              <a:gd name="connsiteY2" fmla="*/ 1406369 h 2449001"/>
              <a:gd name="connsiteX3" fmla="*/ 620492 w 779830"/>
              <a:gd name="connsiteY3" fmla="*/ 1741335 h 2449001"/>
              <a:gd name="connsiteX4" fmla="*/ 604589 w 779830"/>
              <a:gd name="connsiteY4" fmla="*/ 2441050 h 2449001"/>
              <a:gd name="connsiteX5" fmla="*/ 314367 w 779830"/>
              <a:gd name="connsiteY5" fmla="*/ 2445025 h 2449001"/>
              <a:gd name="connsiteX6" fmla="*/ 207024 w 779830"/>
              <a:gd name="connsiteY6" fmla="*/ 1673750 h 2449001"/>
              <a:gd name="connsiteX7" fmla="*/ 203049 w 779830"/>
              <a:gd name="connsiteY7" fmla="*/ 2441050 h 2449001"/>
              <a:gd name="connsiteX8" fmla="*/ 131487 w 779830"/>
              <a:gd name="connsiteY8" fmla="*/ 2449001 h 2449001"/>
              <a:gd name="connsiteX9" fmla="*/ 290 w 779830"/>
              <a:gd name="connsiteY9" fmla="*/ 1701579 h 2449001"/>
              <a:gd name="connsiteX10" fmla="*/ 95803 w 779830"/>
              <a:gd name="connsiteY10" fmla="*/ 1597201 h 2449001"/>
              <a:gd name="connsiteX11" fmla="*/ 84332 w 779830"/>
              <a:gd name="connsiteY11" fmla="*/ 1389262 h 2449001"/>
              <a:gd name="connsiteX12" fmla="*/ 334245 w 779830"/>
              <a:gd name="connsiteY12" fmla="*/ 1375575 h 2449001"/>
              <a:gd name="connsiteX13" fmla="*/ 425685 w 779830"/>
              <a:gd name="connsiteY13" fmla="*/ 1331843 h 2449001"/>
              <a:gd name="connsiteX14" fmla="*/ 238828 w 779830"/>
              <a:gd name="connsiteY14" fmla="*/ 0 h 2449001"/>
              <a:gd name="connsiteX15" fmla="*/ 552904 w 779830"/>
              <a:gd name="connsiteY15" fmla="*/ 0 h 2449001"/>
              <a:gd name="connsiteX16" fmla="*/ 684102 w 779830"/>
              <a:gd name="connsiteY16" fmla="*/ 962108 h 2449001"/>
              <a:gd name="connsiteX17" fmla="*/ 719882 w 779830"/>
              <a:gd name="connsiteY17" fmla="*/ 1307990 h 2449001"/>
              <a:gd name="connsiteX18" fmla="*/ 409781 w 779830"/>
              <a:gd name="connsiteY18" fmla="*/ 1268233 h 2449001"/>
              <a:gd name="connsiteX19" fmla="*/ 99681 w 779830"/>
              <a:gd name="connsiteY19" fmla="*/ 1288111 h 2449001"/>
              <a:gd name="connsiteX20" fmla="*/ 119559 w 779830"/>
              <a:gd name="connsiteY20" fmla="*/ 1017766 h 2449001"/>
              <a:gd name="connsiteX21" fmla="*/ 238828 w 779830"/>
              <a:gd name="connsiteY21" fmla="*/ 0 h 2449001"/>
              <a:gd name="connsiteX0" fmla="*/ 425766 w 779911"/>
              <a:gd name="connsiteY0" fmla="*/ 1331843 h 2449001"/>
              <a:gd name="connsiteX1" fmla="*/ 537085 w 779911"/>
              <a:gd name="connsiteY1" fmla="*/ 1379551 h 2449001"/>
              <a:gd name="connsiteX2" fmla="*/ 758515 w 779911"/>
              <a:gd name="connsiteY2" fmla="*/ 1406369 h 2449001"/>
              <a:gd name="connsiteX3" fmla="*/ 620573 w 779911"/>
              <a:gd name="connsiteY3" fmla="*/ 1741335 h 2449001"/>
              <a:gd name="connsiteX4" fmla="*/ 604670 w 779911"/>
              <a:gd name="connsiteY4" fmla="*/ 2441050 h 2449001"/>
              <a:gd name="connsiteX5" fmla="*/ 314448 w 779911"/>
              <a:gd name="connsiteY5" fmla="*/ 2445025 h 2449001"/>
              <a:gd name="connsiteX6" fmla="*/ 207105 w 779911"/>
              <a:gd name="connsiteY6" fmla="*/ 1673750 h 2449001"/>
              <a:gd name="connsiteX7" fmla="*/ 203130 w 779911"/>
              <a:gd name="connsiteY7" fmla="*/ 2441050 h 2449001"/>
              <a:gd name="connsiteX8" fmla="*/ 131568 w 779911"/>
              <a:gd name="connsiteY8" fmla="*/ 2449001 h 2449001"/>
              <a:gd name="connsiteX9" fmla="*/ 371 w 779911"/>
              <a:gd name="connsiteY9" fmla="*/ 1701579 h 2449001"/>
              <a:gd name="connsiteX10" fmla="*/ 95884 w 779911"/>
              <a:gd name="connsiteY10" fmla="*/ 1597201 h 2449001"/>
              <a:gd name="connsiteX11" fmla="*/ 84413 w 779911"/>
              <a:gd name="connsiteY11" fmla="*/ 1389262 h 2449001"/>
              <a:gd name="connsiteX12" fmla="*/ 334326 w 779911"/>
              <a:gd name="connsiteY12" fmla="*/ 1375575 h 2449001"/>
              <a:gd name="connsiteX13" fmla="*/ 425766 w 779911"/>
              <a:gd name="connsiteY13" fmla="*/ 1331843 h 2449001"/>
              <a:gd name="connsiteX14" fmla="*/ 238909 w 779911"/>
              <a:gd name="connsiteY14" fmla="*/ 0 h 2449001"/>
              <a:gd name="connsiteX15" fmla="*/ 552985 w 779911"/>
              <a:gd name="connsiteY15" fmla="*/ 0 h 2449001"/>
              <a:gd name="connsiteX16" fmla="*/ 684183 w 779911"/>
              <a:gd name="connsiteY16" fmla="*/ 962108 h 2449001"/>
              <a:gd name="connsiteX17" fmla="*/ 719963 w 779911"/>
              <a:gd name="connsiteY17" fmla="*/ 1307990 h 2449001"/>
              <a:gd name="connsiteX18" fmla="*/ 409862 w 779911"/>
              <a:gd name="connsiteY18" fmla="*/ 1268233 h 2449001"/>
              <a:gd name="connsiteX19" fmla="*/ 99762 w 779911"/>
              <a:gd name="connsiteY19" fmla="*/ 1288111 h 2449001"/>
              <a:gd name="connsiteX20" fmla="*/ 119640 w 779911"/>
              <a:gd name="connsiteY20" fmla="*/ 1017766 h 2449001"/>
              <a:gd name="connsiteX21" fmla="*/ 238909 w 779911"/>
              <a:gd name="connsiteY21" fmla="*/ 0 h 2449001"/>
              <a:gd name="connsiteX0" fmla="*/ 425696 w 779841"/>
              <a:gd name="connsiteY0" fmla="*/ 1331843 h 2449001"/>
              <a:gd name="connsiteX1" fmla="*/ 537015 w 779841"/>
              <a:gd name="connsiteY1" fmla="*/ 1379551 h 2449001"/>
              <a:gd name="connsiteX2" fmla="*/ 758445 w 779841"/>
              <a:gd name="connsiteY2" fmla="*/ 1406369 h 2449001"/>
              <a:gd name="connsiteX3" fmla="*/ 620503 w 779841"/>
              <a:gd name="connsiteY3" fmla="*/ 1741335 h 2449001"/>
              <a:gd name="connsiteX4" fmla="*/ 604600 w 779841"/>
              <a:gd name="connsiteY4" fmla="*/ 2441050 h 2449001"/>
              <a:gd name="connsiteX5" fmla="*/ 314378 w 779841"/>
              <a:gd name="connsiteY5" fmla="*/ 2445025 h 2449001"/>
              <a:gd name="connsiteX6" fmla="*/ 207035 w 779841"/>
              <a:gd name="connsiteY6" fmla="*/ 1673750 h 2449001"/>
              <a:gd name="connsiteX7" fmla="*/ 203060 w 779841"/>
              <a:gd name="connsiteY7" fmla="*/ 2441050 h 2449001"/>
              <a:gd name="connsiteX8" fmla="*/ 131498 w 779841"/>
              <a:gd name="connsiteY8" fmla="*/ 2449001 h 2449001"/>
              <a:gd name="connsiteX9" fmla="*/ 301 w 779841"/>
              <a:gd name="connsiteY9" fmla="*/ 1701579 h 2449001"/>
              <a:gd name="connsiteX10" fmla="*/ 95814 w 779841"/>
              <a:gd name="connsiteY10" fmla="*/ 1597201 h 2449001"/>
              <a:gd name="connsiteX11" fmla="*/ 84343 w 779841"/>
              <a:gd name="connsiteY11" fmla="*/ 1389262 h 2449001"/>
              <a:gd name="connsiteX12" fmla="*/ 334256 w 779841"/>
              <a:gd name="connsiteY12" fmla="*/ 1375575 h 2449001"/>
              <a:gd name="connsiteX13" fmla="*/ 425696 w 779841"/>
              <a:gd name="connsiteY13" fmla="*/ 1331843 h 2449001"/>
              <a:gd name="connsiteX14" fmla="*/ 238839 w 779841"/>
              <a:gd name="connsiteY14" fmla="*/ 0 h 2449001"/>
              <a:gd name="connsiteX15" fmla="*/ 552915 w 779841"/>
              <a:gd name="connsiteY15" fmla="*/ 0 h 2449001"/>
              <a:gd name="connsiteX16" fmla="*/ 684113 w 779841"/>
              <a:gd name="connsiteY16" fmla="*/ 962108 h 2449001"/>
              <a:gd name="connsiteX17" fmla="*/ 719893 w 779841"/>
              <a:gd name="connsiteY17" fmla="*/ 1307990 h 2449001"/>
              <a:gd name="connsiteX18" fmla="*/ 409792 w 779841"/>
              <a:gd name="connsiteY18" fmla="*/ 1268233 h 2449001"/>
              <a:gd name="connsiteX19" fmla="*/ 99692 w 779841"/>
              <a:gd name="connsiteY19" fmla="*/ 1288111 h 2449001"/>
              <a:gd name="connsiteX20" fmla="*/ 119570 w 779841"/>
              <a:gd name="connsiteY20" fmla="*/ 1017766 h 2449001"/>
              <a:gd name="connsiteX21" fmla="*/ 238839 w 779841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19570 w 794874"/>
              <a:gd name="connsiteY20" fmla="*/ 1017766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1314"/>
              <a:gd name="connsiteY0" fmla="*/ 1331843 h 2449001"/>
              <a:gd name="connsiteX1" fmla="*/ 537015 w 791314"/>
              <a:gd name="connsiteY1" fmla="*/ 1379551 h 2449001"/>
              <a:gd name="connsiteX2" fmla="*/ 758445 w 791314"/>
              <a:gd name="connsiteY2" fmla="*/ 1406369 h 2449001"/>
              <a:gd name="connsiteX3" fmla="*/ 620503 w 791314"/>
              <a:gd name="connsiteY3" fmla="*/ 1741335 h 2449001"/>
              <a:gd name="connsiteX4" fmla="*/ 604600 w 791314"/>
              <a:gd name="connsiteY4" fmla="*/ 2441050 h 2449001"/>
              <a:gd name="connsiteX5" fmla="*/ 314378 w 791314"/>
              <a:gd name="connsiteY5" fmla="*/ 2445025 h 2449001"/>
              <a:gd name="connsiteX6" fmla="*/ 207035 w 791314"/>
              <a:gd name="connsiteY6" fmla="*/ 1673750 h 2449001"/>
              <a:gd name="connsiteX7" fmla="*/ 203060 w 791314"/>
              <a:gd name="connsiteY7" fmla="*/ 2441050 h 2449001"/>
              <a:gd name="connsiteX8" fmla="*/ 131498 w 791314"/>
              <a:gd name="connsiteY8" fmla="*/ 2449001 h 2449001"/>
              <a:gd name="connsiteX9" fmla="*/ 301 w 791314"/>
              <a:gd name="connsiteY9" fmla="*/ 1701579 h 2449001"/>
              <a:gd name="connsiteX10" fmla="*/ 95814 w 791314"/>
              <a:gd name="connsiteY10" fmla="*/ 1597201 h 2449001"/>
              <a:gd name="connsiteX11" fmla="*/ 84343 w 791314"/>
              <a:gd name="connsiteY11" fmla="*/ 1389262 h 2449001"/>
              <a:gd name="connsiteX12" fmla="*/ 334256 w 791314"/>
              <a:gd name="connsiteY12" fmla="*/ 1375575 h 2449001"/>
              <a:gd name="connsiteX13" fmla="*/ 425696 w 791314"/>
              <a:gd name="connsiteY13" fmla="*/ 1331843 h 2449001"/>
              <a:gd name="connsiteX14" fmla="*/ 218310 w 791314"/>
              <a:gd name="connsiteY14" fmla="*/ 0 h 2449001"/>
              <a:gd name="connsiteX15" fmla="*/ 570023 w 791314"/>
              <a:gd name="connsiteY15" fmla="*/ 3422 h 2449001"/>
              <a:gd name="connsiteX16" fmla="*/ 677271 w 791314"/>
              <a:gd name="connsiteY16" fmla="*/ 938156 h 2449001"/>
              <a:gd name="connsiteX17" fmla="*/ 719893 w 791314"/>
              <a:gd name="connsiteY17" fmla="*/ 1307990 h 2449001"/>
              <a:gd name="connsiteX18" fmla="*/ 409792 w 791314"/>
              <a:gd name="connsiteY18" fmla="*/ 1268233 h 2449001"/>
              <a:gd name="connsiteX19" fmla="*/ 99692 w 791314"/>
              <a:gd name="connsiteY19" fmla="*/ 1288111 h 2449001"/>
              <a:gd name="connsiteX20" fmla="*/ 133257 w 791314"/>
              <a:gd name="connsiteY20" fmla="*/ 945913 h 2449001"/>
              <a:gd name="connsiteX21" fmla="*/ 218310 w 791314"/>
              <a:gd name="connsiteY21" fmla="*/ 0 h 2449001"/>
              <a:gd name="connsiteX0" fmla="*/ 425696 w 791740"/>
              <a:gd name="connsiteY0" fmla="*/ 1331843 h 2449001"/>
              <a:gd name="connsiteX1" fmla="*/ 537015 w 791740"/>
              <a:gd name="connsiteY1" fmla="*/ 1379551 h 2449001"/>
              <a:gd name="connsiteX2" fmla="*/ 775553 w 791740"/>
              <a:gd name="connsiteY2" fmla="*/ 1406369 h 2449001"/>
              <a:gd name="connsiteX3" fmla="*/ 620503 w 791740"/>
              <a:gd name="connsiteY3" fmla="*/ 1741335 h 2449001"/>
              <a:gd name="connsiteX4" fmla="*/ 604600 w 791740"/>
              <a:gd name="connsiteY4" fmla="*/ 2441050 h 2449001"/>
              <a:gd name="connsiteX5" fmla="*/ 314378 w 791740"/>
              <a:gd name="connsiteY5" fmla="*/ 2445025 h 2449001"/>
              <a:gd name="connsiteX6" fmla="*/ 207035 w 791740"/>
              <a:gd name="connsiteY6" fmla="*/ 1673750 h 2449001"/>
              <a:gd name="connsiteX7" fmla="*/ 203060 w 791740"/>
              <a:gd name="connsiteY7" fmla="*/ 2441050 h 2449001"/>
              <a:gd name="connsiteX8" fmla="*/ 131498 w 791740"/>
              <a:gd name="connsiteY8" fmla="*/ 2449001 h 2449001"/>
              <a:gd name="connsiteX9" fmla="*/ 301 w 791740"/>
              <a:gd name="connsiteY9" fmla="*/ 1701579 h 2449001"/>
              <a:gd name="connsiteX10" fmla="*/ 95814 w 791740"/>
              <a:gd name="connsiteY10" fmla="*/ 1597201 h 2449001"/>
              <a:gd name="connsiteX11" fmla="*/ 84343 w 791740"/>
              <a:gd name="connsiteY11" fmla="*/ 1389262 h 2449001"/>
              <a:gd name="connsiteX12" fmla="*/ 334256 w 791740"/>
              <a:gd name="connsiteY12" fmla="*/ 1375575 h 2449001"/>
              <a:gd name="connsiteX13" fmla="*/ 425696 w 791740"/>
              <a:gd name="connsiteY13" fmla="*/ 1331843 h 2449001"/>
              <a:gd name="connsiteX14" fmla="*/ 218310 w 791740"/>
              <a:gd name="connsiteY14" fmla="*/ 0 h 2449001"/>
              <a:gd name="connsiteX15" fmla="*/ 570023 w 791740"/>
              <a:gd name="connsiteY15" fmla="*/ 3422 h 2449001"/>
              <a:gd name="connsiteX16" fmla="*/ 677271 w 791740"/>
              <a:gd name="connsiteY16" fmla="*/ 938156 h 2449001"/>
              <a:gd name="connsiteX17" fmla="*/ 719893 w 791740"/>
              <a:gd name="connsiteY17" fmla="*/ 1307990 h 2449001"/>
              <a:gd name="connsiteX18" fmla="*/ 409792 w 791740"/>
              <a:gd name="connsiteY18" fmla="*/ 1268233 h 2449001"/>
              <a:gd name="connsiteX19" fmla="*/ 99692 w 791740"/>
              <a:gd name="connsiteY19" fmla="*/ 1288111 h 2449001"/>
              <a:gd name="connsiteX20" fmla="*/ 133257 w 791740"/>
              <a:gd name="connsiteY20" fmla="*/ 945913 h 2449001"/>
              <a:gd name="connsiteX21" fmla="*/ 218310 w 791740"/>
              <a:gd name="connsiteY21" fmla="*/ 0 h 2449001"/>
              <a:gd name="connsiteX0" fmla="*/ 425696 w 798638"/>
              <a:gd name="connsiteY0" fmla="*/ 1331843 h 2449001"/>
              <a:gd name="connsiteX1" fmla="*/ 537015 w 798638"/>
              <a:gd name="connsiteY1" fmla="*/ 1379551 h 2449001"/>
              <a:gd name="connsiteX2" fmla="*/ 775553 w 798638"/>
              <a:gd name="connsiteY2" fmla="*/ 1406369 h 2449001"/>
              <a:gd name="connsiteX3" fmla="*/ 620503 w 798638"/>
              <a:gd name="connsiteY3" fmla="*/ 1741335 h 2449001"/>
              <a:gd name="connsiteX4" fmla="*/ 604600 w 798638"/>
              <a:gd name="connsiteY4" fmla="*/ 2441050 h 2449001"/>
              <a:gd name="connsiteX5" fmla="*/ 314378 w 798638"/>
              <a:gd name="connsiteY5" fmla="*/ 2445025 h 2449001"/>
              <a:gd name="connsiteX6" fmla="*/ 207035 w 798638"/>
              <a:gd name="connsiteY6" fmla="*/ 1673750 h 2449001"/>
              <a:gd name="connsiteX7" fmla="*/ 203060 w 798638"/>
              <a:gd name="connsiteY7" fmla="*/ 2441050 h 2449001"/>
              <a:gd name="connsiteX8" fmla="*/ 131498 w 798638"/>
              <a:gd name="connsiteY8" fmla="*/ 2449001 h 2449001"/>
              <a:gd name="connsiteX9" fmla="*/ 301 w 798638"/>
              <a:gd name="connsiteY9" fmla="*/ 1701579 h 2449001"/>
              <a:gd name="connsiteX10" fmla="*/ 95814 w 798638"/>
              <a:gd name="connsiteY10" fmla="*/ 1597201 h 2449001"/>
              <a:gd name="connsiteX11" fmla="*/ 84343 w 798638"/>
              <a:gd name="connsiteY11" fmla="*/ 1389262 h 2449001"/>
              <a:gd name="connsiteX12" fmla="*/ 334256 w 798638"/>
              <a:gd name="connsiteY12" fmla="*/ 1375575 h 2449001"/>
              <a:gd name="connsiteX13" fmla="*/ 425696 w 798638"/>
              <a:gd name="connsiteY13" fmla="*/ 1331843 h 2449001"/>
              <a:gd name="connsiteX14" fmla="*/ 218310 w 798638"/>
              <a:gd name="connsiteY14" fmla="*/ 0 h 2449001"/>
              <a:gd name="connsiteX15" fmla="*/ 570023 w 798638"/>
              <a:gd name="connsiteY15" fmla="*/ 3422 h 2449001"/>
              <a:gd name="connsiteX16" fmla="*/ 677271 w 798638"/>
              <a:gd name="connsiteY16" fmla="*/ 938156 h 2449001"/>
              <a:gd name="connsiteX17" fmla="*/ 719893 w 798638"/>
              <a:gd name="connsiteY17" fmla="*/ 1307990 h 2449001"/>
              <a:gd name="connsiteX18" fmla="*/ 409792 w 798638"/>
              <a:gd name="connsiteY18" fmla="*/ 1268233 h 2449001"/>
              <a:gd name="connsiteX19" fmla="*/ 99692 w 798638"/>
              <a:gd name="connsiteY19" fmla="*/ 1288111 h 2449001"/>
              <a:gd name="connsiteX20" fmla="*/ 133257 w 798638"/>
              <a:gd name="connsiteY20" fmla="*/ 945913 h 2449001"/>
              <a:gd name="connsiteX21" fmla="*/ 218310 w 798638"/>
              <a:gd name="connsiteY21" fmla="*/ 0 h 2449001"/>
              <a:gd name="connsiteX0" fmla="*/ 425696 w 798137"/>
              <a:gd name="connsiteY0" fmla="*/ 1331843 h 2449001"/>
              <a:gd name="connsiteX1" fmla="*/ 537015 w 798137"/>
              <a:gd name="connsiteY1" fmla="*/ 1379551 h 2449001"/>
              <a:gd name="connsiteX2" fmla="*/ 775553 w 798137"/>
              <a:gd name="connsiteY2" fmla="*/ 1406369 h 2449001"/>
              <a:gd name="connsiteX3" fmla="*/ 613659 w 798137"/>
              <a:gd name="connsiteY3" fmla="*/ 1785816 h 2449001"/>
              <a:gd name="connsiteX4" fmla="*/ 604600 w 798137"/>
              <a:gd name="connsiteY4" fmla="*/ 2441050 h 2449001"/>
              <a:gd name="connsiteX5" fmla="*/ 314378 w 798137"/>
              <a:gd name="connsiteY5" fmla="*/ 2445025 h 2449001"/>
              <a:gd name="connsiteX6" fmla="*/ 207035 w 798137"/>
              <a:gd name="connsiteY6" fmla="*/ 1673750 h 2449001"/>
              <a:gd name="connsiteX7" fmla="*/ 203060 w 798137"/>
              <a:gd name="connsiteY7" fmla="*/ 2441050 h 2449001"/>
              <a:gd name="connsiteX8" fmla="*/ 131498 w 798137"/>
              <a:gd name="connsiteY8" fmla="*/ 2449001 h 2449001"/>
              <a:gd name="connsiteX9" fmla="*/ 301 w 798137"/>
              <a:gd name="connsiteY9" fmla="*/ 1701579 h 2449001"/>
              <a:gd name="connsiteX10" fmla="*/ 95814 w 798137"/>
              <a:gd name="connsiteY10" fmla="*/ 1597201 h 2449001"/>
              <a:gd name="connsiteX11" fmla="*/ 84343 w 798137"/>
              <a:gd name="connsiteY11" fmla="*/ 1389262 h 2449001"/>
              <a:gd name="connsiteX12" fmla="*/ 334256 w 798137"/>
              <a:gd name="connsiteY12" fmla="*/ 1375575 h 2449001"/>
              <a:gd name="connsiteX13" fmla="*/ 425696 w 798137"/>
              <a:gd name="connsiteY13" fmla="*/ 1331843 h 2449001"/>
              <a:gd name="connsiteX14" fmla="*/ 218310 w 798137"/>
              <a:gd name="connsiteY14" fmla="*/ 0 h 2449001"/>
              <a:gd name="connsiteX15" fmla="*/ 570023 w 798137"/>
              <a:gd name="connsiteY15" fmla="*/ 3422 h 2449001"/>
              <a:gd name="connsiteX16" fmla="*/ 677271 w 798137"/>
              <a:gd name="connsiteY16" fmla="*/ 938156 h 2449001"/>
              <a:gd name="connsiteX17" fmla="*/ 719893 w 798137"/>
              <a:gd name="connsiteY17" fmla="*/ 1307990 h 2449001"/>
              <a:gd name="connsiteX18" fmla="*/ 409792 w 798137"/>
              <a:gd name="connsiteY18" fmla="*/ 1268233 h 2449001"/>
              <a:gd name="connsiteX19" fmla="*/ 99692 w 798137"/>
              <a:gd name="connsiteY19" fmla="*/ 1288111 h 2449001"/>
              <a:gd name="connsiteX20" fmla="*/ 133257 w 798137"/>
              <a:gd name="connsiteY20" fmla="*/ 945913 h 2449001"/>
              <a:gd name="connsiteX21" fmla="*/ 218310 w 798137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07035 w 797686"/>
              <a:gd name="connsiteY6" fmla="*/ 1673750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24143 w 797686"/>
              <a:gd name="connsiteY6" fmla="*/ 1721654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05179 w 777169"/>
              <a:gd name="connsiteY0" fmla="*/ 1331843 h 2449001"/>
              <a:gd name="connsiteX1" fmla="*/ 516498 w 777169"/>
              <a:gd name="connsiteY1" fmla="*/ 1379551 h 2449001"/>
              <a:gd name="connsiteX2" fmla="*/ 755036 w 777169"/>
              <a:gd name="connsiteY2" fmla="*/ 1406369 h 2449001"/>
              <a:gd name="connsiteX3" fmla="*/ 593142 w 777169"/>
              <a:gd name="connsiteY3" fmla="*/ 1785816 h 2449001"/>
              <a:gd name="connsiteX4" fmla="*/ 584083 w 777169"/>
              <a:gd name="connsiteY4" fmla="*/ 2441050 h 2449001"/>
              <a:gd name="connsiteX5" fmla="*/ 293861 w 777169"/>
              <a:gd name="connsiteY5" fmla="*/ 2445025 h 2449001"/>
              <a:gd name="connsiteX6" fmla="*/ 203626 w 777169"/>
              <a:gd name="connsiteY6" fmla="*/ 1721654 h 2449001"/>
              <a:gd name="connsiteX7" fmla="*/ 182543 w 777169"/>
              <a:gd name="connsiteY7" fmla="*/ 2441050 h 2449001"/>
              <a:gd name="connsiteX8" fmla="*/ 110981 w 777169"/>
              <a:gd name="connsiteY8" fmla="*/ 2449001 h 2449001"/>
              <a:gd name="connsiteX9" fmla="*/ 313 w 777169"/>
              <a:gd name="connsiteY9" fmla="*/ 1749481 h 2449001"/>
              <a:gd name="connsiteX10" fmla="*/ 92405 w 777169"/>
              <a:gd name="connsiteY10" fmla="*/ 1641682 h 2449001"/>
              <a:gd name="connsiteX11" fmla="*/ 63826 w 777169"/>
              <a:gd name="connsiteY11" fmla="*/ 1389262 h 2449001"/>
              <a:gd name="connsiteX12" fmla="*/ 313739 w 777169"/>
              <a:gd name="connsiteY12" fmla="*/ 1375575 h 2449001"/>
              <a:gd name="connsiteX13" fmla="*/ 405179 w 777169"/>
              <a:gd name="connsiteY13" fmla="*/ 1331843 h 2449001"/>
              <a:gd name="connsiteX14" fmla="*/ 197793 w 777169"/>
              <a:gd name="connsiteY14" fmla="*/ 0 h 2449001"/>
              <a:gd name="connsiteX15" fmla="*/ 549506 w 777169"/>
              <a:gd name="connsiteY15" fmla="*/ 3422 h 2449001"/>
              <a:gd name="connsiteX16" fmla="*/ 656754 w 777169"/>
              <a:gd name="connsiteY16" fmla="*/ 938156 h 2449001"/>
              <a:gd name="connsiteX17" fmla="*/ 699376 w 777169"/>
              <a:gd name="connsiteY17" fmla="*/ 1307990 h 2449001"/>
              <a:gd name="connsiteX18" fmla="*/ 389275 w 777169"/>
              <a:gd name="connsiteY18" fmla="*/ 1268233 h 2449001"/>
              <a:gd name="connsiteX19" fmla="*/ 79175 w 777169"/>
              <a:gd name="connsiteY19" fmla="*/ 1288111 h 2449001"/>
              <a:gd name="connsiteX20" fmla="*/ 112740 w 777169"/>
              <a:gd name="connsiteY20" fmla="*/ 945913 h 2449001"/>
              <a:gd name="connsiteX21" fmla="*/ 197793 w 777169"/>
              <a:gd name="connsiteY21" fmla="*/ 0 h 2449001"/>
              <a:gd name="connsiteX0" fmla="*/ 413332 w 785322"/>
              <a:gd name="connsiteY0" fmla="*/ 1331843 h 2449001"/>
              <a:gd name="connsiteX1" fmla="*/ 524651 w 785322"/>
              <a:gd name="connsiteY1" fmla="*/ 1379551 h 2449001"/>
              <a:gd name="connsiteX2" fmla="*/ 763189 w 785322"/>
              <a:gd name="connsiteY2" fmla="*/ 1406369 h 2449001"/>
              <a:gd name="connsiteX3" fmla="*/ 601295 w 785322"/>
              <a:gd name="connsiteY3" fmla="*/ 1785816 h 2449001"/>
              <a:gd name="connsiteX4" fmla="*/ 592236 w 785322"/>
              <a:gd name="connsiteY4" fmla="*/ 2441050 h 2449001"/>
              <a:gd name="connsiteX5" fmla="*/ 302014 w 785322"/>
              <a:gd name="connsiteY5" fmla="*/ 2445025 h 2449001"/>
              <a:gd name="connsiteX6" fmla="*/ 211779 w 785322"/>
              <a:gd name="connsiteY6" fmla="*/ 1721654 h 2449001"/>
              <a:gd name="connsiteX7" fmla="*/ 190696 w 785322"/>
              <a:gd name="connsiteY7" fmla="*/ 2441050 h 2449001"/>
              <a:gd name="connsiteX8" fmla="*/ 119134 w 785322"/>
              <a:gd name="connsiteY8" fmla="*/ 2449001 h 2449001"/>
              <a:gd name="connsiteX9" fmla="*/ 8466 w 785322"/>
              <a:gd name="connsiteY9" fmla="*/ 1749481 h 2449001"/>
              <a:gd name="connsiteX10" fmla="*/ 100558 w 785322"/>
              <a:gd name="connsiteY10" fmla="*/ 1641682 h 2449001"/>
              <a:gd name="connsiteX11" fmla="*/ 71979 w 785322"/>
              <a:gd name="connsiteY11" fmla="*/ 1389262 h 2449001"/>
              <a:gd name="connsiteX12" fmla="*/ 321892 w 785322"/>
              <a:gd name="connsiteY12" fmla="*/ 1375575 h 2449001"/>
              <a:gd name="connsiteX13" fmla="*/ 413332 w 785322"/>
              <a:gd name="connsiteY13" fmla="*/ 1331843 h 2449001"/>
              <a:gd name="connsiteX14" fmla="*/ 205946 w 785322"/>
              <a:gd name="connsiteY14" fmla="*/ 0 h 2449001"/>
              <a:gd name="connsiteX15" fmla="*/ 557659 w 785322"/>
              <a:gd name="connsiteY15" fmla="*/ 3422 h 2449001"/>
              <a:gd name="connsiteX16" fmla="*/ 664907 w 785322"/>
              <a:gd name="connsiteY16" fmla="*/ 938156 h 2449001"/>
              <a:gd name="connsiteX17" fmla="*/ 707529 w 785322"/>
              <a:gd name="connsiteY17" fmla="*/ 1307990 h 2449001"/>
              <a:gd name="connsiteX18" fmla="*/ 397428 w 785322"/>
              <a:gd name="connsiteY18" fmla="*/ 1268233 h 2449001"/>
              <a:gd name="connsiteX19" fmla="*/ 87328 w 785322"/>
              <a:gd name="connsiteY19" fmla="*/ 1288111 h 2449001"/>
              <a:gd name="connsiteX20" fmla="*/ 120893 w 785322"/>
              <a:gd name="connsiteY20" fmla="*/ 945913 h 2449001"/>
              <a:gd name="connsiteX21" fmla="*/ 205946 w 785322"/>
              <a:gd name="connsiteY21" fmla="*/ 0 h 244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85322" h="2449001">
                <a:moveTo>
                  <a:pt x="413332" y="1331843"/>
                </a:moveTo>
                <a:cubicBezTo>
                  <a:pt x="470316" y="1339795"/>
                  <a:pt x="487545" y="1363648"/>
                  <a:pt x="524651" y="1379551"/>
                </a:cubicBezTo>
                <a:cubicBezTo>
                  <a:pt x="598461" y="1388490"/>
                  <a:pt x="730438" y="1342684"/>
                  <a:pt x="763189" y="1406369"/>
                </a:cubicBezTo>
                <a:cubicBezTo>
                  <a:pt x="860365" y="1644887"/>
                  <a:pt x="606378" y="1660931"/>
                  <a:pt x="601295" y="1785816"/>
                </a:cubicBezTo>
                <a:cubicBezTo>
                  <a:pt x="592018" y="1995200"/>
                  <a:pt x="585610" y="2024932"/>
                  <a:pt x="592236" y="2441050"/>
                </a:cubicBezTo>
                <a:lnTo>
                  <a:pt x="302014" y="2445025"/>
                </a:lnTo>
                <a:cubicBezTo>
                  <a:pt x="266233" y="2198535"/>
                  <a:pt x="340856" y="1660357"/>
                  <a:pt x="211779" y="1721654"/>
                </a:cubicBezTo>
                <a:cubicBezTo>
                  <a:pt x="170697" y="1762736"/>
                  <a:pt x="192021" y="2185283"/>
                  <a:pt x="190696" y="2441050"/>
                </a:cubicBezTo>
                <a:cubicBezTo>
                  <a:pt x="146301" y="2445688"/>
                  <a:pt x="179432" y="2445688"/>
                  <a:pt x="119134" y="2449001"/>
                </a:cubicBezTo>
                <a:cubicBezTo>
                  <a:pt x="103231" y="1623390"/>
                  <a:pt x="60150" y="1875377"/>
                  <a:pt x="8466" y="1749481"/>
                </a:cubicBezTo>
                <a:cubicBezTo>
                  <a:pt x="-31697" y="1604092"/>
                  <a:pt x="83130" y="1642413"/>
                  <a:pt x="100558" y="1641682"/>
                </a:cubicBezTo>
                <a:cubicBezTo>
                  <a:pt x="5622" y="1561516"/>
                  <a:pt x="-3874" y="1450657"/>
                  <a:pt x="71979" y="1389262"/>
                </a:cubicBezTo>
                <a:cubicBezTo>
                  <a:pt x="119567" y="1358010"/>
                  <a:pt x="239728" y="1375575"/>
                  <a:pt x="321892" y="1375575"/>
                </a:cubicBezTo>
                <a:cubicBezTo>
                  <a:pt x="347071" y="1360998"/>
                  <a:pt x="364299" y="1334493"/>
                  <a:pt x="413332" y="1331843"/>
                </a:cubicBezTo>
                <a:close/>
                <a:moveTo>
                  <a:pt x="205946" y="0"/>
                </a:moveTo>
                <a:lnTo>
                  <a:pt x="557659" y="3422"/>
                </a:lnTo>
                <a:cubicBezTo>
                  <a:pt x="580863" y="327547"/>
                  <a:pt x="489978" y="820211"/>
                  <a:pt x="664907" y="938156"/>
                </a:cubicBezTo>
                <a:cubicBezTo>
                  <a:pt x="834535" y="1061401"/>
                  <a:pt x="785141" y="1256861"/>
                  <a:pt x="707529" y="1307990"/>
                </a:cubicBezTo>
                <a:cubicBezTo>
                  <a:pt x="596211" y="1362324"/>
                  <a:pt x="496819" y="1313291"/>
                  <a:pt x="397428" y="1268233"/>
                </a:cubicBezTo>
                <a:cubicBezTo>
                  <a:pt x="324542" y="1317265"/>
                  <a:pt x="192020" y="1358347"/>
                  <a:pt x="87328" y="1288111"/>
                </a:cubicBezTo>
                <a:cubicBezTo>
                  <a:pt x="-33267" y="1184744"/>
                  <a:pt x="58608" y="985670"/>
                  <a:pt x="120893" y="945913"/>
                </a:cubicBezTo>
                <a:cubicBezTo>
                  <a:pt x="259584" y="846619"/>
                  <a:pt x="211126" y="365206"/>
                  <a:pt x="20594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9" name="Freeform 108">
            <a:extLst>
              <a:ext uri="{FF2B5EF4-FFF2-40B4-BE49-F238E27FC236}">
                <a16:creationId xmlns:a16="http://schemas.microsoft.com/office/drawing/2014/main" xmlns="" id="{6A02011B-41CE-4E20-9214-001F7D847E12}"/>
              </a:ext>
            </a:extLst>
          </p:cNvPr>
          <p:cNvSpPr/>
          <p:nvPr/>
        </p:nvSpPr>
        <p:spPr>
          <a:xfrm>
            <a:off x="4203089" y="2357775"/>
            <a:ext cx="501857" cy="554554"/>
          </a:xfrm>
          <a:custGeom>
            <a:avLst/>
            <a:gdLst/>
            <a:ahLst/>
            <a:cxnLst/>
            <a:rect l="l" t="t" r="r" b="b"/>
            <a:pathLst>
              <a:path w="341005" h="376812">
                <a:moveTo>
                  <a:pt x="179590" y="105941"/>
                </a:moveTo>
                <a:cubicBezTo>
                  <a:pt x="189466" y="103284"/>
                  <a:pt x="200229" y="106383"/>
                  <a:pt x="207502" y="113978"/>
                </a:cubicBezTo>
                <a:lnTo>
                  <a:pt x="205155" y="116193"/>
                </a:lnTo>
                <a:cubicBezTo>
                  <a:pt x="198727" y="109493"/>
                  <a:pt x="189244" y="106732"/>
                  <a:pt x="180543" y="109027"/>
                </a:cubicBezTo>
                <a:cubicBezTo>
                  <a:pt x="171284" y="111470"/>
                  <a:pt x="164597" y="119184"/>
                  <a:pt x="163491" y="128699"/>
                </a:cubicBezTo>
                <a:lnTo>
                  <a:pt x="160301" y="128192"/>
                </a:lnTo>
                <a:cubicBezTo>
                  <a:pt x="160626" y="125509"/>
                  <a:pt x="161343" y="122953"/>
                  <a:pt x="162397" y="120583"/>
                </a:cubicBezTo>
                <a:cubicBezTo>
                  <a:pt x="163188" y="118806"/>
                  <a:pt x="164168" y="117134"/>
                  <a:pt x="165317" y="115593"/>
                </a:cubicBezTo>
                <a:close/>
                <a:moveTo>
                  <a:pt x="184774" y="76800"/>
                </a:moveTo>
                <a:cubicBezTo>
                  <a:pt x="189722" y="75892"/>
                  <a:pt x="194950" y="76276"/>
                  <a:pt x="199898" y="78055"/>
                </a:cubicBezTo>
                <a:lnTo>
                  <a:pt x="198784" y="81085"/>
                </a:lnTo>
                <a:cubicBezTo>
                  <a:pt x="190044" y="77951"/>
                  <a:pt x="180324" y="79705"/>
                  <a:pt x="173557" y="85636"/>
                </a:cubicBezTo>
                <a:cubicBezTo>
                  <a:pt x="166357" y="91948"/>
                  <a:pt x="163808" y="101834"/>
                  <a:pt x="167057" y="110845"/>
                </a:cubicBezTo>
                <a:lnTo>
                  <a:pt x="163976" y="111813"/>
                </a:lnTo>
                <a:cubicBezTo>
                  <a:pt x="161264" y="104174"/>
                  <a:pt x="162206" y="95982"/>
                  <a:pt x="166259" y="89343"/>
                </a:cubicBezTo>
                <a:lnTo>
                  <a:pt x="171329" y="83298"/>
                </a:lnTo>
                <a:cubicBezTo>
                  <a:pt x="175158" y="79908"/>
                  <a:pt x="179826" y="77708"/>
                  <a:pt x="184774" y="76800"/>
                </a:cubicBezTo>
                <a:close/>
                <a:moveTo>
                  <a:pt x="179076" y="24908"/>
                </a:moveTo>
                <a:cubicBezTo>
                  <a:pt x="173882" y="25821"/>
                  <a:pt x="169065" y="28595"/>
                  <a:pt x="165693" y="33023"/>
                </a:cubicBezTo>
                <a:lnTo>
                  <a:pt x="165081" y="32645"/>
                </a:lnTo>
                <a:lnTo>
                  <a:pt x="164343" y="33841"/>
                </a:lnTo>
                <a:lnTo>
                  <a:pt x="159156" y="28989"/>
                </a:lnTo>
                <a:cubicBezTo>
                  <a:pt x="147650" y="21890"/>
                  <a:pt x="132568" y="25462"/>
                  <a:pt x="125468" y="36968"/>
                </a:cubicBezTo>
                <a:cubicBezTo>
                  <a:pt x="125028" y="37682"/>
                  <a:pt x="124628" y="38410"/>
                  <a:pt x="124607" y="39302"/>
                </a:cubicBezTo>
                <a:cubicBezTo>
                  <a:pt x="121192" y="53871"/>
                  <a:pt x="126621" y="67918"/>
                  <a:pt x="137512" y="72288"/>
                </a:cubicBezTo>
                <a:lnTo>
                  <a:pt x="136408" y="75373"/>
                </a:lnTo>
                <a:cubicBezTo>
                  <a:pt x="125065" y="70889"/>
                  <a:pt x="118824" y="57470"/>
                  <a:pt x="120792" y="42874"/>
                </a:cubicBezTo>
                <a:cubicBezTo>
                  <a:pt x="110219" y="38045"/>
                  <a:pt x="97555" y="41998"/>
                  <a:pt x="91229" y="52250"/>
                </a:cubicBezTo>
                <a:cubicBezTo>
                  <a:pt x="86215" y="60377"/>
                  <a:pt x="87164" y="68019"/>
                  <a:pt x="90995" y="75559"/>
                </a:cubicBezTo>
                <a:cubicBezTo>
                  <a:pt x="88405" y="77546"/>
                  <a:pt x="86197" y="80074"/>
                  <a:pt x="84391" y="83001"/>
                </a:cubicBezTo>
                <a:cubicBezTo>
                  <a:pt x="75261" y="97799"/>
                  <a:pt x="79855" y="117197"/>
                  <a:pt x="94653" y="126328"/>
                </a:cubicBezTo>
                <a:cubicBezTo>
                  <a:pt x="99603" y="129383"/>
                  <a:pt x="105068" y="130901"/>
                  <a:pt x="110449" y="130283"/>
                </a:cubicBezTo>
                <a:cubicBezTo>
                  <a:pt x="111461" y="121556"/>
                  <a:pt x="114239" y="112980"/>
                  <a:pt x="118788" y="105103"/>
                </a:cubicBezTo>
                <a:lnTo>
                  <a:pt x="122060" y="106993"/>
                </a:lnTo>
                <a:cubicBezTo>
                  <a:pt x="117549" y="114804"/>
                  <a:pt x="114885" y="123345"/>
                  <a:pt x="114602" y="132066"/>
                </a:cubicBezTo>
                <a:cubicBezTo>
                  <a:pt x="118189" y="142541"/>
                  <a:pt x="127538" y="149533"/>
                  <a:pt x="138054" y="150704"/>
                </a:cubicBezTo>
                <a:lnTo>
                  <a:pt x="138622" y="157584"/>
                </a:lnTo>
                <a:cubicBezTo>
                  <a:pt x="141809" y="168599"/>
                  <a:pt x="152592" y="175355"/>
                  <a:pt x="163536" y="173320"/>
                </a:cubicBezTo>
                <a:lnTo>
                  <a:pt x="163736" y="174011"/>
                </a:lnTo>
                <a:lnTo>
                  <a:pt x="165086" y="173621"/>
                </a:lnTo>
                <a:lnTo>
                  <a:pt x="165671" y="180699"/>
                </a:lnTo>
                <a:cubicBezTo>
                  <a:pt x="169429" y="193686"/>
                  <a:pt x="183003" y="201168"/>
                  <a:pt x="195990" y="197411"/>
                </a:cubicBezTo>
                <a:cubicBezTo>
                  <a:pt x="196796" y="197178"/>
                  <a:pt x="197581" y="196907"/>
                  <a:pt x="198196" y="196260"/>
                </a:cubicBezTo>
                <a:cubicBezTo>
                  <a:pt x="209934" y="188156"/>
                  <a:pt x="215400" y="175007"/>
                  <a:pt x="211155" y="164763"/>
                </a:cubicBezTo>
                <a:cubicBezTo>
                  <a:pt x="205121" y="170199"/>
                  <a:pt x="196738" y="172687"/>
                  <a:pt x="188343" y="171472"/>
                </a:cubicBezTo>
                <a:lnTo>
                  <a:pt x="188829" y="168281"/>
                </a:lnTo>
                <a:cubicBezTo>
                  <a:pt x="198020" y="169602"/>
                  <a:pt x="207192" y="165939"/>
                  <a:pt x="212635" y="158774"/>
                </a:cubicBezTo>
                <a:cubicBezTo>
                  <a:pt x="218427" y="151149"/>
                  <a:pt x="218946" y="140953"/>
                  <a:pt x="213960" y="132774"/>
                </a:cubicBezTo>
                <a:lnTo>
                  <a:pt x="216785" y="131210"/>
                </a:lnTo>
                <a:cubicBezTo>
                  <a:pt x="222366" y="140465"/>
                  <a:pt x="221779" y="151983"/>
                  <a:pt x="215286" y="160619"/>
                </a:cubicBezTo>
                <a:lnTo>
                  <a:pt x="213805" y="162105"/>
                </a:lnTo>
                <a:cubicBezTo>
                  <a:pt x="218946" y="172938"/>
                  <a:pt x="214526" y="186813"/>
                  <a:pt x="203421" y="196175"/>
                </a:cubicBezTo>
                <a:cubicBezTo>
                  <a:pt x="208012" y="206854"/>
                  <a:pt x="220050" y="212429"/>
                  <a:pt x="231622" y="209082"/>
                </a:cubicBezTo>
                <a:cubicBezTo>
                  <a:pt x="239377" y="206838"/>
                  <a:pt x="243741" y="201989"/>
                  <a:pt x="246092" y="195539"/>
                </a:cubicBezTo>
                <a:cubicBezTo>
                  <a:pt x="255042" y="199507"/>
                  <a:pt x="265290" y="198199"/>
                  <a:pt x="272958" y="192601"/>
                </a:cubicBezTo>
                <a:lnTo>
                  <a:pt x="276795" y="193971"/>
                </a:lnTo>
                <a:cubicBezTo>
                  <a:pt x="289009" y="194016"/>
                  <a:pt x="298363" y="193248"/>
                  <a:pt x="304258" y="183694"/>
                </a:cubicBezTo>
                <a:cubicBezTo>
                  <a:pt x="309343" y="175453"/>
                  <a:pt x="308953" y="165378"/>
                  <a:pt x="303795" y="157923"/>
                </a:cubicBezTo>
                <a:cubicBezTo>
                  <a:pt x="298315" y="164420"/>
                  <a:pt x="291041" y="168177"/>
                  <a:pt x="283702" y="168174"/>
                </a:cubicBezTo>
                <a:lnTo>
                  <a:pt x="283555" y="164527"/>
                </a:lnTo>
                <a:cubicBezTo>
                  <a:pt x="293404" y="164978"/>
                  <a:pt x="303289" y="157339"/>
                  <a:pt x="308110" y="145450"/>
                </a:cubicBezTo>
                <a:cubicBezTo>
                  <a:pt x="311022" y="136198"/>
                  <a:pt x="308752" y="126109"/>
                  <a:pt x="302169" y="119023"/>
                </a:cubicBezTo>
                <a:cubicBezTo>
                  <a:pt x="296249" y="127191"/>
                  <a:pt x="286098" y="131525"/>
                  <a:pt x="275782" y="130309"/>
                </a:cubicBezTo>
                <a:lnTo>
                  <a:pt x="276183" y="127106"/>
                </a:lnTo>
                <a:cubicBezTo>
                  <a:pt x="285405" y="128184"/>
                  <a:pt x="294478" y="124281"/>
                  <a:pt x="299730" y="116974"/>
                </a:cubicBezTo>
                <a:lnTo>
                  <a:pt x="300207" y="116045"/>
                </a:lnTo>
                <a:cubicBezTo>
                  <a:pt x="300079" y="107222"/>
                  <a:pt x="295342" y="98867"/>
                  <a:pt x="287259" y="93880"/>
                </a:cubicBezTo>
                <a:cubicBezTo>
                  <a:pt x="284295" y="92051"/>
                  <a:pt x="281129" y="90828"/>
                  <a:pt x="277855" y="90561"/>
                </a:cubicBezTo>
                <a:cubicBezTo>
                  <a:pt x="271916" y="104194"/>
                  <a:pt x="259881" y="112708"/>
                  <a:pt x="248172" y="111695"/>
                </a:cubicBezTo>
                <a:cubicBezTo>
                  <a:pt x="248002" y="114741"/>
                  <a:pt x="246936" y="117719"/>
                  <a:pt x="245089" y="120348"/>
                </a:cubicBezTo>
                <a:cubicBezTo>
                  <a:pt x="241307" y="125729"/>
                  <a:pt x="234825" y="128827"/>
                  <a:pt x="228007" y="128511"/>
                </a:cubicBezTo>
                <a:lnTo>
                  <a:pt x="228158" y="125380"/>
                </a:lnTo>
                <a:cubicBezTo>
                  <a:pt x="233848" y="125642"/>
                  <a:pt x="239262" y="123097"/>
                  <a:pt x="242439" y="118667"/>
                </a:cubicBezTo>
                <a:cubicBezTo>
                  <a:pt x="244071" y="116391"/>
                  <a:pt x="244987" y="113796"/>
                  <a:pt x="245116" y="111152"/>
                </a:cubicBezTo>
                <a:lnTo>
                  <a:pt x="243716" y="110904"/>
                </a:lnTo>
                <a:lnTo>
                  <a:pt x="244539" y="108155"/>
                </a:lnTo>
                <a:cubicBezTo>
                  <a:pt x="244792" y="106166"/>
                  <a:pt x="244131" y="104285"/>
                  <a:pt x="243078" y="102544"/>
                </a:cubicBezTo>
                <a:cubicBezTo>
                  <a:pt x="240257" y="97875"/>
                  <a:pt x="235048" y="94922"/>
                  <a:pt x="229344" y="94755"/>
                </a:cubicBezTo>
                <a:lnTo>
                  <a:pt x="229436" y="91621"/>
                </a:lnTo>
                <a:cubicBezTo>
                  <a:pt x="236268" y="91821"/>
                  <a:pt x="242499" y="95409"/>
                  <a:pt x="245850" y="101072"/>
                </a:cubicBezTo>
                <a:cubicBezTo>
                  <a:pt x="247129" y="103235"/>
                  <a:pt x="247915" y="105575"/>
                  <a:pt x="248037" y="107973"/>
                </a:cubicBezTo>
                <a:cubicBezTo>
                  <a:pt x="258268" y="109553"/>
                  <a:pt x="268981" y="102051"/>
                  <a:pt x="274232" y="89778"/>
                </a:cubicBezTo>
                <a:cubicBezTo>
                  <a:pt x="278708" y="77339"/>
                  <a:pt x="274020" y="63056"/>
                  <a:pt x="262316" y="55834"/>
                </a:cubicBezTo>
                <a:cubicBezTo>
                  <a:pt x="257734" y="53007"/>
                  <a:pt x="252666" y="51626"/>
                  <a:pt x="247691" y="52231"/>
                </a:cubicBezTo>
                <a:cubicBezTo>
                  <a:pt x="248705" y="60913"/>
                  <a:pt x="245967" y="69020"/>
                  <a:pt x="239739" y="74185"/>
                </a:cubicBezTo>
                <a:lnTo>
                  <a:pt x="237649" y="71664"/>
                </a:lnTo>
                <a:cubicBezTo>
                  <a:pt x="244579" y="65918"/>
                  <a:pt x="246481" y="55888"/>
                  <a:pt x="243151" y="45920"/>
                </a:cubicBezTo>
                <a:cubicBezTo>
                  <a:pt x="241194" y="40124"/>
                  <a:pt x="237183" y="35004"/>
                  <a:pt x="231542" y="31523"/>
                </a:cubicBezTo>
                <a:cubicBezTo>
                  <a:pt x="221392" y="25261"/>
                  <a:pt x="208864" y="26095"/>
                  <a:pt x="199763" y="32668"/>
                </a:cubicBezTo>
                <a:lnTo>
                  <a:pt x="194721" y="27952"/>
                </a:lnTo>
                <a:cubicBezTo>
                  <a:pt x="189842" y="24941"/>
                  <a:pt x="184271" y="23995"/>
                  <a:pt x="179076" y="24908"/>
                </a:cubicBezTo>
                <a:close/>
                <a:moveTo>
                  <a:pt x="190632" y="62"/>
                </a:moveTo>
                <a:cubicBezTo>
                  <a:pt x="300121" y="2329"/>
                  <a:pt x="391248" y="125645"/>
                  <a:pt x="309641" y="225160"/>
                </a:cubicBezTo>
                <a:cubicBezTo>
                  <a:pt x="282892" y="251229"/>
                  <a:pt x="279266" y="288859"/>
                  <a:pt x="302841" y="374772"/>
                </a:cubicBezTo>
                <a:lnTo>
                  <a:pt x="121266" y="376812"/>
                </a:lnTo>
                <a:lnTo>
                  <a:pt x="109025" y="322355"/>
                </a:lnTo>
                <a:cubicBezTo>
                  <a:pt x="76580" y="333165"/>
                  <a:pt x="40716" y="329924"/>
                  <a:pt x="28778" y="318327"/>
                </a:cubicBezTo>
                <a:cubicBezTo>
                  <a:pt x="22923" y="311868"/>
                  <a:pt x="25422" y="291738"/>
                  <a:pt x="32859" y="276164"/>
                </a:cubicBezTo>
                <a:cubicBezTo>
                  <a:pt x="35235" y="270344"/>
                  <a:pt x="23179" y="268321"/>
                  <a:pt x="20618" y="259843"/>
                </a:cubicBezTo>
                <a:cubicBezTo>
                  <a:pt x="19440" y="251965"/>
                  <a:pt x="27377" y="251682"/>
                  <a:pt x="30757" y="247602"/>
                </a:cubicBezTo>
                <a:lnTo>
                  <a:pt x="18516" y="238938"/>
                </a:lnTo>
                <a:cubicBezTo>
                  <a:pt x="12669" y="232923"/>
                  <a:pt x="25811" y="221592"/>
                  <a:pt x="29458" y="212919"/>
                </a:cubicBezTo>
                <a:cubicBezTo>
                  <a:pt x="16679" y="208924"/>
                  <a:pt x="7006" y="203466"/>
                  <a:pt x="307" y="196983"/>
                </a:cubicBezTo>
                <a:cubicBezTo>
                  <a:pt x="-2572" y="186228"/>
                  <a:pt x="15339" y="171234"/>
                  <a:pt x="31089" y="151672"/>
                </a:cubicBezTo>
                <a:cubicBezTo>
                  <a:pt x="47602" y="132201"/>
                  <a:pt x="33821" y="117353"/>
                  <a:pt x="46470" y="75544"/>
                </a:cubicBezTo>
                <a:cubicBezTo>
                  <a:pt x="66559" y="23813"/>
                  <a:pt x="114124" y="-1423"/>
                  <a:pt x="190632" y="6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0" name="Oval 8">
            <a:extLst>
              <a:ext uri="{FF2B5EF4-FFF2-40B4-BE49-F238E27FC236}">
                <a16:creationId xmlns:a16="http://schemas.microsoft.com/office/drawing/2014/main" xmlns="" id="{E3D5639C-49CF-43D9-965F-7653D69F451F}"/>
              </a:ext>
            </a:extLst>
          </p:cNvPr>
          <p:cNvSpPr/>
          <p:nvPr/>
        </p:nvSpPr>
        <p:spPr>
          <a:xfrm>
            <a:off x="5040430" y="2370117"/>
            <a:ext cx="527152" cy="529870"/>
          </a:xfrm>
          <a:custGeom>
            <a:avLst/>
            <a:gdLst/>
            <a:ahLst/>
            <a:cxnLst/>
            <a:rect l="l" t="t" r="r" b="b"/>
            <a:pathLst>
              <a:path w="3068057" h="3083879">
                <a:moveTo>
                  <a:pt x="1943022" y="0"/>
                </a:moveTo>
                <a:cubicBezTo>
                  <a:pt x="2091435" y="0"/>
                  <a:pt x="2214809" y="107202"/>
                  <a:pt x="2232575" y="249298"/>
                </a:cubicBezTo>
                <a:cubicBezTo>
                  <a:pt x="2066806" y="323095"/>
                  <a:pt x="1966497" y="475331"/>
                  <a:pt x="1992863" y="623272"/>
                </a:cubicBezTo>
                <a:lnTo>
                  <a:pt x="2032344" y="614884"/>
                </a:lnTo>
                <a:cubicBezTo>
                  <a:pt x="2007703" y="472429"/>
                  <a:pt x="2119863" y="324636"/>
                  <a:pt x="2294697" y="266187"/>
                </a:cubicBezTo>
                <a:cubicBezTo>
                  <a:pt x="2304190" y="260641"/>
                  <a:pt x="2314409" y="260119"/>
                  <a:pt x="2324748" y="260119"/>
                </a:cubicBezTo>
                <a:cubicBezTo>
                  <a:pt x="2491310" y="260119"/>
                  <a:pt x="2626336" y="395145"/>
                  <a:pt x="2626336" y="561708"/>
                </a:cubicBezTo>
                <a:lnTo>
                  <a:pt x="2609021" y="647481"/>
                </a:lnTo>
                <a:lnTo>
                  <a:pt x="2626336" y="647481"/>
                </a:lnTo>
                <a:lnTo>
                  <a:pt x="2626336" y="656343"/>
                </a:lnTo>
                <a:cubicBezTo>
                  <a:pt x="2762823" y="669742"/>
                  <a:pt x="2867295" y="786613"/>
                  <a:pt x="2867295" y="927882"/>
                </a:cubicBezTo>
                <a:lnTo>
                  <a:pt x="2850464" y="1011252"/>
                </a:lnTo>
                <a:cubicBezTo>
                  <a:pt x="2978255" y="1064152"/>
                  <a:pt x="3068057" y="1190111"/>
                  <a:pt x="3068057" y="1337042"/>
                </a:cubicBezTo>
                <a:cubicBezTo>
                  <a:pt x="3068057" y="1418703"/>
                  <a:pt x="3040320" y="1493884"/>
                  <a:pt x="2992210" y="1551889"/>
                </a:cubicBezTo>
                <a:cubicBezTo>
                  <a:pt x="2909241" y="1651289"/>
                  <a:pt x="2791782" y="1696238"/>
                  <a:pt x="2686704" y="1660749"/>
                </a:cubicBezTo>
                <a:lnTo>
                  <a:pt x="2673794" y="1698968"/>
                </a:lnTo>
                <a:cubicBezTo>
                  <a:pt x="2768232" y="1730865"/>
                  <a:pt x="2870956" y="1707121"/>
                  <a:pt x="2955415" y="1640323"/>
                </a:cubicBezTo>
                <a:cubicBezTo>
                  <a:pt x="2993943" y="1688574"/>
                  <a:pt x="3012247" y="1750635"/>
                  <a:pt x="3012247" y="1816968"/>
                </a:cubicBezTo>
                <a:cubicBezTo>
                  <a:pt x="3012247" y="1986406"/>
                  <a:pt x="2892829" y="2127952"/>
                  <a:pt x="2733451" y="2161496"/>
                </a:cubicBezTo>
                <a:cubicBezTo>
                  <a:pt x="2570803" y="2185843"/>
                  <a:pt x="2422847" y="2122052"/>
                  <a:pt x="2373218" y="2004561"/>
                </a:cubicBezTo>
                <a:cubicBezTo>
                  <a:pt x="2397575" y="1987765"/>
                  <a:pt x="2417022" y="1964396"/>
                  <a:pt x="2431421" y="1936987"/>
                </a:cubicBezTo>
                <a:cubicBezTo>
                  <a:pt x="2469123" y="1865220"/>
                  <a:pt x="2466430" y="1776674"/>
                  <a:pt x="2424327" y="1703750"/>
                </a:cubicBezTo>
                <a:lnTo>
                  <a:pt x="2390880" y="1723060"/>
                </a:lnTo>
                <a:cubicBezTo>
                  <a:pt x="2426033" y="1783948"/>
                  <a:pt x="2428758" y="1857660"/>
                  <a:pt x="2398065" y="1917447"/>
                </a:cubicBezTo>
                <a:cubicBezTo>
                  <a:pt x="2386618" y="1939743"/>
                  <a:pt x="2371177" y="1958844"/>
                  <a:pt x="2348681" y="1969064"/>
                </a:cubicBezTo>
                <a:lnTo>
                  <a:pt x="2314536" y="1978212"/>
                </a:lnTo>
                <a:lnTo>
                  <a:pt x="2320989" y="1994504"/>
                </a:lnTo>
                <a:cubicBezTo>
                  <a:pt x="2292439" y="2010252"/>
                  <a:pt x="2259301" y="2017439"/>
                  <a:pt x="2224883" y="2015050"/>
                </a:cubicBezTo>
                <a:cubicBezTo>
                  <a:pt x="2157880" y="2010397"/>
                  <a:pt x="2096183" y="1970105"/>
                  <a:pt x="2062112" y="1908746"/>
                </a:cubicBezTo>
                <a:lnTo>
                  <a:pt x="2028307" y="1927422"/>
                </a:lnTo>
                <a:cubicBezTo>
                  <a:pt x="2069101" y="2000945"/>
                  <a:pt x="2143517" y="2048870"/>
                  <a:pt x="2224395" y="2053708"/>
                </a:cubicBezTo>
                <a:cubicBezTo>
                  <a:pt x="2263912" y="2056070"/>
                  <a:pt x="2302036" y="2047984"/>
                  <a:pt x="2335071" y="2030056"/>
                </a:cubicBezTo>
                <a:cubicBezTo>
                  <a:pt x="2400196" y="2159379"/>
                  <a:pt x="2567325" y="2230480"/>
                  <a:pt x="2748680" y="2204554"/>
                </a:cubicBezTo>
                <a:cubicBezTo>
                  <a:pt x="2767068" y="2240602"/>
                  <a:pt x="2774723" y="2281713"/>
                  <a:pt x="2774723" y="2324613"/>
                </a:cubicBezTo>
                <a:cubicBezTo>
                  <a:pt x="2774723" y="2444667"/>
                  <a:pt x="2714770" y="2550720"/>
                  <a:pt x="2619461" y="2609132"/>
                </a:cubicBezTo>
                <a:cubicBezTo>
                  <a:pt x="2594093" y="2739763"/>
                  <a:pt x="2496512" y="2844553"/>
                  <a:pt x="2368919" y="2876858"/>
                </a:cubicBezTo>
                <a:cubicBezTo>
                  <a:pt x="2184369" y="2908073"/>
                  <a:pt x="2016372" y="2826285"/>
                  <a:pt x="1978290" y="2684161"/>
                </a:cubicBezTo>
                <a:lnTo>
                  <a:pt x="1939323" y="2694602"/>
                </a:lnTo>
                <a:cubicBezTo>
                  <a:pt x="1970494" y="2810931"/>
                  <a:pt x="2075973" y="2892306"/>
                  <a:pt x="2210223" y="2912307"/>
                </a:cubicBezTo>
                <a:cubicBezTo>
                  <a:pt x="2165434" y="3014618"/>
                  <a:pt x="2062317" y="3083879"/>
                  <a:pt x="1943022" y="3083879"/>
                </a:cubicBezTo>
                <a:cubicBezTo>
                  <a:pt x="1804718" y="3083879"/>
                  <a:pt x="1736151" y="2990782"/>
                  <a:pt x="1657612" y="2862428"/>
                </a:cubicBezTo>
                <a:cubicBezTo>
                  <a:pt x="1632100" y="2775963"/>
                  <a:pt x="1598588" y="2449530"/>
                  <a:pt x="1653064" y="2147091"/>
                </a:cubicBezTo>
                <a:cubicBezTo>
                  <a:pt x="1775302" y="2294672"/>
                  <a:pt x="1947360" y="2360889"/>
                  <a:pt x="2101389" y="2319520"/>
                </a:cubicBezTo>
                <a:lnTo>
                  <a:pt x="2085913" y="2268654"/>
                </a:lnTo>
                <a:cubicBezTo>
                  <a:pt x="1935632" y="2308197"/>
                  <a:pt x="1765039" y="2228547"/>
                  <a:pt x="1652548" y="2065927"/>
                </a:cubicBezTo>
                <a:cubicBezTo>
                  <a:pt x="1594744" y="1988631"/>
                  <a:pt x="1552933" y="1543383"/>
                  <a:pt x="1647107" y="1210118"/>
                </a:cubicBezTo>
                <a:cubicBezTo>
                  <a:pt x="1757451" y="1073526"/>
                  <a:pt x="1924310" y="1023711"/>
                  <a:pt x="2044795" y="1095494"/>
                </a:cubicBezTo>
                <a:lnTo>
                  <a:pt x="2046624" y="1092427"/>
                </a:lnTo>
                <a:cubicBezTo>
                  <a:pt x="2044963" y="1115904"/>
                  <a:pt x="2049817" y="1139574"/>
                  <a:pt x="2059741" y="1162003"/>
                </a:cubicBezTo>
                <a:cubicBezTo>
                  <a:pt x="2085174" y="1219476"/>
                  <a:pt x="2140055" y="1259997"/>
                  <a:pt x="2204060" y="1268556"/>
                </a:cubicBezTo>
                <a:lnTo>
                  <a:pt x="2208020" y="1238949"/>
                </a:lnTo>
                <a:cubicBezTo>
                  <a:pt x="2154665" y="1231814"/>
                  <a:pt x="2108853" y="1198319"/>
                  <a:pt x="2087448" y="1150798"/>
                </a:cubicBezTo>
                <a:cubicBezTo>
                  <a:pt x="2064784" y="1100476"/>
                  <a:pt x="2073123" y="1042569"/>
                  <a:pt x="2109077" y="1000639"/>
                </a:cubicBezTo>
                <a:cubicBezTo>
                  <a:pt x="2142987" y="961090"/>
                  <a:pt x="2196315" y="941798"/>
                  <a:pt x="2249471" y="949847"/>
                </a:cubicBezTo>
                <a:lnTo>
                  <a:pt x="2253988" y="920317"/>
                </a:lnTo>
                <a:cubicBezTo>
                  <a:pt x="2190211" y="910645"/>
                  <a:pt x="2126205" y="934132"/>
                  <a:pt x="2085632" y="982099"/>
                </a:cubicBezTo>
                <a:lnTo>
                  <a:pt x="2052614" y="1055246"/>
                </a:lnTo>
                <a:cubicBezTo>
                  <a:pt x="1928226" y="988072"/>
                  <a:pt x="1765306" y="1028878"/>
                  <a:pt x="1646726" y="1149851"/>
                </a:cubicBezTo>
                <a:cubicBezTo>
                  <a:pt x="1576863" y="1018908"/>
                  <a:pt x="1584053" y="461235"/>
                  <a:pt x="1633436" y="269593"/>
                </a:cubicBezTo>
                <a:cubicBezTo>
                  <a:pt x="1697428" y="119029"/>
                  <a:pt x="1776459" y="0"/>
                  <a:pt x="1943022" y="0"/>
                </a:cubicBezTo>
                <a:close/>
                <a:moveTo>
                  <a:pt x="1125035" y="0"/>
                </a:moveTo>
                <a:cubicBezTo>
                  <a:pt x="1263339" y="0"/>
                  <a:pt x="1331906" y="93097"/>
                  <a:pt x="1410445" y="221451"/>
                </a:cubicBezTo>
                <a:cubicBezTo>
                  <a:pt x="1435957" y="307916"/>
                  <a:pt x="1469469" y="634350"/>
                  <a:pt x="1414993" y="936788"/>
                </a:cubicBezTo>
                <a:cubicBezTo>
                  <a:pt x="1292755" y="789207"/>
                  <a:pt x="1120697" y="722990"/>
                  <a:pt x="966668" y="764359"/>
                </a:cubicBezTo>
                <a:lnTo>
                  <a:pt x="982144" y="815225"/>
                </a:lnTo>
                <a:cubicBezTo>
                  <a:pt x="1132425" y="775682"/>
                  <a:pt x="1303018" y="855332"/>
                  <a:pt x="1415509" y="1017952"/>
                </a:cubicBezTo>
                <a:cubicBezTo>
                  <a:pt x="1473313" y="1095249"/>
                  <a:pt x="1515123" y="1540497"/>
                  <a:pt x="1420950" y="1873762"/>
                </a:cubicBezTo>
                <a:cubicBezTo>
                  <a:pt x="1310606" y="2010353"/>
                  <a:pt x="1143747" y="2060168"/>
                  <a:pt x="1023262" y="1988385"/>
                </a:cubicBezTo>
                <a:lnTo>
                  <a:pt x="1021433" y="1991453"/>
                </a:lnTo>
                <a:cubicBezTo>
                  <a:pt x="1023094" y="1967976"/>
                  <a:pt x="1018240" y="1944306"/>
                  <a:pt x="1008316" y="1921877"/>
                </a:cubicBezTo>
                <a:cubicBezTo>
                  <a:pt x="982883" y="1864403"/>
                  <a:pt x="928002" y="1823883"/>
                  <a:pt x="863997" y="1815323"/>
                </a:cubicBezTo>
                <a:lnTo>
                  <a:pt x="860037" y="1844930"/>
                </a:lnTo>
                <a:cubicBezTo>
                  <a:pt x="913392" y="1852066"/>
                  <a:pt x="959204" y="1885560"/>
                  <a:pt x="980609" y="1933082"/>
                </a:cubicBezTo>
                <a:cubicBezTo>
                  <a:pt x="1003273" y="1983404"/>
                  <a:pt x="994934" y="2041310"/>
                  <a:pt x="958980" y="2083241"/>
                </a:cubicBezTo>
                <a:cubicBezTo>
                  <a:pt x="925070" y="2122789"/>
                  <a:pt x="871742" y="2142082"/>
                  <a:pt x="818586" y="2134033"/>
                </a:cubicBezTo>
                <a:lnTo>
                  <a:pt x="814069" y="2163562"/>
                </a:lnTo>
                <a:cubicBezTo>
                  <a:pt x="877846" y="2173235"/>
                  <a:pt x="941852" y="2149747"/>
                  <a:pt x="982425" y="2101780"/>
                </a:cubicBezTo>
                <a:lnTo>
                  <a:pt x="1015443" y="2028633"/>
                </a:lnTo>
                <a:cubicBezTo>
                  <a:pt x="1139831" y="2095808"/>
                  <a:pt x="1302751" y="2055001"/>
                  <a:pt x="1421331" y="1934029"/>
                </a:cubicBezTo>
                <a:cubicBezTo>
                  <a:pt x="1491194" y="2064971"/>
                  <a:pt x="1484003" y="2622644"/>
                  <a:pt x="1434621" y="2814287"/>
                </a:cubicBezTo>
                <a:cubicBezTo>
                  <a:pt x="1370629" y="2964850"/>
                  <a:pt x="1291598" y="3083879"/>
                  <a:pt x="1125035" y="3083879"/>
                </a:cubicBezTo>
                <a:cubicBezTo>
                  <a:pt x="976622" y="3083879"/>
                  <a:pt x="853248" y="2976677"/>
                  <a:pt x="835482" y="2834581"/>
                </a:cubicBezTo>
                <a:cubicBezTo>
                  <a:pt x="1001251" y="2760784"/>
                  <a:pt x="1101560" y="2608549"/>
                  <a:pt x="1075194" y="2460607"/>
                </a:cubicBezTo>
                <a:lnTo>
                  <a:pt x="1035713" y="2468996"/>
                </a:lnTo>
                <a:cubicBezTo>
                  <a:pt x="1060354" y="2611450"/>
                  <a:pt x="948194" y="2759243"/>
                  <a:pt x="773360" y="2817692"/>
                </a:cubicBezTo>
                <a:cubicBezTo>
                  <a:pt x="763867" y="2823239"/>
                  <a:pt x="753648" y="2823760"/>
                  <a:pt x="743309" y="2823760"/>
                </a:cubicBezTo>
                <a:cubicBezTo>
                  <a:pt x="576747" y="2823760"/>
                  <a:pt x="441721" y="2688734"/>
                  <a:pt x="441721" y="2522172"/>
                </a:cubicBezTo>
                <a:lnTo>
                  <a:pt x="459036" y="2436399"/>
                </a:lnTo>
                <a:lnTo>
                  <a:pt x="441721" y="2436399"/>
                </a:lnTo>
                <a:lnTo>
                  <a:pt x="441721" y="2427537"/>
                </a:lnTo>
                <a:cubicBezTo>
                  <a:pt x="305234" y="2414137"/>
                  <a:pt x="200762" y="2297266"/>
                  <a:pt x="200762" y="2155997"/>
                </a:cubicBezTo>
                <a:lnTo>
                  <a:pt x="217593" y="2072628"/>
                </a:lnTo>
                <a:cubicBezTo>
                  <a:pt x="89802" y="2019727"/>
                  <a:pt x="0" y="1893768"/>
                  <a:pt x="0" y="1746838"/>
                </a:cubicBezTo>
                <a:cubicBezTo>
                  <a:pt x="0" y="1665177"/>
                  <a:pt x="27737" y="1589996"/>
                  <a:pt x="75847" y="1531990"/>
                </a:cubicBezTo>
                <a:cubicBezTo>
                  <a:pt x="158816" y="1432590"/>
                  <a:pt x="276275" y="1387641"/>
                  <a:pt x="381353" y="1423131"/>
                </a:cubicBezTo>
                <a:lnTo>
                  <a:pt x="394263" y="1384911"/>
                </a:lnTo>
                <a:cubicBezTo>
                  <a:pt x="299825" y="1353014"/>
                  <a:pt x="197101" y="1376758"/>
                  <a:pt x="112642" y="1443556"/>
                </a:cubicBezTo>
                <a:cubicBezTo>
                  <a:pt x="74114" y="1395305"/>
                  <a:pt x="55810" y="1333244"/>
                  <a:pt x="55810" y="1266911"/>
                </a:cubicBezTo>
                <a:cubicBezTo>
                  <a:pt x="55810" y="1097473"/>
                  <a:pt x="175228" y="955927"/>
                  <a:pt x="334606" y="922383"/>
                </a:cubicBezTo>
                <a:cubicBezTo>
                  <a:pt x="497254" y="898036"/>
                  <a:pt x="645210" y="961827"/>
                  <a:pt x="694839" y="1079319"/>
                </a:cubicBezTo>
                <a:cubicBezTo>
                  <a:pt x="670482" y="1096114"/>
                  <a:pt x="651035" y="1119484"/>
                  <a:pt x="636636" y="1146893"/>
                </a:cubicBezTo>
                <a:cubicBezTo>
                  <a:pt x="598934" y="1218660"/>
                  <a:pt x="601627" y="1307205"/>
                  <a:pt x="643730" y="1380130"/>
                </a:cubicBezTo>
                <a:lnTo>
                  <a:pt x="677177" y="1360819"/>
                </a:lnTo>
                <a:cubicBezTo>
                  <a:pt x="642024" y="1299932"/>
                  <a:pt x="639299" y="1226219"/>
                  <a:pt x="669992" y="1166433"/>
                </a:cubicBezTo>
                <a:cubicBezTo>
                  <a:pt x="681439" y="1144136"/>
                  <a:pt x="696880" y="1125036"/>
                  <a:pt x="719376" y="1114815"/>
                </a:cubicBezTo>
                <a:lnTo>
                  <a:pt x="753521" y="1105667"/>
                </a:lnTo>
                <a:lnTo>
                  <a:pt x="747068" y="1089375"/>
                </a:lnTo>
                <a:cubicBezTo>
                  <a:pt x="775618" y="1073627"/>
                  <a:pt x="808756" y="1066440"/>
                  <a:pt x="843174" y="1068829"/>
                </a:cubicBezTo>
                <a:cubicBezTo>
                  <a:pt x="910177" y="1073482"/>
                  <a:pt x="971874" y="1113774"/>
                  <a:pt x="1005945" y="1175134"/>
                </a:cubicBezTo>
                <a:lnTo>
                  <a:pt x="1039750" y="1156458"/>
                </a:lnTo>
                <a:cubicBezTo>
                  <a:pt x="998956" y="1082934"/>
                  <a:pt x="924540" y="1035010"/>
                  <a:pt x="843662" y="1030172"/>
                </a:cubicBezTo>
                <a:cubicBezTo>
                  <a:pt x="804145" y="1027809"/>
                  <a:pt x="766021" y="1035895"/>
                  <a:pt x="732986" y="1053824"/>
                </a:cubicBezTo>
                <a:cubicBezTo>
                  <a:pt x="667861" y="924500"/>
                  <a:pt x="500732" y="853399"/>
                  <a:pt x="319377" y="879325"/>
                </a:cubicBezTo>
                <a:cubicBezTo>
                  <a:pt x="300989" y="843277"/>
                  <a:pt x="293334" y="802167"/>
                  <a:pt x="293334" y="759266"/>
                </a:cubicBezTo>
                <a:cubicBezTo>
                  <a:pt x="293334" y="639212"/>
                  <a:pt x="353287" y="533159"/>
                  <a:pt x="448596" y="474747"/>
                </a:cubicBezTo>
                <a:cubicBezTo>
                  <a:pt x="473964" y="344116"/>
                  <a:pt x="571545" y="239326"/>
                  <a:pt x="699138" y="207021"/>
                </a:cubicBezTo>
                <a:cubicBezTo>
                  <a:pt x="883688" y="175806"/>
                  <a:pt x="1051685" y="257594"/>
                  <a:pt x="1089767" y="399718"/>
                </a:cubicBezTo>
                <a:lnTo>
                  <a:pt x="1128734" y="389277"/>
                </a:lnTo>
                <a:cubicBezTo>
                  <a:pt x="1097563" y="272948"/>
                  <a:pt x="992084" y="191573"/>
                  <a:pt x="857834" y="171572"/>
                </a:cubicBezTo>
                <a:cubicBezTo>
                  <a:pt x="902623" y="69261"/>
                  <a:pt x="1005740" y="0"/>
                  <a:pt x="112503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21" name="Group 110">
            <a:extLst>
              <a:ext uri="{FF2B5EF4-FFF2-40B4-BE49-F238E27FC236}">
                <a16:creationId xmlns:a16="http://schemas.microsoft.com/office/drawing/2014/main" xmlns="" id="{D519BD50-C580-4623-8810-E04695FA5F45}"/>
              </a:ext>
            </a:extLst>
          </p:cNvPr>
          <p:cNvGrpSpPr/>
          <p:nvPr/>
        </p:nvGrpSpPr>
        <p:grpSpPr>
          <a:xfrm>
            <a:off x="3365103" y="2357775"/>
            <a:ext cx="501857" cy="554554"/>
            <a:chOff x="4835382" y="73243"/>
            <a:chExt cx="2920830" cy="3227535"/>
          </a:xfrm>
          <a:solidFill>
            <a:schemeClr val="accent4"/>
          </a:solidFill>
        </p:grpSpPr>
        <p:sp>
          <p:nvSpPr>
            <p:cNvPr id="22" name="Freeform 111">
              <a:extLst>
                <a:ext uri="{FF2B5EF4-FFF2-40B4-BE49-F238E27FC236}">
                  <a16:creationId xmlns:a16="http://schemas.microsoft.com/office/drawing/2014/main" xmlns="" id="{BBCCCC44-B257-423A-BB40-01303C1A40E8}"/>
                </a:ext>
              </a:extLst>
            </p:cNvPr>
            <p:cNvSpPr/>
            <p:nvPr/>
          </p:nvSpPr>
          <p:spPr>
            <a:xfrm>
              <a:off x="4835382" y="73243"/>
              <a:ext cx="2920830" cy="3227535"/>
            </a:xfrm>
            <a:custGeom>
              <a:avLst/>
              <a:gdLst>
                <a:gd name="connsiteX0" fmla="*/ 3030279 w 4784651"/>
                <a:gd name="connsiteY0" fmla="*/ 0 h 5890437"/>
                <a:gd name="connsiteX1" fmla="*/ 765544 w 4784651"/>
                <a:gd name="connsiteY1" fmla="*/ 1935126 h 5890437"/>
                <a:gd name="connsiteX2" fmla="*/ 0 w 4784651"/>
                <a:gd name="connsiteY2" fmla="*/ 3051544 h 5890437"/>
                <a:gd name="connsiteX3" fmla="*/ 510363 w 4784651"/>
                <a:gd name="connsiteY3" fmla="*/ 3327991 h 5890437"/>
                <a:gd name="connsiteX4" fmla="*/ 297711 w 4784651"/>
                <a:gd name="connsiteY4" fmla="*/ 3657600 h 5890437"/>
                <a:gd name="connsiteX5" fmla="*/ 489097 w 4784651"/>
                <a:gd name="connsiteY5" fmla="*/ 3870251 h 5890437"/>
                <a:gd name="connsiteX6" fmla="*/ 372139 w 4784651"/>
                <a:gd name="connsiteY6" fmla="*/ 4061637 h 5890437"/>
                <a:gd name="connsiteX7" fmla="*/ 563525 w 4784651"/>
                <a:gd name="connsiteY7" fmla="*/ 4316819 h 5890437"/>
                <a:gd name="connsiteX8" fmla="*/ 499730 w 4784651"/>
                <a:gd name="connsiteY8" fmla="*/ 4976037 h 5890437"/>
                <a:gd name="connsiteX9" fmla="*/ 1754372 w 4784651"/>
                <a:gd name="connsiteY9" fmla="*/ 5199321 h 5890437"/>
                <a:gd name="connsiteX10" fmla="*/ 1945758 w 4784651"/>
                <a:gd name="connsiteY10" fmla="*/ 5890437 h 5890437"/>
                <a:gd name="connsiteX11" fmla="*/ 4784651 w 4784651"/>
                <a:gd name="connsiteY11" fmla="*/ 5858540 h 5890437"/>
                <a:gd name="connsiteX12" fmla="*/ 4561367 w 4784651"/>
                <a:gd name="connsiteY12" fmla="*/ 4189228 h 5890437"/>
                <a:gd name="connsiteX13" fmla="*/ 3030279 w 4784651"/>
                <a:gd name="connsiteY13" fmla="*/ 0 h 5890437"/>
                <a:gd name="connsiteX0" fmla="*/ 3030279 w 4784651"/>
                <a:gd name="connsiteY0" fmla="*/ 114 h 5890551"/>
                <a:gd name="connsiteX1" fmla="*/ 765544 w 4784651"/>
                <a:gd name="connsiteY1" fmla="*/ 1935240 h 5890551"/>
                <a:gd name="connsiteX2" fmla="*/ 0 w 4784651"/>
                <a:gd name="connsiteY2" fmla="*/ 3051658 h 5890551"/>
                <a:gd name="connsiteX3" fmla="*/ 510363 w 4784651"/>
                <a:gd name="connsiteY3" fmla="*/ 3328105 h 5890551"/>
                <a:gd name="connsiteX4" fmla="*/ 297711 w 4784651"/>
                <a:gd name="connsiteY4" fmla="*/ 3657714 h 5890551"/>
                <a:gd name="connsiteX5" fmla="*/ 489097 w 4784651"/>
                <a:gd name="connsiteY5" fmla="*/ 3870365 h 5890551"/>
                <a:gd name="connsiteX6" fmla="*/ 372139 w 4784651"/>
                <a:gd name="connsiteY6" fmla="*/ 4061751 h 5890551"/>
                <a:gd name="connsiteX7" fmla="*/ 563525 w 4784651"/>
                <a:gd name="connsiteY7" fmla="*/ 4316933 h 5890551"/>
                <a:gd name="connsiteX8" fmla="*/ 499730 w 4784651"/>
                <a:gd name="connsiteY8" fmla="*/ 4976151 h 5890551"/>
                <a:gd name="connsiteX9" fmla="*/ 1754372 w 4784651"/>
                <a:gd name="connsiteY9" fmla="*/ 5199435 h 5890551"/>
                <a:gd name="connsiteX10" fmla="*/ 1945758 w 4784651"/>
                <a:gd name="connsiteY10" fmla="*/ 5890551 h 5890551"/>
                <a:gd name="connsiteX11" fmla="*/ 4784651 w 4784651"/>
                <a:gd name="connsiteY11" fmla="*/ 5858654 h 5890551"/>
                <a:gd name="connsiteX12" fmla="*/ 4561367 w 4784651"/>
                <a:gd name="connsiteY12" fmla="*/ 4189342 h 5890551"/>
                <a:gd name="connsiteX13" fmla="*/ 3030279 w 4784651"/>
                <a:gd name="connsiteY13" fmla="*/ 114 h 5890551"/>
                <a:gd name="connsiteX0" fmla="*/ 3030279 w 4784651"/>
                <a:gd name="connsiteY0" fmla="*/ 398 h 5890835"/>
                <a:gd name="connsiteX1" fmla="*/ 765544 w 4784651"/>
                <a:gd name="connsiteY1" fmla="*/ 1935524 h 5890835"/>
                <a:gd name="connsiteX2" fmla="*/ 0 w 4784651"/>
                <a:gd name="connsiteY2" fmla="*/ 3051942 h 5890835"/>
                <a:gd name="connsiteX3" fmla="*/ 510363 w 4784651"/>
                <a:gd name="connsiteY3" fmla="*/ 3328389 h 5890835"/>
                <a:gd name="connsiteX4" fmla="*/ 297711 w 4784651"/>
                <a:gd name="connsiteY4" fmla="*/ 3657998 h 5890835"/>
                <a:gd name="connsiteX5" fmla="*/ 489097 w 4784651"/>
                <a:gd name="connsiteY5" fmla="*/ 3870649 h 5890835"/>
                <a:gd name="connsiteX6" fmla="*/ 372139 w 4784651"/>
                <a:gd name="connsiteY6" fmla="*/ 4062035 h 5890835"/>
                <a:gd name="connsiteX7" fmla="*/ 563525 w 4784651"/>
                <a:gd name="connsiteY7" fmla="*/ 4317217 h 5890835"/>
                <a:gd name="connsiteX8" fmla="*/ 499730 w 4784651"/>
                <a:gd name="connsiteY8" fmla="*/ 4976435 h 5890835"/>
                <a:gd name="connsiteX9" fmla="*/ 1754372 w 4784651"/>
                <a:gd name="connsiteY9" fmla="*/ 5199719 h 5890835"/>
                <a:gd name="connsiteX10" fmla="*/ 1945758 w 4784651"/>
                <a:gd name="connsiteY10" fmla="*/ 5890835 h 5890835"/>
                <a:gd name="connsiteX11" fmla="*/ 4784651 w 4784651"/>
                <a:gd name="connsiteY11" fmla="*/ 5858938 h 5890835"/>
                <a:gd name="connsiteX12" fmla="*/ 4561367 w 4784651"/>
                <a:gd name="connsiteY12" fmla="*/ 4189626 h 5890835"/>
                <a:gd name="connsiteX13" fmla="*/ 3030279 w 4784651"/>
                <a:gd name="connsiteY13" fmla="*/ 398 h 5890835"/>
                <a:gd name="connsiteX0" fmla="*/ 3030279 w 5042277"/>
                <a:gd name="connsiteY0" fmla="*/ 663 h 5891100"/>
                <a:gd name="connsiteX1" fmla="*/ 765544 w 5042277"/>
                <a:gd name="connsiteY1" fmla="*/ 1935789 h 5891100"/>
                <a:gd name="connsiteX2" fmla="*/ 0 w 5042277"/>
                <a:gd name="connsiteY2" fmla="*/ 3052207 h 5891100"/>
                <a:gd name="connsiteX3" fmla="*/ 510363 w 5042277"/>
                <a:gd name="connsiteY3" fmla="*/ 3328654 h 5891100"/>
                <a:gd name="connsiteX4" fmla="*/ 297711 w 5042277"/>
                <a:gd name="connsiteY4" fmla="*/ 3658263 h 5891100"/>
                <a:gd name="connsiteX5" fmla="*/ 489097 w 5042277"/>
                <a:gd name="connsiteY5" fmla="*/ 3870914 h 5891100"/>
                <a:gd name="connsiteX6" fmla="*/ 372139 w 5042277"/>
                <a:gd name="connsiteY6" fmla="*/ 4062300 h 5891100"/>
                <a:gd name="connsiteX7" fmla="*/ 563525 w 5042277"/>
                <a:gd name="connsiteY7" fmla="*/ 4317482 h 5891100"/>
                <a:gd name="connsiteX8" fmla="*/ 499730 w 5042277"/>
                <a:gd name="connsiteY8" fmla="*/ 4976700 h 5891100"/>
                <a:gd name="connsiteX9" fmla="*/ 1754372 w 5042277"/>
                <a:gd name="connsiteY9" fmla="*/ 5199984 h 5891100"/>
                <a:gd name="connsiteX10" fmla="*/ 1945758 w 5042277"/>
                <a:gd name="connsiteY10" fmla="*/ 5891100 h 5891100"/>
                <a:gd name="connsiteX11" fmla="*/ 4784651 w 5042277"/>
                <a:gd name="connsiteY11" fmla="*/ 5859203 h 5891100"/>
                <a:gd name="connsiteX12" fmla="*/ 4561367 w 5042277"/>
                <a:gd name="connsiteY12" fmla="*/ 4189891 h 5891100"/>
                <a:gd name="connsiteX13" fmla="*/ 3030279 w 5042277"/>
                <a:gd name="connsiteY13" fmla="*/ 663 h 5891100"/>
                <a:gd name="connsiteX0" fmla="*/ 3030279 w 5316637"/>
                <a:gd name="connsiteY0" fmla="*/ 1079 h 5891516"/>
                <a:gd name="connsiteX1" fmla="*/ 765544 w 5316637"/>
                <a:gd name="connsiteY1" fmla="*/ 1936205 h 5891516"/>
                <a:gd name="connsiteX2" fmla="*/ 0 w 5316637"/>
                <a:gd name="connsiteY2" fmla="*/ 3052623 h 5891516"/>
                <a:gd name="connsiteX3" fmla="*/ 510363 w 5316637"/>
                <a:gd name="connsiteY3" fmla="*/ 3329070 h 5891516"/>
                <a:gd name="connsiteX4" fmla="*/ 297711 w 5316637"/>
                <a:gd name="connsiteY4" fmla="*/ 3658679 h 5891516"/>
                <a:gd name="connsiteX5" fmla="*/ 489097 w 5316637"/>
                <a:gd name="connsiteY5" fmla="*/ 3871330 h 5891516"/>
                <a:gd name="connsiteX6" fmla="*/ 372139 w 5316637"/>
                <a:gd name="connsiteY6" fmla="*/ 4062716 h 5891516"/>
                <a:gd name="connsiteX7" fmla="*/ 563525 w 5316637"/>
                <a:gd name="connsiteY7" fmla="*/ 4317898 h 5891516"/>
                <a:gd name="connsiteX8" fmla="*/ 499730 w 5316637"/>
                <a:gd name="connsiteY8" fmla="*/ 4977116 h 5891516"/>
                <a:gd name="connsiteX9" fmla="*/ 1754372 w 5316637"/>
                <a:gd name="connsiteY9" fmla="*/ 5200400 h 5891516"/>
                <a:gd name="connsiteX10" fmla="*/ 1945758 w 5316637"/>
                <a:gd name="connsiteY10" fmla="*/ 5891516 h 5891516"/>
                <a:gd name="connsiteX11" fmla="*/ 4784651 w 5316637"/>
                <a:gd name="connsiteY11" fmla="*/ 5859619 h 5891516"/>
                <a:gd name="connsiteX12" fmla="*/ 4890977 w 5316637"/>
                <a:gd name="connsiteY12" fmla="*/ 3520456 h 5891516"/>
                <a:gd name="connsiteX13" fmla="*/ 3030279 w 5316637"/>
                <a:gd name="connsiteY13" fmla="*/ 1079 h 5891516"/>
                <a:gd name="connsiteX0" fmla="*/ 3030279 w 5338934"/>
                <a:gd name="connsiteY0" fmla="*/ 561 h 5890998"/>
                <a:gd name="connsiteX1" fmla="*/ 765544 w 5338934"/>
                <a:gd name="connsiteY1" fmla="*/ 1935687 h 5890998"/>
                <a:gd name="connsiteX2" fmla="*/ 0 w 5338934"/>
                <a:gd name="connsiteY2" fmla="*/ 3052105 h 5890998"/>
                <a:gd name="connsiteX3" fmla="*/ 510363 w 5338934"/>
                <a:gd name="connsiteY3" fmla="*/ 3328552 h 5890998"/>
                <a:gd name="connsiteX4" fmla="*/ 297711 w 5338934"/>
                <a:gd name="connsiteY4" fmla="*/ 3658161 h 5890998"/>
                <a:gd name="connsiteX5" fmla="*/ 489097 w 5338934"/>
                <a:gd name="connsiteY5" fmla="*/ 3870812 h 5890998"/>
                <a:gd name="connsiteX6" fmla="*/ 372139 w 5338934"/>
                <a:gd name="connsiteY6" fmla="*/ 4062198 h 5890998"/>
                <a:gd name="connsiteX7" fmla="*/ 563525 w 5338934"/>
                <a:gd name="connsiteY7" fmla="*/ 4317380 h 5890998"/>
                <a:gd name="connsiteX8" fmla="*/ 499730 w 5338934"/>
                <a:gd name="connsiteY8" fmla="*/ 4976598 h 5890998"/>
                <a:gd name="connsiteX9" fmla="*/ 1754372 w 5338934"/>
                <a:gd name="connsiteY9" fmla="*/ 5199882 h 5890998"/>
                <a:gd name="connsiteX10" fmla="*/ 1945758 w 5338934"/>
                <a:gd name="connsiteY10" fmla="*/ 5890998 h 5890998"/>
                <a:gd name="connsiteX11" fmla="*/ 4784651 w 5338934"/>
                <a:gd name="connsiteY11" fmla="*/ 5859101 h 5890998"/>
                <a:gd name="connsiteX12" fmla="*/ 4890977 w 5338934"/>
                <a:gd name="connsiteY12" fmla="*/ 3519938 h 5890998"/>
                <a:gd name="connsiteX13" fmla="*/ 3030279 w 5338934"/>
                <a:gd name="connsiteY13" fmla="*/ 561 h 5890998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75 h 5890612"/>
                <a:gd name="connsiteX1" fmla="*/ 765544 w 5381346"/>
                <a:gd name="connsiteY1" fmla="*/ 1935301 h 5890612"/>
                <a:gd name="connsiteX2" fmla="*/ 0 w 5381346"/>
                <a:gd name="connsiteY2" fmla="*/ 3051719 h 5890612"/>
                <a:gd name="connsiteX3" fmla="*/ 510363 w 5381346"/>
                <a:gd name="connsiteY3" fmla="*/ 3328166 h 5890612"/>
                <a:gd name="connsiteX4" fmla="*/ 297711 w 5381346"/>
                <a:gd name="connsiteY4" fmla="*/ 3657775 h 5890612"/>
                <a:gd name="connsiteX5" fmla="*/ 489097 w 5381346"/>
                <a:gd name="connsiteY5" fmla="*/ 3870426 h 5890612"/>
                <a:gd name="connsiteX6" fmla="*/ 372139 w 5381346"/>
                <a:gd name="connsiteY6" fmla="*/ 4061812 h 5890612"/>
                <a:gd name="connsiteX7" fmla="*/ 563525 w 5381346"/>
                <a:gd name="connsiteY7" fmla="*/ 4316994 h 5890612"/>
                <a:gd name="connsiteX8" fmla="*/ 499730 w 5381346"/>
                <a:gd name="connsiteY8" fmla="*/ 4976212 h 5890612"/>
                <a:gd name="connsiteX9" fmla="*/ 1754372 w 5381346"/>
                <a:gd name="connsiteY9" fmla="*/ 5199496 h 5890612"/>
                <a:gd name="connsiteX10" fmla="*/ 1945758 w 5381346"/>
                <a:gd name="connsiteY10" fmla="*/ 5890612 h 5890612"/>
                <a:gd name="connsiteX11" fmla="*/ 4784651 w 5381346"/>
                <a:gd name="connsiteY11" fmla="*/ 5858715 h 5890612"/>
                <a:gd name="connsiteX12" fmla="*/ 4890977 w 5381346"/>
                <a:gd name="connsiteY12" fmla="*/ 3519552 h 5890612"/>
                <a:gd name="connsiteX13" fmla="*/ 3030279 w 5381346"/>
                <a:gd name="connsiteY13" fmla="*/ 175 h 5890612"/>
                <a:gd name="connsiteX0" fmla="*/ 3030279 w 5381346"/>
                <a:gd name="connsiteY0" fmla="*/ 1733 h 5892170"/>
                <a:gd name="connsiteX1" fmla="*/ 0 w 5381346"/>
                <a:gd name="connsiteY1" fmla="*/ 3053277 h 5892170"/>
                <a:gd name="connsiteX2" fmla="*/ 510363 w 5381346"/>
                <a:gd name="connsiteY2" fmla="*/ 3329724 h 5892170"/>
                <a:gd name="connsiteX3" fmla="*/ 297711 w 5381346"/>
                <a:gd name="connsiteY3" fmla="*/ 3659333 h 5892170"/>
                <a:gd name="connsiteX4" fmla="*/ 489097 w 5381346"/>
                <a:gd name="connsiteY4" fmla="*/ 3871984 h 5892170"/>
                <a:gd name="connsiteX5" fmla="*/ 372139 w 5381346"/>
                <a:gd name="connsiteY5" fmla="*/ 4063370 h 5892170"/>
                <a:gd name="connsiteX6" fmla="*/ 563525 w 5381346"/>
                <a:gd name="connsiteY6" fmla="*/ 4318552 h 5892170"/>
                <a:gd name="connsiteX7" fmla="*/ 499730 w 5381346"/>
                <a:gd name="connsiteY7" fmla="*/ 4977770 h 5892170"/>
                <a:gd name="connsiteX8" fmla="*/ 1754372 w 5381346"/>
                <a:gd name="connsiteY8" fmla="*/ 5201054 h 5892170"/>
                <a:gd name="connsiteX9" fmla="*/ 1945758 w 5381346"/>
                <a:gd name="connsiteY9" fmla="*/ 5892170 h 5892170"/>
                <a:gd name="connsiteX10" fmla="*/ 4784651 w 5381346"/>
                <a:gd name="connsiteY10" fmla="*/ 5860273 h 5892170"/>
                <a:gd name="connsiteX11" fmla="*/ 4890977 w 5381346"/>
                <a:gd name="connsiteY11" fmla="*/ 3521110 h 5892170"/>
                <a:gd name="connsiteX12" fmla="*/ 3030279 w 5381346"/>
                <a:gd name="connsiteY12" fmla="*/ 1733 h 5892170"/>
                <a:gd name="connsiteX0" fmla="*/ 3030279 w 5381346"/>
                <a:gd name="connsiteY0" fmla="*/ 4 h 5890441"/>
                <a:gd name="connsiteX1" fmla="*/ 0 w 5381346"/>
                <a:gd name="connsiteY1" fmla="*/ 3051548 h 5890441"/>
                <a:gd name="connsiteX2" fmla="*/ 510363 w 5381346"/>
                <a:gd name="connsiteY2" fmla="*/ 3327995 h 5890441"/>
                <a:gd name="connsiteX3" fmla="*/ 297711 w 5381346"/>
                <a:gd name="connsiteY3" fmla="*/ 3657604 h 5890441"/>
                <a:gd name="connsiteX4" fmla="*/ 489097 w 5381346"/>
                <a:gd name="connsiteY4" fmla="*/ 3870255 h 5890441"/>
                <a:gd name="connsiteX5" fmla="*/ 372139 w 5381346"/>
                <a:gd name="connsiteY5" fmla="*/ 4061641 h 5890441"/>
                <a:gd name="connsiteX6" fmla="*/ 563525 w 5381346"/>
                <a:gd name="connsiteY6" fmla="*/ 4316823 h 5890441"/>
                <a:gd name="connsiteX7" fmla="*/ 499730 w 5381346"/>
                <a:gd name="connsiteY7" fmla="*/ 4976041 h 5890441"/>
                <a:gd name="connsiteX8" fmla="*/ 1754372 w 5381346"/>
                <a:gd name="connsiteY8" fmla="*/ 5199325 h 5890441"/>
                <a:gd name="connsiteX9" fmla="*/ 1945758 w 5381346"/>
                <a:gd name="connsiteY9" fmla="*/ 5890441 h 5890441"/>
                <a:gd name="connsiteX10" fmla="*/ 4784651 w 5381346"/>
                <a:gd name="connsiteY10" fmla="*/ 5858544 h 5890441"/>
                <a:gd name="connsiteX11" fmla="*/ 4890977 w 5381346"/>
                <a:gd name="connsiteY11" fmla="*/ 3519381 h 5890441"/>
                <a:gd name="connsiteX12" fmla="*/ 3030279 w 5381346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30279 w 5381346"/>
                <a:gd name="connsiteY0" fmla="*/ 92120 h 5982557"/>
                <a:gd name="connsiteX1" fmla="*/ 914399 w 5381346"/>
                <a:gd name="connsiteY1" fmla="*/ 1187274 h 5982557"/>
                <a:gd name="connsiteX2" fmla="*/ 0 w 5381346"/>
                <a:gd name="connsiteY2" fmla="*/ 3143664 h 5982557"/>
                <a:gd name="connsiteX3" fmla="*/ 510363 w 5381346"/>
                <a:gd name="connsiteY3" fmla="*/ 3420111 h 5982557"/>
                <a:gd name="connsiteX4" fmla="*/ 297711 w 5381346"/>
                <a:gd name="connsiteY4" fmla="*/ 3749720 h 5982557"/>
                <a:gd name="connsiteX5" fmla="*/ 489097 w 5381346"/>
                <a:gd name="connsiteY5" fmla="*/ 3962371 h 5982557"/>
                <a:gd name="connsiteX6" fmla="*/ 372139 w 5381346"/>
                <a:gd name="connsiteY6" fmla="*/ 4153757 h 5982557"/>
                <a:gd name="connsiteX7" fmla="*/ 563525 w 5381346"/>
                <a:gd name="connsiteY7" fmla="*/ 4408939 h 5982557"/>
                <a:gd name="connsiteX8" fmla="*/ 499730 w 5381346"/>
                <a:gd name="connsiteY8" fmla="*/ 5068157 h 5982557"/>
                <a:gd name="connsiteX9" fmla="*/ 1754372 w 5381346"/>
                <a:gd name="connsiteY9" fmla="*/ 5291441 h 5982557"/>
                <a:gd name="connsiteX10" fmla="*/ 1945758 w 5381346"/>
                <a:gd name="connsiteY10" fmla="*/ 5982557 h 5982557"/>
                <a:gd name="connsiteX11" fmla="*/ 4784651 w 5381346"/>
                <a:gd name="connsiteY11" fmla="*/ 5950660 h 5982557"/>
                <a:gd name="connsiteX12" fmla="*/ 4890977 w 5381346"/>
                <a:gd name="connsiteY12" fmla="*/ 3611497 h 5982557"/>
                <a:gd name="connsiteX13" fmla="*/ 3030279 w 5381346"/>
                <a:gd name="connsiteY13" fmla="*/ 92120 h 5982557"/>
                <a:gd name="connsiteX0" fmla="*/ 3030279 w 5381346"/>
                <a:gd name="connsiteY0" fmla="*/ 94250 h 5984687"/>
                <a:gd name="connsiteX1" fmla="*/ 914399 w 5381346"/>
                <a:gd name="connsiteY1" fmla="*/ 1189404 h 5984687"/>
                <a:gd name="connsiteX2" fmla="*/ 0 w 5381346"/>
                <a:gd name="connsiteY2" fmla="*/ 3145794 h 5984687"/>
                <a:gd name="connsiteX3" fmla="*/ 510363 w 5381346"/>
                <a:gd name="connsiteY3" fmla="*/ 3422241 h 5984687"/>
                <a:gd name="connsiteX4" fmla="*/ 297711 w 5381346"/>
                <a:gd name="connsiteY4" fmla="*/ 3751850 h 5984687"/>
                <a:gd name="connsiteX5" fmla="*/ 489097 w 5381346"/>
                <a:gd name="connsiteY5" fmla="*/ 3964501 h 5984687"/>
                <a:gd name="connsiteX6" fmla="*/ 372139 w 5381346"/>
                <a:gd name="connsiteY6" fmla="*/ 4155887 h 5984687"/>
                <a:gd name="connsiteX7" fmla="*/ 563525 w 5381346"/>
                <a:gd name="connsiteY7" fmla="*/ 4411069 h 5984687"/>
                <a:gd name="connsiteX8" fmla="*/ 499730 w 5381346"/>
                <a:gd name="connsiteY8" fmla="*/ 5070287 h 5984687"/>
                <a:gd name="connsiteX9" fmla="*/ 1754372 w 5381346"/>
                <a:gd name="connsiteY9" fmla="*/ 5293571 h 5984687"/>
                <a:gd name="connsiteX10" fmla="*/ 1945758 w 5381346"/>
                <a:gd name="connsiteY10" fmla="*/ 5984687 h 5984687"/>
                <a:gd name="connsiteX11" fmla="*/ 4784651 w 5381346"/>
                <a:gd name="connsiteY11" fmla="*/ 5952790 h 5984687"/>
                <a:gd name="connsiteX12" fmla="*/ 4890977 w 5381346"/>
                <a:gd name="connsiteY12" fmla="*/ 3613627 h 5984687"/>
                <a:gd name="connsiteX13" fmla="*/ 3030279 w 5381346"/>
                <a:gd name="connsiteY13" fmla="*/ 94250 h 598468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765 w 5381832"/>
                <a:gd name="connsiteY0" fmla="*/ 0 h 5890437"/>
                <a:gd name="connsiteX1" fmla="*/ 890167 w 5381832"/>
                <a:gd name="connsiteY1" fmla="*/ 1098883 h 5890437"/>
                <a:gd name="connsiteX2" fmla="*/ 672821 w 5381832"/>
                <a:gd name="connsiteY2" fmla="*/ 2220272 h 5890437"/>
                <a:gd name="connsiteX3" fmla="*/ 486 w 5381832"/>
                <a:gd name="connsiteY3" fmla="*/ 3051544 h 5890437"/>
                <a:gd name="connsiteX4" fmla="*/ 510849 w 5381832"/>
                <a:gd name="connsiteY4" fmla="*/ 3327991 h 5890437"/>
                <a:gd name="connsiteX5" fmla="*/ 339761 w 5381832"/>
                <a:gd name="connsiteY5" fmla="*/ 3734790 h 5890437"/>
                <a:gd name="connsiteX6" fmla="*/ 531147 w 5381832"/>
                <a:gd name="connsiteY6" fmla="*/ 3870251 h 5890437"/>
                <a:gd name="connsiteX7" fmla="*/ 372625 w 5381832"/>
                <a:gd name="connsiteY7" fmla="*/ 4061637 h 5890437"/>
                <a:gd name="connsiteX8" fmla="*/ 564011 w 5381832"/>
                <a:gd name="connsiteY8" fmla="*/ 4316819 h 5890437"/>
                <a:gd name="connsiteX9" fmla="*/ 500216 w 5381832"/>
                <a:gd name="connsiteY9" fmla="*/ 4976037 h 5890437"/>
                <a:gd name="connsiteX10" fmla="*/ 1754858 w 5381832"/>
                <a:gd name="connsiteY10" fmla="*/ 5039004 h 5890437"/>
                <a:gd name="connsiteX11" fmla="*/ 1946244 w 5381832"/>
                <a:gd name="connsiteY11" fmla="*/ 5890437 h 5890437"/>
                <a:gd name="connsiteX12" fmla="*/ 4785137 w 5381832"/>
                <a:gd name="connsiteY12" fmla="*/ 5858540 h 5890437"/>
                <a:gd name="connsiteX13" fmla="*/ 4891463 w 5381832"/>
                <a:gd name="connsiteY13" fmla="*/ 3519377 h 5890437"/>
                <a:gd name="connsiteX14" fmla="*/ 3030765 w 5381832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1751 h 5892188"/>
                <a:gd name="connsiteX1" fmla="*/ 927042 w 5381929"/>
                <a:gd name="connsiteY1" fmla="*/ 868002 h 5892188"/>
                <a:gd name="connsiteX2" fmla="*/ 672918 w 5381929"/>
                <a:gd name="connsiteY2" fmla="*/ 2222023 h 5892188"/>
                <a:gd name="connsiteX3" fmla="*/ 583 w 5381929"/>
                <a:gd name="connsiteY3" fmla="*/ 3053295 h 5892188"/>
                <a:gd name="connsiteX4" fmla="*/ 510946 w 5381929"/>
                <a:gd name="connsiteY4" fmla="*/ 3329742 h 5892188"/>
                <a:gd name="connsiteX5" fmla="*/ 339858 w 5381929"/>
                <a:gd name="connsiteY5" fmla="*/ 3736541 h 5892188"/>
                <a:gd name="connsiteX6" fmla="*/ 531244 w 5381929"/>
                <a:gd name="connsiteY6" fmla="*/ 3872002 h 5892188"/>
                <a:gd name="connsiteX7" fmla="*/ 372722 w 5381929"/>
                <a:gd name="connsiteY7" fmla="*/ 4063388 h 5892188"/>
                <a:gd name="connsiteX8" fmla="*/ 564108 w 5381929"/>
                <a:gd name="connsiteY8" fmla="*/ 4318570 h 5892188"/>
                <a:gd name="connsiteX9" fmla="*/ 500313 w 5381929"/>
                <a:gd name="connsiteY9" fmla="*/ 4977788 h 5892188"/>
                <a:gd name="connsiteX10" fmla="*/ 1754955 w 5381929"/>
                <a:gd name="connsiteY10" fmla="*/ 5040755 h 5892188"/>
                <a:gd name="connsiteX11" fmla="*/ 1946341 w 5381929"/>
                <a:gd name="connsiteY11" fmla="*/ 5892188 h 5892188"/>
                <a:gd name="connsiteX12" fmla="*/ 4785234 w 5381929"/>
                <a:gd name="connsiteY12" fmla="*/ 5860291 h 5892188"/>
                <a:gd name="connsiteX13" fmla="*/ 4891560 w 5381929"/>
                <a:gd name="connsiteY13" fmla="*/ 3521128 h 5892188"/>
                <a:gd name="connsiteX14" fmla="*/ 3030862 w 5381929"/>
                <a:gd name="connsiteY14" fmla="*/ 1751 h 5892188"/>
                <a:gd name="connsiteX0" fmla="*/ 3031042 w 5382109"/>
                <a:gd name="connsiteY0" fmla="*/ 1751 h 5892188"/>
                <a:gd name="connsiteX1" fmla="*/ 927222 w 5382109"/>
                <a:gd name="connsiteY1" fmla="*/ 868002 h 5892188"/>
                <a:gd name="connsiteX2" fmla="*/ 577563 w 5382109"/>
                <a:gd name="connsiteY2" fmla="*/ 2303910 h 5892188"/>
                <a:gd name="connsiteX3" fmla="*/ 763 w 5382109"/>
                <a:gd name="connsiteY3" fmla="*/ 3053295 h 5892188"/>
                <a:gd name="connsiteX4" fmla="*/ 511126 w 5382109"/>
                <a:gd name="connsiteY4" fmla="*/ 3329742 h 5892188"/>
                <a:gd name="connsiteX5" fmla="*/ 340038 w 5382109"/>
                <a:gd name="connsiteY5" fmla="*/ 3736541 h 5892188"/>
                <a:gd name="connsiteX6" fmla="*/ 531424 w 5382109"/>
                <a:gd name="connsiteY6" fmla="*/ 3872002 h 5892188"/>
                <a:gd name="connsiteX7" fmla="*/ 372902 w 5382109"/>
                <a:gd name="connsiteY7" fmla="*/ 4063388 h 5892188"/>
                <a:gd name="connsiteX8" fmla="*/ 564288 w 5382109"/>
                <a:gd name="connsiteY8" fmla="*/ 4318570 h 5892188"/>
                <a:gd name="connsiteX9" fmla="*/ 500493 w 5382109"/>
                <a:gd name="connsiteY9" fmla="*/ 4977788 h 5892188"/>
                <a:gd name="connsiteX10" fmla="*/ 1755135 w 5382109"/>
                <a:gd name="connsiteY10" fmla="*/ 5040755 h 5892188"/>
                <a:gd name="connsiteX11" fmla="*/ 1946521 w 5382109"/>
                <a:gd name="connsiteY11" fmla="*/ 5892188 h 5892188"/>
                <a:gd name="connsiteX12" fmla="*/ 4785414 w 5382109"/>
                <a:gd name="connsiteY12" fmla="*/ 5860291 h 5892188"/>
                <a:gd name="connsiteX13" fmla="*/ 4891740 w 5382109"/>
                <a:gd name="connsiteY13" fmla="*/ 3521128 h 5892188"/>
                <a:gd name="connsiteX14" fmla="*/ 3031042 w 5382109"/>
                <a:gd name="connsiteY14" fmla="*/ 1751 h 5892188"/>
                <a:gd name="connsiteX0" fmla="*/ 3031042 w 5382109"/>
                <a:gd name="connsiteY0" fmla="*/ 2101 h 5892538"/>
                <a:gd name="connsiteX1" fmla="*/ 913575 w 5382109"/>
                <a:gd name="connsiteY1" fmla="*/ 827408 h 5892538"/>
                <a:gd name="connsiteX2" fmla="*/ 577563 w 5382109"/>
                <a:gd name="connsiteY2" fmla="*/ 2304260 h 5892538"/>
                <a:gd name="connsiteX3" fmla="*/ 763 w 5382109"/>
                <a:gd name="connsiteY3" fmla="*/ 3053645 h 5892538"/>
                <a:gd name="connsiteX4" fmla="*/ 511126 w 5382109"/>
                <a:gd name="connsiteY4" fmla="*/ 3330092 h 5892538"/>
                <a:gd name="connsiteX5" fmla="*/ 340038 w 5382109"/>
                <a:gd name="connsiteY5" fmla="*/ 3736891 h 5892538"/>
                <a:gd name="connsiteX6" fmla="*/ 531424 w 5382109"/>
                <a:gd name="connsiteY6" fmla="*/ 3872352 h 5892538"/>
                <a:gd name="connsiteX7" fmla="*/ 372902 w 5382109"/>
                <a:gd name="connsiteY7" fmla="*/ 4063738 h 5892538"/>
                <a:gd name="connsiteX8" fmla="*/ 564288 w 5382109"/>
                <a:gd name="connsiteY8" fmla="*/ 4318920 h 5892538"/>
                <a:gd name="connsiteX9" fmla="*/ 500493 w 5382109"/>
                <a:gd name="connsiteY9" fmla="*/ 4978138 h 5892538"/>
                <a:gd name="connsiteX10" fmla="*/ 1755135 w 5382109"/>
                <a:gd name="connsiteY10" fmla="*/ 5041105 h 5892538"/>
                <a:gd name="connsiteX11" fmla="*/ 1946521 w 5382109"/>
                <a:gd name="connsiteY11" fmla="*/ 5892538 h 5892538"/>
                <a:gd name="connsiteX12" fmla="*/ 4785414 w 5382109"/>
                <a:gd name="connsiteY12" fmla="*/ 5860641 h 5892538"/>
                <a:gd name="connsiteX13" fmla="*/ 4891740 w 5382109"/>
                <a:gd name="connsiteY13" fmla="*/ 3521478 h 5892538"/>
                <a:gd name="connsiteX14" fmla="*/ 3031042 w 5382109"/>
                <a:gd name="connsiteY14" fmla="*/ 2101 h 5892538"/>
                <a:gd name="connsiteX0" fmla="*/ 3031042 w 5382109"/>
                <a:gd name="connsiteY0" fmla="*/ 941 h 5891378"/>
                <a:gd name="connsiteX1" fmla="*/ 886280 w 5382109"/>
                <a:gd name="connsiteY1" fmla="*/ 1071908 h 5891378"/>
                <a:gd name="connsiteX2" fmla="*/ 577563 w 5382109"/>
                <a:gd name="connsiteY2" fmla="*/ 2303100 h 5891378"/>
                <a:gd name="connsiteX3" fmla="*/ 763 w 5382109"/>
                <a:gd name="connsiteY3" fmla="*/ 3052485 h 5891378"/>
                <a:gd name="connsiteX4" fmla="*/ 511126 w 5382109"/>
                <a:gd name="connsiteY4" fmla="*/ 3328932 h 5891378"/>
                <a:gd name="connsiteX5" fmla="*/ 340038 w 5382109"/>
                <a:gd name="connsiteY5" fmla="*/ 3735731 h 5891378"/>
                <a:gd name="connsiteX6" fmla="*/ 531424 w 5382109"/>
                <a:gd name="connsiteY6" fmla="*/ 3871192 h 5891378"/>
                <a:gd name="connsiteX7" fmla="*/ 372902 w 5382109"/>
                <a:gd name="connsiteY7" fmla="*/ 4062578 h 5891378"/>
                <a:gd name="connsiteX8" fmla="*/ 564288 w 5382109"/>
                <a:gd name="connsiteY8" fmla="*/ 4317760 h 5891378"/>
                <a:gd name="connsiteX9" fmla="*/ 500493 w 5382109"/>
                <a:gd name="connsiteY9" fmla="*/ 4976978 h 5891378"/>
                <a:gd name="connsiteX10" fmla="*/ 1755135 w 5382109"/>
                <a:gd name="connsiteY10" fmla="*/ 5039945 h 5891378"/>
                <a:gd name="connsiteX11" fmla="*/ 1946521 w 5382109"/>
                <a:gd name="connsiteY11" fmla="*/ 5891378 h 5891378"/>
                <a:gd name="connsiteX12" fmla="*/ 4785414 w 5382109"/>
                <a:gd name="connsiteY12" fmla="*/ 5859481 h 5891378"/>
                <a:gd name="connsiteX13" fmla="*/ 4891740 w 5382109"/>
                <a:gd name="connsiteY13" fmla="*/ 3520318 h 5891378"/>
                <a:gd name="connsiteX14" fmla="*/ 3031042 w 5382109"/>
                <a:gd name="connsiteY14" fmla="*/ 941 h 5891378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627 h 5891064"/>
                <a:gd name="connsiteX1" fmla="*/ 777098 w 5382109"/>
                <a:gd name="connsiteY1" fmla="*/ 1180776 h 5891064"/>
                <a:gd name="connsiteX2" fmla="*/ 577563 w 5382109"/>
                <a:gd name="connsiteY2" fmla="*/ 2302786 h 5891064"/>
                <a:gd name="connsiteX3" fmla="*/ 763 w 5382109"/>
                <a:gd name="connsiteY3" fmla="*/ 3052171 h 5891064"/>
                <a:gd name="connsiteX4" fmla="*/ 511126 w 5382109"/>
                <a:gd name="connsiteY4" fmla="*/ 3328618 h 5891064"/>
                <a:gd name="connsiteX5" fmla="*/ 340038 w 5382109"/>
                <a:gd name="connsiteY5" fmla="*/ 3735417 h 5891064"/>
                <a:gd name="connsiteX6" fmla="*/ 531424 w 5382109"/>
                <a:gd name="connsiteY6" fmla="*/ 3870878 h 5891064"/>
                <a:gd name="connsiteX7" fmla="*/ 372902 w 5382109"/>
                <a:gd name="connsiteY7" fmla="*/ 4062264 h 5891064"/>
                <a:gd name="connsiteX8" fmla="*/ 564288 w 5382109"/>
                <a:gd name="connsiteY8" fmla="*/ 4317446 h 5891064"/>
                <a:gd name="connsiteX9" fmla="*/ 500493 w 5382109"/>
                <a:gd name="connsiteY9" fmla="*/ 4976664 h 5891064"/>
                <a:gd name="connsiteX10" fmla="*/ 1755135 w 5382109"/>
                <a:gd name="connsiteY10" fmla="*/ 5039631 h 5891064"/>
                <a:gd name="connsiteX11" fmla="*/ 1946521 w 5382109"/>
                <a:gd name="connsiteY11" fmla="*/ 5891064 h 5891064"/>
                <a:gd name="connsiteX12" fmla="*/ 4785414 w 5382109"/>
                <a:gd name="connsiteY12" fmla="*/ 5859167 h 5891064"/>
                <a:gd name="connsiteX13" fmla="*/ 4891740 w 5382109"/>
                <a:gd name="connsiteY13" fmla="*/ 3520004 h 5891064"/>
                <a:gd name="connsiteX14" fmla="*/ 3031042 w 5382109"/>
                <a:gd name="connsiteY14" fmla="*/ 627 h 5891064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8119 w 5389186"/>
                <a:gd name="connsiteY0" fmla="*/ 968 h 5891405"/>
                <a:gd name="connsiteX1" fmla="*/ 784175 w 5389186"/>
                <a:gd name="connsiteY1" fmla="*/ 1181117 h 5891405"/>
                <a:gd name="connsiteX2" fmla="*/ 530049 w 5389186"/>
                <a:gd name="connsiteY2" fmla="*/ 2303127 h 5891405"/>
                <a:gd name="connsiteX3" fmla="*/ 7840 w 5389186"/>
                <a:gd name="connsiteY3" fmla="*/ 3052512 h 5891405"/>
                <a:gd name="connsiteX4" fmla="*/ 518203 w 5389186"/>
                <a:gd name="connsiteY4" fmla="*/ 3328959 h 5891405"/>
                <a:gd name="connsiteX5" fmla="*/ 347115 w 5389186"/>
                <a:gd name="connsiteY5" fmla="*/ 3735758 h 5891405"/>
                <a:gd name="connsiteX6" fmla="*/ 538501 w 5389186"/>
                <a:gd name="connsiteY6" fmla="*/ 3871219 h 5891405"/>
                <a:gd name="connsiteX7" fmla="*/ 379979 w 5389186"/>
                <a:gd name="connsiteY7" fmla="*/ 4062605 h 5891405"/>
                <a:gd name="connsiteX8" fmla="*/ 571365 w 5389186"/>
                <a:gd name="connsiteY8" fmla="*/ 4317787 h 5891405"/>
                <a:gd name="connsiteX9" fmla="*/ 507570 w 5389186"/>
                <a:gd name="connsiteY9" fmla="*/ 4977005 h 5891405"/>
                <a:gd name="connsiteX10" fmla="*/ 1762212 w 5389186"/>
                <a:gd name="connsiteY10" fmla="*/ 5039972 h 5891405"/>
                <a:gd name="connsiteX11" fmla="*/ 1953598 w 5389186"/>
                <a:gd name="connsiteY11" fmla="*/ 5891405 h 5891405"/>
                <a:gd name="connsiteX12" fmla="*/ 4792491 w 5389186"/>
                <a:gd name="connsiteY12" fmla="*/ 5859508 h 5891405"/>
                <a:gd name="connsiteX13" fmla="*/ 4898817 w 5389186"/>
                <a:gd name="connsiteY13" fmla="*/ 3520345 h 5891405"/>
                <a:gd name="connsiteX14" fmla="*/ 3038119 w 5389186"/>
                <a:gd name="connsiteY14" fmla="*/ 968 h 5891405"/>
                <a:gd name="connsiteX0" fmla="*/ 3037057 w 5388124"/>
                <a:gd name="connsiteY0" fmla="*/ 968 h 5891405"/>
                <a:gd name="connsiteX1" fmla="*/ 783113 w 5388124"/>
                <a:gd name="connsiteY1" fmla="*/ 1181117 h 5891405"/>
                <a:gd name="connsiteX2" fmla="*/ 528987 w 5388124"/>
                <a:gd name="connsiteY2" fmla="*/ 2303127 h 5891405"/>
                <a:gd name="connsiteX3" fmla="*/ 6778 w 5388124"/>
                <a:gd name="connsiteY3" fmla="*/ 3052512 h 5891405"/>
                <a:gd name="connsiteX4" fmla="*/ 517141 w 5388124"/>
                <a:gd name="connsiteY4" fmla="*/ 3328959 h 5891405"/>
                <a:gd name="connsiteX5" fmla="*/ 346053 w 5388124"/>
                <a:gd name="connsiteY5" fmla="*/ 3735758 h 5891405"/>
                <a:gd name="connsiteX6" fmla="*/ 537439 w 5388124"/>
                <a:gd name="connsiteY6" fmla="*/ 3871219 h 5891405"/>
                <a:gd name="connsiteX7" fmla="*/ 378917 w 5388124"/>
                <a:gd name="connsiteY7" fmla="*/ 4062605 h 5891405"/>
                <a:gd name="connsiteX8" fmla="*/ 570303 w 5388124"/>
                <a:gd name="connsiteY8" fmla="*/ 4317787 h 5891405"/>
                <a:gd name="connsiteX9" fmla="*/ 506508 w 5388124"/>
                <a:gd name="connsiteY9" fmla="*/ 4977005 h 5891405"/>
                <a:gd name="connsiteX10" fmla="*/ 1761150 w 5388124"/>
                <a:gd name="connsiteY10" fmla="*/ 5039972 h 5891405"/>
                <a:gd name="connsiteX11" fmla="*/ 1952536 w 5388124"/>
                <a:gd name="connsiteY11" fmla="*/ 5891405 h 5891405"/>
                <a:gd name="connsiteX12" fmla="*/ 4791429 w 5388124"/>
                <a:gd name="connsiteY12" fmla="*/ 5859508 h 5891405"/>
                <a:gd name="connsiteX13" fmla="*/ 4897755 w 5388124"/>
                <a:gd name="connsiteY13" fmla="*/ 3520345 h 5891405"/>
                <a:gd name="connsiteX14" fmla="*/ 3037057 w 5388124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2980702 w 5331769"/>
                <a:gd name="connsiteY0" fmla="*/ 968 h 5891405"/>
                <a:gd name="connsiteX1" fmla="*/ 726758 w 5331769"/>
                <a:gd name="connsiteY1" fmla="*/ 1181117 h 5891405"/>
                <a:gd name="connsiteX2" fmla="*/ 472632 w 5331769"/>
                <a:gd name="connsiteY2" fmla="*/ 2303127 h 5891405"/>
                <a:gd name="connsiteX3" fmla="*/ 5014 w 5331769"/>
                <a:gd name="connsiteY3" fmla="*/ 3079808 h 5891405"/>
                <a:gd name="connsiteX4" fmla="*/ 460786 w 5331769"/>
                <a:gd name="connsiteY4" fmla="*/ 3328959 h 5891405"/>
                <a:gd name="connsiteX5" fmla="*/ 289698 w 5331769"/>
                <a:gd name="connsiteY5" fmla="*/ 3735758 h 5891405"/>
                <a:gd name="connsiteX6" fmla="*/ 481084 w 5331769"/>
                <a:gd name="connsiteY6" fmla="*/ 3871219 h 5891405"/>
                <a:gd name="connsiteX7" fmla="*/ 322562 w 5331769"/>
                <a:gd name="connsiteY7" fmla="*/ 4062605 h 5891405"/>
                <a:gd name="connsiteX8" fmla="*/ 513948 w 5331769"/>
                <a:gd name="connsiteY8" fmla="*/ 4317787 h 5891405"/>
                <a:gd name="connsiteX9" fmla="*/ 450153 w 5331769"/>
                <a:gd name="connsiteY9" fmla="*/ 4977005 h 5891405"/>
                <a:gd name="connsiteX10" fmla="*/ 1704795 w 5331769"/>
                <a:gd name="connsiteY10" fmla="*/ 5039972 h 5891405"/>
                <a:gd name="connsiteX11" fmla="*/ 1896181 w 5331769"/>
                <a:gd name="connsiteY11" fmla="*/ 5891405 h 5891405"/>
                <a:gd name="connsiteX12" fmla="*/ 4735074 w 5331769"/>
                <a:gd name="connsiteY12" fmla="*/ 5859508 h 5891405"/>
                <a:gd name="connsiteX13" fmla="*/ 4841400 w 5331769"/>
                <a:gd name="connsiteY13" fmla="*/ 3520345 h 5891405"/>
                <a:gd name="connsiteX14" fmla="*/ 2980702 w 5331769"/>
                <a:gd name="connsiteY14" fmla="*/ 968 h 5891405"/>
                <a:gd name="connsiteX0" fmla="*/ 2980491 w 5331558"/>
                <a:gd name="connsiteY0" fmla="*/ 968 h 5891405"/>
                <a:gd name="connsiteX1" fmla="*/ 726547 w 5331558"/>
                <a:gd name="connsiteY1" fmla="*/ 1181117 h 5891405"/>
                <a:gd name="connsiteX2" fmla="*/ 486068 w 5331558"/>
                <a:gd name="connsiteY2" fmla="*/ 2371366 h 5891405"/>
                <a:gd name="connsiteX3" fmla="*/ 4803 w 5331558"/>
                <a:gd name="connsiteY3" fmla="*/ 3079808 h 5891405"/>
                <a:gd name="connsiteX4" fmla="*/ 460575 w 5331558"/>
                <a:gd name="connsiteY4" fmla="*/ 3328959 h 5891405"/>
                <a:gd name="connsiteX5" fmla="*/ 289487 w 5331558"/>
                <a:gd name="connsiteY5" fmla="*/ 3735758 h 5891405"/>
                <a:gd name="connsiteX6" fmla="*/ 480873 w 5331558"/>
                <a:gd name="connsiteY6" fmla="*/ 3871219 h 5891405"/>
                <a:gd name="connsiteX7" fmla="*/ 322351 w 5331558"/>
                <a:gd name="connsiteY7" fmla="*/ 4062605 h 5891405"/>
                <a:gd name="connsiteX8" fmla="*/ 513737 w 5331558"/>
                <a:gd name="connsiteY8" fmla="*/ 4317787 h 5891405"/>
                <a:gd name="connsiteX9" fmla="*/ 449942 w 5331558"/>
                <a:gd name="connsiteY9" fmla="*/ 4977005 h 5891405"/>
                <a:gd name="connsiteX10" fmla="*/ 1704584 w 5331558"/>
                <a:gd name="connsiteY10" fmla="*/ 5039972 h 5891405"/>
                <a:gd name="connsiteX11" fmla="*/ 1895970 w 5331558"/>
                <a:gd name="connsiteY11" fmla="*/ 5891405 h 5891405"/>
                <a:gd name="connsiteX12" fmla="*/ 4734863 w 5331558"/>
                <a:gd name="connsiteY12" fmla="*/ 5859508 h 5891405"/>
                <a:gd name="connsiteX13" fmla="*/ 4841189 w 5331558"/>
                <a:gd name="connsiteY13" fmla="*/ 3520345 h 5891405"/>
                <a:gd name="connsiteX14" fmla="*/ 2980491 w 5331558"/>
                <a:gd name="connsiteY14" fmla="*/ 968 h 5891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331558" h="5891405">
                  <a:moveTo>
                    <a:pt x="2980491" y="968"/>
                  </a:moveTo>
                  <a:cubicBezTo>
                    <a:pt x="1784302" y="-22254"/>
                    <a:pt x="1040642" y="372305"/>
                    <a:pt x="726547" y="1181117"/>
                  </a:cubicBezTo>
                  <a:cubicBezTo>
                    <a:pt x="528785" y="1834793"/>
                    <a:pt x="744238" y="2066938"/>
                    <a:pt x="486068" y="2371366"/>
                  </a:cubicBezTo>
                  <a:cubicBezTo>
                    <a:pt x="239818" y="2677225"/>
                    <a:pt x="-40213" y="2911644"/>
                    <a:pt x="4803" y="3079808"/>
                  </a:cubicBezTo>
                  <a:cubicBezTo>
                    <a:pt x="109541" y="3181162"/>
                    <a:pt x="260766" y="3266498"/>
                    <a:pt x="460575" y="3328959"/>
                  </a:cubicBezTo>
                  <a:cubicBezTo>
                    <a:pt x="403546" y="3464559"/>
                    <a:pt x="198074" y="3641722"/>
                    <a:pt x="289487" y="3735758"/>
                  </a:cubicBezTo>
                  <a:lnTo>
                    <a:pt x="480873" y="3871219"/>
                  </a:lnTo>
                  <a:cubicBezTo>
                    <a:pt x="428032" y="3935014"/>
                    <a:pt x="303940" y="3939433"/>
                    <a:pt x="322351" y="4062605"/>
                  </a:cubicBezTo>
                  <a:cubicBezTo>
                    <a:pt x="362395" y="4195168"/>
                    <a:pt x="550882" y="4226788"/>
                    <a:pt x="513737" y="4317787"/>
                  </a:cubicBezTo>
                  <a:cubicBezTo>
                    <a:pt x="397470" y="4561276"/>
                    <a:pt x="358392" y="4876020"/>
                    <a:pt x="449942" y="4977005"/>
                  </a:cubicBezTo>
                  <a:cubicBezTo>
                    <a:pt x="636587" y="5158310"/>
                    <a:pt x="1197305" y="5208988"/>
                    <a:pt x="1704584" y="5039972"/>
                  </a:cubicBezTo>
                  <a:lnTo>
                    <a:pt x="1895970" y="5891405"/>
                  </a:lnTo>
                  <a:lnTo>
                    <a:pt x="4734863" y="5859508"/>
                  </a:lnTo>
                  <a:cubicBezTo>
                    <a:pt x="4366268" y="4516262"/>
                    <a:pt x="4422975" y="3927926"/>
                    <a:pt x="4841189" y="3520345"/>
                  </a:cubicBezTo>
                  <a:cubicBezTo>
                    <a:pt x="6117095" y="1964448"/>
                    <a:pt x="4692333" y="36409"/>
                    <a:pt x="2980491" y="9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3" name="Oval 37">
              <a:extLst>
                <a:ext uri="{FF2B5EF4-FFF2-40B4-BE49-F238E27FC236}">
                  <a16:creationId xmlns:a16="http://schemas.microsoft.com/office/drawing/2014/main" xmlns="" id="{0711327E-9191-4394-B64D-73AD56C41377}"/>
                </a:ext>
              </a:extLst>
            </p:cNvPr>
            <p:cNvSpPr/>
            <p:nvPr/>
          </p:nvSpPr>
          <p:spPr>
            <a:xfrm rot="18100542">
              <a:off x="5907878" y="-58593"/>
              <a:ext cx="1436045" cy="2141152"/>
            </a:xfrm>
            <a:custGeom>
              <a:avLst/>
              <a:gdLst/>
              <a:ahLst/>
              <a:cxnLst/>
              <a:rect l="l" t="t" r="r" b="b"/>
              <a:pathLst>
                <a:path w="1170491" h="1745209">
                  <a:moveTo>
                    <a:pt x="429221" y="671495"/>
                  </a:moveTo>
                  <a:cubicBezTo>
                    <a:pt x="415869" y="670322"/>
                    <a:pt x="402356" y="670624"/>
                    <a:pt x="388917" y="672439"/>
                  </a:cubicBezTo>
                  <a:cubicBezTo>
                    <a:pt x="370997" y="674859"/>
                    <a:pt x="353207" y="679968"/>
                    <a:pt x="336101" y="687858"/>
                  </a:cubicBezTo>
                  <a:lnTo>
                    <a:pt x="344770" y="708640"/>
                  </a:lnTo>
                  <a:cubicBezTo>
                    <a:pt x="405276" y="680369"/>
                    <a:pt x="475531" y="691805"/>
                    <a:pt x="523918" y="737799"/>
                  </a:cubicBezTo>
                  <a:cubicBezTo>
                    <a:pt x="569388" y="781022"/>
                    <a:pt x="587723" y="847396"/>
                    <a:pt x="571504" y="910067"/>
                  </a:cubicBezTo>
                  <a:lnTo>
                    <a:pt x="593243" y="915886"/>
                  </a:lnTo>
                  <a:cubicBezTo>
                    <a:pt x="611678" y="844923"/>
                    <a:pt x="590662" y="769719"/>
                    <a:pt x="538740" y="720849"/>
                  </a:cubicBezTo>
                  <a:cubicBezTo>
                    <a:pt x="507886" y="691808"/>
                    <a:pt x="469277" y="675014"/>
                    <a:pt x="429221" y="671495"/>
                  </a:cubicBezTo>
                  <a:close/>
                  <a:moveTo>
                    <a:pt x="588421" y="580980"/>
                  </a:moveTo>
                  <a:cubicBezTo>
                    <a:pt x="534186" y="581239"/>
                    <a:pt x="482134" y="605639"/>
                    <a:pt x="446738" y="649695"/>
                  </a:cubicBezTo>
                  <a:lnTo>
                    <a:pt x="463760" y="664437"/>
                  </a:lnTo>
                  <a:cubicBezTo>
                    <a:pt x="505329" y="612166"/>
                    <a:pt x="573320" y="591099"/>
                    <a:pt x="637132" y="610714"/>
                  </a:cubicBezTo>
                  <a:cubicBezTo>
                    <a:pt x="697098" y="629147"/>
                    <a:pt x="743088" y="680397"/>
                    <a:pt x="756495" y="743730"/>
                  </a:cubicBezTo>
                  <a:lnTo>
                    <a:pt x="778549" y="739251"/>
                  </a:lnTo>
                  <a:cubicBezTo>
                    <a:pt x="763432" y="667508"/>
                    <a:pt x="711108" y="609548"/>
                    <a:pt x="642848" y="588934"/>
                  </a:cubicBezTo>
                  <a:cubicBezTo>
                    <a:pt x="624821" y="583490"/>
                    <a:pt x="606500" y="580894"/>
                    <a:pt x="588421" y="580980"/>
                  </a:cubicBezTo>
                  <a:close/>
                  <a:moveTo>
                    <a:pt x="533817" y="0"/>
                  </a:moveTo>
                  <a:cubicBezTo>
                    <a:pt x="617807" y="1"/>
                    <a:pt x="687626" y="60667"/>
                    <a:pt x="697680" y="141081"/>
                  </a:cubicBezTo>
                  <a:cubicBezTo>
                    <a:pt x="603869" y="182843"/>
                    <a:pt x="547102" y="268997"/>
                    <a:pt x="562024" y="352718"/>
                  </a:cubicBezTo>
                  <a:lnTo>
                    <a:pt x="584367" y="347971"/>
                  </a:lnTo>
                  <a:cubicBezTo>
                    <a:pt x="570422" y="267354"/>
                    <a:pt x="633895" y="183716"/>
                    <a:pt x="732836" y="150639"/>
                  </a:cubicBezTo>
                  <a:cubicBezTo>
                    <a:pt x="738208" y="147500"/>
                    <a:pt x="743991" y="147205"/>
                    <a:pt x="749842" y="147205"/>
                  </a:cubicBezTo>
                  <a:cubicBezTo>
                    <a:pt x="844103" y="147205"/>
                    <a:pt x="920515" y="223618"/>
                    <a:pt x="920515" y="317877"/>
                  </a:cubicBezTo>
                  <a:lnTo>
                    <a:pt x="910716" y="366417"/>
                  </a:lnTo>
                  <a:lnTo>
                    <a:pt x="920515" y="366418"/>
                  </a:lnTo>
                  <a:lnTo>
                    <a:pt x="920515" y="371433"/>
                  </a:lnTo>
                  <a:cubicBezTo>
                    <a:pt x="997755" y="379016"/>
                    <a:pt x="1056877" y="445155"/>
                    <a:pt x="1056877" y="525101"/>
                  </a:cubicBezTo>
                  <a:lnTo>
                    <a:pt x="1047351" y="572282"/>
                  </a:lnTo>
                  <a:cubicBezTo>
                    <a:pt x="1119671" y="602218"/>
                    <a:pt x="1170491" y="673500"/>
                    <a:pt x="1170491" y="756650"/>
                  </a:cubicBezTo>
                  <a:cubicBezTo>
                    <a:pt x="1170490" y="802863"/>
                    <a:pt x="1154794" y="845409"/>
                    <a:pt x="1127569" y="878235"/>
                  </a:cubicBezTo>
                  <a:cubicBezTo>
                    <a:pt x="1080615" y="934488"/>
                    <a:pt x="1014142" y="959925"/>
                    <a:pt x="954678" y="939840"/>
                  </a:cubicBezTo>
                  <a:lnTo>
                    <a:pt x="947373" y="961469"/>
                  </a:lnTo>
                  <a:cubicBezTo>
                    <a:pt x="1000817" y="979520"/>
                    <a:pt x="1058949" y="966083"/>
                    <a:pt x="1106746" y="928282"/>
                  </a:cubicBezTo>
                  <a:cubicBezTo>
                    <a:pt x="1128548" y="955588"/>
                    <a:pt x="1138907" y="990708"/>
                    <a:pt x="1138907" y="1028247"/>
                  </a:cubicBezTo>
                  <a:cubicBezTo>
                    <a:pt x="1138907" y="1124134"/>
                    <a:pt x="1071328" y="1204237"/>
                    <a:pt x="981133" y="1223220"/>
                  </a:cubicBezTo>
                  <a:cubicBezTo>
                    <a:pt x="889088" y="1236998"/>
                    <a:pt x="805358" y="1200898"/>
                    <a:pt x="777272" y="1134408"/>
                  </a:cubicBezTo>
                  <a:cubicBezTo>
                    <a:pt x="791057" y="1124903"/>
                    <a:pt x="802061" y="1111678"/>
                    <a:pt x="810210" y="1096167"/>
                  </a:cubicBezTo>
                  <a:cubicBezTo>
                    <a:pt x="831546" y="1055553"/>
                    <a:pt x="830022" y="1005443"/>
                    <a:pt x="806195" y="964175"/>
                  </a:cubicBezTo>
                  <a:lnTo>
                    <a:pt x="787267" y="975103"/>
                  </a:lnTo>
                  <a:cubicBezTo>
                    <a:pt x="807161" y="1009560"/>
                    <a:pt x="808703" y="1051275"/>
                    <a:pt x="791333" y="1085110"/>
                  </a:cubicBezTo>
                  <a:cubicBezTo>
                    <a:pt x="784855" y="1097727"/>
                    <a:pt x="776117" y="1108536"/>
                    <a:pt x="763385" y="1114320"/>
                  </a:cubicBezTo>
                  <a:lnTo>
                    <a:pt x="744063" y="1119497"/>
                  </a:lnTo>
                  <a:lnTo>
                    <a:pt x="747716" y="1128718"/>
                  </a:lnTo>
                  <a:cubicBezTo>
                    <a:pt x="731558" y="1137628"/>
                    <a:pt x="712804" y="1141697"/>
                    <a:pt x="693327" y="1140344"/>
                  </a:cubicBezTo>
                  <a:cubicBezTo>
                    <a:pt x="655409" y="1137711"/>
                    <a:pt x="620494" y="1114908"/>
                    <a:pt x="601213" y="1080185"/>
                  </a:cubicBezTo>
                  <a:lnTo>
                    <a:pt x="582082" y="1090754"/>
                  </a:lnTo>
                  <a:cubicBezTo>
                    <a:pt x="605167" y="1132362"/>
                    <a:pt x="647281" y="1159482"/>
                    <a:pt x="693051" y="1162221"/>
                  </a:cubicBezTo>
                  <a:cubicBezTo>
                    <a:pt x="715413" y="1163558"/>
                    <a:pt x="736989" y="1158982"/>
                    <a:pt x="755684" y="1148835"/>
                  </a:cubicBezTo>
                  <a:cubicBezTo>
                    <a:pt x="792539" y="1222022"/>
                    <a:pt x="887119" y="1262260"/>
                    <a:pt x="989751" y="1247587"/>
                  </a:cubicBezTo>
                  <a:cubicBezTo>
                    <a:pt x="1000157" y="1267987"/>
                    <a:pt x="1004489" y="1291252"/>
                    <a:pt x="1004488" y="1315531"/>
                  </a:cubicBezTo>
                  <a:cubicBezTo>
                    <a:pt x="1004488" y="1381750"/>
                    <a:pt x="972258" y="1440443"/>
                    <a:pt x="920375" y="1473506"/>
                  </a:cubicBezTo>
                  <a:lnTo>
                    <a:pt x="913116" y="1474079"/>
                  </a:lnTo>
                  <a:cubicBezTo>
                    <a:pt x="850536" y="1469665"/>
                    <a:pt x="794159" y="1430126"/>
                    <a:pt x="766796" y="1371458"/>
                  </a:cubicBezTo>
                  <a:lnTo>
                    <a:pt x="746323" y="1380801"/>
                  </a:lnTo>
                  <a:cubicBezTo>
                    <a:pt x="776874" y="1446464"/>
                    <a:pt x="839753" y="1490827"/>
                    <a:pt x="909888" y="1496052"/>
                  </a:cubicBezTo>
                  <a:cubicBezTo>
                    <a:pt x="891948" y="1561049"/>
                    <a:pt x="840393" y="1611456"/>
                    <a:pt x="774838" y="1628054"/>
                  </a:cubicBezTo>
                  <a:cubicBezTo>
                    <a:pt x="686646" y="1642970"/>
                    <a:pt x="605133" y="1612285"/>
                    <a:pt x="571751" y="1552195"/>
                  </a:cubicBezTo>
                  <a:lnTo>
                    <a:pt x="550649" y="1566422"/>
                  </a:lnTo>
                  <a:cubicBezTo>
                    <a:pt x="577499" y="1609979"/>
                    <a:pt x="626419" y="1639383"/>
                    <a:pt x="685031" y="1648114"/>
                  </a:cubicBezTo>
                  <a:cubicBezTo>
                    <a:pt x="659684" y="1706013"/>
                    <a:pt x="601329" y="1745210"/>
                    <a:pt x="533818" y="1745209"/>
                  </a:cubicBezTo>
                  <a:cubicBezTo>
                    <a:pt x="455549" y="1745210"/>
                    <a:pt x="416747" y="1692524"/>
                    <a:pt x="372301" y="1619888"/>
                  </a:cubicBezTo>
                  <a:lnTo>
                    <a:pt x="366380" y="1592106"/>
                  </a:lnTo>
                  <a:cubicBezTo>
                    <a:pt x="305091" y="1567105"/>
                    <a:pt x="259811" y="1511085"/>
                    <a:pt x="250590" y="1443452"/>
                  </a:cubicBezTo>
                  <a:cubicBezTo>
                    <a:pt x="203712" y="1453117"/>
                    <a:pt x="158965" y="1444975"/>
                    <a:pt x="117260" y="1407178"/>
                  </a:cubicBezTo>
                  <a:cubicBezTo>
                    <a:pt x="55030" y="1350772"/>
                    <a:pt x="44039" y="1258933"/>
                    <a:pt x="90593" y="1192598"/>
                  </a:cubicBezTo>
                  <a:cubicBezTo>
                    <a:pt x="186799" y="1224213"/>
                    <a:pt x="285304" y="1199642"/>
                    <a:pt x="330760" y="1129474"/>
                  </a:cubicBezTo>
                  <a:lnTo>
                    <a:pt x="344999" y="1132822"/>
                  </a:lnTo>
                  <a:cubicBezTo>
                    <a:pt x="420009" y="1139731"/>
                    <a:pt x="490500" y="1101048"/>
                    <a:pt x="524987" y="1034051"/>
                  </a:cubicBezTo>
                  <a:lnTo>
                    <a:pt x="505360" y="1023014"/>
                  </a:lnTo>
                  <a:cubicBezTo>
                    <a:pt x="475089" y="1082544"/>
                    <a:pt x="412689" y="1116790"/>
                    <a:pt x="346243" y="1110339"/>
                  </a:cubicBezTo>
                  <a:cubicBezTo>
                    <a:pt x="283801" y="1104277"/>
                    <a:pt x="228486" y="1063265"/>
                    <a:pt x="202679" y="1003895"/>
                  </a:cubicBezTo>
                  <a:lnTo>
                    <a:pt x="181967" y="1012696"/>
                  </a:lnTo>
                  <a:cubicBezTo>
                    <a:pt x="205492" y="1066954"/>
                    <a:pt x="250941" y="1107583"/>
                    <a:pt x="305288" y="1123484"/>
                  </a:cubicBezTo>
                  <a:cubicBezTo>
                    <a:pt x="260051" y="1186174"/>
                    <a:pt x="162021" y="1201884"/>
                    <a:pt x="70961" y="1161909"/>
                  </a:cubicBezTo>
                  <a:cubicBezTo>
                    <a:pt x="64874" y="1160625"/>
                    <a:pt x="60391" y="1156961"/>
                    <a:pt x="56055" y="1153032"/>
                  </a:cubicBezTo>
                  <a:cubicBezTo>
                    <a:pt x="-13786" y="1089729"/>
                    <a:pt x="-19088" y="981796"/>
                    <a:pt x="44214" y="911953"/>
                  </a:cubicBezTo>
                  <a:lnTo>
                    <a:pt x="84073" y="882569"/>
                  </a:lnTo>
                  <a:lnTo>
                    <a:pt x="76811" y="875989"/>
                  </a:lnTo>
                  <a:lnTo>
                    <a:pt x="80179" y="872273"/>
                  </a:lnTo>
                  <a:cubicBezTo>
                    <a:pt x="28040" y="814783"/>
                    <a:pt x="28651" y="726072"/>
                    <a:pt x="82340" y="666836"/>
                  </a:cubicBezTo>
                  <a:lnTo>
                    <a:pt x="121082" y="638275"/>
                  </a:lnTo>
                  <a:cubicBezTo>
                    <a:pt x="89526" y="571593"/>
                    <a:pt x="96788" y="490523"/>
                    <a:pt x="145805" y="430894"/>
                  </a:cubicBezTo>
                  <a:cubicBezTo>
                    <a:pt x="198586" y="400645"/>
                    <a:pt x="259015" y="385179"/>
                    <a:pt x="321878" y="383347"/>
                  </a:cubicBezTo>
                  <a:lnTo>
                    <a:pt x="321111" y="357014"/>
                  </a:lnTo>
                  <a:cubicBezTo>
                    <a:pt x="257723" y="358862"/>
                    <a:pt x="196668" y="373772"/>
                    <a:pt x="141180" y="399723"/>
                  </a:cubicBezTo>
                  <a:cubicBezTo>
                    <a:pt x="117813" y="370058"/>
                    <a:pt x="106816" y="332072"/>
                    <a:pt x="106816" y="291518"/>
                  </a:cubicBezTo>
                  <a:cubicBezTo>
                    <a:pt x="106816" y="170286"/>
                    <a:pt x="205094" y="72008"/>
                    <a:pt x="326327" y="72008"/>
                  </a:cubicBezTo>
                  <a:cubicBezTo>
                    <a:pt x="350305" y="72008"/>
                    <a:pt x="373385" y="75853"/>
                    <a:pt x="394659" y="83948"/>
                  </a:cubicBezTo>
                  <a:cubicBezTo>
                    <a:pt x="425371" y="33609"/>
                    <a:pt x="467237" y="0"/>
                    <a:pt x="5338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24" name="Rectangle 19">
            <a:extLst>
              <a:ext uri="{FF2B5EF4-FFF2-40B4-BE49-F238E27FC236}">
                <a16:creationId xmlns:a16="http://schemas.microsoft.com/office/drawing/2014/main" xmlns="" id="{8025BC4E-7A4E-42D9-9569-8844F8906CE5}"/>
              </a:ext>
            </a:extLst>
          </p:cNvPr>
          <p:cNvSpPr/>
          <p:nvPr/>
        </p:nvSpPr>
        <p:spPr>
          <a:xfrm>
            <a:off x="2544174" y="2387867"/>
            <a:ext cx="449751" cy="494370"/>
          </a:xfrm>
          <a:custGeom>
            <a:avLst/>
            <a:gdLst/>
            <a:ahLst/>
            <a:cxnLst/>
            <a:rect l="l" t="t" r="r" b="b"/>
            <a:pathLst>
              <a:path w="2926108" h="3216409">
                <a:moveTo>
                  <a:pt x="1150286" y="2039882"/>
                </a:moveTo>
                <a:cubicBezTo>
                  <a:pt x="1216487" y="2110220"/>
                  <a:pt x="1249586" y="2238485"/>
                  <a:pt x="1348889" y="2250897"/>
                </a:cubicBezTo>
                <a:cubicBezTo>
                  <a:pt x="1452327" y="2213659"/>
                  <a:pt x="1530941" y="2147458"/>
                  <a:pt x="1597142" y="2052295"/>
                </a:cubicBezTo>
                <a:cubicBezTo>
                  <a:pt x="1634380" y="2030228"/>
                  <a:pt x="1712994" y="2049536"/>
                  <a:pt x="1721269" y="2072982"/>
                </a:cubicBezTo>
                <a:cubicBezTo>
                  <a:pt x="1533700" y="2362611"/>
                  <a:pt x="1615072" y="2763954"/>
                  <a:pt x="1568179" y="2830155"/>
                </a:cubicBezTo>
                <a:cubicBezTo>
                  <a:pt x="1391644" y="2965315"/>
                  <a:pt x="1231658" y="2893598"/>
                  <a:pt x="1063398" y="2925319"/>
                </a:cubicBezTo>
                <a:cubicBezTo>
                  <a:pt x="925479" y="2954282"/>
                  <a:pt x="820660" y="3107371"/>
                  <a:pt x="686879" y="3148747"/>
                </a:cubicBezTo>
                <a:cubicBezTo>
                  <a:pt x="536548" y="3184606"/>
                  <a:pt x="373804" y="3224602"/>
                  <a:pt x="215198" y="3214948"/>
                </a:cubicBezTo>
                <a:cubicBezTo>
                  <a:pt x="93829" y="3209431"/>
                  <a:pt x="71763" y="3046687"/>
                  <a:pt x="136584" y="2925318"/>
                </a:cubicBezTo>
                <a:cubicBezTo>
                  <a:pt x="168305" y="2828775"/>
                  <a:pt x="121415" y="2802571"/>
                  <a:pt x="107623" y="2710165"/>
                </a:cubicBezTo>
                <a:cubicBezTo>
                  <a:pt x="111150" y="2693172"/>
                  <a:pt x="127647" y="2691385"/>
                  <a:pt x="158288" y="2695563"/>
                </a:cubicBezTo>
                <a:lnTo>
                  <a:pt x="158288" y="2626239"/>
                </a:lnTo>
                <a:lnTo>
                  <a:pt x="266288" y="2626239"/>
                </a:lnTo>
                <a:lnTo>
                  <a:pt x="266288" y="2708276"/>
                </a:lnTo>
                <a:lnTo>
                  <a:pt x="307224" y="2711894"/>
                </a:lnTo>
                <a:lnTo>
                  <a:pt x="307224" y="2626239"/>
                </a:lnTo>
                <a:lnTo>
                  <a:pt x="415224" y="2626239"/>
                </a:lnTo>
                <a:lnTo>
                  <a:pt x="415224" y="2711420"/>
                </a:lnTo>
                <a:cubicBezTo>
                  <a:pt x="428487" y="2711947"/>
                  <a:pt x="442136" y="2710942"/>
                  <a:pt x="456160" y="2708700"/>
                </a:cubicBezTo>
                <a:lnTo>
                  <a:pt x="456160" y="2617963"/>
                </a:lnTo>
                <a:lnTo>
                  <a:pt x="564160" y="2617963"/>
                </a:lnTo>
                <a:lnTo>
                  <a:pt x="564160" y="2692500"/>
                </a:lnTo>
                <a:cubicBezTo>
                  <a:pt x="577696" y="2691220"/>
                  <a:pt x="591289" y="2688332"/>
                  <a:pt x="605096" y="2684680"/>
                </a:cubicBezTo>
                <a:lnTo>
                  <a:pt x="605096" y="2601411"/>
                </a:lnTo>
                <a:lnTo>
                  <a:pt x="713096" y="2601411"/>
                </a:lnTo>
                <a:lnTo>
                  <a:pt x="713096" y="2654658"/>
                </a:lnTo>
                <a:lnTo>
                  <a:pt x="754032" y="2641463"/>
                </a:lnTo>
                <a:lnTo>
                  <a:pt x="754032" y="2580721"/>
                </a:lnTo>
                <a:lnTo>
                  <a:pt x="862032" y="2580721"/>
                </a:lnTo>
                <a:lnTo>
                  <a:pt x="862032" y="2599792"/>
                </a:lnTo>
                <a:cubicBezTo>
                  <a:pt x="897454" y="2584791"/>
                  <a:pt x="934214" y="2567836"/>
                  <a:pt x="972371" y="2548802"/>
                </a:cubicBezTo>
                <a:cubicBezTo>
                  <a:pt x="1030297" y="2506047"/>
                  <a:pt x="939271" y="2219176"/>
                  <a:pt x="947546" y="2122633"/>
                </a:cubicBezTo>
                <a:cubicBezTo>
                  <a:pt x="957201" y="2082636"/>
                  <a:pt x="1082706" y="2067466"/>
                  <a:pt x="1150286" y="2039882"/>
                </a:cubicBezTo>
                <a:close/>
                <a:moveTo>
                  <a:pt x="394278" y="1320337"/>
                </a:moveTo>
                <a:cubicBezTo>
                  <a:pt x="356565" y="1315036"/>
                  <a:pt x="316914" y="1320983"/>
                  <a:pt x="277262" y="1344774"/>
                </a:cubicBezTo>
                <a:cubicBezTo>
                  <a:pt x="169686" y="1368221"/>
                  <a:pt x="281399" y="1532343"/>
                  <a:pt x="314500" y="1626128"/>
                </a:cubicBezTo>
                <a:cubicBezTo>
                  <a:pt x="335188" y="1715776"/>
                  <a:pt x="306225" y="1838523"/>
                  <a:pt x="376563" y="1820593"/>
                </a:cubicBezTo>
                <a:cubicBezTo>
                  <a:pt x="535169" y="1786113"/>
                  <a:pt x="681363" y="1673020"/>
                  <a:pt x="628954" y="1493726"/>
                </a:cubicBezTo>
                <a:cubicBezTo>
                  <a:pt x="603094" y="1453384"/>
                  <a:pt x="507414" y="1336241"/>
                  <a:pt x="394278" y="1320337"/>
                </a:cubicBezTo>
                <a:close/>
                <a:moveTo>
                  <a:pt x="1526804" y="66"/>
                </a:moveTo>
                <a:cubicBezTo>
                  <a:pt x="2066065" y="2824"/>
                  <a:pt x="2621877" y="129710"/>
                  <a:pt x="2896335" y="1038593"/>
                </a:cubicBezTo>
                <a:cubicBezTo>
                  <a:pt x="3057700" y="1564063"/>
                  <a:pt x="2532230" y="2366749"/>
                  <a:pt x="2064686" y="2292273"/>
                </a:cubicBezTo>
                <a:cubicBezTo>
                  <a:pt x="1885392" y="2267447"/>
                  <a:pt x="1950214" y="2015056"/>
                  <a:pt x="1555767" y="1940580"/>
                </a:cubicBezTo>
                <a:cubicBezTo>
                  <a:pt x="1179249" y="1868862"/>
                  <a:pt x="732393" y="2186075"/>
                  <a:pt x="554478" y="2159871"/>
                </a:cubicBezTo>
                <a:cubicBezTo>
                  <a:pt x="466211" y="2141942"/>
                  <a:pt x="394493" y="1904722"/>
                  <a:pt x="364151" y="1932305"/>
                </a:cubicBezTo>
                <a:cubicBezTo>
                  <a:pt x="322774" y="1970922"/>
                  <a:pt x="405526" y="2146079"/>
                  <a:pt x="467589" y="2205384"/>
                </a:cubicBezTo>
                <a:cubicBezTo>
                  <a:pt x="525515" y="2241243"/>
                  <a:pt x="732393" y="2202626"/>
                  <a:pt x="873070" y="2139183"/>
                </a:cubicBezTo>
                <a:cubicBezTo>
                  <a:pt x="913066" y="2128149"/>
                  <a:pt x="870312" y="2253655"/>
                  <a:pt x="877208" y="2333648"/>
                </a:cubicBezTo>
                <a:lnTo>
                  <a:pt x="862033" y="2337135"/>
                </a:lnTo>
                <a:lnTo>
                  <a:pt x="862033" y="2415799"/>
                </a:lnTo>
                <a:lnTo>
                  <a:pt x="754033" y="2415799"/>
                </a:lnTo>
                <a:lnTo>
                  <a:pt x="754033" y="2360695"/>
                </a:lnTo>
                <a:lnTo>
                  <a:pt x="713097" y="2366601"/>
                </a:lnTo>
                <a:lnTo>
                  <a:pt x="713097" y="2428213"/>
                </a:lnTo>
                <a:lnTo>
                  <a:pt x="605097" y="2428213"/>
                </a:lnTo>
                <a:lnTo>
                  <a:pt x="605097" y="2379641"/>
                </a:lnTo>
                <a:lnTo>
                  <a:pt x="564161" y="2382960"/>
                </a:lnTo>
                <a:lnTo>
                  <a:pt x="564161" y="2436489"/>
                </a:lnTo>
                <a:lnTo>
                  <a:pt x="456161" y="2436489"/>
                </a:lnTo>
                <a:lnTo>
                  <a:pt x="456161" y="2388351"/>
                </a:lnTo>
                <a:lnTo>
                  <a:pt x="415225" y="2389346"/>
                </a:lnTo>
                <a:lnTo>
                  <a:pt x="415225" y="2436489"/>
                </a:lnTo>
                <a:lnTo>
                  <a:pt x="307225" y="2436489"/>
                </a:lnTo>
                <a:lnTo>
                  <a:pt x="307225" y="2386989"/>
                </a:lnTo>
                <a:cubicBezTo>
                  <a:pt x="293173" y="2387203"/>
                  <a:pt x="279516" y="2386340"/>
                  <a:pt x="266289" y="2385150"/>
                </a:cubicBezTo>
                <a:lnTo>
                  <a:pt x="266289" y="2428213"/>
                </a:lnTo>
                <a:lnTo>
                  <a:pt x="158289" y="2428213"/>
                </a:lnTo>
                <a:lnTo>
                  <a:pt x="158289" y="2370613"/>
                </a:lnTo>
                <a:cubicBezTo>
                  <a:pt x="107017" y="2360332"/>
                  <a:pt x="72014" y="2345184"/>
                  <a:pt x="62108" y="2325373"/>
                </a:cubicBezTo>
                <a:cubicBezTo>
                  <a:pt x="37284" y="2261930"/>
                  <a:pt x="103484" y="2223314"/>
                  <a:pt x="124172" y="2172284"/>
                </a:cubicBezTo>
                <a:cubicBezTo>
                  <a:pt x="111759" y="2144700"/>
                  <a:pt x="74522" y="2141942"/>
                  <a:pt x="86934" y="2089533"/>
                </a:cubicBezTo>
                <a:cubicBezTo>
                  <a:pt x="96588" y="2053674"/>
                  <a:pt x="242782" y="2030228"/>
                  <a:pt x="264849" y="1994369"/>
                </a:cubicBezTo>
                <a:cubicBezTo>
                  <a:pt x="273125" y="1919892"/>
                  <a:pt x="-4093" y="1721291"/>
                  <a:pt x="45" y="1671639"/>
                </a:cubicBezTo>
                <a:cubicBezTo>
                  <a:pt x="12458" y="1619230"/>
                  <a:pt x="124172" y="1558546"/>
                  <a:pt x="190373" y="1477174"/>
                </a:cubicBezTo>
                <a:cubicBezTo>
                  <a:pt x="222094" y="1438557"/>
                  <a:pt x="80038" y="1267538"/>
                  <a:pt x="91072" y="1224783"/>
                </a:cubicBezTo>
                <a:cubicBezTo>
                  <a:pt x="111760" y="1092381"/>
                  <a:pt x="240023" y="943429"/>
                  <a:pt x="264849" y="703451"/>
                </a:cubicBezTo>
                <a:cubicBezTo>
                  <a:pt x="342084" y="332450"/>
                  <a:pt x="961338" y="-5451"/>
                  <a:pt x="1526804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5" name="Freeform 114">
            <a:extLst>
              <a:ext uri="{FF2B5EF4-FFF2-40B4-BE49-F238E27FC236}">
                <a16:creationId xmlns:a16="http://schemas.microsoft.com/office/drawing/2014/main" xmlns="" id="{353DEA2B-7F2E-4C6B-B5D7-248AF895CCDB}"/>
              </a:ext>
            </a:extLst>
          </p:cNvPr>
          <p:cNvSpPr>
            <a:spLocks noChangeAspect="1"/>
          </p:cNvSpPr>
          <p:nvPr/>
        </p:nvSpPr>
        <p:spPr>
          <a:xfrm>
            <a:off x="8340768" y="2370146"/>
            <a:ext cx="549379" cy="529812"/>
          </a:xfrm>
          <a:custGeom>
            <a:avLst/>
            <a:gdLst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955441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3745816" h="3316502">
                <a:moveTo>
                  <a:pt x="2500704" y="2026790"/>
                </a:moveTo>
                <a:cubicBezTo>
                  <a:pt x="2380149" y="2047261"/>
                  <a:pt x="2334656" y="2081381"/>
                  <a:pt x="2261868" y="2108676"/>
                </a:cubicBezTo>
                <a:cubicBezTo>
                  <a:pt x="2220926" y="2245154"/>
                  <a:pt x="2248220" y="2327040"/>
                  <a:pt x="2364227" y="2313393"/>
                </a:cubicBezTo>
                <a:cubicBezTo>
                  <a:pt x="2491606" y="2272450"/>
                  <a:pt x="2502979" y="2190563"/>
                  <a:pt x="2500704" y="2026790"/>
                </a:cubicBezTo>
                <a:close/>
                <a:moveTo>
                  <a:pt x="1245112" y="2026790"/>
                </a:moveTo>
                <a:cubicBezTo>
                  <a:pt x="1242837" y="2190563"/>
                  <a:pt x="1254210" y="2272450"/>
                  <a:pt x="1381589" y="2313393"/>
                </a:cubicBezTo>
                <a:cubicBezTo>
                  <a:pt x="1497596" y="2327040"/>
                  <a:pt x="1524890" y="2245154"/>
                  <a:pt x="1483948" y="2108676"/>
                </a:cubicBezTo>
                <a:cubicBezTo>
                  <a:pt x="1411160" y="2081381"/>
                  <a:pt x="1365667" y="2047261"/>
                  <a:pt x="1245112" y="2026790"/>
                </a:cubicBezTo>
                <a:close/>
                <a:moveTo>
                  <a:pt x="3185000" y="1670667"/>
                </a:moveTo>
                <a:cubicBezTo>
                  <a:pt x="3206444" y="1672444"/>
                  <a:pt x="3226596" y="1679339"/>
                  <a:pt x="3244509" y="1692418"/>
                </a:cubicBezTo>
                <a:cubicBezTo>
                  <a:pt x="3340044" y="1731086"/>
                  <a:pt x="3210389" y="1885761"/>
                  <a:pt x="3380986" y="1856191"/>
                </a:cubicBezTo>
                <a:cubicBezTo>
                  <a:pt x="3424203" y="1826621"/>
                  <a:pt x="3528837" y="1837994"/>
                  <a:pt x="3599350" y="1903959"/>
                </a:cubicBezTo>
                <a:cubicBezTo>
                  <a:pt x="3647117" y="1983571"/>
                  <a:pt x="3783594" y="2056359"/>
                  <a:pt x="3735827" y="2142795"/>
                </a:cubicBezTo>
                <a:cubicBezTo>
                  <a:pt x="3653941" y="2374806"/>
                  <a:pt x="3606173" y="2422574"/>
                  <a:pt x="3572054" y="2620466"/>
                </a:cubicBezTo>
                <a:cubicBezTo>
                  <a:pt x="3574328" y="2882048"/>
                  <a:pt x="3542485" y="3061744"/>
                  <a:pt x="3551583" y="3316502"/>
                </a:cubicBezTo>
                <a:lnTo>
                  <a:pt x="3292276" y="3302855"/>
                </a:lnTo>
                <a:cubicBezTo>
                  <a:pt x="3310472" y="3025350"/>
                  <a:pt x="3315022" y="2788789"/>
                  <a:pt x="3271804" y="2511284"/>
                </a:cubicBezTo>
                <a:cubicBezTo>
                  <a:pt x="3217213" y="2465791"/>
                  <a:pt x="3189917" y="2399828"/>
                  <a:pt x="3278628" y="2272449"/>
                </a:cubicBezTo>
                <a:cubicBezTo>
                  <a:pt x="3244509" y="2190562"/>
                  <a:pt x="3271804" y="2142795"/>
                  <a:pt x="3128502" y="2108675"/>
                </a:cubicBezTo>
                <a:cubicBezTo>
                  <a:pt x="3042066" y="2051809"/>
                  <a:pt x="2921512" y="2165541"/>
                  <a:pt x="2869195" y="2019965"/>
                </a:cubicBezTo>
                <a:cubicBezTo>
                  <a:pt x="2821427" y="1896567"/>
                  <a:pt x="3034887" y="1658228"/>
                  <a:pt x="3185000" y="1670667"/>
                </a:cubicBezTo>
                <a:close/>
                <a:moveTo>
                  <a:pt x="560816" y="1670667"/>
                </a:moveTo>
                <a:cubicBezTo>
                  <a:pt x="710929" y="1658228"/>
                  <a:pt x="924389" y="1896567"/>
                  <a:pt x="876621" y="2019965"/>
                </a:cubicBezTo>
                <a:cubicBezTo>
                  <a:pt x="824304" y="2165541"/>
                  <a:pt x="703750" y="2051809"/>
                  <a:pt x="617314" y="2108675"/>
                </a:cubicBezTo>
                <a:cubicBezTo>
                  <a:pt x="474012" y="2142795"/>
                  <a:pt x="501307" y="2190562"/>
                  <a:pt x="467188" y="2272449"/>
                </a:cubicBezTo>
                <a:cubicBezTo>
                  <a:pt x="555899" y="2399828"/>
                  <a:pt x="528603" y="2465791"/>
                  <a:pt x="474012" y="2511284"/>
                </a:cubicBezTo>
                <a:cubicBezTo>
                  <a:pt x="430794" y="2788789"/>
                  <a:pt x="435344" y="3025350"/>
                  <a:pt x="453540" y="3302855"/>
                </a:cubicBezTo>
                <a:lnTo>
                  <a:pt x="194233" y="3316502"/>
                </a:lnTo>
                <a:cubicBezTo>
                  <a:pt x="203331" y="3061744"/>
                  <a:pt x="171488" y="2882048"/>
                  <a:pt x="173762" y="2620466"/>
                </a:cubicBezTo>
                <a:cubicBezTo>
                  <a:pt x="139643" y="2422574"/>
                  <a:pt x="91875" y="2374806"/>
                  <a:pt x="9989" y="2142795"/>
                </a:cubicBezTo>
                <a:cubicBezTo>
                  <a:pt x="-37778" y="2056359"/>
                  <a:pt x="98699" y="1983571"/>
                  <a:pt x="146466" y="1903959"/>
                </a:cubicBezTo>
                <a:cubicBezTo>
                  <a:pt x="216979" y="1837994"/>
                  <a:pt x="321613" y="1826621"/>
                  <a:pt x="364830" y="1856191"/>
                </a:cubicBezTo>
                <a:cubicBezTo>
                  <a:pt x="535427" y="1885761"/>
                  <a:pt x="405772" y="1731086"/>
                  <a:pt x="501307" y="1692418"/>
                </a:cubicBezTo>
                <a:cubicBezTo>
                  <a:pt x="519220" y="1679339"/>
                  <a:pt x="539372" y="1672444"/>
                  <a:pt x="560816" y="1670667"/>
                </a:cubicBezTo>
                <a:close/>
                <a:moveTo>
                  <a:pt x="2609647" y="1003649"/>
                </a:moveTo>
                <a:cubicBezTo>
                  <a:pt x="2444889" y="994437"/>
                  <a:pt x="2381715" y="1312839"/>
                  <a:pt x="2234575" y="1385343"/>
                </a:cubicBezTo>
                <a:cubicBezTo>
                  <a:pt x="2013936" y="1460406"/>
                  <a:pt x="1963895" y="1651474"/>
                  <a:pt x="1968444" y="1951725"/>
                </a:cubicBezTo>
                <a:cubicBezTo>
                  <a:pt x="1979817" y="2035887"/>
                  <a:pt x="2134492" y="1956274"/>
                  <a:pt x="2248223" y="1897134"/>
                </a:cubicBezTo>
                <a:cubicBezTo>
                  <a:pt x="2393799" y="1812972"/>
                  <a:pt x="2839626" y="1121486"/>
                  <a:pt x="2644008" y="1010029"/>
                </a:cubicBezTo>
                <a:cubicBezTo>
                  <a:pt x="2632066" y="1006333"/>
                  <a:pt x="2620631" y="1004263"/>
                  <a:pt x="2609647" y="1003649"/>
                </a:cubicBezTo>
                <a:close/>
                <a:moveTo>
                  <a:pt x="1136169" y="1003649"/>
                </a:moveTo>
                <a:cubicBezTo>
                  <a:pt x="1125185" y="1004263"/>
                  <a:pt x="1113750" y="1006333"/>
                  <a:pt x="1101808" y="1010029"/>
                </a:cubicBezTo>
                <a:cubicBezTo>
                  <a:pt x="906190" y="1121486"/>
                  <a:pt x="1352017" y="1812972"/>
                  <a:pt x="1497593" y="1897134"/>
                </a:cubicBezTo>
                <a:cubicBezTo>
                  <a:pt x="1611324" y="1956274"/>
                  <a:pt x="1765999" y="2035887"/>
                  <a:pt x="1777372" y="1951725"/>
                </a:cubicBezTo>
                <a:cubicBezTo>
                  <a:pt x="1781921" y="1651474"/>
                  <a:pt x="1731880" y="1460406"/>
                  <a:pt x="1511241" y="1385343"/>
                </a:cubicBezTo>
                <a:cubicBezTo>
                  <a:pt x="1364101" y="1312839"/>
                  <a:pt x="1300927" y="994437"/>
                  <a:pt x="1136169" y="1003649"/>
                </a:cubicBezTo>
                <a:close/>
                <a:moveTo>
                  <a:pt x="665081" y="96"/>
                </a:moveTo>
                <a:cubicBezTo>
                  <a:pt x="1486802" y="-2174"/>
                  <a:pt x="1309537" y="573200"/>
                  <a:pt x="1862679" y="634117"/>
                </a:cubicBezTo>
                <a:cubicBezTo>
                  <a:pt x="2415888" y="573192"/>
                  <a:pt x="2259021" y="-2174"/>
                  <a:pt x="3080735" y="96"/>
                </a:cubicBezTo>
                <a:cubicBezTo>
                  <a:pt x="3608448" y="-9003"/>
                  <a:pt x="3767673" y="636991"/>
                  <a:pt x="3619822" y="921320"/>
                </a:cubicBezTo>
                <a:cubicBezTo>
                  <a:pt x="3590251" y="1010030"/>
                  <a:pt x="3519739" y="941793"/>
                  <a:pt x="3456049" y="955441"/>
                </a:cubicBezTo>
                <a:cubicBezTo>
                  <a:pt x="3416937" y="1011300"/>
                  <a:pt x="3385716" y="1096130"/>
                  <a:pt x="3370271" y="1159232"/>
                </a:cubicBezTo>
                <a:lnTo>
                  <a:pt x="3189917" y="1317105"/>
                </a:lnTo>
                <a:cubicBezTo>
                  <a:pt x="3271804" y="1426286"/>
                  <a:pt x="3258156" y="1555942"/>
                  <a:pt x="3155798" y="1596884"/>
                </a:cubicBezTo>
                <a:cubicBezTo>
                  <a:pt x="2973828" y="1651475"/>
                  <a:pt x="2866920" y="1726538"/>
                  <a:pt x="2848723" y="1842544"/>
                </a:cubicBezTo>
                <a:cubicBezTo>
                  <a:pt x="2830525" y="2001768"/>
                  <a:pt x="2832803" y="2481714"/>
                  <a:pt x="2650831" y="2518108"/>
                </a:cubicBezTo>
                <a:cubicBezTo>
                  <a:pt x="2498431" y="2522657"/>
                  <a:pt x="2373325" y="2513559"/>
                  <a:pt x="2193630" y="2531756"/>
                </a:cubicBezTo>
                <a:cubicBezTo>
                  <a:pt x="2088997" y="2522657"/>
                  <a:pt x="1998012" y="2349785"/>
                  <a:pt x="1941147" y="2211033"/>
                </a:cubicBezTo>
                <a:lnTo>
                  <a:pt x="1872908" y="2313392"/>
                </a:lnTo>
                <a:lnTo>
                  <a:pt x="1804669" y="2211033"/>
                </a:lnTo>
                <a:cubicBezTo>
                  <a:pt x="1747804" y="2349785"/>
                  <a:pt x="1656819" y="2522657"/>
                  <a:pt x="1552186" y="2531756"/>
                </a:cubicBezTo>
                <a:cubicBezTo>
                  <a:pt x="1372491" y="2513559"/>
                  <a:pt x="1247385" y="2522657"/>
                  <a:pt x="1094985" y="2518108"/>
                </a:cubicBezTo>
                <a:cubicBezTo>
                  <a:pt x="913013" y="2481714"/>
                  <a:pt x="915291" y="2001768"/>
                  <a:pt x="897093" y="1842544"/>
                </a:cubicBezTo>
                <a:cubicBezTo>
                  <a:pt x="878896" y="1726538"/>
                  <a:pt x="771988" y="1651475"/>
                  <a:pt x="590018" y="1596884"/>
                </a:cubicBezTo>
                <a:cubicBezTo>
                  <a:pt x="487660" y="1555942"/>
                  <a:pt x="474012" y="1426286"/>
                  <a:pt x="555899" y="1317105"/>
                </a:cubicBezTo>
                <a:cubicBezTo>
                  <a:pt x="497354" y="1247580"/>
                  <a:pt x="494034" y="1228756"/>
                  <a:pt x="380265" y="1173717"/>
                </a:cubicBezTo>
                <a:cubicBezTo>
                  <a:pt x="350099" y="1122687"/>
                  <a:pt x="319933" y="1057172"/>
                  <a:pt x="289767" y="1006142"/>
                </a:cubicBezTo>
                <a:cubicBezTo>
                  <a:pt x="226077" y="992494"/>
                  <a:pt x="155565" y="1010030"/>
                  <a:pt x="125994" y="921320"/>
                </a:cubicBezTo>
                <a:cubicBezTo>
                  <a:pt x="-21857" y="636991"/>
                  <a:pt x="137368" y="-9003"/>
                  <a:pt x="665081" y="9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6" name="Rounded Rectangle 31">
            <a:extLst>
              <a:ext uri="{FF2B5EF4-FFF2-40B4-BE49-F238E27FC236}">
                <a16:creationId xmlns:a16="http://schemas.microsoft.com/office/drawing/2014/main" xmlns="" id="{B25FCE9B-6DC5-4836-8DD9-E737D6782AA3}"/>
              </a:ext>
            </a:extLst>
          </p:cNvPr>
          <p:cNvSpPr>
            <a:spLocks noChangeAspect="1"/>
          </p:cNvSpPr>
          <p:nvPr/>
        </p:nvSpPr>
        <p:spPr>
          <a:xfrm>
            <a:off x="2582732" y="3512051"/>
            <a:ext cx="372634" cy="529812"/>
          </a:xfrm>
          <a:custGeom>
            <a:avLst/>
            <a:gdLst/>
            <a:ahLst/>
            <a:cxnLst/>
            <a:rect l="l" t="t" r="r" b="b"/>
            <a:pathLst>
              <a:path w="2273269" h="3232141">
                <a:moveTo>
                  <a:pt x="1301358" y="1224998"/>
                </a:moveTo>
                <a:cubicBezTo>
                  <a:pt x="1288512" y="1224739"/>
                  <a:pt x="1275404" y="1226994"/>
                  <a:pt x="1262722" y="1232060"/>
                </a:cubicBezTo>
                <a:cubicBezTo>
                  <a:pt x="1224020" y="1247517"/>
                  <a:pt x="1200469" y="1284678"/>
                  <a:pt x="1200858" y="1323955"/>
                </a:cubicBezTo>
                <a:lnTo>
                  <a:pt x="1068969" y="1816173"/>
                </a:lnTo>
                <a:lnTo>
                  <a:pt x="975827" y="1468563"/>
                </a:lnTo>
                <a:cubicBezTo>
                  <a:pt x="965224" y="1428990"/>
                  <a:pt x="932065" y="1401484"/>
                  <a:pt x="893889" y="1396168"/>
                </a:cubicBezTo>
                <a:cubicBezTo>
                  <a:pt x="887581" y="1395290"/>
                  <a:pt x="881136" y="1395017"/>
                  <a:pt x="874749" y="1397368"/>
                </a:cubicBezTo>
                <a:lnTo>
                  <a:pt x="873048" y="1397069"/>
                </a:lnTo>
                <a:cubicBezTo>
                  <a:pt x="871822" y="1397102"/>
                  <a:pt x="870599" y="1397158"/>
                  <a:pt x="869409" y="1397702"/>
                </a:cubicBezTo>
                <a:lnTo>
                  <a:pt x="854690" y="1398625"/>
                </a:lnTo>
                <a:cubicBezTo>
                  <a:pt x="852870" y="1399112"/>
                  <a:pt x="851076" y="1399648"/>
                  <a:pt x="849610" y="1401148"/>
                </a:cubicBezTo>
                <a:cubicBezTo>
                  <a:pt x="820426" y="1408603"/>
                  <a:pt x="795399" y="1429720"/>
                  <a:pt x="783580" y="1459921"/>
                </a:cubicBezTo>
                <a:lnTo>
                  <a:pt x="576552" y="1988920"/>
                </a:lnTo>
                <a:lnTo>
                  <a:pt x="360960" y="1988920"/>
                </a:lnTo>
                <a:cubicBezTo>
                  <a:pt x="306335" y="1988920"/>
                  <a:pt x="262052" y="2033203"/>
                  <a:pt x="262052" y="2087828"/>
                </a:cubicBezTo>
                <a:cubicBezTo>
                  <a:pt x="262052" y="2142453"/>
                  <a:pt x="306335" y="2186736"/>
                  <a:pt x="360960" y="2186736"/>
                </a:cubicBezTo>
                <a:lnTo>
                  <a:pt x="624414" y="2186736"/>
                </a:lnTo>
                <a:cubicBezTo>
                  <a:pt x="655679" y="2194749"/>
                  <a:pt x="687884" y="2184847"/>
                  <a:pt x="710155" y="2162843"/>
                </a:cubicBezTo>
                <a:cubicBezTo>
                  <a:pt x="728043" y="2149675"/>
                  <a:pt x="740236" y="2129868"/>
                  <a:pt x="742804" y="2106901"/>
                </a:cubicBezTo>
                <a:lnTo>
                  <a:pt x="861090" y="1804659"/>
                </a:lnTo>
                <a:lnTo>
                  <a:pt x="967256" y="2200878"/>
                </a:lnTo>
                <a:cubicBezTo>
                  <a:pt x="956121" y="2251327"/>
                  <a:pt x="986997" y="2301788"/>
                  <a:pt x="1037612" y="2315350"/>
                </a:cubicBezTo>
                <a:cubicBezTo>
                  <a:pt x="1044252" y="2317129"/>
                  <a:pt x="1050915" y="2318189"/>
                  <a:pt x="1057633" y="2316605"/>
                </a:cubicBezTo>
                <a:cubicBezTo>
                  <a:pt x="1061264" y="2317900"/>
                  <a:pt x="1065062" y="2318350"/>
                  <a:pt x="1068971" y="2317315"/>
                </a:cubicBezTo>
                <a:cubicBezTo>
                  <a:pt x="1072878" y="2318349"/>
                  <a:pt x="1076674" y="2317900"/>
                  <a:pt x="1080303" y="2316605"/>
                </a:cubicBezTo>
                <a:lnTo>
                  <a:pt x="1100326" y="2315350"/>
                </a:lnTo>
                <a:cubicBezTo>
                  <a:pt x="1150941" y="2301788"/>
                  <a:pt x="1181817" y="2251327"/>
                  <a:pt x="1170682" y="2200878"/>
                </a:cubicBezTo>
                <a:lnTo>
                  <a:pt x="1320238" y="1642726"/>
                </a:lnTo>
                <a:lnTo>
                  <a:pt x="1513977" y="2127797"/>
                </a:lnTo>
                <a:cubicBezTo>
                  <a:pt x="1531567" y="2171838"/>
                  <a:pt x="1577262" y="2196260"/>
                  <a:pt x="1621871" y="2186737"/>
                </a:cubicBezTo>
                <a:lnTo>
                  <a:pt x="1878495" y="2186737"/>
                </a:lnTo>
                <a:cubicBezTo>
                  <a:pt x="1933120" y="2186737"/>
                  <a:pt x="1977403" y="2142454"/>
                  <a:pt x="1977403" y="2087829"/>
                </a:cubicBezTo>
                <a:cubicBezTo>
                  <a:pt x="1977403" y="2033204"/>
                  <a:pt x="1933120" y="1988921"/>
                  <a:pt x="1878495" y="1988921"/>
                </a:cubicBezTo>
                <a:lnTo>
                  <a:pt x="1671520" y="1988921"/>
                </a:lnTo>
                <a:lnTo>
                  <a:pt x="1391261" y="1287226"/>
                </a:lnTo>
                <a:cubicBezTo>
                  <a:pt x="1376065" y="1249180"/>
                  <a:pt x="1339894" y="1225775"/>
                  <a:pt x="1301358" y="1224998"/>
                </a:cubicBezTo>
                <a:close/>
                <a:moveTo>
                  <a:pt x="335892" y="524745"/>
                </a:moveTo>
                <a:lnTo>
                  <a:pt x="1937377" y="524745"/>
                </a:lnTo>
                <a:cubicBezTo>
                  <a:pt x="1996486" y="524745"/>
                  <a:pt x="2044403" y="572662"/>
                  <a:pt x="2044403" y="631771"/>
                </a:cubicBezTo>
                <a:lnTo>
                  <a:pt x="2044403" y="2898384"/>
                </a:lnTo>
                <a:cubicBezTo>
                  <a:pt x="2044403" y="2957493"/>
                  <a:pt x="1996486" y="3005410"/>
                  <a:pt x="1937377" y="3005410"/>
                </a:cubicBezTo>
                <a:lnTo>
                  <a:pt x="335892" y="3005410"/>
                </a:lnTo>
                <a:cubicBezTo>
                  <a:pt x="276783" y="3005410"/>
                  <a:pt x="228866" y="2957493"/>
                  <a:pt x="228866" y="2898384"/>
                </a:cubicBezTo>
                <a:lnTo>
                  <a:pt x="228866" y="631771"/>
                </a:lnTo>
                <a:cubicBezTo>
                  <a:pt x="228866" y="572662"/>
                  <a:pt x="276783" y="524745"/>
                  <a:pt x="335892" y="524745"/>
                </a:cubicBezTo>
                <a:close/>
                <a:moveTo>
                  <a:pt x="245659" y="437009"/>
                </a:moveTo>
                <a:cubicBezTo>
                  <a:pt x="179890" y="437009"/>
                  <a:pt x="126573" y="490326"/>
                  <a:pt x="126573" y="556095"/>
                </a:cubicBezTo>
                <a:lnTo>
                  <a:pt x="126573" y="2974061"/>
                </a:lnTo>
                <a:cubicBezTo>
                  <a:pt x="126573" y="3039830"/>
                  <a:pt x="179890" y="3093147"/>
                  <a:pt x="245659" y="3093147"/>
                </a:cubicBezTo>
                <a:lnTo>
                  <a:pt x="2027611" y="3093147"/>
                </a:lnTo>
                <a:cubicBezTo>
                  <a:pt x="2093380" y="3093147"/>
                  <a:pt x="2146697" y="3039830"/>
                  <a:pt x="2146697" y="2974061"/>
                </a:cubicBezTo>
                <a:lnTo>
                  <a:pt x="2146697" y="556095"/>
                </a:lnTo>
                <a:cubicBezTo>
                  <a:pt x="2146697" y="490326"/>
                  <a:pt x="2093380" y="437009"/>
                  <a:pt x="2027611" y="437009"/>
                </a:cubicBezTo>
                <a:close/>
                <a:moveTo>
                  <a:pt x="974181" y="0"/>
                </a:moveTo>
                <a:lnTo>
                  <a:pt x="1299087" y="0"/>
                </a:lnTo>
                <a:cubicBezTo>
                  <a:pt x="1327680" y="0"/>
                  <a:pt x="1350860" y="23180"/>
                  <a:pt x="1350860" y="51773"/>
                </a:cubicBezTo>
                <a:lnTo>
                  <a:pt x="1350860" y="155306"/>
                </a:lnTo>
                <a:lnTo>
                  <a:pt x="1381614" y="155306"/>
                </a:lnTo>
                <a:cubicBezTo>
                  <a:pt x="1410207" y="155306"/>
                  <a:pt x="1433387" y="178486"/>
                  <a:pt x="1433387" y="207079"/>
                </a:cubicBezTo>
                <a:lnTo>
                  <a:pt x="1433387" y="298015"/>
                </a:lnTo>
                <a:lnTo>
                  <a:pt x="2081269" y="298015"/>
                </a:lnTo>
                <a:cubicBezTo>
                  <a:pt x="2187308" y="298015"/>
                  <a:pt x="2273269" y="383976"/>
                  <a:pt x="2273269" y="490015"/>
                </a:cubicBezTo>
                <a:lnTo>
                  <a:pt x="2273269" y="3040141"/>
                </a:lnTo>
                <a:cubicBezTo>
                  <a:pt x="2273269" y="3146180"/>
                  <a:pt x="2187308" y="3232141"/>
                  <a:pt x="2081269" y="3232141"/>
                </a:cubicBezTo>
                <a:lnTo>
                  <a:pt x="192000" y="3232141"/>
                </a:lnTo>
                <a:cubicBezTo>
                  <a:pt x="85961" y="3232141"/>
                  <a:pt x="0" y="3146180"/>
                  <a:pt x="0" y="3040141"/>
                </a:cubicBezTo>
                <a:lnTo>
                  <a:pt x="0" y="490015"/>
                </a:lnTo>
                <a:cubicBezTo>
                  <a:pt x="0" y="383976"/>
                  <a:pt x="85961" y="298015"/>
                  <a:pt x="192000" y="298015"/>
                </a:cubicBezTo>
                <a:lnTo>
                  <a:pt x="839881" y="298015"/>
                </a:lnTo>
                <a:lnTo>
                  <a:pt x="839881" y="207079"/>
                </a:lnTo>
                <a:cubicBezTo>
                  <a:pt x="839881" y="178486"/>
                  <a:pt x="863061" y="155306"/>
                  <a:pt x="891654" y="155306"/>
                </a:cubicBezTo>
                <a:lnTo>
                  <a:pt x="922408" y="155306"/>
                </a:lnTo>
                <a:lnTo>
                  <a:pt x="922408" y="51773"/>
                </a:lnTo>
                <a:cubicBezTo>
                  <a:pt x="922408" y="23180"/>
                  <a:pt x="945588" y="0"/>
                  <a:pt x="97418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7" name="Oval 47">
            <a:extLst>
              <a:ext uri="{FF2B5EF4-FFF2-40B4-BE49-F238E27FC236}">
                <a16:creationId xmlns:a16="http://schemas.microsoft.com/office/drawing/2014/main" xmlns="" id="{2A7B72D2-455E-4647-BA7D-2D9A0D0187FB}"/>
              </a:ext>
            </a:extLst>
          </p:cNvPr>
          <p:cNvSpPr>
            <a:spLocks noChangeAspect="1"/>
          </p:cNvSpPr>
          <p:nvPr/>
        </p:nvSpPr>
        <p:spPr>
          <a:xfrm>
            <a:off x="9131096" y="2370146"/>
            <a:ext cx="529812" cy="5298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303187" y="480874"/>
                </a:moveTo>
                <a:lnTo>
                  <a:pt x="1303187" y="1303187"/>
                </a:lnTo>
                <a:lnTo>
                  <a:pt x="480874" y="1303187"/>
                </a:lnTo>
                <a:lnTo>
                  <a:pt x="480874" y="1936813"/>
                </a:lnTo>
                <a:lnTo>
                  <a:pt x="1303187" y="1936813"/>
                </a:lnTo>
                <a:lnTo>
                  <a:pt x="1303187" y="2759126"/>
                </a:lnTo>
                <a:lnTo>
                  <a:pt x="1936813" y="2759126"/>
                </a:lnTo>
                <a:lnTo>
                  <a:pt x="1936813" y="1936813"/>
                </a:lnTo>
                <a:lnTo>
                  <a:pt x="2759126" y="1936813"/>
                </a:lnTo>
                <a:lnTo>
                  <a:pt x="2759126" y="1303187"/>
                </a:lnTo>
                <a:lnTo>
                  <a:pt x="1936813" y="1303187"/>
                </a:lnTo>
                <a:lnTo>
                  <a:pt x="1936813" y="480874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8" name="Oval 50">
            <a:extLst>
              <a:ext uri="{FF2B5EF4-FFF2-40B4-BE49-F238E27FC236}">
                <a16:creationId xmlns:a16="http://schemas.microsoft.com/office/drawing/2014/main" xmlns="" id="{91CDD124-ED61-4ED3-81C2-B526853B9B84}"/>
              </a:ext>
            </a:extLst>
          </p:cNvPr>
          <p:cNvSpPr>
            <a:spLocks noChangeAspect="1"/>
          </p:cNvSpPr>
          <p:nvPr/>
        </p:nvSpPr>
        <p:spPr>
          <a:xfrm>
            <a:off x="3381484" y="3512051"/>
            <a:ext cx="469094" cy="529812"/>
          </a:xfrm>
          <a:custGeom>
            <a:avLst/>
            <a:gdLst/>
            <a:ahLst/>
            <a:cxnLst/>
            <a:rect l="l" t="t" r="r" b="b"/>
            <a:pathLst>
              <a:path w="2868687" h="3240000">
                <a:moveTo>
                  <a:pt x="1433799" y="2290728"/>
                </a:moveTo>
                <a:cubicBezTo>
                  <a:pt x="1317650" y="2346839"/>
                  <a:pt x="1203301" y="2394700"/>
                  <a:pt x="1093028" y="2434329"/>
                </a:cubicBezTo>
                <a:cubicBezTo>
                  <a:pt x="1167481" y="2812207"/>
                  <a:pt x="1292592" y="3060000"/>
                  <a:pt x="1434343" y="3060000"/>
                </a:cubicBezTo>
                <a:cubicBezTo>
                  <a:pt x="1576138" y="3060000"/>
                  <a:pt x="1701284" y="2812053"/>
                  <a:pt x="1774025" y="2433735"/>
                </a:cubicBezTo>
                <a:cubicBezTo>
                  <a:pt x="1663854" y="2394452"/>
                  <a:pt x="1549823" y="2346469"/>
                  <a:pt x="1433799" y="2290728"/>
                </a:cubicBezTo>
                <a:close/>
                <a:moveTo>
                  <a:pt x="1824954" y="2078037"/>
                </a:moveTo>
                <a:cubicBezTo>
                  <a:pt x="1794480" y="2097450"/>
                  <a:pt x="1763147" y="2116057"/>
                  <a:pt x="1731343" y="2134419"/>
                </a:cubicBezTo>
                <a:lnTo>
                  <a:pt x="1635415" y="2187161"/>
                </a:lnTo>
                <a:cubicBezTo>
                  <a:pt x="1691788" y="2215044"/>
                  <a:pt x="1747931" y="2239109"/>
                  <a:pt x="1803378" y="2259350"/>
                </a:cubicBezTo>
                <a:cubicBezTo>
                  <a:pt x="1812120" y="2201101"/>
                  <a:pt x="1819148" y="2140526"/>
                  <a:pt x="1824954" y="2078037"/>
                </a:cubicBezTo>
                <a:close/>
                <a:moveTo>
                  <a:pt x="1042306" y="2077178"/>
                </a:moveTo>
                <a:cubicBezTo>
                  <a:pt x="1047949" y="2140175"/>
                  <a:pt x="1055328" y="2201182"/>
                  <a:pt x="1063873" y="2259905"/>
                </a:cubicBezTo>
                <a:cubicBezTo>
                  <a:pt x="1119365" y="2238275"/>
                  <a:pt x="1176217" y="2214355"/>
                  <a:pt x="1233887" y="2187801"/>
                </a:cubicBezTo>
                <a:cubicBezTo>
                  <a:pt x="1201538" y="2170955"/>
                  <a:pt x="1169452" y="2152957"/>
                  <a:pt x="1137343" y="2134419"/>
                </a:cubicBezTo>
                <a:close/>
                <a:moveTo>
                  <a:pt x="559768" y="1732679"/>
                </a:moveTo>
                <a:cubicBezTo>
                  <a:pt x="268524" y="1984850"/>
                  <a:pt x="116369" y="2217202"/>
                  <a:pt x="187266" y="2340000"/>
                </a:cubicBezTo>
                <a:cubicBezTo>
                  <a:pt x="258144" y="2462764"/>
                  <a:pt x="535307" y="2447213"/>
                  <a:pt x="899736" y="2322555"/>
                </a:cubicBezTo>
                <a:cubicBezTo>
                  <a:pt x="878937" y="2207297"/>
                  <a:pt x="863223" y="2084405"/>
                  <a:pt x="853746" y="1955834"/>
                </a:cubicBezTo>
                <a:cubicBezTo>
                  <a:pt x="747454" y="1883220"/>
                  <a:pt x="648878" y="1808453"/>
                  <a:pt x="559768" y="1732679"/>
                </a:cubicBezTo>
                <a:close/>
                <a:moveTo>
                  <a:pt x="2309048" y="1730507"/>
                </a:moveTo>
                <a:cubicBezTo>
                  <a:pt x="2220666" y="1807660"/>
                  <a:pt x="2121792" y="1882664"/>
                  <a:pt x="2015235" y="1955625"/>
                </a:cubicBezTo>
                <a:cubicBezTo>
                  <a:pt x="2005364" y="2084180"/>
                  <a:pt x="1989894" y="2207119"/>
                  <a:pt x="1967330" y="2322070"/>
                </a:cubicBezTo>
                <a:lnTo>
                  <a:pt x="2081685" y="2358048"/>
                </a:lnTo>
                <a:cubicBezTo>
                  <a:pt x="2116015" y="2320492"/>
                  <a:pt x="2165526" y="2297468"/>
                  <a:pt x="2220415" y="2297468"/>
                </a:cubicBezTo>
                <a:cubicBezTo>
                  <a:pt x="2302230" y="2297468"/>
                  <a:pt x="2372097" y="2348622"/>
                  <a:pt x="2399287" y="2420880"/>
                </a:cubicBezTo>
                <a:cubicBezTo>
                  <a:pt x="2542053" y="2432945"/>
                  <a:pt x="2642630" y="2407186"/>
                  <a:pt x="2681420" y="2340000"/>
                </a:cubicBezTo>
                <a:cubicBezTo>
                  <a:pt x="2752393" y="2217071"/>
                  <a:pt x="2599836" y="1984353"/>
                  <a:pt x="2309048" y="1730507"/>
                </a:cubicBezTo>
                <a:close/>
                <a:moveTo>
                  <a:pt x="2026056" y="1510554"/>
                </a:moveTo>
                <a:cubicBezTo>
                  <a:pt x="2027893" y="1546708"/>
                  <a:pt x="2028343" y="1583211"/>
                  <a:pt x="2028343" y="1620000"/>
                </a:cubicBezTo>
                <a:lnTo>
                  <a:pt x="2024251" y="1730716"/>
                </a:lnTo>
                <a:lnTo>
                  <a:pt x="2173722" y="1619092"/>
                </a:lnTo>
                <a:cubicBezTo>
                  <a:pt x="2127526" y="1582190"/>
                  <a:pt x="2078507" y="1545517"/>
                  <a:pt x="2026056" y="1510554"/>
                </a:cubicBezTo>
                <a:close/>
                <a:moveTo>
                  <a:pt x="844436" y="1509285"/>
                </a:moveTo>
                <a:lnTo>
                  <a:pt x="694964" y="1620908"/>
                </a:lnTo>
                <a:cubicBezTo>
                  <a:pt x="741160" y="1657811"/>
                  <a:pt x="790179" y="1694484"/>
                  <a:pt x="842630" y="1729447"/>
                </a:cubicBezTo>
                <a:cubicBezTo>
                  <a:pt x="840793" y="1693293"/>
                  <a:pt x="840343" y="1656790"/>
                  <a:pt x="840343" y="1620000"/>
                </a:cubicBezTo>
                <a:close/>
                <a:moveTo>
                  <a:pt x="1434343" y="1361184"/>
                </a:moveTo>
                <a:cubicBezTo>
                  <a:pt x="1573534" y="1361184"/>
                  <a:pt x="1686371" y="1474021"/>
                  <a:pt x="1686371" y="1613212"/>
                </a:cubicBezTo>
                <a:cubicBezTo>
                  <a:pt x="1686371" y="1752403"/>
                  <a:pt x="1573534" y="1865240"/>
                  <a:pt x="1434343" y="1865240"/>
                </a:cubicBezTo>
                <a:cubicBezTo>
                  <a:pt x="1295152" y="1865240"/>
                  <a:pt x="1182315" y="1752403"/>
                  <a:pt x="1182315" y="1613212"/>
                </a:cubicBezTo>
                <a:cubicBezTo>
                  <a:pt x="1182315" y="1474021"/>
                  <a:pt x="1295152" y="1361184"/>
                  <a:pt x="1434343" y="1361184"/>
                </a:cubicBezTo>
                <a:close/>
                <a:moveTo>
                  <a:pt x="1433770" y="1149513"/>
                </a:moveTo>
                <a:cubicBezTo>
                  <a:pt x="1365445" y="1183896"/>
                  <a:pt x="1296585" y="1221489"/>
                  <a:pt x="1227343" y="1261466"/>
                </a:cubicBezTo>
                <a:lnTo>
                  <a:pt x="1027157" y="1384911"/>
                </a:lnTo>
                <a:cubicBezTo>
                  <a:pt x="1022222" y="1461370"/>
                  <a:pt x="1020343" y="1539922"/>
                  <a:pt x="1020343" y="1620000"/>
                </a:cubicBezTo>
                <a:lnTo>
                  <a:pt x="1028287" y="1855786"/>
                </a:lnTo>
                <a:cubicBezTo>
                  <a:pt x="1091680" y="1898065"/>
                  <a:pt x="1158394" y="1938727"/>
                  <a:pt x="1227343" y="1978535"/>
                </a:cubicBezTo>
                <a:lnTo>
                  <a:pt x="1434916" y="2090488"/>
                </a:lnTo>
                <a:cubicBezTo>
                  <a:pt x="1503241" y="2056105"/>
                  <a:pt x="1572101" y="2018511"/>
                  <a:pt x="1641343" y="1978535"/>
                </a:cubicBezTo>
                <a:lnTo>
                  <a:pt x="1841530" y="1855090"/>
                </a:lnTo>
                <a:cubicBezTo>
                  <a:pt x="1846464" y="1778631"/>
                  <a:pt x="1848343" y="1700079"/>
                  <a:pt x="1848343" y="1620000"/>
                </a:cubicBezTo>
                <a:lnTo>
                  <a:pt x="1840399" y="1384214"/>
                </a:lnTo>
                <a:cubicBezTo>
                  <a:pt x="1777006" y="1341936"/>
                  <a:pt x="1710293" y="1301274"/>
                  <a:pt x="1641343" y="1261466"/>
                </a:cubicBezTo>
                <a:close/>
                <a:moveTo>
                  <a:pt x="1065308" y="980650"/>
                </a:moveTo>
                <a:cubicBezTo>
                  <a:pt x="1056566" y="1038899"/>
                  <a:pt x="1049538" y="1099475"/>
                  <a:pt x="1043732" y="1161964"/>
                </a:cubicBezTo>
                <a:cubicBezTo>
                  <a:pt x="1074206" y="1142551"/>
                  <a:pt x="1105539" y="1123943"/>
                  <a:pt x="1137343" y="1105581"/>
                </a:cubicBezTo>
                <a:lnTo>
                  <a:pt x="1233271" y="1052839"/>
                </a:lnTo>
                <a:cubicBezTo>
                  <a:pt x="1176898" y="1024957"/>
                  <a:pt x="1120756" y="1000892"/>
                  <a:pt x="1065308" y="980650"/>
                </a:cubicBezTo>
                <a:close/>
                <a:moveTo>
                  <a:pt x="1804814" y="980095"/>
                </a:moveTo>
                <a:cubicBezTo>
                  <a:pt x="1749321" y="1001726"/>
                  <a:pt x="1692469" y="1025646"/>
                  <a:pt x="1634800" y="1052200"/>
                </a:cubicBezTo>
                <a:cubicBezTo>
                  <a:pt x="1667149" y="1069046"/>
                  <a:pt x="1699234" y="1087043"/>
                  <a:pt x="1731343" y="1105581"/>
                </a:cubicBezTo>
                <a:lnTo>
                  <a:pt x="1826380" y="1162822"/>
                </a:lnTo>
                <a:cubicBezTo>
                  <a:pt x="1820738" y="1099825"/>
                  <a:pt x="1813359" y="1038819"/>
                  <a:pt x="1804814" y="980095"/>
                </a:cubicBezTo>
                <a:close/>
                <a:moveTo>
                  <a:pt x="2432236" y="816002"/>
                </a:moveTo>
                <a:cubicBezTo>
                  <a:pt x="2308930" y="820546"/>
                  <a:pt x="2149627" y="855445"/>
                  <a:pt x="1968950" y="917446"/>
                </a:cubicBezTo>
                <a:cubicBezTo>
                  <a:pt x="1989749" y="1032703"/>
                  <a:pt x="2005463" y="1155596"/>
                  <a:pt x="2014941" y="1284167"/>
                </a:cubicBezTo>
                <a:cubicBezTo>
                  <a:pt x="2121232" y="1356780"/>
                  <a:pt x="2219808" y="1431548"/>
                  <a:pt x="2308918" y="1507322"/>
                </a:cubicBezTo>
                <a:cubicBezTo>
                  <a:pt x="2600162" y="1255150"/>
                  <a:pt x="2752317" y="1022798"/>
                  <a:pt x="2681420" y="900000"/>
                </a:cubicBezTo>
                <a:cubicBezTo>
                  <a:pt x="2645694" y="838121"/>
                  <a:pt x="2557557" y="811383"/>
                  <a:pt x="2432236" y="816002"/>
                </a:cubicBezTo>
                <a:close/>
                <a:moveTo>
                  <a:pt x="436450" y="816001"/>
                </a:moveTo>
                <a:cubicBezTo>
                  <a:pt x="311129" y="811383"/>
                  <a:pt x="222992" y="838121"/>
                  <a:pt x="187266" y="900000"/>
                </a:cubicBezTo>
                <a:cubicBezTo>
                  <a:pt x="158404" y="949991"/>
                  <a:pt x="166508" y="1018139"/>
                  <a:pt x="206887" y="1097970"/>
                </a:cubicBezTo>
                <a:cubicBezTo>
                  <a:pt x="213842" y="1096217"/>
                  <a:pt x="221021" y="1095812"/>
                  <a:pt x="228294" y="1095812"/>
                </a:cubicBezTo>
                <a:cubicBezTo>
                  <a:pt x="334372" y="1095812"/>
                  <a:pt x="420366" y="1181806"/>
                  <a:pt x="420366" y="1287884"/>
                </a:cubicBezTo>
                <a:cubicBezTo>
                  <a:pt x="420366" y="1314219"/>
                  <a:pt x="415066" y="1339317"/>
                  <a:pt x="405427" y="1362148"/>
                </a:cubicBezTo>
                <a:cubicBezTo>
                  <a:pt x="450585" y="1410442"/>
                  <a:pt x="502437" y="1459559"/>
                  <a:pt x="559639" y="1509493"/>
                </a:cubicBezTo>
                <a:cubicBezTo>
                  <a:pt x="648020" y="1432341"/>
                  <a:pt x="746894" y="1357336"/>
                  <a:pt x="853451" y="1284376"/>
                </a:cubicBezTo>
                <a:cubicBezTo>
                  <a:pt x="863322" y="1155820"/>
                  <a:pt x="878792" y="1032881"/>
                  <a:pt x="901357" y="917930"/>
                </a:cubicBezTo>
                <a:cubicBezTo>
                  <a:pt x="719999" y="855651"/>
                  <a:pt x="560119" y="820559"/>
                  <a:pt x="436450" y="816001"/>
                </a:cubicBezTo>
                <a:close/>
                <a:moveTo>
                  <a:pt x="1434343" y="180000"/>
                </a:moveTo>
                <a:cubicBezTo>
                  <a:pt x="1292548" y="180000"/>
                  <a:pt x="1167402" y="427948"/>
                  <a:pt x="1094661" y="806265"/>
                </a:cubicBezTo>
                <a:cubicBezTo>
                  <a:pt x="1204832" y="845548"/>
                  <a:pt x="1318864" y="893532"/>
                  <a:pt x="1434887" y="949272"/>
                </a:cubicBezTo>
                <a:cubicBezTo>
                  <a:pt x="1551037" y="893162"/>
                  <a:pt x="1665385" y="845301"/>
                  <a:pt x="1775658" y="805671"/>
                </a:cubicBezTo>
                <a:cubicBezTo>
                  <a:pt x="1751860" y="684885"/>
                  <a:pt x="1722886" y="577390"/>
                  <a:pt x="1688823" y="487405"/>
                </a:cubicBezTo>
                <a:cubicBezTo>
                  <a:pt x="1688009" y="487647"/>
                  <a:pt x="1687191" y="487652"/>
                  <a:pt x="1686371" y="487652"/>
                </a:cubicBezTo>
                <a:cubicBezTo>
                  <a:pt x="1580293" y="487652"/>
                  <a:pt x="1494299" y="401658"/>
                  <a:pt x="1494299" y="295580"/>
                </a:cubicBezTo>
                <a:cubicBezTo>
                  <a:pt x="1494299" y="264819"/>
                  <a:pt x="1501530" y="235747"/>
                  <a:pt x="1516122" y="210837"/>
                </a:cubicBezTo>
                <a:cubicBezTo>
                  <a:pt x="1490583" y="189985"/>
                  <a:pt x="1462798" y="180000"/>
                  <a:pt x="1434343" y="180000"/>
                </a:cubicBezTo>
                <a:close/>
                <a:moveTo>
                  <a:pt x="1434343" y="0"/>
                </a:moveTo>
                <a:cubicBezTo>
                  <a:pt x="1509303" y="0"/>
                  <a:pt x="1581019" y="37868"/>
                  <a:pt x="1646062" y="107907"/>
                </a:cubicBezTo>
                <a:cubicBezTo>
                  <a:pt x="1659037" y="104972"/>
                  <a:pt x="1672533" y="103508"/>
                  <a:pt x="1686371" y="103508"/>
                </a:cubicBezTo>
                <a:cubicBezTo>
                  <a:pt x="1792449" y="103508"/>
                  <a:pt x="1878443" y="189502"/>
                  <a:pt x="1878443" y="295580"/>
                </a:cubicBezTo>
                <a:cubicBezTo>
                  <a:pt x="1878443" y="342831"/>
                  <a:pt x="1861381" y="386097"/>
                  <a:pt x="1831228" y="417985"/>
                </a:cubicBezTo>
                <a:cubicBezTo>
                  <a:pt x="1871860" y="515668"/>
                  <a:pt x="1906636" y="628220"/>
                  <a:pt x="1935357" y="752219"/>
                </a:cubicBezTo>
                <a:cubicBezTo>
                  <a:pt x="2379384" y="616814"/>
                  <a:pt x="2731816" y="627289"/>
                  <a:pt x="2837304" y="810000"/>
                </a:cubicBezTo>
                <a:cubicBezTo>
                  <a:pt x="2942793" y="992711"/>
                  <a:pt x="2775650" y="1303161"/>
                  <a:pt x="2436521" y="1620139"/>
                </a:cubicBezTo>
                <a:cubicBezTo>
                  <a:pt x="2775698" y="1936928"/>
                  <a:pt x="2942777" y="2247316"/>
                  <a:pt x="2837304" y="2430000"/>
                </a:cubicBezTo>
                <a:cubicBezTo>
                  <a:pt x="2771439" y="2544083"/>
                  <a:pt x="2609300" y="2591017"/>
                  <a:pt x="2388706" y="2577188"/>
                </a:cubicBezTo>
                <a:cubicBezTo>
                  <a:pt x="2358753" y="2639691"/>
                  <a:pt x="2294480" y="2681612"/>
                  <a:pt x="2220415" y="2681612"/>
                </a:cubicBezTo>
                <a:cubicBezTo>
                  <a:pt x="2122541" y="2681612"/>
                  <a:pt x="2041764" y="2608405"/>
                  <a:pt x="2030773" y="2513644"/>
                </a:cubicBezTo>
                <a:cubicBezTo>
                  <a:pt x="1999304" y="2506661"/>
                  <a:pt x="1967635" y="2497623"/>
                  <a:pt x="1935485" y="2487821"/>
                </a:cubicBezTo>
                <a:cubicBezTo>
                  <a:pt x="1830610" y="2940018"/>
                  <a:pt x="1645322" y="3240000"/>
                  <a:pt x="1434343" y="3240000"/>
                </a:cubicBezTo>
                <a:cubicBezTo>
                  <a:pt x="1223366" y="3240000"/>
                  <a:pt x="1038079" y="2940023"/>
                  <a:pt x="933330" y="2487781"/>
                </a:cubicBezTo>
                <a:cubicBezTo>
                  <a:pt x="489302" y="2623186"/>
                  <a:pt x="136870" y="2612712"/>
                  <a:pt x="31382" y="2430000"/>
                </a:cubicBezTo>
                <a:cubicBezTo>
                  <a:pt x="-74106" y="2247290"/>
                  <a:pt x="93037" y="1936840"/>
                  <a:pt x="432165" y="1619862"/>
                </a:cubicBezTo>
                <a:cubicBezTo>
                  <a:pt x="378689" y="1569916"/>
                  <a:pt x="329491" y="1520128"/>
                  <a:pt x="285801" y="1470219"/>
                </a:cubicBezTo>
                <a:cubicBezTo>
                  <a:pt x="267844" y="1476857"/>
                  <a:pt x="248431" y="1479956"/>
                  <a:pt x="228294" y="1479956"/>
                </a:cubicBezTo>
                <a:cubicBezTo>
                  <a:pt x="122216" y="1479956"/>
                  <a:pt x="36222" y="1393962"/>
                  <a:pt x="36222" y="1287884"/>
                </a:cubicBezTo>
                <a:cubicBezTo>
                  <a:pt x="36222" y="1246866"/>
                  <a:pt x="49080" y="1208850"/>
                  <a:pt x="73868" y="1179672"/>
                </a:cubicBezTo>
                <a:cubicBezTo>
                  <a:pt x="-4733" y="1033688"/>
                  <a:pt x="-23287" y="904690"/>
                  <a:pt x="31382" y="810000"/>
                </a:cubicBezTo>
                <a:cubicBezTo>
                  <a:pt x="136860" y="627306"/>
                  <a:pt x="489234" y="616816"/>
                  <a:pt x="933201" y="752179"/>
                </a:cubicBezTo>
                <a:cubicBezTo>
                  <a:pt x="1038076" y="299982"/>
                  <a:pt x="1223365" y="0"/>
                  <a:pt x="14343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9" name="Heart 17">
            <a:extLst>
              <a:ext uri="{FF2B5EF4-FFF2-40B4-BE49-F238E27FC236}">
                <a16:creationId xmlns:a16="http://schemas.microsoft.com/office/drawing/2014/main" xmlns="" id="{FD25AA3C-FD36-4FC1-9406-60F9CCE3DC0D}"/>
              </a:ext>
            </a:extLst>
          </p:cNvPr>
          <p:cNvSpPr/>
          <p:nvPr/>
        </p:nvSpPr>
        <p:spPr>
          <a:xfrm>
            <a:off x="5919666" y="3529541"/>
            <a:ext cx="501299" cy="491506"/>
          </a:xfrm>
          <a:custGeom>
            <a:avLst/>
            <a:gdLst/>
            <a:ahLst/>
            <a:cxnLst/>
            <a:rect l="l" t="t" r="r" b="b"/>
            <a:pathLst>
              <a:path w="3263621" h="3199863">
                <a:moveTo>
                  <a:pt x="1896188" y="786599"/>
                </a:moveTo>
                <a:cubicBezTo>
                  <a:pt x="1878938" y="786251"/>
                  <a:pt x="1861335" y="789280"/>
                  <a:pt x="1844305" y="796082"/>
                </a:cubicBezTo>
                <a:cubicBezTo>
                  <a:pt x="1792333" y="816839"/>
                  <a:pt x="1760707" y="866742"/>
                  <a:pt x="1761231" y="919486"/>
                </a:cubicBezTo>
                <a:lnTo>
                  <a:pt x="1573886" y="1618665"/>
                </a:lnTo>
                <a:lnTo>
                  <a:pt x="1438574" y="1113672"/>
                </a:lnTo>
                <a:cubicBezTo>
                  <a:pt x="1424335" y="1060531"/>
                  <a:pt x="1379808" y="1023594"/>
                  <a:pt x="1328543" y="1016456"/>
                </a:cubicBezTo>
                <a:cubicBezTo>
                  <a:pt x="1320071" y="1015276"/>
                  <a:pt x="1311415" y="1014911"/>
                  <a:pt x="1302836" y="1018067"/>
                </a:cubicBezTo>
                <a:lnTo>
                  <a:pt x="1300556" y="1017667"/>
                </a:lnTo>
                <a:cubicBezTo>
                  <a:pt x="1298914" y="1017711"/>
                  <a:pt x="1297275" y="1017786"/>
                  <a:pt x="1295680" y="1018515"/>
                </a:cubicBezTo>
                <a:lnTo>
                  <a:pt x="1275904" y="1019755"/>
                </a:lnTo>
                <a:cubicBezTo>
                  <a:pt x="1273459" y="1020410"/>
                  <a:pt x="1271049" y="1021129"/>
                  <a:pt x="1269080" y="1023145"/>
                </a:cubicBezTo>
                <a:cubicBezTo>
                  <a:pt x="1229892" y="1033156"/>
                  <a:pt x="1196286" y="1061513"/>
                  <a:pt x="1180414" y="1102068"/>
                </a:cubicBezTo>
                <a:lnTo>
                  <a:pt x="902406" y="1812437"/>
                </a:lnTo>
                <a:lnTo>
                  <a:pt x="612897" y="1812437"/>
                </a:lnTo>
                <a:cubicBezTo>
                  <a:pt x="539543" y="1812437"/>
                  <a:pt x="480078" y="1871902"/>
                  <a:pt x="480078" y="1945256"/>
                </a:cubicBezTo>
                <a:cubicBezTo>
                  <a:pt x="480078" y="2018610"/>
                  <a:pt x="539543" y="2078075"/>
                  <a:pt x="612897" y="2078075"/>
                </a:cubicBezTo>
                <a:lnTo>
                  <a:pt x="966673" y="2078075"/>
                </a:lnTo>
                <a:cubicBezTo>
                  <a:pt x="1008666" y="2088839"/>
                  <a:pt x="1051924" y="2075535"/>
                  <a:pt x="1081835" y="2045978"/>
                </a:cubicBezTo>
                <a:cubicBezTo>
                  <a:pt x="1105846" y="2028294"/>
                  <a:pt x="1122213" y="2001701"/>
                  <a:pt x="1125659" y="1970866"/>
                </a:cubicBezTo>
                <a:lnTo>
                  <a:pt x="1284498" y="1565001"/>
                </a:lnTo>
                <a:lnTo>
                  <a:pt x="1443089" y="2156868"/>
                </a:lnTo>
                <a:cubicBezTo>
                  <a:pt x="1455914" y="2204733"/>
                  <a:pt x="1493311" y="2239452"/>
                  <a:pt x="1538593" y="2249086"/>
                </a:cubicBezTo>
                <a:lnTo>
                  <a:pt x="1542015" y="2250785"/>
                </a:lnTo>
                <a:cubicBezTo>
                  <a:pt x="1542604" y="2250943"/>
                  <a:pt x="1543193" y="2251097"/>
                  <a:pt x="1543870" y="2250902"/>
                </a:cubicBezTo>
                <a:cubicBezTo>
                  <a:pt x="1553422" y="2254514"/>
                  <a:pt x="1563610" y="2255524"/>
                  <a:pt x="1573886" y="2252783"/>
                </a:cubicBezTo>
                <a:cubicBezTo>
                  <a:pt x="1584162" y="2255524"/>
                  <a:pt x="1594351" y="2254515"/>
                  <a:pt x="1603903" y="2250901"/>
                </a:cubicBezTo>
                <a:lnTo>
                  <a:pt x="1605758" y="2250785"/>
                </a:lnTo>
                <a:cubicBezTo>
                  <a:pt x="1606974" y="2250459"/>
                  <a:pt x="1608181" y="2250118"/>
                  <a:pt x="1609178" y="2249086"/>
                </a:cubicBezTo>
                <a:cubicBezTo>
                  <a:pt x="1654461" y="2239453"/>
                  <a:pt x="1691859" y="2204734"/>
                  <a:pt x="1704684" y="2156868"/>
                </a:cubicBezTo>
                <a:lnTo>
                  <a:pt x="1921541" y="1347547"/>
                </a:lnTo>
                <a:lnTo>
                  <a:pt x="2181705" y="1998928"/>
                </a:lnTo>
                <a:cubicBezTo>
                  <a:pt x="2205326" y="2058070"/>
                  <a:pt x="2266689" y="2090865"/>
                  <a:pt x="2326593" y="2078075"/>
                </a:cubicBezTo>
                <a:lnTo>
                  <a:pt x="2671200" y="2078075"/>
                </a:lnTo>
                <a:cubicBezTo>
                  <a:pt x="2744554" y="2078075"/>
                  <a:pt x="2804019" y="2018610"/>
                  <a:pt x="2804019" y="1945256"/>
                </a:cubicBezTo>
                <a:cubicBezTo>
                  <a:pt x="2804019" y="1871902"/>
                  <a:pt x="2744554" y="1812437"/>
                  <a:pt x="2671200" y="1812437"/>
                </a:cubicBezTo>
                <a:lnTo>
                  <a:pt x="2393261" y="1812437"/>
                </a:lnTo>
                <a:lnTo>
                  <a:pt x="2016914" y="870162"/>
                </a:lnTo>
                <a:cubicBezTo>
                  <a:pt x="1996508" y="819071"/>
                  <a:pt x="1947937" y="787642"/>
                  <a:pt x="1896188" y="786599"/>
                </a:cubicBezTo>
                <a:close/>
                <a:moveTo>
                  <a:pt x="773454" y="106"/>
                </a:moveTo>
                <a:cubicBezTo>
                  <a:pt x="1097282" y="5742"/>
                  <a:pt x="1441967" y="238301"/>
                  <a:pt x="1631811" y="769863"/>
                </a:cubicBezTo>
                <a:cubicBezTo>
                  <a:pt x="2306811" y="-1120137"/>
                  <a:pt x="4939311" y="769863"/>
                  <a:pt x="1631811" y="3199863"/>
                </a:cubicBezTo>
                <a:cubicBezTo>
                  <a:pt x="-745455" y="1453301"/>
                  <a:pt x="-54107" y="-14297"/>
                  <a:pt x="773454" y="10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0" name="Rounded Rectangle 25">
            <a:extLst>
              <a:ext uri="{FF2B5EF4-FFF2-40B4-BE49-F238E27FC236}">
                <a16:creationId xmlns:a16="http://schemas.microsoft.com/office/drawing/2014/main" xmlns="" id="{A53FDB1A-403D-4EBD-8EB6-3E1911FAEEC5}"/>
              </a:ext>
            </a:extLst>
          </p:cNvPr>
          <p:cNvSpPr/>
          <p:nvPr/>
        </p:nvSpPr>
        <p:spPr>
          <a:xfrm>
            <a:off x="5055170" y="3567242"/>
            <a:ext cx="497670" cy="419433"/>
          </a:xfrm>
          <a:custGeom>
            <a:avLst/>
            <a:gdLst/>
            <a:ahLst/>
            <a:cxnLst/>
            <a:rect l="l" t="t" r="r" b="b"/>
            <a:pathLst>
              <a:path w="3240000" h="2730652">
                <a:moveTo>
                  <a:pt x="1452811" y="1541940"/>
                </a:moveTo>
                <a:lnTo>
                  <a:pt x="1452811" y="1831951"/>
                </a:lnTo>
                <a:lnTo>
                  <a:pt x="1162800" y="1831951"/>
                </a:lnTo>
                <a:lnTo>
                  <a:pt x="1162800" y="2166329"/>
                </a:lnTo>
                <a:lnTo>
                  <a:pt x="1452811" y="2166329"/>
                </a:lnTo>
                <a:lnTo>
                  <a:pt x="1452811" y="2456340"/>
                </a:lnTo>
                <a:lnTo>
                  <a:pt x="1787189" y="2456340"/>
                </a:lnTo>
                <a:lnTo>
                  <a:pt x="1787189" y="2166329"/>
                </a:lnTo>
                <a:lnTo>
                  <a:pt x="2077200" y="2166329"/>
                </a:lnTo>
                <a:lnTo>
                  <a:pt x="2077200" y="1831951"/>
                </a:lnTo>
                <a:lnTo>
                  <a:pt x="1787189" y="1831951"/>
                </a:lnTo>
                <a:lnTo>
                  <a:pt x="1787189" y="1541940"/>
                </a:lnTo>
                <a:close/>
                <a:moveTo>
                  <a:pt x="0" y="1278453"/>
                </a:moveTo>
                <a:lnTo>
                  <a:pt x="3240000" y="1278453"/>
                </a:lnTo>
                <a:lnTo>
                  <a:pt x="3240000" y="2376509"/>
                </a:lnTo>
                <a:cubicBezTo>
                  <a:pt x="3240000" y="2572097"/>
                  <a:pt x="3081445" y="2730652"/>
                  <a:pt x="2885857" y="2730652"/>
                </a:cubicBezTo>
                <a:lnTo>
                  <a:pt x="354143" y="2730652"/>
                </a:lnTo>
                <a:cubicBezTo>
                  <a:pt x="158555" y="2730652"/>
                  <a:pt x="0" y="2572097"/>
                  <a:pt x="0" y="2376509"/>
                </a:cubicBezTo>
                <a:close/>
                <a:moveTo>
                  <a:pt x="1001150" y="200505"/>
                </a:moveTo>
                <a:cubicBezTo>
                  <a:pt x="933045" y="200505"/>
                  <a:pt x="877834" y="255715"/>
                  <a:pt x="877834" y="323821"/>
                </a:cubicBezTo>
                <a:lnTo>
                  <a:pt x="877834" y="605836"/>
                </a:lnTo>
                <a:lnTo>
                  <a:pt x="2362163" y="605836"/>
                </a:lnTo>
                <a:lnTo>
                  <a:pt x="2362163" y="323821"/>
                </a:lnTo>
                <a:cubicBezTo>
                  <a:pt x="2362163" y="255715"/>
                  <a:pt x="2306952" y="200505"/>
                  <a:pt x="2238846" y="200505"/>
                </a:cubicBezTo>
                <a:close/>
                <a:moveTo>
                  <a:pt x="843301" y="0"/>
                </a:moveTo>
                <a:lnTo>
                  <a:pt x="2396696" y="0"/>
                </a:lnTo>
                <a:cubicBezTo>
                  <a:pt x="2488075" y="0"/>
                  <a:pt x="2562152" y="74077"/>
                  <a:pt x="2562152" y="165456"/>
                </a:cubicBezTo>
                <a:lnTo>
                  <a:pt x="2562152" y="605836"/>
                </a:lnTo>
                <a:lnTo>
                  <a:pt x="2885857" y="605836"/>
                </a:lnTo>
                <a:cubicBezTo>
                  <a:pt x="3081445" y="605836"/>
                  <a:pt x="3240000" y="764391"/>
                  <a:pt x="3240000" y="959979"/>
                </a:cubicBezTo>
                <a:lnTo>
                  <a:pt x="3240000" y="1134437"/>
                </a:lnTo>
                <a:lnTo>
                  <a:pt x="0" y="1134437"/>
                </a:lnTo>
                <a:lnTo>
                  <a:pt x="0" y="959979"/>
                </a:lnTo>
                <a:cubicBezTo>
                  <a:pt x="0" y="764391"/>
                  <a:pt x="158555" y="605836"/>
                  <a:pt x="354143" y="605836"/>
                </a:cubicBezTo>
                <a:lnTo>
                  <a:pt x="677845" y="605836"/>
                </a:lnTo>
                <a:lnTo>
                  <a:pt x="677845" y="165456"/>
                </a:lnTo>
                <a:cubicBezTo>
                  <a:pt x="677845" y="74077"/>
                  <a:pt x="751923" y="0"/>
                  <a:pt x="84330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1" name="Chord 32">
            <a:extLst>
              <a:ext uri="{FF2B5EF4-FFF2-40B4-BE49-F238E27FC236}">
                <a16:creationId xmlns:a16="http://schemas.microsoft.com/office/drawing/2014/main" xmlns="" id="{3D1BBD17-EB21-4265-8BCB-65380AD568C6}"/>
              </a:ext>
            </a:extLst>
          </p:cNvPr>
          <p:cNvSpPr/>
          <p:nvPr/>
        </p:nvSpPr>
        <p:spPr>
          <a:xfrm>
            <a:off x="4205180" y="3530305"/>
            <a:ext cx="497670" cy="493305"/>
          </a:xfrm>
          <a:custGeom>
            <a:avLst/>
            <a:gdLst/>
            <a:ahLst/>
            <a:cxnLst/>
            <a:rect l="l" t="t" r="r" b="b"/>
            <a:pathLst>
              <a:path w="3240000" h="3211580">
                <a:moveTo>
                  <a:pt x="991906" y="2959580"/>
                </a:moveTo>
                <a:lnTo>
                  <a:pt x="2193254" y="2959580"/>
                </a:lnTo>
                <a:cubicBezTo>
                  <a:pt x="2215674" y="2959580"/>
                  <a:pt x="2233849" y="2977755"/>
                  <a:pt x="2233849" y="3000175"/>
                </a:cubicBezTo>
                <a:lnTo>
                  <a:pt x="2233849" y="3170985"/>
                </a:lnTo>
                <a:cubicBezTo>
                  <a:pt x="2233849" y="3193405"/>
                  <a:pt x="2215674" y="3211580"/>
                  <a:pt x="2193254" y="3211580"/>
                </a:cubicBezTo>
                <a:lnTo>
                  <a:pt x="991906" y="3211580"/>
                </a:lnTo>
                <a:cubicBezTo>
                  <a:pt x="969486" y="3211580"/>
                  <a:pt x="951311" y="3193405"/>
                  <a:pt x="951311" y="3170985"/>
                </a:cubicBezTo>
                <a:lnTo>
                  <a:pt x="951311" y="3000175"/>
                </a:lnTo>
                <a:cubicBezTo>
                  <a:pt x="951311" y="2977755"/>
                  <a:pt x="969486" y="2959580"/>
                  <a:pt x="991906" y="2959580"/>
                </a:cubicBezTo>
                <a:close/>
                <a:moveTo>
                  <a:pt x="1439043" y="1763796"/>
                </a:moveTo>
                <a:lnTo>
                  <a:pt x="1439043" y="2067459"/>
                </a:lnTo>
                <a:lnTo>
                  <a:pt x="1135380" y="2067459"/>
                </a:lnTo>
                <a:lnTo>
                  <a:pt x="1135380" y="2374533"/>
                </a:lnTo>
                <a:lnTo>
                  <a:pt x="1439043" y="2374533"/>
                </a:lnTo>
                <a:lnTo>
                  <a:pt x="1439043" y="2678196"/>
                </a:lnTo>
                <a:lnTo>
                  <a:pt x="1746117" y="2678196"/>
                </a:lnTo>
                <a:lnTo>
                  <a:pt x="1746117" y="2374533"/>
                </a:lnTo>
                <a:lnTo>
                  <a:pt x="2049780" y="2374533"/>
                </a:lnTo>
                <a:lnTo>
                  <a:pt x="2049780" y="2067459"/>
                </a:lnTo>
                <a:lnTo>
                  <a:pt x="1746117" y="2067459"/>
                </a:lnTo>
                <a:lnTo>
                  <a:pt x="1746117" y="1763796"/>
                </a:lnTo>
                <a:close/>
                <a:moveTo>
                  <a:pt x="128358" y="1541040"/>
                </a:moveTo>
                <a:lnTo>
                  <a:pt x="3056915" y="1550917"/>
                </a:lnTo>
                <a:cubicBezTo>
                  <a:pt x="3061111" y="2078028"/>
                  <a:pt x="2781683" y="2566719"/>
                  <a:pt x="2325284" y="2830467"/>
                </a:cubicBezTo>
                <a:lnTo>
                  <a:pt x="2182018" y="2900953"/>
                </a:lnTo>
                <a:lnTo>
                  <a:pt x="1002135" y="2900953"/>
                </a:lnTo>
                <a:cubicBezTo>
                  <a:pt x="950374" y="2879821"/>
                  <a:pt x="900231" y="2854191"/>
                  <a:pt x="851341" y="2825496"/>
                </a:cubicBezTo>
                <a:cubicBezTo>
                  <a:pt x="396732" y="2558675"/>
                  <a:pt x="120607" y="2068110"/>
                  <a:pt x="128358" y="1541040"/>
                </a:cubicBezTo>
                <a:close/>
                <a:moveTo>
                  <a:pt x="61067" y="1230414"/>
                </a:moveTo>
                <a:lnTo>
                  <a:pt x="3178933" y="1230414"/>
                </a:lnTo>
                <a:cubicBezTo>
                  <a:pt x="3212659" y="1230414"/>
                  <a:pt x="3240000" y="1257755"/>
                  <a:pt x="3240000" y="1291481"/>
                </a:cubicBezTo>
                <a:lnTo>
                  <a:pt x="3240000" y="1421347"/>
                </a:lnTo>
                <a:cubicBezTo>
                  <a:pt x="3240000" y="1455073"/>
                  <a:pt x="3212659" y="1482414"/>
                  <a:pt x="3178933" y="1482414"/>
                </a:cubicBezTo>
                <a:lnTo>
                  <a:pt x="61067" y="1482414"/>
                </a:lnTo>
                <a:cubicBezTo>
                  <a:pt x="27341" y="1482414"/>
                  <a:pt x="0" y="1455073"/>
                  <a:pt x="0" y="1421347"/>
                </a:cubicBezTo>
                <a:lnTo>
                  <a:pt x="0" y="1291481"/>
                </a:lnTo>
                <a:cubicBezTo>
                  <a:pt x="0" y="1257755"/>
                  <a:pt x="27341" y="1230414"/>
                  <a:pt x="61067" y="1230414"/>
                </a:cubicBezTo>
                <a:close/>
                <a:moveTo>
                  <a:pt x="2481726" y="315922"/>
                </a:moveTo>
                <a:lnTo>
                  <a:pt x="2862412" y="696608"/>
                </a:lnTo>
                <a:lnTo>
                  <a:pt x="2420437" y="1138584"/>
                </a:lnTo>
                <a:lnTo>
                  <a:pt x="1659064" y="1138584"/>
                </a:lnTo>
                <a:close/>
                <a:moveTo>
                  <a:pt x="2730827" y="0"/>
                </a:moveTo>
                <a:cubicBezTo>
                  <a:pt x="2765703" y="0"/>
                  <a:pt x="2800581" y="13305"/>
                  <a:pt x="2827191" y="39915"/>
                </a:cubicBezTo>
                <a:lnTo>
                  <a:pt x="3143636" y="356360"/>
                </a:lnTo>
                <a:cubicBezTo>
                  <a:pt x="3196857" y="409581"/>
                  <a:pt x="3196857" y="495868"/>
                  <a:pt x="3143636" y="549088"/>
                </a:cubicBezTo>
                <a:lnTo>
                  <a:pt x="3082882" y="609843"/>
                </a:lnTo>
                <a:cubicBezTo>
                  <a:pt x="3029661" y="663063"/>
                  <a:pt x="2943375" y="663064"/>
                  <a:pt x="2890155" y="609843"/>
                </a:cubicBezTo>
                <a:lnTo>
                  <a:pt x="2573708" y="293397"/>
                </a:lnTo>
                <a:cubicBezTo>
                  <a:pt x="2520488" y="240176"/>
                  <a:pt x="2520488" y="153889"/>
                  <a:pt x="2573708" y="100669"/>
                </a:cubicBezTo>
                <a:lnTo>
                  <a:pt x="2634463" y="39914"/>
                </a:lnTo>
                <a:cubicBezTo>
                  <a:pt x="2661073" y="13305"/>
                  <a:pt x="2695950" y="0"/>
                  <a:pt x="273082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2" name="Rounded Rectangle 40">
            <a:extLst>
              <a:ext uri="{FF2B5EF4-FFF2-40B4-BE49-F238E27FC236}">
                <a16:creationId xmlns:a16="http://schemas.microsoft.com/office/drawing/2014/main" xmlns="" id="{9EAE5B7B-9157-44FC-AC9D-E519CCFB3F84}"/>
              </a:ext>
            </a:extLst>
          </p:cNvPr>
          <p:cNvSpPr/>
          <p:nvPr/>
        </p:nvSpPr>
        <p:spPr>
          <a:xfrm rot="2942052">
            <a:off x="6712181" y="3530887"/>
            <a:ext cx="462604" cy="492140"/>
          </a:xfrm>
          <a:custGeom>
            <a:avLst/>
            <a:gdLst/>
            <a:ahLst/>
            <a:cxnLst/>
            <a:rect l="l" t="t" r="r" b="b"/>
            <a:pathLst>
              <a:path w="3011706" h="3204001">
                <a:moveTo>
                  <a:pt x="2432249" y="1011942"/>
                </a:moveTo>
                <a:cubicBezTo>
                  <a:pt x="2423608" y="1019482"/>
                  <a:pt x="2416303" y="1028841"/>
                  <a:pt x="2410966" y="1039800"/>
                </a:cubicBezTo>
                <a:lnTo>
                  <a:pt x="1969837" y="1945620"/>
                </a:lnTo>
                <a:cubicBezTo>
                  <a:pt x="1948488" y="1989457"/>
                  <a:pt x="1966719" y="2042300"/>
                  <a:pt x="2010556" y="2063648"/>
                </a:cubicBezTo>
                <a:cubicBezTo>
                  <a:pt x="2054392" y="2084996"/>
                  <a:pt x="2107235" y="2066766"/>
                  <a:pt x="2128583" y="2022929"/>
                </a:cubicBezTo>
                <a:lnTo>
                  <a:pt x="2569712" y="1117109"/>
                </a:lnTo>
                <a:cubicBezTo>
                  <a:pt x="2591061" y="1073271"/>
                  <a:pt x="2572830" y="1020430"/>
                  <a:pt x="2528993" y="999081"/>
                </a:cubicBezTo>
                <a:cubicBezTo>
                  <a:pt x="2496115" y="983070"/>
                  <a:pt x="2458172" y="989322"/>
                  <a:pt x="2432249" y="1011942"/>
                </a:cubicBezTo>
                <a:close/>
                <a:moveTo>
                  <a:pt x="1709549" y="1044955"/>
                </a:moveTo>
                <a:cubicBezTo>
                  <a:pt x="1978186" y="735551"/>
                  <a:pt x="2446780" y="702502"/>
                  <a:pt x="2756184" y="971139"/>
                </a:cubicBezTo>
                <a:cubicBezTo>
                  <a:pt x="3065588" y="1239776"/>
                  <a:pt x="3098636" y="1708370"/>
                  <a:pt x="2830000" y="2017774"/>
                </a:cubicBezTo>
                <a:cubicBezTo>
                  <a:pt x="2561363" y="2327178"/>
                  <a:pt x="2092769" y="2360227"/>
                  <a:pt x="1783365" y="2091590"/>
                </a:cubicBezTo>
                <a:cubicBezTo>
                  <a:pt x="1473960" y="1822953"/>
                  <a:pt x="1440912" y="1354359"/>
                  <a:pt x="1709549" y="1044955"/>
                </a:cubicBezTo>
                <a:close/>
                <a:moveTo>
                  <a:pt x="208197" y="1872243"/>
                </a:moveTo>
                <a:cubicBezTo>
                  <a:pt x="195168" y="1885273"/>
                  <a:pt x="187109" y="1903273"/>
                  <a:pt x="187109" y="1923155"/>
                </a:cubicBezTo>
                <a:lnTo>
                  <a:pt x="187109" y="2715155"/>
                </a:lnTo>
                <a:cubicBezTo>
                  <a:pt x="187109" y="2754920"/>
                  <a:pt x="219344" y="2787155"/>
                  <a:pt x="259109" y="2787155"/>
                </a:cubicBezTo>
                <a:cubicBezTo>
                  <a:pt x="298874" y="2787155"/>
                  <a:pt x="331109" y="2754920"/>
                  <a:pt x="331109" y="2715155"/>
                </a:cubicBezTo>
                <a:lnTo>
                  <a:pt x="331109" y="1923155"/>
                </a:lnTo>
                <a:cubicBezTo>
                  <a:pt x="331109" y="1883390"/>
                  <a:pt x="298874" y="1851155"/>
                  <a:pt x="259109" y="1851155"/>
                </a:cubicBezTo>
                <a:cubicBezTo>
                  <a:pt x="239226" y="1851156"/>
                  <a:pt x="221226" y="1859214"/>
                  <a:pt x="208197" y="1872243"/>
                </a:cubicBezTo>
                <a:close/>
                <a:moveTo>
                  <a:pt x="0" y="1625202"/>
                </a:moveTo>
                <a:cubicBezTo>
                  <a:pt x="418057" y="1737228"/>
                  <a:pt x="858998" y="1737384"/>
                  <a:pt x="1277606" y="1625336"/>
                </a:cubicBezTo>
                <a:cubicBezTo>
                  <a:pt x="1277605" y="1938624"/>
                  <a:pt x="1277605" y="2251911"/>
                  <a:pt x="1277605" y="2565198"/>
                </a:cubicBezTo>
                <a:cubicBezTo>
                  <a:pt x="1277605" y="2917999"/>
                  <a:pt x="991603" y="3204001"/>
                  <a:pt x="638802" y="3204001"/>
                </a:cubicBezTo>
                <a:lnTo>
                  <a:pt x="638803" y="3204000"/>
                </a:lnTo>
                <a:cubicBezTo>
                  <a:pt x="286002" y="3204000"/>
                  <a:pt x="0" y="2917999"/>
                  <a:pt x="0" y="2565197"/>
                </a:cubicBezTo>
                <a:close/>
                <a:moveTo>
                  <a:pt x="208197" y="459897"/>
                </a:moveTo>
                <a:cubicBezTo>
                  <a:pt x="195167" y="472926"/>
                  <a:pt x="187109" y="490926"/>
                  <a:pt x="187109" y="510808"/>
                </a:cubicBezTo>
                <a:lnTo>
                  <a:pt x="187109" y="1302808"/>
                </a:lnTo>
                <a:cubicBezTo>
                  <a:pt x="187109" y="1342573"/>
                  <a:pt x="219344" y="1374808"/>
                  <a:pt x="259109" y="1374808"/>
                </a:cubicBezTo>
                <a:cubicBezTo>
                  <a:pt x="298874" y="1374808"/>
                  <a:pt x="331109" y="1342573"/>
                  <a:pt x="331109" y="1302808"/>
                </a:cubicBezTo>
                <a:lnTo>
                  <a:pt x="331109" y="510808"/>
                </a:lnTo>
                <a:cubicBezTo>
                  <a:pt x="331109" y="471043"/>
                  <a:pt x="298874" y="438808"/>
                  <a:pt x="259109" y="438808"/>
                </a:cubicBezTo>
                <a:cubicBezTo>
                  <a:pt x="239226" y="438808"/>
                  <a:pt x="221226" y="446867"/>
                  <a:pt x="208197" y="459897"/>
                </a:cubicBezTo>
                <a:close/>
                <a:moveTo>
                  <a:pt x="187101" y="187101"/>
                </a:moveTo>
                <a:cubicBezTo>
                  <a:pt x="302701" y="71501"/>
                  <a:pt x="462402" y="0"/>
                  <a:pt x="638803" y="0"/>
                </a:cubicBezTo>
                <a:cubicBezTo>
                  <a:pt x="991604" y="0"/>
                  <a:pt x="1277606" y="286002"/>
                  <a:pt x="1277606" y="638803"/>
                </a:cubicBezTo>
                <a:lnTo>
                  <a:pt x="1277606" y="1497764"/>
                </a:lnTo>
                <a:cubicBezTo>
                  <a:pt x="859958" y="1616355"/>
                  <a:pt x="417375" y="1616210"/>
                  <a:pt x="0" y="1498771"/>
                </a:cubicBezTo>
                <a:lnTo>
                  <a:pt x="0" y="638803"/>
                </a:lnTo>
                <a:cubicBezTo>
                  <a:pt x="0" y="462403"/>
                  <a:pt x="71500" y="302702"/>
                  <a:pt x="187101" y="18710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3" name="Rounded Rectangle 7">
            <a:extLst>
              <a:ext uri="{FF2B5EF4-FFF2-40B4-BE49-F238E27FC236}">
                <a16:creationId xmlns:a16="http://schemas.microsoft.com/office/drawing/2014/main" xmlns="" id="{EC656316-B78D-4EC1-9C72-547CA566FED0}"/>
              </a:ext>
            </a:extLst>
          </p:cNvPr>
          <p:cNvSpPr>
            <a:spLocks noChangeAspect="1"/>
          </p:cNvSpPr>
          <p:nvPr/>
        </p:nvSpPr>
        <p:spPr>
          <a:xfrm rot="18924894" flipH="1">
            <a:off x="4372738" y="4563033"/>
            <a:ext cx="162556" cy="635774"/>
          </a:xfrm>
          <a:custGeom>
            <a:avLst/>
            <a:gdLst/>
            <a:ahLst/>
            <a:cxnLst/>
            <a:rect l="l" t="t" r="r" b="b"/>
            <a:pathLst>
              <a:path w="1081111" h="4228323">
                <a:moveTo>
                  <a:pt x="335224" y="1867922"/>
                </a:moveTo>
                <a:cubicBezTo>
                  <a:pt x="355105" y="1839562"/>
                  <a:pt x="441066" y="1818228"/>
                  <a:pt x="544096" y="1818228"/>
                </a:cubicBezTo>
                <a:cubicBezTo>
                  <a:pt x="661845" y="1818228"/>
                  <a:pt x="757300" y="1846093"/>
                  <a:pt x="757300" y="1880465"/>
                </a:cubicBezTo>
                <a:lnTo>
                  <a:pt x="754850" y="1887560"/>
                </a:lnTo>
                <a:lnTo>
                  <a:pt x="757869" y="1887560"/>
                </a:lnTo>
                <a:lnTo>
                  <a:pt x="757869" y="2839818"/>
                </a:lnTo>
                <a:cubicBezTo>
                  <a:pt x="757869" y="2972331"/>
                  <a:pt x="662287" y="3079754"/>
                  <a:pt x="544381" y="3079754"/>
                </a:cubicBezTo>
                <a:cubicBezTo>
                  <a:pt x="426475" y="3079754"/>
                  <a:pt x="330892" y="2972330"/>
                  <a:pt x="330892" y="2839818"/>
                </a:cubicBezTo>
                <a:cubicBezTo>
                  <a:pt x="330892" y="2522399"/>
                  <a:pt x="330893" y="2204979"/>
                  <a:pt x="330893" y="1887560"/>
                </a:cubicBezTo>
                <a:lnTo>
                  <a:pt x="333343" y="1887560"/>
                </a:lnTo>
                <a:cubicBezTo>
                  <a:pt x="331423" y="1885549"/>
                  <a:pt x="330893" y="1883025"/>
                  <a:pt x="330893" y="1880465"/>
                </a:cubicBezTo>
                <a:cubicBezTo>
                  <a:pt x="330893" y="1876168"/>
                  <a:pt x="332384" y="1871973"/>
                  <a:pt x="335224" y="1867922"/>
                </a:cubicBezTo>
                <a:close/>
                <a:moveTo>
                  <a:pt x="40017" y="122059"/>
                </a:moveTo>
                <a:cubicBezTo>
                  <a:pt x="33211" y="132011"/>
                  <a:pt x="29637" y="142314"/>
                  <a:pt x="29637" y="152868"/>
                </a:cubicBezTo>
                <a:cubicBezTo>
                  <a:pt x="29637" y="201406"/>
                  <a:pt x="105246" y="244661"/>
                  <a:pt x="223474" y="271871"/>
                </a:cubicBezTo>
                <a:lnTo>
                  <a:pt x="259635" y="468058"/>
                </a:lnTo>
                <a:cubicBezTo>
                  <a:pt x="103865" y="495856"/>
                  <a:pt x="0" y="547115"/>
                  <a:pt x="0" y="605632"/>
                </a:cubicBezTo>
                <a:cubicBezTo>
                  <a:pt x="0" y="658669"/>
                  <a:pt x="85325" y="705745"/>
                  <a:pt x="217400" y="734580"/>
                </a:cubicBezTo>
                <a:lnTo>
                  <a:pt x="217063" y="737117"/>
                </a:lnTo>
                <a:lnTo>
                  <a:pt x="217063" y="2943282"/>
                </a:lnTo>
                <a:cubicBezTo>
                  <a:pt x="217063" y="3039089"/>
                  <a:pt x="294931" y="3121078"/>
                  <a:pt x="405721" y="3153265"/>
                </a:cubicBezTo>
                <a:cubicBezTo>
                  <a:pt x="400324" y="3160310"/>
                  <a:pt x="397646" y="3168520"/>
                  <a:pt x="397646" y="3177204"/>
                </a:cubicBezTo>
                <a:lnTo>
                  <a:pt x="397646" y="3194256"/>
                </a:lnTo>
                <a:cubicBezTo>
                  <a:pt x="397646" y="3224314"/>
                  <a:pt x="429716" y="3248680"/>
                  <a:pt x="469276" y="3248680"/>
                </a:cubicBezTo>
                <a:lnTo>
                  <a:pt x="496274" y="3248680"/>
                </a:lnTo>
                <a:cubicBezTo>
                  <a:pt x="503831" y="3569617"/>
                  <a:pt x="518631" y="3867052"/>
                  <a:pt x="514761" y="4228323"/>
                </a:cubicBezTo>
                <a:lnTo>
                  <a:pt x="577573" y="4091802"/>
                </a:lnTo>
                <a:cubicBezTo>
                  <a:pt x="580481" y="3794896"/>
                  <a:pt x="583388" y="3537508"/>
                  <a:pt x="586278" y="3248680"/>
                </a:cubicBezTo>
                <a:lnTo>
                  <a:pt x="611834" y="3248680"/>
                </a:lnTo>
                <a:cubicBezTo>
                  <a:pt x="651395" y="3248680"/>
                  <a:pt x="683465" y="3224314"/>
                  <a:pt x="683465" y="3194256"/>
                </a:cubicBezTo>
                <a:lnTo>
                  <a:pt x="683465" y="3177205"/>
                </a:lnTo>
                <a:cubicBezTo>
                  <a:pt x="683465" y="3168518"/>
                  <a:pt x="680787" y="3160307"/>
                  <a:pt x="675388" y="3153262"/>
                </a:cubicBezTo>
                <a:cubicBezTo>
                  <a:pt x="786180" y="3121079"/>
                  <a:pt x="864048" y="3039089"/>
                  <a:pt x="864048" y="2943282"/>
                </a:cubicBezTo>
                <a:lnTo>
                  <a:pt x="864048" y="737117"/>
                </a:lnTo>
                <a:cubicBezTo>
                  <a:pt x="864048" y="736269"/>
                  <a:pt x="864042" y="735422"/>
                  <a:pt x="863712" y="734579"/>
                </a:cubicBezTo>
                <a:cubicBezTo>
                  <a:pt x="995786" y="705744"/>
                  <a:pt x="1081111" y="658669"/>
                  <a:pt x="1081111" y="605632"/>
                </a:cubicBezTo>
                <a:cubicBezTo>
                  <a:pt x="1081111" y="547115"/>
                  <a:pt x="977246" y="495856"/>
                  <a:pt x="821477" y="468058"/>
                </a:cubicBezTo>
                <a:lnTo>
                  <a:pt x="857637" y="271871"/>
                </a:lnTo>
                <a:cubicBezTo>
                  <a:pt x="975865" y="244661"/>
                  <a:pt x="1051474" y="201406"/>
                  <a:pt x="1051474" y="152868"/>
                </a:cubicBezTo>
                <a:cubicBezTo>
                  <a:pt x="1051474" y="68441"/>
                  <a:pt x="822728" y="0"/>
                  <a:pt x="540555" y="0"/>
                </a:cubicBezTo>
                <a:cubicBezTo>
                  <a:pt x="293654" y="0"/>
                  <a:pt x="87658" y="52400"/>
                  <a:pt x="40017" y="1220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4" name="Rounded Rectangle 17">
            <a:extLst>
              <a:ext uri="{FF2B5EF4-FFF2-40B4-BE49-F238E27FC236}">
                <a16:creationId xmlns:a16="http://schemas.microsoft.com/office/drawing/2014/main" xmlns="" id="{6B94B2D2-8266-41F5-8364-5F47F1CD6CCC}"/>
              </a:ext>
            </a:extLst>
          </p:cNvPr>
          <p:cNvSpPr>
            <a:spLocks noChangeAspect="1"/>
          </p:cNvSpPr>
          <p:nvPr/>
        </p:nvSpPr>
        <p:spPr>
          <a:xfrm>
            <a:off x="9229508" y="3512051"/>
            <a:ext cx="332990" cy="529812"/>
          </a:xfrm>
          <a:custGeom>
            <a:avLst/>
            <a:gdLst/>
            <a:ahLst/>
            <a:cxnLst/>
            <a:rect l="l" t="t" r="r" b="b"/>
            <a:pathLst>
              <a:path w="2016224" h="3207971">
                <a:moveTo>
                  <a:pt x="854575" y="1382799"/>
                </a:moveTo>
                <a:lnTo>
                  <a:pt x="854575" y="1686462"/>
                </a:lnTo>
                <a:lnTo>
                  <a:pt x="550912" y="1686462"/>
                </a:lnTo>
                <a:lnTo>
                  <a:pt x="550912" y="1993536"/>
                </a:lnTo>
                <a:lnTo>
                  <a:pt x="854575" y="1993536"/>
                </a:lnTo>
                <a:lnTo>
                  <a:pt x="854575" y="2297199"/>
                </a:lnTo>
                <a:lnTo>
                  <a:pt x="1161649" y="2297199"/>
                </a:lnTo>
                <a:lnTo>
                  <a:pt x="1161649" y="1993536"/>
                </a:lnTo>
                <a:lnTo>
                  <a:pt x="1465312" y="1993536"/>
                </a:lnTo>
                <a:lnTo>
                  <a:pt x="1465312" y="1686462"/>
                </a:lnTo>
                <a:lnTo>
                  <a:pt x="1161649" y="1686462"/>
                </a:lnTo>
                <a:lnTo>
                  <a:pt x="1161649" y="1382799"/>
                </a:lnTo>
                <a:close/>
                <a:moveTo>
                  <a:pt x="397285" y="941591"/>
                </a:moveTo>
                <a:lnTo>
                  <a:pt x="1618940" y="941591"/>
                </a:lnTo>
                <a:lnTo>
                  <a:pt x="1618940" y="2738407"/>
                </a:lnTo>
                <a:lnTo>
                  <a:pt x="397285" y="2738407"/>
                </a:lnTo>
                <a:close/>
                <a:moveTo>
                  <a:pt x="305673" y="849979"/>
                </a:moveTo>
                <a:lnTo>
                  <a:pt x="305673" y="2830019"/>
                </a:lnTo>
                <a:lnTo>
                  <a:pt x="1710552" y="2830019"/>
                </a:lnTo>
                <a:lnTo>
                  <a:pt x="1710552" y="849979"/>
                </a:lnTo>
                <a:close/>
                <a:moveTo>
                  <a:pt x="240515" y="472027"/>
                </a:moveTo>
                <a:lnTo>
                  <a:pt x="1775709" y="472027"/>
                </a:lnTo>
                <a:cubicBezTo>
                  <a:pt x="1908542" y="472027"/>
                  <a:pt x="2016224" y="579709"/>
                  <a:pt x="2016224" y="712542"/>
                </a:cubicBezTo>
                <a:lnTo>
                  <a:pt x="2016224" y="2967456"/>
                </a:lnTo>
                <a:cubicBezTo>
                  <a:pt x="2016224" y="3100289"/>
                  <a:pt x="1908542" y="3207971"/>
                  <a:pt x="1775709" y="3207971"/>
                </a:cubicBezTo>
                <a:lnTo>
                  <a:pt x="240515" y="3207971"/>
                </a:lnTo>
                <a:cubicBezTo>
                  <a:pt x="107682" y="3207971"/>
                  <a:pt x="0" y="3100289"/>
                  <a:pt x="0" y="2967456"/>
                </a:cubicBezTo>
                <a:lnTo>
                  <a:pt x="0" y="712542"/>
                </a:lnTo>
                <a:cubicBezTo>
                  <a:pt x="0" y="579709"/>
                  <a:pt x="107682" y="472027"/>
                  <a:pt x="240515" y="472027"/>
                </a:cubicBezTo>
                <a:close/>
                <a:moveTo>
                  <a:pt x="515787" y="0"/>
                </a:moveTo>
                <a:lnTo>
                  <a:pt x="1500437" y="0"/>
                </a:lnTo>
                <a:cubicBezTo>
                  <a:pt x="1541893" y="0"/>
                  <a:pt x="1575500" y="33607"/>
                  <a:pt x="1575500" y="75063"/>
                </a:cubicBezTo>
                <a:lnTo>
                  <a:pt x="1575500" y="367990"/>
                </a:lnTo>
                <a:lnTo>
                  <a:pt x="440724" y="367990"/>
                </a:lnTo>
                <a:lnTo>
                  <a:pt x="440724" y="75063"/>
                </a:lnTo>
                <a:cubicBezTo>
                  <a:pt x="440724" y="33607"/>
                  <a:pt x="474331" y="0"/>
                  <a:pt x="5157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5" name="Oval 21">
            <a:extLst>
              <a:ext uri="{FF2B5EF4-FFF2-40B4-BE49-F238E27FC236}">
                <a16:creationId xmlns:a16="http://schemas.microsoft.com/office/drawing/2014/main" xmlns="" id="{97FCD430-8257-484B-9F8F-22D7D55C6EEE}"/>
              </a:ext>
            </a:extLst>
          </p:cNvPr>
          <p:cNvSpPr>
            <a:spLocks noChangeAspect="1"/>
          </p:cNvSpPr>
          <p:nvPr/>
        </p:nvSpPr>
        <p:spPr>
          <a:xfrm>
            <a:off x="7511843" y="3512051"/>
            <a:ext cx="529812" cy="5298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799999" y="306000"/>
                </a:moveTo>
                <a:lnTo>
                  <a:pt x="1440000" y="306000"/>
                </a:lnTo>
                <a:lnTo>
                  <a:pt x="1440000" y="1308231"/>
                </a:lnTo>
                <a:lnTo>
                  <a:pt x="572043" y="807116"/>
                </a:lnTo>
                <a:lnTo>
                  <a:pt x="392043" y="1118885"/>
                </a:lnTo>
                <a:lnTo>
                  <a:pt x="1260000" y="1620000"/>
                </a:lnTo>
                <a:lnTo>
                  <a:pt x="392043" y="2121116"/>
                </a:lnTo>
                <a:lnTo>
                  <a:pt x="572043" y="2432885"/>
                </a:lnTo>
                <a:lnTo>
                  <a:pt x="1440000" y="1931769"/>
                </a:lnTo>
                <a:lnTo>
                  <a:pt x="1440000" y="2934000"/>
                </a:lnTo>
                <a:lnTo>
                  <a:pt x="1800000" y="2934000"/>
                </a:lnTo>
                <a:lnTo>
                  <a:pt x="1800000" y="1931769"/>
                </a:lnTo>
                <a:lnTo>
                  <a:pt x="2667957" y="2432884"/>
                </a:lnTo>
                <a:lnTo>
                  <a:pt x="2847957" y="2121116"/>
                </a:lnTo>
                <a:lnTo>
                  <a:pt x="1980000" y="1620000"/>
                </a:lnTo>
                <a:lnTo>
                  <a:pt x="2847958" y="1118885"/>
                </a:lnTo>
                <a:lnTo>
                  <a:pt x="2667957" y="807116"/>
                </a:lnTo>
                <a:lnTo>
                  <a:pt x="1800000" y="1308231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6" name="Oval 25">
            <a:extLst>
              <a:ext uri="{FF2B5EF4-FFF2-40B4-BE49-F238E27FC236}">
                <a16:creationId xmlns:a16="http://schemas.microsoft.com/office/drawing/2014/main" xmlns="" id="{662B9A10-B959-4031-98B4-3EA3760E7508}"/>
              </a:ext>
            </a:extLst>
          </p:cNvPr>
          <p:cNvSpPr>
            <a:spLocks noChangeAspect="1"/>
          </p:cNvSpPr>
          <p:nvPr/>
        </p:nvSpPr>
        <p:spPr>
          <a:xfrm>
            <a:off x="8350912" y="3512051"/>
            <a:ext cx="529090" cy="529812"/>
          </a:xfrm>
          <a:custGeom>
            <a:avLst/>
            <a:gdLst/>
            <a:ahLst/>
            <a:cxnLst/>
            <a:rect l="l" t="t" r="r" b="b"/>
            <a:pathLst>
              <a:path w="3225370" h="3229762">
                <a:moveTo>
                  <a:pt x="1355872" y="0"/>
                </a:moveTo>
                <a:cubicBezTo>
                  <a:pt x="1564636" y="0"/>
                  <a:pt x="1733872" y="169236"/>
                  <a:pt x="1733872" y="378000"/>
                </a:cubicBezTo>
                <a:cubicBezTo>
                  <a:pt x="1733872" y="530834"/>
                  <a:pt x="1643169" y="662483"/>
                  <a:pt x="1512292" y="721255"/>
                </a:cubicBezTo>
                <a:lnTo>
                  <a:pt x="1607042" y="1169019"/>
                </a:lnTo>
                <a:cubicBezTo>
                  <a:pt x="1611319" y="1167786"/>
                  <a:pt x="1615651" y="1167712"/>
                  <a:pt x="1620000" y="1167712"/>
                </a:cubicBezTo>
                <a:cubicBezTo>
                  <a:pt x="1828764" y="1167712"/>
                  <a:pt x="1998000" y="1336948"/>
                  <a:pt x="1998000" y="1545712"/>
                </a:cubicBezTo>
                <a:lnTo>
                  <a:pt x="1996362" y="1567711"/>
                </a:lnTo>
                <a:lnTo>
                  <a:pt x="2525816" y="1711728"/>
                </a:lnTo>
                <a:cubicBezTo>
                  <a:pt x="2591164" y="1602543"/>
                  <a:pt x="2710810" y="1530128"/>
                  <a:pt x="2847370" y="1530128"/>
                </a:cubicBezTo>
                <a:cubicBezTo>
                  <a:pt x="3056134" y="1530128"/>
                  <a:pt x="3225370" y="1699364"/>
                  <a:pt x="3225370" y="1908128"/>
                </a:cubicBezTo>
                <a:cubicBezTo>
                  <a:pt x="3225370" y="2116892"/>
                  <a:pt x="3056134" y="2286128"/>
                  <a:pt x="2847370" y="2286128"/>
                </a:cubicBezTo>
                <a:cubicBezTo>
                  <a:pt x="2638606" y="2286128"/>
                  <a:pt x="2469370" y="2116892"/>
                  <a:pt x="2469370" y="1908128"/>
                </a:cubicBezTo>
                <a:lnTo>
                  <a:pt x="2475505" y="1847275"/>
                </a:lnTo>
                <a:lnTo>
                  <a:pt x="1957861" y="1706471"/>
                </a:lnTo>
                <a:cubicBezTo>
                  <a:pt x="1922674" y="1789256"/>
                  <a:pt x="1855841" y="1854310"/>
                  <a:pt x="1773397" y="1890608"/>
                </a:cubicBezTo>
                <a:lnTo>
                  <a:pt x="1908290" y="2478637"/>
                </a:lnTo>
                <a:cubicBezTo>
                  <a:pt x="2094333" y="2500701"/>
                  <a:pt x="2237929" y="2659462"/>
                  <a:pt x="2237929" y="2851762"/>
                </a:cubicBezTo>
                <a:cubicBezTo>
                  <a:pt x="2237929" y="3060526"/>
                  <a:pt x="2068693" y="3229762"/>
                  <a:pt x="1859929" y="3229762"/>
                </a:cubicBezTo>
                <a:cubicBezTo>
                  <a:pt x="1651165" y="3229762"/>
                  <a:pt x="1481929" y="3060526"/>
                  <a:pt x="1481929" y="2851762"/>
                </a:cubicBezTo>
                <a:cubicBezTo>
                  <a:pt x="1481929" y="2676759"/>
                  <a:pt x="1600854" y="2529533"/>
                  <a:pt x="1762693" y="2487978"/>
                </a:cubicBezTo>
                <a:lnTo>
                  <a:pt x="1632951" y="1922407"/>
                </a:lnTo>
                <a:cubicBezTo>
                  <a:pt x="1628677" y="1923639"/>
                  <a:pt x="1624347" y="1923712"/>
                  <a:pt x="1620000" y="1923712"/>
                </a:cubicBezTo>
                <a:cubicBezTo>
                  <a:pt x="1474614" y="1923712"/>
                  <a:pt x="1348399" y="1841634"/>
                  <a:pt x="1286703" y="1720478"/>
                </a:cubicBezTo>
                <a:lnTo>
                  <a:pt x="726463" y="1950491"/>
                </a:lnTo>
                <a:cubicBezTo>
                  <a:pt x="745503" y="1995553"/>
                  <a:pt x="756000" y="2045092"/>
                  <a:pt x="756000" y="2097083"/>
                </a:cubicBezTo>
                <a:cubicBezTo>
                  <a:pt x="756000" y="2305847"/>
                  <a:pt x="586764" y="2475083"/>
                  <a:pt x="378000" y="2475083"/>
                </a:cubicBezTo>
                <a:cubicBezTo>
                  <a:pt x="169236" y="2475083"/>
                  <a:pt x="0" y="2305847"/>
                  <a:pt x="0" y="2097083"/>
                </a:cubicBezTo>
                <a:cubicBezTo>
                  <a:pt x="0" y="1888319"/>
                  <a:pt x="169236" y="1719083"/>
                  <a:pt x="378000" y="1719083"/>
                </a:cubicBezTo>
                <a:cubicBezTo>
                  <a:pt x="481765" y="1719083"/>
                  <a:pt x="575764" y="1760894"/>
                  <a:pt x="643957" y="1828700"/>
                </a:cubicBezTo>
                <a:lnTo>
                  <a:pt x="1245626" y="1581679"/>
                </a:lnTo>
                <a:cubicBezTo>
                  <a:pt x="1242578" y="1569964"/>
                  <a:pt x="1242000" y="1557905"/>
                  <a:pt x="1242000" y="1545712"/>
                </a:cubicBezTo>
                <a:cubicBezTo>
                  <a:pt x="1242000" y="1391666"/>
                  <a:pt x="1334148" y="1259142"/>
                  <a:pt x="1466584" y="1200827"/>
                </a:cubicBezTo>
                <a:lnTo>
                  <a:pt x="1372109" y="754363"/>
                </a:lnTo>
                <a:cubicBezTo>
                  <a:pt x="1366762" y="755885"/>
                  <a:pt x="1361331" y="756000"/>
                  <a:pt x="1355872" y="756000"/>
                </a:cubicBezTo>
                <a:cubicBezTo>
                  <a:pt x="1147108" y="756000"/>
                  <a:pt x="977872" y="586764"/>
                  <a:pt x="977872" y="378000"/>
                </a:cubicBezTo>
                <a:cubicBezTo>
                  <a:pt x="977872" y="169236"/>
                  <a:pt x="1147108" y="0"/>
                  <a:pt x="135587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7" name="Block Arc 20">
            <a:extLst>
              <a:ext uri="{FF2B5EF4-FFF2-40B4-BE49-F238E27FC236}">
                <a16:creationId xmlns:a16="http://schemas.microsoft.com/office/drawing/2014/main" xmlns="" id="{442BD419-0F67-4BAB-976B-E90CC1C4AECE}"/>
              </a:ext>
            </a:extLst>
          </p:cNvPr>
          <p:cNvSpPr>
            <a:spLocks noChangeAspect="1"/>
          </p:cNvSpPr>
          <p:nvPr/>
        </p:nvSpPr>
        <p:spPr>
          <a:xfrm rot="10800000">
            <a:off x="3371723" y="4616013"/>
            <a:ext cx="488619" cy="529812"/>
          </a:xfrm>
          <a:custGeom>
            <a:avLst/>
            <a:gdLst/>
            <a:ahLst/>
            <a:cxnLst/>
            <a:rect l="l" t="t" r="r" b="b"/>
            <a:pathLst>
              <a:path w="2958558" h="3207983">
                <a:moveTo>
                  <a:pt x="376920" y="2960896"/>
                </a:moveTo>
                <a:cubicBezTo>
                  <a:pt x="266613" y="2960896"/>
                  <a:pt x="177192" y="2871475"/>
                  <a:pt x="177192" y="2761168"/>
                </a:cubicBezTo>
                <a:cubicBezTo>
                  <a:pt x="177192" y="2650861"/>
                  <a:pt x="266613" y="2561440"/>
                  <a:pt x="376920" y="2561440"/>
                </a:cubicBezTo>
                <a:cubicBezTo>
                  <a:pt x="487227" y="2561440"/>
                  <a:pt x="576648" y="2650861"/>
                  <a:pt x="576648" y="2761168"/>
                </a:cubicBezTo>
                <a:cubicBezTo>
                  <a:pt x="576648" y="2871475"/>
                  <a:pt x="487227" y="2960896"/>
                  <a:pt x="376920" y="2960896"/>
                </a:cubicBezTo>
                <a:close/>
                <a:moveTo>
                  <a:pt x="376921" y="3072323"/>
                </a:moveTo>
                <a:cubicBezTo>
                  <a:pt x="539434" y="3072323"/>
                  <a:pt x="671176" y="2940581"/>
                  <a:pt x="671176" y="2778068"/>
                </a:cubicBezTo>
                <a:cubicBezTo>
                  <a:pt x="671176" y="2615555"/>
                  <a:pt x="539434" y="2483813"/>
                  <a:pt x="376921" y="2483813"/>
                </a:cubicBezTo>
                <a:cubicBezTo>
                  <a:pt x="214408" y="2483813"/>
                  <a:pt x="82666" y="2615555"/>
                  <a:pt x="82666" y="2778068"/>
                </a:cubicBezTo>
                <a:cubicBezTo>
                  <a:pt x="82666" y="2940581"/>
                  <a:pt x="214408" y="3072323"/>
                  <a:pt x="376921" y="3072323"/>
                </a:cubicBezTo>
                <a:close/>
                <a:moveTo>
                  <a:pt x="2379939" y="3207575"/>
                </a:moveTo>
                <a:cubicBezTo>
                  <a:pt x="2342159" y="3210380"/>
                  <a:pt x="2303308" y="3198772"/>
                  <a:pt x="2272342" y="3172087"/>
                </a:cubicBezTo>
                <a:cubicBezTo>
                  <a:pt x="2210411" y="3118717"/>
                  <a:pt x="2203469" y="3025247"/>
                  <a:pt x="2256839" y="2963315"/>
                </a:cubicBezTo>
                <a:cubicBezTo>
                  <a:pt x="2292137" y="2922355"/>
                  <a:pt x="2344975" y="2905450"/>
                  <a:pt x="2394194" y="2916618"/>
                </a:cubicBezTo>
                <a:lnTo>
                  <a:pt x="2482323" y="2842744"/>
                </a:lnTo>
                <a:lnTo>
                  <a:pt x="2486558" y="2847797"/>
                </a:lnTo>
                <a:cubicBezTo>
                  <a:pt x="2638916" y="2767056"/>
                  <a:pt x="2628462" y="2744879"/>
                  <a:pt x="2689889" y="2690172"/>
                </a:cubicBezTo>
                <a:cubicBezTo>
                  <a:pt x="2722819" y="2655246"/>
                  <a:pt x="2732363" y="2657367"/>
                  <a:pt x="2726376" y="2568558"/>
                </a:cubicBezTo>
                <a:lnTo>
                  <a:pt x="2730335" y="2568172"/>
                </a:lnTo>
                <a:lnTo>
                  <a:pt x="2726098" y="2568172"/>
                </a:lnTo>
                <a:lnTo>
                  <a:pt x="2726098" y="2140027"/>
                </a:lnTo>
                <a:lnTo>
                  <a:pt x="2686068" y="2140105"/>
                </a:lnTo>
                <a:cubicBezTo>
                  <a:pt x="2685662" y="1932305"/>
                  <a:pt x="2574529" y="1740506"/>
                  <a:pt x="2394530" y="1636956"/>
                </a:cubicBezTo>
                <a:cubicBezTo>
                  <a:pt x="2214320" y="1533284"/>
                  <a:pt x="1992511" y="1533845"/>
                  <a:pt x="1812826" y="1638426"/>
                </a:cubicBezTo>
                <a:cubicBezTo>
                  <a:pt x="1633353" y="1742884"/>
                  <a:pt x="1523189" y="1935240"/>
                  <a:pt x="1523830" y="2143038"/>
                </a:cubicBezTo>
                <a:lnTo>
                  <a:pt x="1483625" y="2143162"/>
                </a:lnTo>
                <a:lnTo>
                  <a:pt x="1483625" y="2568172"/>
                </a:lnTo>
                <a:lnTo>
                  <a:pt x="1479388" y="2568172"/>
                </a:lnTo>
                <a:lnTo>
                  <a:pt x="1483347" y="2568558"/>
                </a:lnTo>
                <a:cubicBezTo>
                  <a:pt x="1477359" y="2657367"/>
                  <a:pt x="1486903" y="2655246"/>
                  <a:pt x="1519833" y="2690172"/>
                </a:cubicBezTo>
                <a:cubicBezTo>
                  <a:pt x="1581261" y="2744879"/>
                  <a:pt x="1570806" y="2767057"/>
                  <a:pt x="1723166" y="2847797"/>
                </a:cubicBezTo>
                <a:lnTo>
                  <a:pt x="1727402" y="2842744"/>
                </a:lnTo>
                <a:lnTo>
                  <a:pt x="1815530" y="2916618"/>
                </a:lnTo>
                <a:cubicBezTo>
                  <a:pt x="1864749" y="2905450"/>
                  <a:pt x="1917587" y="2922356"/>
                  <a:pt x="1952884" y="2963315"/>
                </a:cubicBezTo>
                <a:cubicBezTo>
                  <a:pt x="2006254" y="3025247"/>
                  <a:pt x="1999313" y="3118717"/>
                  <a:pt x="1937381" y="3172087"/>
                </a:cubicBezTo>
                <a:cubicBezTo>
                  <a:pt x="1906416" y="3198772"/>
                  <a:pt x="1867565" y="3210380"/>
                  <a:pt x="1829785" y="3207575"/>
                </a:cubicBezTo>
                <a:cubicBezTo>
                  <a:pt x="1792004" y="3204769"/>
                  <a:pt x="1755294" y="3187551"/>
                  <a:pt x="1728609" y="3156586"/>
                </a:cubicBezTo>
                <a:cubicBezTo>
                  <a:pt x="1704170" y="3128225"/>
                  <a:pt x="1692377" y="3093251"/>
                  <a:pt x="1694258" y="3058558"/>
                </a:cubicBezTo>
                <a:lnTo>
                  <a:pt x="1607474" y="2985811"/>
                </a:lnTo>
                <a:lnTo>
                  <a:pt x="1609754" y="2983092"/>
                </a:lnTo>
                <a:cubicBezTo>
                  <a:pt x="1505378" y="2914609"/>
                  <a:pt x="1454899" y="2874388"/>
                  <a:pt x="1372959" y="2808609"/>
                </a:cubicBezTo>
                <a:cubicBezTo>
                  <a:pt x="1301402" y="2768123"/>
                  <a:pt x="1295976" y="2652344"/>
                  <a:pt x="1300245" y="2568172"/>
                </a:cubicBezTo>
                <a:lnTo>
                  <a:pt x="1296941" y="2568172"/>
                </a:lnTo>
                <a:lnTo>
                  <a:pt x="1296941" y="2143739"/>
                </a:lnTo>
                <a:lnTo>
                  <a:pt x="1251342" y="2143880"/>
                </a:lnTo>
                <a:cubicBezTo>
                  <a:pt x="1250400" y="1838694"/>
                  <a:pt x="1412261" y="1556194"/>
                  <a:pt x="1675942" y="1402813"/>
                </a:cubicBezTo>
                <a:cubicBezTo>
                  <a:pt x="1778114" y="1343381"/>
                  <a:pt x="1889554" y="1306836"/>
                  <a:pt x="2003205" y="1293823"/>
                </a:cubicBezTo>
                <a:lnTo>
                  <a:pt x="2003205" y="878785"/>
                </a:lnTo>
                <a:lnTo>
                  <a:pt x="1998176" y="878621"/>
                </a:lnTo>
                <a:cubicBezTo>
                  <a:pt x="2009560" y="630102"/>
                  <a:pt x="1847671" y="398939"/>
                  <a:pt x="1584243" y="287563"/>
                </a:cubicBezTo>
                <a:cubicBezTo>
                  <a:pt x="1373323" y="198386"/>
                  <a:pt x="1125012" y="198092"/>
                  <a:pt x="913796" y="286769"/>
                </a:cubicBezTo>
                <a:cubicBezTo>
                  <a:pt x="650203" y="397436"/>
                  <a:pt x="487575" y="627955"/>
                  <a:pt x="497878" y="876315"/>
                </a:cubicBezTo>
                <a:lnTo>
                  <a:pt x="492947" y="876461"/>
                </a:lnTo>
                <a:lnTo>
                  <a:pt x="492947" y="2424958"/>
                </a:lnTo>
                <a:cubicBezTo>
                  <a:pt x="646520" y="2471832"/>
                  <a:pt x="757382" y="2615059"/>
                  <a:pt x="757382" y="2784179"/>
                </a:cubicBezTo>
                <a:cubicBezTo>
                  <a:pt x="757382" y="2993324"/>
                  <a:pt x="587836" y="3162870"/>
                  <a:pt x="378691" y="3162870"/>
                </a:cubicBezTo>
                <a:cubicBezTo>
                  <a:pt x="169546" y="3162870"/>
                  <a:pt x="0" y="2993324"/>
                  <a:pt x="0" y="2784179"/>
                </a:cubicBezTo>
                <a:cubicBezTo>
                  <a:pt x="0" y="2610447"/>
                  <a:pt x="116991" y="2464039"/>
                  <a:pt x="276947" y="2421074"/>
                </a:cubicBezTo>
                <a:lnTo>
                  <a:pt x="276947" y="783746"/>
                </a:lnTo>
                <a:lnTo>
                  <a:pt x="281758" y="783746"/>
                </a:lnTo>
                <a:cubicBezTo>
                  <a:pt x="307533" y="493124"/>
                  <a:pt x="502412" y="231983"/>
                  <a:pt x="801266" y="95774"/>
                </a:cubicBezTo>
                <a:cubicBezTo>
                  <a:pt x="1082323" y="-32324"/>
                  <a:pt x="1416727" y="-31901"/>
                  <a:pt x="1697364" y="96907"/>
                </a:cubicBezTo>
                <a:cubicBezTo>
                  <a:pt x="1994951" y="233494"/>
                  <a:pt x="2188714" y="494056"/>
                  <a:pt x="2214549" y="783746"/>
                </a:cubicBezTo>
                <a:lnTo>
                  <a:pt x="2219205" y="783746"/>
                </a:lnTo>
                <a:lnTo>
                  <a:pt x="2219205" y="1295162"/>
                </a:lnTo>
                <a:cubicBezTo>
                  <a:pt x="2327099" y="1309357"/>
                  <a:pt x="2432799" y="1344641"/>
                  <a:pt x="2530224" y="1400656"/>
                </a:cubicBezTo>
                <a:cubicBezTo>
                  <a:pt x="2794677" y="1552703"/>
                  <a:pt x="2957961" y="1834385"/>
                  <a:pt x="2958558" y="2139573"/>
                </a:cubicBezTo>
                <a:lnTo>
                  <a:pt x="2912782" y="2139663"/>
                </a:lnTo>
                <a:lnTo>
                  <a:pt x="2912782" y="2568172"/>
                </a:lnTo>
                <a:lnTo>
                  <a:pt x="2909478" y="2568172"/>
                </a:lnTo>
                <a:cubicBezTo>
                  <a:pt x="2913747" y="2652344"/>
                  <a:pt x="2908320" y="2768123"/>
                  <a:pt x="2836763" y="2808609"/>
                </a:cubicBezTo>
                <a:cubicBezTo>
                  <a:pt x="2754824" y="2874388"/>
                  <a:pt x="2704345" y="2914609"/>
                  <a:pt x="2599970" y="2983091"/>
                </a:cubicBezTo>
                <a:lnTo>
                  <a:pt x="2602250" y="2985811"/>
                </a:lnTo>
                <a:lnTo>
                  <a:pt x="2515466" y="3058559"/>
                </a:lnTo>
                <a:cubicBezTo>
                  <a:pt x="2517346" y="3093252"/>
                  <a:pt x="2505554" y="3128225"/>
                  <a:pt x="2481114" y="3156586"/>
                </a:cubicBezTo>
                <a:cubicBezTo>
                  <a:pt x="2454429" y="3187551"/>
                  <a:pt x="2417719" y="3204769"/>
                  <a:pt x="2379939" y="32075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8" name="Block Arc 11">
            <a:extLst>
              <a:ext uri="{FF2B5EF4-FFF2-40B4-BE49-F238E27FC236}">
                <a16:creationId xmlns:a16="http://schemas.microsoft.com/office/drawing/2014/main" xmlns="" id="{6237B46C-EE2F-45F5-A452-AEF5853F7D2C}"/>
              </a:ext>
            </a:extLst>
          </p:cNvPr>
          <p:cNvSpPr/>
          <p:nvPr/>
        </p:nvSpPr>
        <p:spPr>
          <a:xfrm rot="10800000">
            <a:off x="6783431" y="4600357"/>
            <a:ext cx="320105" cy="520850"/>
          </a:xfrm>
          <a:custGeom>
            <a:avLst/>
            <a:gdLst/>
            <a:ahLst/>
            <a:cxnLst/>
            <a:rect l="l" t="t" r="r" b="b"/>
            <a:pathLst>
              <a:path w="3636337" h="7138182">
                <a:moveTo>
                  <a:pt x="1563551" y="3029061"/>
                </a:moveTo>
                <a:lnTo>
                  <a:pt x="1563551" y="1171769"/>
                </a:lnTo>
                <a:cubicBezTo>
                  <a:pt x="1444523" y="1201084"/>
                  <a:pt x="1330799" y="1254073"/>
                  <a:pt x="1228219" y="1328453"/>
                </a:cubicBezTo>
                <a:cubicBezTo>
                  <a:pt x="927220" y="1546705"/>
                  <a:pt x="771440" y="1913395"/>
                  <a:pt x="823311" y="2281559"/>
                </a:cubicBezTo>
                <a:cubicBezTo>
                  <a:pt x="886035" y="2761950"/>
                  <a:pt x="1181988" y="2923981"/>
                  <a:pt x="1563551" y="3029061"/>
                </a:cubicBezTo>
                <a:close/>
                <a:moveTo>
                  <a:pt x="2056123" y="5971053"/>
                </a:moveTo>
                <a:cubicBezTo>
                  <a:pt x="2180706" y="5941789"/>
                  <a:pt x="2300029" y="5887431"/>
                  <a:pt x="2407191" y="5809729"/>
                </a:cubicBezTo>
                <a:cubicBezTo>
                  <a:pt x="2708190" y="5591477"/>
                  <a:pt x="2863970" y="5224787"/>
                  <a:pt x="2812099" y="4856623"/>
                </a:cubicBezTo>
                <a:cubicBezTo>
                  <a:pt x="2712300" y="4365494"/>
                  <a:pt x="2419393" y="4148018"/>
                  <a:pt x="2056123" y="4007016"/>
                </a:cubicBezTo>
                <a:close/>
                <a:moveTo>
                  <a:pt x="2056123" y="7138182"/>
                </a:moveTo>
                <a:lnTo>
                  <a:pt x="1563551" y="7138182"/>
                </a:lnTo>
                <a:lnTo>
                  <a:pt x="1563551" y="6796553"/>
                </a:lnTo>
                <a:cubicBezTo>
                  <a:pt x="1376287" y="6771102"/>
                  <a:pt x="1191751" y="6715291"/>
                  <a:pt x="1016794" y="6629471"/>
                </a:cubicBezTo>
                <a:cubicBezTo>
                  <a:pt x="412303" y="6332946"/>
                  <a:pt x="21102" y="5726704"/>
                  <a:pt x="0" y="5053734"/>
                </a:cubicBezTo>
                <a:lnTo>
                  <a:pt x="813973" y="5028205"/>
                </a:lnTo>
                <a:cubicBezTo>
                  <a:pt x="825624" y="5399818"/>
                  <a:pt x="1041643" y="5734588"/>
                  <a:pt x="1375441" y="5898325"/>
                </a:cubicBezTo>
                <a:cubicBezTo>
                  <a:pt x="1436179" y="5928119"/>
                  <a:pt x="1499008" y="5951362"/>
                  <a:pt x="1563551" y="5965918"/>
                </a:cubicBezTo>
                <a:lnTo>
                  <a:pt x="1563551" y="3847635"/>
                </a:lnTo>
                <a:cubicBezTo>
                  <a:pt x="920238" y="3662345"/>
                  <a:pt x="233045" y="3450393"/>
                  <a:pt x="16852" y="2382091"/>
                </a:cubicBezTo>
                <a:cubicBezTo>
                  <a:pt x="-73403" y="1719933"/>
                  <a:pt x="208577" y="1061859"/>
                  <a:pt x="750173" y="669157"/>
                </a:cubicBezTo>
                <a:cubicBezTo>
                  <a:pt x="994931" y="491686"/>
                  <a:pt x="1274723" y="381458"/>
                  <a:pt x="1563551" y="341319"/>
                </a:cubicBezTo>
                <a:lnTo>
                  <a:pt x="1563551" y="0"/>
                </a:lnTo>
                <a:lnTo>
                  <a:pt x="2056123" y="0"/>
                </a:lnTo>
                <a:lnTo>
                  <a:pt x="2056123" y="339268"/>
                </a:lnTo>
                <a:cubicBezTo>
                  <a:pt x="2248752" y="363969"/>
                  <a:pt x="2438747" y="420481"/>
                  <a:pt x="2618616" y="508711"/>
                </a:cubicBezTo>
                <a:cubicBezTo>
                  <a:pt x="3223107" y="805237"/>
                  <a:pt x="3614308" y="1411478"/>
                  <a:pt x="3635410" y="2084448"/>
                </a:cubicBezTo>
                <a:lnTo>
                  <a:pt x="2821437" y="2109978"/>
                </a:lnTo>
                <a:cubicBezTo>
                  <a:pt x="2809786" y="1738364"/>
                  <a:pt x="2593767" y="1403594"/>
                  <a:pt x="2259969" y="1239857"/>
                </a:cubicBezTo>
                <a:cubicBezTo>
                  <a:pt x="2194243" y="1207617"/>
                  <a:pt x="2126069" y="1183046"/>
                  <a:pt x="2056123" y="1168235"/>
                </a:cubicBezTo>
                <a:lnTo>
                  <a:pt x="2056123" y="3150890"/>
                </a:lnTo>
                <a:cubicBezTo>
                  <a:pt x="2675271" y="3303511"/>
                  <a:pt x="3347939" y="3564428"/>
                  <a:pt x="3618512" y="4743007"/>
                </a:cubicBezTo>
                <a:cubicBezTo>
                  <a:pt x="3712448" y="5409725"/>
                  <a:pt x="3430336" y="6073786"/>
                  <a:pt x="2885237" y="6469025"/>
                </a:cubicBezTo>
                <a:cubicBezTo>
                  <a:pt x="2636047" y="6649712"/>
                  <a:pt x="2350538" y="6760700"/>
                  <a:pt x="2056123" y="679874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9" name="Rectangle 21">
            <a:extLst>
              <a:ext uri="{FF2B5EF4-FFF2-40B4-BE49-F238E27FC236}">
                <a16:creationId xmlns:a16="http://schemas.microsoft.com/office/drawing/2014/main" xmlns="" id="{3DFB5373-0015-4A31-8F01-1597E404815D}"/>
              </a:ext>
            </a:extLst>
          </p:cNvPr>
          <p:cNvSpPr/>
          <p:nvPr/>
        </p:nvSpPr>
        <p:spPr>
          <a:xfrm>
            <a:off x="5051058" y="4739221"/>
            <a:ext cx="505898" cy="283399"/>
          </a:xfrm>
          <a:custGeom>
            <a:avLst/>
            <a:gdLst/>
            <a:ahLst/>
            <a:cxnLst/>
            <a:rect l="l" t="t" r="r" b="b"/>
            <a:pathLst>
              <a:path w="4560938" h="2554996">
                <a:moveTo>
                  <a:pt x="2315585" y="1351978"/>
                </a:moveTo>
                <a:lnTo>
                  <a:pt x="2315585" y="1608128"/>
                </a:lnTo>
                <a:cubicBezTo>
                  <a:pt x="2332000" y="1604085"/>
                  <a:pt x="2347685" y="1596777"/>
                  <a:pt x="2361832" y="1586519"/>
                </a:cubicBezTo>
                <a:cubicBezTo>
                  <a:pt x="2403345" y="1556419"/>
                  <a:pt x="2424829" y="1505846"/>
                  <a:pt x="2417675" y="1455070"/>
                </a:cubicBezTo>
                <a:cubicBezTo>
                  <a:pt x="2409025" y="1388817"/>
                  <a:pt x="2368208" y="1366470"/>
                  <a:pt x="2315585" y="1351978"/>
                </a:cubicBezTo>
                <a:close/>
                <a:moveTo>
                  <a:pt x="3612086" y="989467"/>
                </a:moveTo>
                <a:cubicBezTo>
                  <a:pt x="3453010" y="989467"/>
                  <a:pt x="3324054" y="1118423"/>
                  <a:pt x="3324054" y="1277499"/>
                </a:cubicBezTo>
                <a:cubicBezTo>
                  <a:pt x="3324054" y="1436575"/>
                  <a:pt x="3453010" y="1565531"/>
                  <a:pt x="3612086" y="1565531"/>
                </a:cubicBezTo>
                <a:cubicBezTo>
                  <a:pt x="3771162" y="1565531"/>
                  <a:pt x="3900118" y="1436575"/>
                  <a:pt x="3900118" y="1277499"/>
                </a:cubicBezTo>
                <a:cubicBezTo>
                  <a:pt x="3900118" y="1118423"/>
                  <a:pt x="3771162" y="989467"/>
                  <a:pt x="3612086" y="989467"/>
                </a:cubicBezTo>
                <a:close/>
                <a:moveTo>
                  <a:pt x="948854" y="989467"/>
                </a:moveTo>
                <a:cubicBezTo>
                  <a:pt x="789778" y="989467"/>
                  <a:pt x="660822" y="1118423"/>
                  <a:pt x="660822" y="1277499"/>
                </a:cubicBezTo>
                <a:cubicBezTo>
                  <a:pt x="660822" y="1436575"/>
                  <a:pt x="789778" y="1565531"/>
                  <a:pt x="948854" y="1565531"/>
                </a:cubicBezTo>
                <a:cubicBezTo>
                  <a:pt x="1107930" y="1565531"/>
                  <a:pt x="1236886" y="1436575"/>
                  <a:pt x="1236886" y="1277499"/>
                </a:cubicBezTo>
                <a:cubicBezTo>
                  <a:pt x="1236886" y="1118423"/>
                  <a:pt x="1107930" y="989467"/>
                  <a:pt x="948854" y="989467"/>
                </a:cubicBezTo>
                <a:close/>
                <a:moveTo>
                  <a:pt x="2247651" y="946230"/>
                </a:moveTo>
                <a:cubicBezTo>
                  <a:pt x="2230469" y="950266"/>
                  <a:pt x="2214012" y="957763"/>
                  <a:pt x="2199233" y="968479"/>
                </a:cubicBezTo>
                <a:cubicBezTo>
                  <a:pt x="2157721" y="998579"/>
                  <a:pt x="2136236" y="1049152"/>
                  <a:pt x="2143390" y="1099928"/>
                </a:cubicBezTo>
                <a:cubicBezTo>
                  <a:pt x="2157154" y="1167662"/>
                  <a:pt x="2197550" y="1197656"/>
                  <a:pt x="2247651" y="1217102"/>
                </a:cubicBezTo>
                <a:close/>
                <a:moveTo>
                  <a:pt x="2247651" y="785264"/>
                </a:moveTo>
                <a:lnTo>
                  <a:pt x="2315585" y="785264"/>
                </a:lnTo>
                <a:lnTo>
                  <a:pt x="2315585" y="832380"/>
                </a:lnTo>
                <a:cubicBezTo>
                  <a:pt x="2341411" y="835890"/>
                  <a:pt x="2366862" y="843587"/>
                  <a:pt x="2390991" y="855423"/>
                </a:cubicBezTo>
                <a:cubicBezTo>
                  <a:pt x="2474360" y="896319"/>
                  <a:pt x="2528313" y="979930"/>
                  <a:pt x="2531223" y="1072743"/>
                </a:cubicBezTo>
                <a:lnTo>
                  <a:pt x="2418963" y="1076264"/>
                </a:lnTo>
                <a:cubicBezTo>
                  <a:pt x="2417356" y="1025012"/>
                  <a:pt x="2387564" y="978842"/>
                  <a:pt x="2341528" y="956260"/>
                </a:cubicBezTo>
                <a:cubicBezTo>
                  <a:pt x="2333151" y="952151"/>
                  <a:pt x="2324486" y="948946"/>
                  <a:pt x="2315585" y="946938"/>
                </a:cubicBezTo>
                <a:lnTo>
                  <a:pt x="2315585" y="1239083"/>
                </a:lnTo>
                <a:cubicBezTo>
                  <a:pt x="2404308" y="1264638"/>
                  <a:pt x="2499083" y="1293869"/>
                  <a:pt x="2528899" y="1441205"/>
                </a:cubicBezTo>
                <a:cubicBezTo>
                  <a:pt x="2541347" y="1532528"/>
                  <a:pt x="2502457" y="1623287"/>
                  <a:pt x="2427762" y="1677447"/>
                </a:cubicBezTo>
                <a:cubicBezTo>
                  <a:pt x="2394006" y="1701923"/>
                  <a:pt x="2355419" y="1717125"/>
                  <a:pt x="2315585" y="1722661"/>
                </a:cubicBezTo>
                <a:lnTo>
                  <a:pt x="2315585" y="1769734"/>
                </a:lnTo>
                <a:lnTo>
                  <a:pt x="2247651" y="1769734"/>
                </a:lnTo>
                <a:lnTo>
                  <a:pt x="2247651" y="1722944"/>
                </a:lnTo>
                <a:cubicBezTo>
                  <a:pt x="2221084" y="1719537"/>
                  <a:pt x="2194881" y="1711743"/>
                  <a:pt x="2170074" y="1699575"/>
                </a:cubicBezTo>
                <a:cubicBezTo>
                  <a:pt x="2086705" y="1658679"/>
                  <a:pt x="2032752" y="1575069"/>
                  <a:pt x="2029842" y="1482255"/>
                </a:cubicBezTo>
                <a:lnTo>
                  <a:pt x="2142102" y="1478734"/>
                </a:lnTo>
                <a:cubicBezTo>
                  <a:pt x="2143709" y="1529986"/>
                  <a:pt x="2173501" y="1576156"/>
                  <a:pt x="2219537" y="1598738"/>
                </a:cubicBezTo>
                <a:cubicBezTo>
                  <a:pt x="2228602" y="1603184"/>
                  <a:pt x="2238004" y="1606573"/>
                  <a:pt x="2247651" y="1608616"/>
                </a:cubicBezTo>
                <a:lnTo>
                  <a:pt x="2247651" y="1335176"/>
                </a:lnTo>
                <a:cubicBezTo>
                  <a:pt x="2162261" y="1314127"/>
                  <a:pt x="2069489" y="1278142"/>
                  <a:pt x="2032173" y="1115597"/>
                </a:cubicBezTo>
                <a:cubicBezTo>
                  <a:pt x="2019217" y="1023646"/>
                  <a:pt x="2058125" y="932061"/>
                  <a:pt x="2133303" y="877552"/>
                </a:cubicBezTo>
                <a:cubicBezTo>
                  <a:pt x="2167670" y="852632"/>
                  <a:pt x="2207046" y="837325"/>
                  <a:pt x="2247651" y="832077"/>
                </a:cubicBezTo>
                <a:close/>
                <a:moveTo>
                  <a:pt x="2280470" y="617534"/>
                </a:moveTo>
                <a:cubicBezTo>
                  <a:pt x="1915981" y="617534"/>
                  <a:pt x="1620504" y="913011"/>
                  <a:pt x="1620504" y="1277500"/>
                </a:cubicBezTo>
                <a:cubicBezTo>
                  <a:pt x="1620504" y="1641989"/>
                  <a:pt x="1915981" y="1937466"/>
                  <a:pt x="2280470" y="1937466"/>
                </a:cubicBezTo>
                <a:cubicBezTo>
                  <a:pt x="2644959" y="1937466"/>
                  <a:pt x="2940436" y="1641989"/>
                  <a:pt x="2940436" y="1277500"/>
                </a:cubicBezTo>
                <a:cubicBezTo>
                  <a:pt x="2940436" y="913011"/>
                  <a:pt x="2644959" y="617534"/>
                  <a:pt x="2280470" y="617534"/>
                </a:cubicBezTo>
                <a:close/>
                <a:moveTo>
                  <a:pt x="284505" y="265281"/>
                </a:moveTo>
                <a:lnTo>
                  <a:pt x="4276434" y="265281"/>
                </a:lnTo>
                <a:lnTo>
                  <a:pt x="4276434" y="2289716"/>
                </a:lnTo>
                <a:lnTo>
                  <a:pt x="284505" y="2289716"/>
                </a:lnTo>
                <a:close/>
                <a:moveTo>
                  <a:pt x="180344" y="148161"/>
                </a:moveTo>
                <a:lnTo>
                  <a:pt x="180344" y="2406836"/>
                </a:lnTo>
                <a:lnTo>
                  <a:pt x="4380595" y="2406836"/>
                </a:lnTo>
                <a:lnTo>
                  <a:pt x="4380595" y="148161"/>
                </a:lnTo>
                <a:close/>
                <a:moveTo>
                  <a:pt x="0" y="0"/>
                </a:moveTo>
                <a:lnTo>
                  <a:pt x="4560938" y="0"/>
                </a:lnTo>
                <a:lnTo>
                  <a:pt x="4560938" y="2554996"/>
                </a:lnTo>
                <a:lnTo>
                  <a:pt x="0" y="255499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0" name="Round Same Side Corner Rectangle 8">
            <a:extLst>
              <a:ext uri="{FF2B5EF4-FFF2-40B4-BE49-F238E27FC236}">
                <a16:creationId xmlns:a16="http://schemas.microsoft.com/office/drawing/2014/main" xmlns="" id="{E4451B41-2F0A-4F98-8F16-0D0192492445}"/>
              </a:ext>
            </a:extLst>
          </p:cNvPr>
          <p:cNvSpPr/>
          <p:nvPr/>
        </p:nvSpPr>
        <p:spPr>
          <a:xfrm>
            <a:off x="9134782" y="4641135"/>
            <a:ext cx="522441" cy="523242"/>
          </a:xfrm>
          <a:custGeom>
            <a:avLst/>
            <a:gdLst/>
            <a:ahLst/>
            <a:cxnLst/>
            <a:rect l="l" t="t" r="r" b="b"/>
            <a:pathLst>
              <a:path w="3197597" h="3202496">
                <a:moveTo>
                  <a:pt x="601421" y="1611393"/>
                </a:moveTo>
                <a:lnTo>
                  <a:pt x="2596176" y="1611393"/>
                </a:lnTo>
                <a:cubicBezTo>
                  <a:pt x="2928331" y="1611393"/>
                  <a:pt x="3197594" y="1880656"/>
                  <a:pt x="3197594" y="2212811"/>
                </a:cubicBezTo>
                <a:lnTo>
                  <a:pt x="3197594" y="2776360"/>
                </a:lnTo>
                <a:lnTo>
                  <a:pt x="3197597" y="2776360"/>
                </a:lnTo>
                <a:lnTo>
                  <a:pt x="3197597" y="2914824"/>
                </a:lnTo>
                <a:lnTo>
                  <a:pt x="3197198" y="2914824"/>
                </a:lnTo>
                <a:lnTo>
                  <a:pt x="3197198" y="3202496"/>
                </a:lnTo>
                <a:lnTo>
                  <a:pt x="398" y="3202496"/>
                </a:lnTo>
                <a:lnTo>
                  <a:pt x="398" y="2914824"/>
                </a:lnTo>
                <a:lnTo>
                  <a:pt x="0" y="2914824"/>
                </a:lnTo>
                <a:lnTo>
                  <a:pt x="0" y="2212811"/>
                </a:lnTo>
                <a:cubicBezTo>
                  <a:pt x="0" y="1880656"/>
                  <a:pt x="269266" y="1611393"/>
                  <a:pt x="601421" y="1611393"/>
                </a:cubicBezTo>
                <a:close/>
                <a:moveTo>
                  <a:pt x="1598801" y="0"/>
                </a:moveTo>
                <a:cubicBezTo>
                  <a:pt x="1998649" y="0"/>
                  <a:pt x="2322791" y="324142"/>
                  <a:pt x="2322791" y="723993"/>
                </a:cubicBezTo>
                <a:cubicBezTo>
                  <a:pt x="2322791" y="1123843"/>
                  <a:pt x="1998649" y="1447985"/>
                  <a:pt x="1598801" y="1447985"/>
                </a:cubicBezTo>
                <a:cubicBezTo>
                  <a:pt x="1198951" y="1447985"/>
                  <a:pt x="874809" y="1123843"/>
                  <a:pt x="874809" y="723993"/>
                </a:cubicBezTo>
                <a:cubicBezTo>
                  <a:pt x="874809" y="324142"/>
                  <a:pt x="1198951" y="0"/>
                  <a:pt x="159880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1" name="Rounded Rectangle 51">
            <a:extLst>
              <a:ext uri="{FF2B5EF4-FFF2-40B4-BE49-F238E27FC236}">
                <a16:creationId xmlns:a16="http://schemas.microsoft.com/office/drawing/2014/main" xmlns="" id="{B83253D3-E181-4488-9CD9-39D21527F719}"/>
              </a:ext>
            </a:extLst>
          </p:cNvPr>
          <p:cNvSpPr/>
          <p:nvPr/>
        </p:nvSpPr>
        <p:spPr>
          <a:xfrm rot="16200000" flipH="1">
            <a:off x="7515858" y="5569271"/>
            <a:ext cx="541566" cy="510026"/>
          </a:xfrm>
          <a:custGeom>
            <a:avLst/>
            <a:gdLst/>
            <a:ahLst/>
            <a:cxnLst/>
            <a:rect l="l" t="t" r="r" b="b"/>
            <a:pathLst>
              <a:path w="2928608" h="2758049">
                <a:moveTo>
                  <a:pt x="2797052" y="1199936"/>
                </a:moveTo>
                <a:lnTo>
                  <a:pt x="2797052" y="1541978"/>
                </a:lnTo>
                <a:cubicBezTo>
                  <a:pt x="2797052" y="1578306"/>
                  <a:pt x="2826502" y="1607756"/>
                  <a:pt x="2862830" y="1607756"/>
                </a:cubicBezTo>
                <a:lnTo>
                  <a:pt x="2862830" y="1607755"/>
                </a:lnTo>
                <a:cubicBezTo>
                  <a:pt x="2899158" y="1607755"/>
                  <a:pt x="2928608" y="1578305"/>
                  <a:pt x="2928608" y="1541977"/>
                </a:cubicBezTo>
                <a:lnTo>
                  <a:pt x="2928607" y="1199936"/>
                </a:lnTo>
                <a:cubicBezTo>
                  <a:pt x="2928607" y="1163608"/>
                  <a:pt x="2899158" y="1134159"/>
                  <a:pt x="2862830" y="1134158"/>
                </a:cubicBezTo>
                <a:cubicBezTo>
                  <a:pt x="2826502" y="1134159"/>
                  <a:pt x="2797052" y="1163608"/>
                  <a:pt x="2797052" y="1199936"/>
                </a:cubicBezTo>
                <a:close/>
                <a:moveTo>
                  <a:pt x="2593193" y="1147315"/>
                </a:moveTo>
                <a:lnTo>
                  <a:pt x="2593193" y="1594601"/>
                </a:lnTo>
                <a:cubicBezTo>
                  <a:pt x="2593193" y="1630929"/>
                  <a:pt x="2622643" y="1660379"/>
                  <a:pt x="2658971" y="1660379"/>
                </a:cubicBezTo>
                <a:lnTo>
                  <a:pt x="2658971" y="1660378"/>
                </a:lnTo>
                <a:cubicBezTo>
                  <a:pt x="2695299" y="1660378"/>
                  <a:pt x="2724749" y="1630928"/>
                  <a:pt x="2724749" y="1594600"/>
                </a:cubicBezTo>
                <a:lnTo>
                  <a:pt x="2724748" y="1147315"/>
                </a:lnTo>
                <a:cubicBezTo>
                  <a:pt x="2724748" y="1110987"/>
                  <a:pt x="2695299" y="1081538"/>
                  <a:pt x="2658971" y="1081537"/>
                </a:cubicBezTo>
                <a:cubicBezTo>
                  <a:pt x="2622643" y="1081538"/>
                  <a:pt x="2593193" y="1110987"/>
                  <a:pt x="2593193" y="1147315"/>
                </a:cubicBezTo>
                <a:close/>
                <a:moveTo>
                  <a:pt x="2389334" y="1121004"/>
                </a:moveTo>
                <a:lnTo>
                  <a:pt x="2389334" y="1620912"/>
                </a:lnTo>
                <a:cubicBezTo>
                  <a:pt x="2389334" y="1657240"/>
                  <a:pt x="2418784" y="1686690"/>
                  <a:pt x="2455112" y="1686690"/>
                </a:cubicBezTo>
                <a:lnTo>
                  <a:pt x="2455112" y="1686689"/>
                </a:lnTo>
                <a:cubicBezTo>
                  <a:pt x="2491440" y="1686689"/>
                  <a:pt x="2520890" y="1657239"/>
                  <a:pt x="2520890" y="1620911"/>
                </a:cubicBezTo>
                <a:lnTo>
                  <a:pt x="2520889" y="1121004"/>
                </a:lnTo>
                <a:cubicBezTo>
                  <a:pt x="2520889" y="1084676"/>
                  <a:pt x="2491440" y="1055227"/>
                  <a:pt x="2455112" y="1055226"/>
                </a:cubicBezTo>
                <a:cubicBezTo>
                  <a:pt x="2418784" y="1055227"/>
                  <a:pt x="2389334" y="1084676"/>
                  <a:pt x="2389334" y="1121004"/>
                </a:cubicBezTo>
                <a:close/>
                <a:moveTo>
                  <a:pt x="1314382" y="1247024"/>
                </a:moveTo>
                <a:cubicBezTo>
                  <a:pt x="1314381" y="1225915"/>
                  <a:pt x="1331494" y="1208803"/>
                  <a:pt x="1352603" y="1208803"/>
                </a:cubicBezTo>
                <a:lnTo>
                  <a:pt x="1410313" y="1208803"/>
                </a:lnTo>
                <a:lnTo>
                  <a:pt x="1410313" y="1146778"/>
                </a:lnTo>
                <a:cubicBezTo>
                  <a:pt x="1410313" y="1145599"/>
                  <a:pt x="1410393" y="1144438"/>
                  <a:pt x="1411688" y="1143457"/>
                </a:cubicBezTo>
                <a:lnTo>
                  <a:pt x="1408531" y="1133444"/>
                </a:lnTo>
                <a:cubicBezTo>
                  <a:pt x="1410371" y="1112415"/>
                  <a:pt x="1428909" y="1096860"/>
                  <a:pt x="1449938" y="1098699"/>
                </a:cubicBezTo>
                <a:lnTo>
                  <a:pt x="2236821" y="1167543"/>
                </a:lnTo>
                <a:cubicBezTo>
                  <a:pt x="2257849" y="1169383"/>
                  <a:pt x="2273405" y="1187920"/>
                  <a:pt x="2271565" y="1208950"/>
                </a:cubicBezTo>
                <a:cubicBezTo>
                  <a:pt x="2269725" y="1229978"/>
                  <a:pt x="2251187" y="1245533"/>
                  <a:pt x="2230159" y="1243693"/>
                </a:cubicBezTo>
                <a:cubicBezTo>
                  <a:pt x="1973864" y="1221271"/>
                  <a:pt x="1717570" y="1198849"/>
                  <a:pt x="1461275" y="1176426"/>
                </a:cubicBezTo>
                <a:lnTo>
                  <a:pt x="1461274" y="1208803"/>
                </a:lnTo>
                <a:lnTo>
                  <a:pt x="1518985" y="1208803"/>
                </a:lnTo>
                <a:cubicBezTo>
                  <a:pt x="1540095" y="1208802"/>
                  <a:pt x="1557205" y="1225915"/>
                  <a:pt x="1557206" y="1247025"/>
                </a:cubicBezTo>
                <a:lnTo>
                  <a:pt x="1557207" y="1247023"/>
                </a:lnTo>
                <a:cubicBezTo>
                  <a:pt x="1557207" y="1268132"/>
                  <a:pt x="1540095" y="1285244"/>
                  <a:pt x="1518986" y="1285244"/>
                </a:cubicBezTo>
                <a:cubicBezTo>
                  <a:pt x="1499749" y="1285244"/>
                  <a:pt x="1480511" y="1285243"/>
                  <a:pt x="1461275" y="1285244"/>
                </a:cubicBezTo>
                <a:lnTo>
                  <a:pt x="1461275" y="1337600"/>
                </a:lnTo>
                <a:lnTo>
                  <a:pt x="1518985" y="1337600"/>
                </a:lnTo>
                <a:cubicBezTo>
                  <a:pt x="1540095" y="1337600"/>
                  <a:pt x="1557206" y="1354713"/>
                  <a:pt x="1557206" y="1375821"/>
                </a:cubicBezTo>
                <a:lnTo>
                  <a:pt x="1557207" y="1375820"/>
                </a:lnTo>
                <a:cubicBezTo>
                  <a:pt x="1557206" y="1396928"/>
                  <a:pt x="1540095" y="1414041"/>
                  <a:pt x="1518986" y="1414041"/>
                </a:cubicBezTo>
                <a:cubicBezTo>
                  <a:pt x="1499750" y="1414041"/>
                  <a:pt x="1480511" y="1414041"/>
                  <a:pt x="1461275" y="1414042"/>
                </a:cubicBezTo>
                <a:lnTo>
                  <a:pt x="1461275" y="1466398"/>
                </a:lnTo>
                <a:lnTo>
                  <a:pt x="1518985" y="1466398"/>
                </a:lnTo>
                <a:cubicBezTo>
                  <a:pt x="1540095" y="1466398"/>
                  <a:pt x="1557206" y="1483509"/>
                  <a:pt x="1557206" y="1504618"/>
                </a:cubicBezTo>
                <a:lnTo>
                  <a:pt x="1557207" y="1504619"/>
                </a:lnTo>
                <a:cubicBezTo>
                  <a:pt x="1557207" y="1525727"/>
                  <a:pt x="1540094" y="1542838"/>
                  <a:pt x="1518986" y="1542839"/>
                </a:cubicBezTo>
                <a:cubicBezTo>
                  <a:pt x="1499749" y="1542839"/>
                  <a:pt x="1480511" y="1542838"/>
                  <a:pt x="1461275" y="1542839"/>
                </a:cubicBezTo>
                <a:lnTo>
                  <a:pt x="1461274" y="1575412"/>
                </a:lnTo>
                <a:lnTo>
                  <a:pt x="2226550" y="1494978"/>
                </a:lnTo>
                <a:cubicBezTo>
                  <a:pt x="2247542" y="1492772"/>
                  <a:pt x="2266350" y="1508001"/>
                  <a:pt x="2268556" y="1528995"/>
                </a:cubicBezTo>
                <a:cubicBezTo>
                  <a:pt x="2270763" y="1549988"/>
                  <a:pt x="2255534" y="1568794"/>
                  <a:pt x="2234542" y="1571000"/>
                </a:cubicBezTo>
                <a:cubicBezTo>
                  <a:pt x="1972686" y="1598522"/>
                  <a:pt x="1710833" y="1626046"/>
                  <a:pt x="1448978" y="1653567"/>
                </a:cubicBezTo>
                <a:cubicBezTo>
                  <a:pt x="1427984" y="1655774"/>
                  <a:pt x="1409178" y="1640544"/>
                  <a:pt x="1406971" y="1619551"/>
                </a:cubicBezTo>
                <a:cubicBezTo>
                  <a:pt x="1406474" y="1614827"/>
                  <a:pt x="1406862" y="1610214"/>
                  <a:pt x="1410805" y="1606610"/>
                </a:cubicBezTo>
                <a:lnTo>
                  <a:pt x="1410312" y="1605422"/>
                </a:lnTo>
                <a:lnTo>
                  <a:pt x="1410312" y="1542839"/>
                </a:lnTo>
                <a:lnTo>
                  <a:pt x="1352603" y="1542841"/>
                </a:lnTo>
                <a:cubicBezTo>
                  <a:pt x="1331494" y="1542841"/>
                  <a:pt x="1314382" y="1525729"/>
                  <a:pt x="1314382" y="1504619"/>
                </a:cubicBezTo>
                <a:cubicBezTo>
                  <a:pt x="1314382" y="1483510"/>
                  <a:pt x="1331493" y="1466397"/>
                  <a:pt x="1352603" y="1466398"/>
                </a:cubicBezTo>
                <a:lnTo>
                  <a:pt x="1410312" y="1466398"/>
                </a:lnTo>
                <a:lnTo>
                  <a:pt x="1410313" y="1414042"/>
                </a:lnTo>
                <a:lnTo>
                  <a:pt x="1352603" y="1414042"/>
                </a:lnTo>
                <a:cubicBezTo>
                  <a:pt x="1331494" y="1414041"/>
                  <a:pt x="1314383" y="1396930"/>
                  <a:pt x="1314382" y="1375820"/>
                </a:cubicBezTo>
                <a:cubicBezTo>
                  <a:pt x="1314383" y="1354713"/>
                  <a:pt x="1331494" y="1337600"/>
                  <a:pt x="1352603" y="1337601"/>
                </a:cubicBezTo>
                <a:lnTo>
                  <a:pt x="1410312" y="1337600"/>
                </a:lnTo>
                <a:lnTo>
                  <a:pt x="1410312" y="1285244"/>
                </a:lnTo>
                <a:lnTo>
                  <a:pt x="1352603" y="1285244"/>
                </a:lnTo>
                <a:cubicBezTo>
                  <a:pt x="1331494" y="1285244"/>
                  <a:pt x="1314381" y="1268133"/>
                  <a:pt x="1314382" y="1247024"/>
                </a:cubicBezTo>
                <a:close/>
                <a:moveTo>
                  <a:pt x="1171967" y="72000"/>
                </a:moveTo>
                <a:lnTo>
                  <a:pt x="1171967" y="288000"/>
                </a:lnTo>
                <a:cubicBezTo>
                  <a:pt x="1171967" y="327765"/>
                  <a:pt x="1204202" y="360000"/>
                  <a:pt x="1243967" y="360000"/>
                </a:cubicBezTo>
                <a:cubicBezTo>
                  <a:pt x="1283732" y="360000"/>
                  <a:pt x="1315967" y="327765"/>
                  <a:pt x="1315967" y="288000"/>
                </a:cubicBezTo>
                <a:lnTo>
                  <a:pt x="1315967" y="72000"/>
                </a:lnTo>
                <a:cubicBezTo>
                  <a:pt x="1315967" y="32235"/>
                  <a:pt x="1283732" y="0"/>
                  <a:pt x="1243967" y="0"/>
                </a:cubicBezTo>
                <a:cubicBezTo>
                  <a:pt x="1204202" y="0"/>
                  <a:pt x="1171967" y="32235"/>
                  <a:pt x="1171967" y="72000"/>
                </a:cubicBezTo>
                <a:close/>
                <a:moveTo>
                  <a:pt x="1171966" y="2470049"/>
                </a:moveTo>
                <a:lnTo>
                  <a:pt x="1171966" y="2686049"/>
                </a:lnTo>
                <a:cubicBezTo>
                  <a:pt x="1171966" y="2725814"/>
                  <a:pt x="1204201" y="2758049"/>
                  <a:pt x="1243966" y="2758049"/>
                </a:cubicBezTo>
                <a:cubicBezTo>
                  <a:pt x="1283731" y="2758049"/>
                  <a:pt x="1315966" y="2725814"/>
                  <a:pt x="1315966" y="2686049"/>
                </a:cubicBezTo>
                <a:lnTo>
                  <a:pt x="1315966" y="2470049"/>
                </a:lnTo>
                <a:cubicBezTo>
                  <a:pt x="1315966" y="2430284"/>
                  <a:pt x="1283731" y="2398049"/>
                  <a:pt x="1243966" y="2398049"/>
                </a:cubicBezTo>
                <a:cubicBezTo>
                  <a:pt x="1204201" y="2398049"/>
                  <a:pt x="1171966" y="2430284"/>
                  <a:pt x="1171966" y="2470049"/>
                </a:cubicBezTo>
                <a:close/>
                <a:moveTo>
                  <a:pt x="515345" y="1370958"/>
                </a:moveTo>
                <a:cubicBezTo>
                  <a:pt x="515344" y="1558300"/>
                  <a:pt x="586814" y="1745642"/>
                  <a:pt x="729750" y="1888579"/>
                </a:cubicBezTo>
                <a:cubicBezTo>
                  <a:pt x="1015625" y="2174454"/>
                  <a:pt x="1479119" y="2174454"/>
                  <a:pt x="1764994" y="1888580"/>
                </a:cubicBezTo>
                <a:lnTo>
                  <a:pt x="1940572" y="1713001"/>
                </a:lnTo>
                <a:lnTo>
                  <a:pt x="2136413" y="1713002"/>
                </a:lnTo>
                <a:cubicBezTo>
                  <a:pt x="2215124" y="1713001"/>
                  <a:pt x="2278929" y="1649195"/>
                  <a:pt x="2278929" y="1570486"/>
                </a:cubicBezTo>
                <a:lnTo>
                  <a:pt x="2278929" y="1374645"/>
                </a:lnTo>
                <a:lnTo>
                  <a:pt x="2282614" y="1370959"/>
                </a:lnTo>
                <a:lnTo>
                  <a:pt x="2278929" y="1367272"/>
                </a:lnTo>
                <a:lnTo>
                  <a:pt x="2278929" y="1171432"/>
                </a:lnTo>
                <a:cubicBezTo>
                  <a:pt x="2278929" y="1092722"/>
                  <a:pt x="2215123" y="1028916"/>
                  <a:pt x="2136413" y="1028916"/>
                </a:cubicBezTo>
                <a:lnTo>
                  <a:pt x="1940571" y="1028916"/>
                </a:lnTo>
                <a:cubicBezTo>
                  <a:pt x="1882045" y="970390"/>
                  <a:pt x="1823519" y="911862"/>
                  <a:pt x="1764993" y="853336"/>
                </a:cubicBezTo>
                <a:cubicBezTo>
                  <a:pt x="1479118" y="567461"/>
                  <a:pt x="1015625" y="567462"/>
                  <a:pt x="729750" y="853336"/>
                </a:cubicBezTo>
                <a:cubicBezTo>
                  <a:pt x="586813" y="996273"/>
                  <a:pt x="515344" y="1183616"/>
                  <a:pt x="515345" y="1370958"/>
                </a:cubicBezTo>
                <a:close/>
                <a:moveTo>
                  <a:pt x="388776" y="2386770"/>
                </a:moveTo>
                <a:cubicBezTo>
                  <a:pt x="388776" y="2405196"/>
                  <a:pt x="395805" y="2423622"/>
                  <a:pt x="409865" y="2437681"/>
                </a:cubicBezTo>
                <a:cubicBezTo>
                  <a:pt x="437983" y="2465800"/>
                  <a:pt x="483570" y="2465800"/>
                  <a:pt x="511688" y="2437681"/>
                </a:cubicBezTo>
                <a:lnTo>
                  <a:pt x="664423" y="2284946"/>
                </a:lnTo>
                <a:cubicBezTo>
                  <a:pt x="692541" y="2256828"/>
                  <a:pt x="692541" y="2211241"/>
                  <a:pt x="664423" y="2183123"/>
                </a:cubicBezTo>
                <a:cubicBezTo>
                  <a:pt x="636305" y="2155005"/>
                  <a:pt x="590718" y="2155005"/>
                  <a:pt x="562599" y="2183123"/>
                </a:cubicBezTo>
                <a:lnTo>
                  <a:pt x="409865" y="2335858"/>
                </a:lnTo>
                <a:cubicBezTo>
                  <a:pt x="395805" y="2349917"/>
                  <a:pt x="388776" y="2368343"/>
                  <a:pt x="388776" y="2386770"/>
                </a:cubicBezTo>
                <a:close/>
                <a:moveTo>
                  <a:pt x="388776" y="365689"/>
                </a:moveTo>
                <a:cubicBezTo>
                  <a:pt x="388776" y="384115"/>
                  <a:pt x="395805" y="402541"/>
                  <a:pt x="409865" y="416600"/>
                </a:cubicBezTo>
                <a:lnTo>
                  <a:pt x="562599" y="569335"/>
                </a:lnTo>
                <a:cubicBezTo>
                  <a:pt x="590718" y="597454"/>
                  <a:pt x="636305" y="597454"/>
                  <a:pt x="664423" y="569335"/>
                </a:cubicBezTo>
                <a:cubicBezTo>
                  <a:pt x="692541" y="541217"/>
                  <a:pt x="692541" y="495630"/>
                  <a:pt x="664423" y="467512"/>
                </a:cubicBezTo>
                <a:lnTo>
                  <a:pt x="511688" y="314777"/>
                </a:lnTo>
                <a:cubicBezTo>
                  <a:pt x="483570" y="286659"/>
                  <a:pt x="437983" y="286659"/>
                  <a:pt x="409865" y="314777"/>
                </a:cubicBezTo>
                <a:cubicBezTo>
                  <a:pt x="395805" y="328836"/>
                  <a:pt x="388776" y="347262"/>
                  <a:pt x="388776" y="365689"/>
                </a:cubicBezTo>
                <a:close/>
                <a:moveTo>
                  <a:pt x="0" y="1379024"/>
                </a:moveTo>
                <a:cubicBezTo>
                  <a:pt x="0" y="1418789"/>
                  <a:pt x="32235" y="1451024"/>
                  <a:pt x="72000" y="1451024"/>
                </a:cubicBezTo>
                <a:lnTo>
                  <a:pt x="288000" y="1451024"/>
                </a:lnTo>
                <a:cubicBezTo>
                  <a:pt x="327765" y="1451024"/>
                  <a:pt x="360000" y="1418789"/>
                  <a:pt x="360000" y="1379024"/>
                </a:cubicBezTo>
                <a:cubicBezTo>
                  <a:pt x="360000" y="1339259"/>
                  <a:pt x="327765" y="1307024"/>
                  <a:pt x="288000" y="1307024"/>
                </a:cubicBezTo>
                <a:lnTo>
                  <a:pt x="72000" y="1307024"/>
                </a:lnTo>
                <a:cubicBezTo>
                  <a:pt x="32235" y="1307024"/>
                  <a:pt x="0" y="1339259"/>
                  <a:pt x="0" y="137902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2" name="Isosceles Triangle 5">
            <a:extLst>
              <a:ext uri="{FF2B5EF4-FFF2-40B4-BE49-F238E27FC236}">
                <a16:creationId xmlns:a16="http://schemas.microsoft.com/office/drawing/2014/main" xmlns="" id="{C90FA9E7-BC2A-492A-9790-9857E5ADE9BC}"/>
              </a:ext>
            </a:extLst>
          </p:cNvPr>
          <p:cNvSpPr>
            <a:spLocks noChangeAspect="1"/>
          </p:cNvSpPr>
          <p:nvPr/>
        </p:nvSpPr>
        <p:spPr>
          <a:xfrm>
            <a:off x="5968205" y="4679030"/>
            <a:ext cx="404220" cy="403783"/>
          </a:xfrm>
          <a:custGeom>
            <a:avLst/>
            <a:gdLst/>
            <a:ahLst/>
            <a:cxnLst/>
            <a:rect l="l" t="t" r="r" b="b"/>
            <a:pathLst>
              <a:path w="3229104" h="3225610">
                <a:moveTo>
                  <a:pt x="2311104" y="907633"/>
                </a:moveTo>
                <a:lnTo>
                  <a:pt x="3229104" y="907633"/>
                </a:lnTo>
                <a:lnTo>
                  <a:pt x="1769979" y="3097491"/>
                </a:lnTo>
                <a:close/>
                <a:moveTo>
                  <a:pt x="823" y="907633"/>
                </a:moveTo>
                <a:lnTo>
                  <a:pt x="918823" y="907633"/>
                </a:lnTo>
                <a:lnTo>
                  <a:pt x="1498048" y="3135591"/>
                </a:lnTo>
                <a:close/>
                <a:moveTo>
                  <a:pt x="1036980" y="907632"/>
                </a:moveTo>
                <a:lnTo>
                  <a:pt x="2192122" y="907632"/>
                </a:lnTo>
                <a:lnTo>
                  <a:pt x="1614551" y="3225610"/>
                </a:lnTo>
                <a:close/>
                <a:moveTo>
                  <a:pt x="2769693" y="0"/>
                </a:moveTo>
                <a:lnTo>
                  <a:pt x="3229104" y="792088"/>
                </a:lnTo>
                <a:lnTo>
                  <a:pt x="2310282" y="792088"/>
                </a:lnTo>
                <a:close/>
                <a:moveTo>
                  <a:pt x="1732713" y="0"/>
                </a:moveTo>
                <a:lnTo>
                  <a:pt x="2651535" y="0"/>
                </a:lnTo>
                <a:lnTo>
                  <a:pt x="2192124" y="792088"/>
                </a:lnTo>
                <a:close/>
                <a:moveTo>
                  <a:pt x="1614553" y="0"/>
                </a:moveTo>
                <a:lnTo>
                  <a:pt x="2073964" y="792088"/>
                </a:lnTo>
                <a:lnTo>
                  <a:pt x="1155142" y="792088"/>
                </a:lnTo>
                <a:close/>
                <a:moveTo>
                  <a:pt x="577571" y="0"/>
                </a:moveTo>
                <a:lnTo>
                  <a:pt x="1496393" y="0"/>
                </a:lnTo>
                <a:lnTo>
                  <a:pt x="1036982" y="792088"/>
                </a:lnTo>
                <a:close/>
                <a:moveTo>
                  <a:pt x="459411" y="0"/>
                </a:moveTo>
                <a:lnTo>
                  <a:pt x="918822" y="792088"/>
                </a:lnTo>
                <a:lnTo>
                  <a:pt x="0" y="7920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3" name="Trapezoid 22">
            <a:extLst>
              <a:ext uri="{FF2B5EF4-FFF2-40B4-BE49-F238E27FC236}">
                <a16:creationId xmlns:a16="http://schemas.microsoft.com/office/drawing/2014/main" xmlns="" id="{D2EC6B0A-E896-40D9-B4A8-1556019F68B9}"/>
              </a:ext>
            </a:extLst>
          </p:cNvPr>
          <p:cNvSpPr>
            <a:spLocks noChangeAspect="1"/>
          </p:cNvSpPr>
          <p:nvPr/>
        </p:nvSpPr>
        <p:spPr>
          <a:xfrm>
            <a:off x="7511843" y="4746158"/>
            <a:ext cx="529812" cy="269525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4" name="Rounded Rectangle 20">
            <a:extLst>
              <a:ext uri="{FF2B5EF4-FFF2-40B4-BE49-F238E27FC236}">
                <a16:creationId xmlns:a16="http://schemas.microsoft.com/office/drawing/2014/main" xmlns="" id="{B5A75B4D-CA52-4F78-AC74-CB42B7BD2898}"/>
              </a:ext>
            </a:extLst>
          </p:cNvPr>
          <p:cNvSpPr>
            <a:spLocks noChangeAspect="1"/>
          </p:cNvSpPr>
          <p:nvPr/>
        </p:nvSpPr>
        <p:spPr>
          <a:xfrm rot="2160000">
            <a:off x="8369944" y="4616013"/>
            <a:ext cx="491028" cy="529812"/>
          </a:xfrm>
          <a:custGeom>
            <a:avLst/>
            <a:gdLst/>
            <a:ahLst/>
            <a:cxnLst/>
            <a:rect l="l" t="t" r="r" b="b"/>
            <a:pathLst>
              <a:path w="2735240" h="2951283">
                <a:moveTo>
                  <a:pt x="945240" y="943134"/>
                </a:moveTo>
                <a:cubicBezTo>
                  <a:pt x="504657" y="1263236"/>
                  <a:pt x="406988" y="1879894"/>
                  <a:pt x="727090" y="2320477"/>
                </a:cubicBezTo>
                <a:cubicBezTo>
                  <a:pt x="1047193" y="2761060"/>
                  <a:pt x="1663850" y="2858729"/>
                  <a:pt x="2104434" y="2538627"/>
                </a:cubicBezTo>
                <a:cubicBezTo>
                  <a:pt x="2545017" y="2218524"/>
                  <a:pt x="2642686" y="1601867"/>
                  <a:pt x="2322584" y="1161283"/>
                </a:cubicBezTo>
                <a:cubicBezTo>
                  <a:pt x="2003839" y="722570"/>
                  <a:pt x="1391052" y="623866"/>
                  <a:pt x="951049" y="939346"/>
                </a:cubicBezTo>
                <a:lnTo>
                  <a:pt x="1557721" y="1618250"/>
                </a:lnTo>
                <a:cubicBezTo>
                  <a:pt x="1596798" y="1621348"/>
                  <a:pt x="1633874" y="1641400"/>
                  <a:pt x="1658719" y="1675596"/>
                </a:cubicBezTo>
                <a:cubicBezTo>
                  <a:pt x="1705470" y="1739944"/>
                  <a:pt x="1691206" y="1830007"/>
                  <a:pt x="1626858" y="1876758"/>
                </a:cubicBezTo>
                <a:cubicBezTo>
                  <a:pt x="1562511" y="1923509"/>
                  <a:pt x="1472448" y="1909245"/>
                  <a:pt x="1425696" y="1844897"/>
                </a:cubicBezTo>
                <a:cubicBezTo>
                  <a:pt x="1398776" y="1807844"/>
                  <a:pt x="1392087" y="1762265"/>
                  <a:pt x="1405709" y="1721944"/>
                </a:cubicBezTo>
                <a:lnTo>
                  <a:pt x="950242" y="939871"/>
                </a:lnTo>
                <a:cubicBezTo>
                  <a:pt x="948462" y="940800"/>
                  <a:pt x="946850" y="941964"/>
                  <a:pt x="945240" y="943134"/>
                </a:cubicBezTo>
                <a:close/>
                <a:moveTo>
                  <a:pt x="390013" y="178929"/>
                </a:moveTo>
                <a:cubicBezTo>
                  <a:pt x="223423" y="299964"/>
                  <a:pt x="186493" y="533130"/>
                  <a:pt x="307528" y="699721"/>
                </a:cubicBezTo>
                <a:cubicBezTo>
                  <a:pt x="392822" y="817118"/>
                  <a:pt x="533802" y="870124"/>
                  <a:pt x="667672" y="847235"/>
                </a:cubicBezTo>
                <a:lnTo>
                  <a:pt x="556452" y="694153"/>
                </a:lnTo>
                <a:lnTo>
                  <a:pt x="528500" y="714461"/>
                </a:lnTo>
                <a:cubicBezTo>
                  <a:pt x="498835" y="736014"/>
                  <a:pt x="457314" y="729437"/>
                  <a:pt x="435761" y="699772"/>
                </a:cubicBezTo>
                <a:lnTo>
                  <a:pt x="341779" y="570418"/>
                </a:lnTo>
                <a:cubicBezTo>
                  <a:pt x="320226" y="540753"/>
                  <a:pt x="326803" y="499231"/>
                  <a:pt x="356468" y="477679"/>
                </a:cubicBezTo>
                <a:lnTo>
                  <a:pt x="684509" y="239343"/>
                </a:lnTo>
                <a:cubicBezTo>
                  <a:pt x="714174" y="217790"/>
                  <a:pt x="755695" y="224366"/>
                  <a:pt x="777248" y="254031"/>
                </a:cubicBezTo>
                <a:lnTo>
                  <a:pt x="871230" y="383386"/>
                </a:lnTo>
                <a:cubicBezTo>
                  <a:pt x="892782" y="413051"/>
                  <a:pt x="886206" y="454572"/>
                  <a:pt x="856541" y="476125"/>
                </a:cubicBezTo>
                <a:lnTo>
                  <a:pt x="828590" y="496433"/>
                </a:lnTo>
                <a:lnTo>
                  <a:pt x="939810" y="649514"/>
                </a:lnTo>
                <a:cubicBezTo>
                  <a:pt x="1002947" y="529270"/>
                  <a:pt x="996100" y="378811"/>
                  <a:pt x="910806" y="261414"/>
                </a:cubicBezTo>
                <a:cubicBezTo>
                  <a:pt x="789771" y="94824"/>
                  <a:pt x="556604" y="57894"/>
                  <a:pt x="390013" y="178929"/>
                </a:cubicBezTo>
                <a:close/>
                <a:moveTo>
                  <a:pt x="326716" y="91807"/>
                </a:moveTo>
                <a:cubicBezTo>
                  <a:pt x="541423" y="-64186"/>
                  <a:pt x="841934" y="-16590"/>
                  <a:pt x="997927" y="198117"/>
                </a:cubicBezTo>
                <a:cubicBezTo>
                  <a:pt x="1090326" y="325293"/>
                  <a:pt x="1111296" y="482575"/>
                  <a:pt x="1067359" y="621566"/>
                </a:cubicBezTo>
                <a:cubicBezTo>
                  <a:pt x="1125087" y="596400"/>
                  <a:pt x="1184605" y="577365"/>
                  <a:pt x="1244892" y="563339"/>
                </a:cubicBezTo>
                <a:lnTo>
                  <a:pt x="1244892" y="425809"/>
                </a:lnTo>
                <a:lnTo>
                  <a:pt x="1238396" y="425809"/>
                </a:lnTo>
                <a:cubicBezTo>
                  <a:pt x="1203300" y="425809"/>
                  <a:pt x="1174849" y="397358"/>
                  <a:pt x="1174849" y="362262"/>
                </a:cubicBezTo>
                <a:lnTo>
                  <a:pt x="1174849" y="209229"/>
                </a:lnTo>
                <a:cubicBezTo>
                  <a:pt x="1174849" y="191681"/>
                  <a:pt x="1181962" y="175794"/>
                  <a:pt x="1193462" y="164294"/>
                </a:cubicBezTo>
                <a:cubicBezTo>
                  <a:pt x="1204961" y="152795"/>
                  <a:pt x="1220848" y="145682"/>
                  <a:pt x="1238396" y="145682"/>
                </a:cubicBezTo>
                <a:lnTo>
                  <a:pt x="1484804" y="145682"/>
                </a:lnTo>
                <a:cubicBezTo>
                  <a:pt x="1519900" y="145682"/>
                  <a:pt x="1548351" y="174133"/>
                  <a:pt x="1548351" y="209229"/>
                </a:cubicBezTo>
                <a:lnTo>
                  <a:pt x="1548351" y="362262"/>
                </a:lnTo>
                <a:cubicBezTo>
                  <a:pt x="1548351" y="397358"/>
                  <a:pt x="1519900" y="425809"/>
                  <a:pt x="1484804" y="425809"/>
                </a:cubicBezTo>
                <a:lnTo>
                  <a:pt x="1478305" y="425809"/>
                </a:lnTo>
                <a:lnTo>
                  <a:pt x="1478305" y="531522"/>
                </a:lnTo>
                <a:cubicBezTo>
                  <a:pt x="1867969" y="516696"/>
                  <a:pt x="2257580" y="690299"/>
                  <a:pt x="2504004" y="1029474"/>
                </a:cubicBezTo>
                <a:cubicBezTo>
                  <a:pt x="2896903" y="1570253"/>
                  <a:pt x="2777023" y="2327148"/>
                  <a:pt x="2236244" y="2720047"/>
                </a:cubicBezTo>
                <a:cubicBezTo>
                  <a:pt x="1695464" y="3112946"/>
                  <a:pt x="938569" y="2993066"/>
                  <a:pt x="545670" y="2452287"/>
                </a:cubicBezTo>
                <a:cubicBezTo>
                  <a:pt x="302842" y="2118063"/>
                  <a:pt x="255883" y="1701289"/>
                  <a:pt x="383624" y="1339097"/>
                </a:cubicBezTo>
                <a:lnTo>
                  <a:pt x="271337" y="1301981"/>
                </a:lnTo>
                <a:lnTo>
                  <a:pt x="269200" y="1308446"/>
                </a:lnTo>
                <a:cubicBezTo>
                  <a:pt x="258184" y="1341768"/>
                  <a:pt x="222242" y="1359852"/>
                  <a:pt x="188919" y="1348836"/>
                </a:cubicBezTo>
                <a:lnTo>
                  <a:pt x="43619" y="1300805"/>
                </a:lnTo>
                <a:cubicBezTo>
                  <a:pt x="10297" y="1289790"/>
                  <a:pt x="-7787" y="1253847"/>
                  <a:pt x="3228" y="1220525"/>
                </a:cubicBezTo>
                <a:lnTo>
                  <a:pt x="80565" y="986568"/>
                </a:lnTo>
                <a:cubicBezTo>
                  <a:pt x="86073" y="969906"/>
                  <a:pt x="97812" y="957056"/>
                  <a:pt x="112340" y="949746"/>
                </a:cubicBezTo>
                <a:cubicBezTo>
                  <a:pt x="126869" y="942436"/>
                  <a:pt x="144185" y="940669"/>
                  <a:pt x="160847" y="946177"/>
                </a:cubicBezTo>
                <a:lnTo>
                  <a:pt x="306147" y="994208"/>
                </a:lnTo>
                <a:cubicBezTo>
                  <a:pt x="339468" y="1005223"/>
                  <a:pt x="357552" y="1041166"/>
                  <a:pt x="346537" y="1074488"/>
                </a:cubicBezTo>
                <a:lnTo>
                  <a:pt x="344596" y="1080361"/>
                </a:lnTo>
                <a:lnTo>
                  <a:pt x="482601" y="1125980"/>
                </a:lnTo>
                <a:cubicBezTo>
                  <a:pt x="516519" y="1067404"/>
                  <a:pt x="556040" y="1011588"/>
                  <a:pt x="601675" y="959905"/>
                </a:cubicBezTo>
                <a:cubicBezTo>
                  <a:pt x="455910" y="958740"/>
                  <a:pt x="312806" y="890195"/>
                  <a:pt x="220407" y="763018"/>
                </a:cubicBezTo>
                <a:cubicBezTo>
                  <a:pt x="64413" y="548311"/>
                  <a:pt x="112009" y="247801"/>
                  <a:pt x="326716" y="9180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5" name="Trapezoid 28">
            <a:extLst>
              <a:ext uri="{FF2B5EF4-FFF2-40B4-BE49-F238E27FC236}">
                <a16:creationId xmlns:a16="http://schemas.microsoft.com/office/drawing/2014/main" xmlns="" id="{013F6F7D-652C-40EF-B339-66A172676932}"/>
              </a:ext>
            </a:extLst>
          </p:cNvPr>
          <p:cNvSpPr>
            <a:spLocks noChangeAspect="1"/>
          </p:cNvSpPr>
          <p:nvPr/>
        </p:nvSpPr>
        <p:spPr>
          <a:xfrm>
            <a:off x="2550462" y="4616013"/>
            <a:ext cx="437175" cy="529812"/>
          </a:xfrm>
          <a:custGeom>
            <a:avLst/>
            <a:gdLst/>
            <a:ahLst/>
            <a:cxnLst/>
            <a:rect l="l" t="t" r="r" b="b"/>
            <a:pathLst>
              <a:path w="2664297" h="3228846">
                <a:moveTo>
                  <a:pt x="2006233" y="1910002"/>
                </a:moveTo>
                <a:cubicBezTo>
                  <a:pt x="2195393" y="2270441"/>
                  <a:pt x="2396463" y="2592453"/>
                  <a:pt x="2218318" y="2693318"/>
                </a:cubicBezTo>
                <a:cubicBezTo>
                  <a:pt x="1760490" y="2959655"/>
                  <a:pt x="875097" y="3011972"/>
                  <a:pt x="413381" y="2693318"/>
                </a:cubicBezTo>
                <a:cubicBezTo>
                  <a:pt x="278026" y="2578660"/>
                  <a:pt x="448417" y="2270210"/>
                  <a:pt x="622358" y="1918652"/>
                </a:cubicBezTo>
                <a:close/>
                <a:moveTo>
                  <a:pt x="998355" y="318176"/>
                </a:moveTo>
                <a:lnTo>
                  <a:pt x="1054483" y="938365"/>
                </a:lnTo>
                <a:cubicBezTo>
                  <a:pt x="1073419" y="1202005"/>
                  <a:pt x="-94533" y="2544942"/>
                  <a:pt x="263185" y="2803859"/>
                </a:cubicBezTo>
                <a:cubicBezTo>
                  <a:pt x="799752" y="3120272"/>
                  <a:pt x="1828684" y="3068324"/>
                  <a:pt x="2360732" y="2803859"/>
                </a:cubicBezTo>
                <a:cubicBezTo>
                  <a:pt x="2817826" y="2582721"/>
                  <a:pt x="1567592" y="1249230"/>
                  <a:pt x="1559424" y="938364"/>
                </a:cubicBezTo>
                <a:lnTo>
                  <a:pt x="1635785" y="320808"/>
                </a:lnTo>
                <a:lnTo>
                  <a:pt x="1616510" y="323841"/>
                </a:lnTo>
                <a:cubicBezTo>
                  <a:pt x="1541035" y="362546"/>
                  <a:pt x="1432716" y="386340"/>
                  <a:pt x="1312455" y="386340"/>
                </a:cubicBezTo>
                <a:cubicBezTo>
                  <a:pt x="1186664" y="386340"/>
                  <a:pt x="1073940" y="360308"/>
                  <a:pt x="998355" y="318176"/>
                </a:cubicBezTo>
                <a:close/>
                <a:moveTo>
                  <a:pt x="1312455" y="60748"/>
                </a:moveTo>
                <a:cubicBezTo>
                  <a:pt x="1155275" y="60748"/>
                  <a:pt x="1027857" y="120035"/>
                  <a:pt x="1027857" y="193171"/>
                </a:cubicBezTo>
                <a:cubicBezTo>
                  <a:pt x="1027857" y="266307"/>
                  <a:pt x="1155275" y="325594"/>
                  <a:pt x="1312455" y="325594"/>
                </a:cubicBezTo>
                <a:cubicBezTo>
                  <a:pt x="1469634" y="325594"/>
                  <a:pt x="1597052" y="266307"/>
                  <a:pt x="1597052" y="193171"/>
                </a:cubicBezTo>
                <a:cubicBezTo>
                  <a:pt x="1597052" y="120035"/>
                  <a:pt x="1469634" y="60748"/>
                  <a:pt x="1312455" y="60748"/>
                </a:cubicBezTo>
                <a:close/>
                <a:moveTo>
                  <a:pt x="1312455" y="0"/>
                </a:moveTo>
                <a:cubicBezTo>
                  <a:pt x="1537130" y="0"/>
                  <a:pt x="1720121" y="83046"/>
                  <a:pt x="1726235" y="186847"/>
                </a:cubicBezTo>
                <a:cubicBezTo>
                  <a:pt x="1726742" y="186524"/>
                  <a:pt x="1727174" y="186120"/>
                  <a:pt x="1727606" y="185717"/>
                </a:cubicBezTo>
                <a:lnTo>
                  <a:pt x="1727102" y="190850"/>
                </a:lnTo>
                <a:cubicBezTo>
                  <a:pt x="1727595" y="191614"/>
                  <a:pt x="1727605" y="192391"/>
                  <a:pt x="1727605" y="193170"/>
                </a:cubicBezTo>
                <a:lnTo>
                  <a:pt x="1726271" y="199326"/>
                </a:lnTo>
                <a:lnTo>
                  <a:pt x="1655630" y="919826"/>
                </a:lnTo>
                <a:cubicBezTo>
                  <a:pt x="1665213" y="1268678"/>
                  <a:pt x="3079202" y="2735754"/>
                  <a:pt x="2542920" y="2983914"/>
                </a:cubicBezTo>
                <a:cubicBezTo>
                  <a:pt x="1918698" y="3280693"/>
                  <a:pt x="711513" y="3338989"/>
                  <a:pt x="81991" y="2983914"/>
                </a:cubicBezTo>
                <a:cubicBezTo>
                  <a:pt x="-337699" y="2693358"/>
                  <a:pt x="991496" y="1215684"/>
                  <a:pt x="969280" y="919828"/>
                </a:cubicBezTo>
                <a:lnTo>
                  <a:pt x="898640" y="199335"/>
                </a:lnTo>
                <a:cubicBezTo>
                  <a:pt x="897375" y="197339"/>
                  <a:pt x="897304" y="195258"/>
                  <a:pt x="897304" y="193170"/>
                </a:cubicBezTo>
                <a:lnTo>
                  <a:pt x="897808" y="190847"/>
                </a:lnTo>
                <a:lnTo>
                  <a:pt x="897305" y="185717"/>
                </a:lnTo>
                <a:lnTo>
                  <a:pt x="898687" y="186789"/>
                </a:lnTo>
                <a:cubicBezTo>
                  <a:pt x="904857" y="83015"/>
                  <a:pt x="1087821" y="0"/>
                  <a:pt x="131245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6" name="Rounded Rectangle 2">
            <a:extLst>
              <a:ext uri="{FF2B5EF4-FFF2-40B4-BE49-F238E27FC236}">
                <a16:creationId xmlns:a16="http://schemas.microsoft.com/office/drawing/2014/main" xmlns="" id="{2CB3F902-7F51-468E-928D-DF8ED92CA432}"/>
              </a:ext>
            </a:extLst>
          </p:cNvPr>
          <p:cNvSpPr/>
          <p:nvPr/>
        </p:nvSpPr>
        <p:spPr>
          <a:xfrm>
            <a:off x="3356398" y="5575801"/>
            <a:ext cx="519265" cy="519265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7" name="Rounded Rectangle 8">
            <a:extLst>
              <a:ext uri="{FF2B5EF4-FFF2-40B4-BE49-F238E27FC236}">
                <a16:creationId xmlns:a16="http://schemas.microsoft.com/office/drawing/2014/main" xmlns="" id="{CF999092-51D0-4040-A441-EE93FB3BE0AB}"/>
              </a:ext>
            </a:extLst>
          </p:cNvPr>
          <p:cNvSpPr/>
          <p:nvPr/>
        </p:nvSpPr>
        <p:spPr>
          <a:xfrm>
            <a:off x="2509389" y="5575801"/>
            <a:ext cx="519323" cy="519265"/>
          </a:xfrm>
          <a:custGeom>
            <a:avLst/>
            <a:gdLst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688485 w 3888432"/>
              <a:gd name="connsiteY5" fmla="*/ 147563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2688485 w 3888432"/>
              <a:gd name="connsiteY17" fmla="*/ 1475633 h 3960440"/>
              <a:gd name="connsiteX18" fmla="*/ 878058 w 3888432"/>
              <a:gd name="connsiteY18" fmla="*/ 648072 h 3960440"/>
              <a:gd name="connsiteX19" fmla="*/ 554477 w 3888432"/>
              <a:gd name="connsiteY19" fmla="*/ 971653 h 3960440"/>
              <a:gd name="connsiteX20" fmla="*/ 878058 w 3888432"/>
              <a:gd name="connsiteY20" fmla="*/ 1295234 h 3960440"/>
              <a:gd name="connsiteX21" fmla="*/ 1201639 w 3888432"/>
              <a:gd name="connsiteY21" fmla="*/ 971653 h 3960440"/>
              <a:gd name="connsiteX22" fmla="*/ 878058 w 3888432"/>
              <a:gd name="connsiteY22" fmla="*/ 648072 h 3960440"/>
              <a:gd name="connsiteX23" fmla="*/ 333511 w 3888432"/>
              <a:gd name="connsiteY23" fmla="*/ 0 h 3960440"/>
              <a:gd name="connsiteX24" fmla="*/ 3554921 w 3888432"/>
              <a:gd name="connsiteY24" fmla="*/ 0 h 3960440"/>
              <a:gd name="connsiteX25" fmla="*/ 3888432 w 3888432"/>
              <a:gd name="connsiteY25" fmla="*/ 333511 h 3960440"/>
              <a:gd name="connsiteX26" fmla="*/ 3888432 w 3888432"/>
              <a:gd name="connsiteY26" fmla="*/ 3626929 h 3960440"/>
              <a:gd name="connsiteX27" fmla="*/ 3554921 w 3888432"/>
              <a:gd name="connsiteY27" fmla="*/ 3960440 h 3960440"/>
              <a:gd name="connsiteX28" fmla="*/ 333511 w 3888432"/>
              <a:gd name="connsiteY28" fmla="*/ 3960440 h 3960440"/>
              <a:gd name="connsiteX29" fmla="*/ 0 w 3888432"/>
              <a:gd name="connsiteY29" fmla="*/ 3626929 h 3960440"/>
              <a:gd name="connsiteX30" fmla="*/ 0 w 3888432"/>
              <a:gd name="connsiteY30" fmla="*/ 333511 h 3960440"/>
              <a:gd name="connsiteX31" fmla="*/ 333511 w 3888432"/>
              <a:gd name="connsiteY31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888432" h="3960440">
                <a:moveTo>
                  <a:pt x="554477" y="1512168"/>
                </a:moveTo>
                <a:lnTo>
                  <a:pt x="554477" y="3312368"/>
                </a:lnTo>
                <a:lnTo>
                  <a:pt x="1201638" y="3312368"/>
                </a:lnTo>
                <a:lnTo>
                  <a:pt x="1201638" y="1512168"/>
                </a:lnTo>
                <a:lnTo>
                  <a:pt x="554477" y="1512168"/>
                </a:lnTo>
                <a:close/>
                <a:moveTo>
                  <a:pt x="2840340" y="1479943"/>
                </a:moveTo>
                <a:cubicBezTo>
                  <a:pt x="2293254" y="1484797"/>
                  <a:pt x="2254084" y="1780470"/>
                  <a:pt x="2136833" y="1785510"/>
                </a:cubicBezTo>
                <a:lnTo>
                  <a:pt x="2136833" y="1510185"/>
                </a:lnTo>
                <a:lnTo>
                  <a:pt x="1489672" y="1510185"/>
                </a:lnTo>
                <a:lnTo>
                  <a:pt x="1489672" y="3310385"/>
                </a:lnTo>
                <a:lnTo>
                  <a:pt x="2136833" y="3310385"/>
                </a:lnTo>
                <a:cubicBezTo>
                  <a:pt x="2140283" y="2925445"/>
                  <a:pt x="2133383" y="2560917"/>
                  <a:pt x="2147184" y="2155564"/>
                </a:cubicBezTo>
                <a:cubicBezTo>
                  <a:pt x="2187272" y="1842063"/>
                  <a:pt x="2668986" y="1938990"/>
                  <a:pt x="2673919" y="2138897"/>
                </a:cubicBezTo>
                <a:lnTo>
                  <a:pt x="2679688" y="3312366"/>
                </a:lnTo>
                <a:lnTo>
                  <a:pt x="3326849" y="3312366"/>
                </a:lnTo>
                <a:cubicBezTo>
                  <a:pt x="3329155" y="2917782"/>
                  <a:pt x="3331462" y="2523197"/>
                  <a:pt x="3333768" y="2128613"/>
                </a:cubicBezTo>
                <a:cubicBezTo>
                  <a:pt x="3339026" y="1942962"/>
                  <a:pt x="3184753" y="1475890"/>
                  <a:pt x="2840340" y="1479943"/>
                </a:cubicBezTo>
                <a:close/>
                <a:moveTo>
                  <a:pt x="878058" y="648072"/>
                </a:moveTo>
                <a:cubicBezTo>
                  <a:pt x="699349" y="648072"/>
                  <a:pt x="554477" y="792944"/>
                  <a:pt x="554477" y="971653"/>
                </a:cubicBezTo>
                <a:cubicBezTo>
                  <a:pt x="554477" y="1150362"/>
                  <a:pt x="699349" y="1295234"/>
                  <a:pt x="878058" y="1295234"/>
                </a:cubicBezTo>
                <a:cubicBezTo>
                  <a:pt x="1056767" y="1295234"/>
                  <a:pt x="1201639" y="1150362"/>
                  <a:pt x="1201639" y="971653"/>
                </a:cubicBezTo>
                <a:cubicBezTo>
                  <a:pt x="1201639" y="792944"/>
                  <a:pt x="1056767" y="648072"/>
                  <a:pt x="878058" y="648072"/>
                </a:cubicBezTo>
                <a:close/>
                <a:moveTo>
                  <a:pt x="333511" y="0"/>
                </a:moveTo>
                <a:lnTo>
                  <a:pt x="3554921" y="0"/>
                </a:lnTo>
                <a:cubicBezTo>
                  <a:pt x="3739114" y="0"/>
                  <a:pt x="3888432" y="149318"/>
                  <a:pt x="3888432" y="333511"/>
                </a:cubicBezTo>
                <a:lnTo>
                  <a:pt x="3888432" y="3626929"/>
                </a:lnTo>
                <a:cubicBezTo>
                  <a:pt x="3888432" y="3811122"/>
                  <a:pt x="3739114" y="3960440"/>
                  <a:pt x="3554921" y="3960440"/>
                </a:cubicBezTo>
                <a:lnTo>
                  <a:pt x="333511" y="3960440"/>
                </a:lnTo>
                <a:cubicBezTo>
                  <a:pt x="149318" y="3960440"/>
                  <a:pt x="0" y="3811122"/>
                  <a:pt x="0" y="3626929"/>
                </a:cubicBezTo>
                <a:lnTo>
                  <a:pt x="0" y="333511"/>
                </a:lnTo>
                <a:cubicBezTo>
                  <a:pt x="0" y="149318"/>
                  <a:pt x="149318" y="0"/>
                  <a:pt x="3335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8" name="Rounded Rectangle 2">
            <a:extLst>
              <a:ext uri="{FF2B5EF4-FFF2-40B4-BE49-F238E27FC236}">
                <a16:creationId xmlns:a16="http://schemas.microsoft.com/office/drawing/2014/main" xmlns="" id="{5394194E-40CF-4800-82F4-DA12261F9012}"/>
              </a:ext>
            </a:extLst>
          </p:cNvPr>
          <p:cNvSpPr/>
          <p:nvPr/>
        </p:nvSpPr>
        <p:spPr>
          <a:xfrm>
            <a:off x="5044374" y="5575801"/>
            <a:ext cx="519265" cy="519265"/>
          </a:xfrm>
          <a:custGeom>
            <a:avLst/>
            <a:gdLst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155131 w 3960000"/>
              <a:gd name="connsiteY16" fmla="*/ 1419365 h 3960000"/>
              <a:gd name="connsiteX17" fmla="*/ 3207849 w 3960000"/>
              <a:gd name="connsiteY17" fmla="*/ 1493166 h 3960000"/>
              <a:gd name="connsiteX18" fmla="*/ 3407333 w 3960000"/>
              <a:gd name="connsiteY18" fmla="*/ 1117847 h 3960000"/>
              <a:gd name="connsiteX19" fmla="*/ 3108461 w 3960000"/>
              <a:gd name="connsiteY19" fmla="*/ 1185086 h 3960000"/>
              <a:gd name="connsiteX20" fmla="*/ 3334650 w 3960000"/>
              <a:gd name="connsiteY20" fmla="*/ 883134 h 3960000"/>
              <a:gd name="connsiteX21" fmla="*/ 2995677 w 3960000"/>
              <a:gd name="connsiteY21" fmla="*/ 1008938 h 3960000"/>
              <a:gd name="connsiteX22" fmla="*/ 2538382 w 3960000"/>
              <a:gd name="connsiteY22" fmla="*/ 802616 h 3960000"/>
              <a:gd name="connsiteX23" fmla="*/ 308009 w 3960000"/>
              <a:gd name="connsiteY23" fmla="*/ 0 h 3960000"/>
              <a:gd name="connsiteX24" fmla="*/ 3651991 w 3960000"/>
              <a:gd name="connsiteY24" fmla="*/ 0 h 3960000"/>
              <a:gd name="connsiteX25" fmla="*/ 3960000 w 3960000"/>
              <a:gd name="connsiteY25" fmla="*/ 308009 h 3960000"/>
              <a:gd name="connsiteX26" fmla="*/ 3960000 w 3960000"/>
              <a:gd name="connsiteY26" fmla="*/ 3651991 h 3960000"/>
              <a:gd name="connsiteX27" fmla="*/ 3651991 w 3960000"/>
              <a:gd name="connsiteY27" fmla="*/ 3960000 h 3960000"/>
              <a:gd name="connsiteX28" fmla="*/ 308009 w 3960000"/>
              <a:gd name="connsiteY28" fmla="*/ 3960000 h 3960000"/>
              <a:gd name="connsiteX29" fmla="*/ 0 w 3960000"/>
              <a:gd name="connsiteY29" fmla="*/ 3651991 h 3960000"/>
              <a:gd name="connsiteX30" fmla="*/ 0 w 3960000"/>
              <a:gd name="connsiteY30" fmla="*/ 308009 h 3960000"/>
              <a:gd name="connsiteX31" fmla="*/ 308009 w 3960000"/>
              <a:gd name="connsiteY31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207849 w 3960000"/>
              <a:gd name="connsiteY16" fmla="*/ 1493166 h 3960000"/>
              <a:gd name="connsiteX17" fmla="*/ 3407333 w 3960000"/>
              <a:gd name="connsiteY17" fmla="*/ 1117847 h 3960000"/>
              <a:gd name="connsiteX18" fmla="*/ 3108461 w 3960000"/>
              <a:gd name="connsiteY18" fmla="*/ 1185086 h 3960000"/>
              <a:gd name="connsiteX19" fmla="*/ 3334650 w 3960000"/>
              <a:gd name="connsiteY19" fmla="*/ 883134 h 3960000"/>
              <a:gd name="connsiteX20" fmla="*/ 2995677 w 3960000"/>
              <a:gd name="connsiteY20" fmla="*/ 1008938 h 3960000"/>
              <a:gd name="connsiteX21" fmla="*/ 2538382 w 3960000"/>
              <a:gd name="connsiteY21" fmla="*/ 802616 h 3960000"/>
              <a:gd name="connsiteX22" fmla="*/ 308009 w 3960000"/>
              <a:gd name="connsiteY22" fmla="*/ 0 h 3960000"/>
              <a:gd name="connsiteX23" fmla="*/ 3651991 w 3960000"/>
              <a:gd name="connsiteY23" fmla="*/ 0 h 3960000"/>
              <a:gd name="connsiteX24" fmla="*/ 3960000 w 3960000"/>
              <a:gd name="connsiteY24" fmla="*/ 308009 h 3960000"/>
              <a:gd name="connsiteX25" fmla="*/ 3960000 w 3960000"/>
              <a:gd name="connsiteY25" fmla="*/ 3651991 h 3960000"/>
              <a:gd name="connsiteX26" fmla="*/ 3651991 w 3960000"/>
              <a:gd name="connsiteY26" fmla="*/ 3960000 h 3960000"/>
              <a:gd name="connsiteX27" fmla="*/ 308009 w 3960000"/>
              <a:gd name="connsiteY27" fmla="*/ 3960000 h 3960000"/>
              <a:gd name="connsiteX28" fmla="*/ 0 w 3960000"/>
              <a:gd name="connsiteY28" fmla="*/ 3651991 h 3960000"/>
              <a:gd name="connsiteX29" fmla="*/ 0 w 3960000"/>
              <a:gd name="connsiteY29" fmla="*/ 308009 h 3960000"/>
              <a:gd name="connsiteX30" fmla="*/ 308009 w 3960000"/>
              <a:gd name="connsiteY30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08461 w 3960000"/>
              <a:gd name="connsiteY17" fmla="*/ 1185086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960000" h="3960000">
                <a:moveTo>
                  <a:pt x="3160999" y="1374274"/>
                </a:moveTo>
                <a:lnTo>
                  <a:pt x="3155132" y="1419362"/>
                </a:lnTo>
                <a:lnTo>
                  <a:pt x="3160999" y="1374274"/>
                </a:lnTo>
                <a:close/>
                <a:moveTo>
                  <a:pt x="2496208" y="770986"/>
                </a:moveTo>
                <a:cubicBezTo>
                  <a:pt x="2113414" y="770986"/>
                  <a:pt x="1929581" y="1106902"/>
                  <a:pt x="1921633" y="1292845"/>
                </a:cubicBezTo>
                <a:cubicBezTo>
                  <a:pt x="1914712" y="1454769"/>
                  <a:pt x="1928136" y="1522392"/>
                  <a:pt x="1942445" y="1570340"/>
                </a:cubicBezTo>
                <a:cubicBezTo>
                  <a:pt x="1547199" y="1510736"/>
                  <a:pt x="1237189" y="1330681"/>
                  <a:pt x="815277" y="836121"/>
                </a:cubicBezTo>
                <a:cubicBezTo>
                  <a:pt x="618819" y="1229038"/>
                  <a:pt x="733086" y="1558961"/>
                  <a:pt x="965659" y="1735195"/>
                </a:cubicBezTo>
                <a:cubicBezTo>
                  <a:pt x="864541" y="1716416"/>
                  <a:pt x="662904" y="1695759"/>
                  <a:pt x="570453" y="1629310"/>
                </a:cubicBezTo>
                <a:cubicBezTo>
                  <a:pt x="597898" y="2016450"/>
                  <a:pt x="990931" y="2177657"/>
                  <a:pt x="1196057" y="2257108"/>
                </a:cubicBezTo>
                <a:cubicBezTo>
                  <a:pt x="1113718" y="2275887"/>
                  <a:pt x="943857" y="2321380"/>
                  <a:pt x="813848" y="2296824"/>
                </a:cubicBezTo>
                <a:cubicBezTo>
                  <a:pt x="926523" y="2634848"/>
                  <a:pt x="1326064" y="2611755"/>
                  <a:pt x="1486410" y="2607420"/>
                </a:cubicBezTo>
                <a:cubicBezTo>
                  <a:pt x="1297174" y="2749708"/>
                  <a:pt x="1000058" y="2795794"/>
                  <a:pt x="489408" y="2829018"/>
                </a:cubicBezTo>
                <a:cubicBezTo>
                  <a:pt x="914827" y="3139596"/>
                  <a:pt x="1734874" y="3242281"/>
                  <a:pt x="2062787" y="3146219"/>
                </a:cubicBezTo>
                <a:cubicBezTo>
                  <a:pt x="2763394" y="2903535"/>
                  <a:pt x="2915370" y="2621267"/>
                  <a:pt x="3074271" y="2105563"/>
                </a:cubicBezTo>
                <a:cubicBezTo>
                  <a:pt x="3173740" y="1733406"/>
                  <a:pt x="3145310" y="1648999"/>
                  <a:pt x="3207849" y="1493166"/>
                </a:cubicBezTo>
                <a:cubicBezTo>
                  <a:pt x="3270388" y="1337333"/>
                  <a:pt x="3414210" y="1276468"/>
                  <a:pt x="3449507" y="1170564"/>
                </a:cubicBezTo>
                <a:cubicBezTo>
                  <a:pt x="3349883" y="1192977"/>
                  <a:pt x="3252716" y="1239516"/>
                  <a:pt x="3140091" y="1227260"/>
                </a:cubicBezTo>
                <a:cubicBezTo>
                  <a:pt x="3219995" y="1183499"/>
                  <a:pt x="3274317" y="996523"/>
                  <a:pt x="3324107" y="851504"/>
                </a:cubicBezTo>
                <a:cubicBezTo>
                  <a:pt x="3215037" y="921165"/>
                  <a:pt x="3152155" y="998691"/>
                  <a:pt x="2995677" y="1008938"/>
                </a:cubicBezTo>
                <a:cubicBezTo>
                  <a:pt x="2884471" y="881691"/>
                  <a:pt x="2678487" y="770986"/>
                  <a:pt x="2496208" y="77098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9" name="Rounded Rectangle 3">
            <a:extLst>
              <a:ext uri="{FF2B5EF4-FFF2-40B4-BE49-F238E27FC236}">
                <a16:creationId xmlns:a16="http://schemas.microsoft.com/office/drawing/2014/main" xmlns="" id="{C2FE4DD9-BD0F-42FA-8558-1E2788EACC02}"/>
              </a:ext>
            </a:extLst>
          </p:cNvPr>
          <p:cNvSpPr>
            <a:spLocks noChangeAspect="1"/>
          </p:cNvSpPr>
          <p:nvPr/>
        </p:nvSpPr>
        <p:spPr>
          <a:xfrm>
            <a:off x="4194384" y="5575801"/>
            <a:ext cx="519265" cy="519265"/>
          </a:xfrm>
          <a:custGeom>
            <a:avLst/>
            <a:gdLst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59137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26764" y="685506"/>
                  <a:pt x="3369037" y="704441"/>
                </a:cubicBezTo>
                <a:cubicBezTo>
                  <a:pt x="3391941" y="556446"/>
                  <a:pt x="3409927" y="381656"/>
                  <a:pt x="3410216" y="195189"/>
                </a:cubicBezTo>
                <a:cubicBezTo>
                  <a:pt x="3239930" y="163882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0" name="Rounded Rectangle 10">
            <a:extLst>
              <a:ext uri="{FF2B5EF4-FFF2-40B4-BE49-F238E27FC236}">
                <a16:creationId xmlns:a16="http://schemas.microsoft.com/office/drawing/2014/main" xmlns="" id="{798E328E-1056-4BD6-8D0A-FEC675AE63E6}"/>
              </a:ext>
            </a:extLst>
          </p:cNvPr>
          <p:cNvSpPr>
            <a:spLocks noChangeAspect="1"/>
          </p:cNvSpPr>
          <p:nvPr/>
        </p:nvSpPr>
        <p:spPr>
          <a:xfrm>
            <a:off x="5909759" y="5565253"/>
            <a:ext cx="521115" cy="529812"/>
          </a:xfrm>
          <a:custGeom>
            <a:avLst/>
            <a:gdLst/>
            <a:ahLst/>
            <a:cxnLst/>
            <a:rect l="l" t="t" r="r" b="b"/>
            <a:pathLst>
              <a:path w="3186824" h="3240000">
                <a:moveTo>
                  <a:pt x="2141174" y="1384899"/>
                </a:moveTo>
                <a:lnTo>
                  <a:pt x="2141174" y="1528887"/>
                </a:lnTo>
                <a:lnTo>
                  <a:pt x="1997174" y="1528887"/>
                </a:lnTo>
                <a:lnTo>
                  <a:pt x="1997174" y="1744911"/>
                </a:lnTo>
                <a:lnTo>
                  <a:pt x="2141174" y="1744911"/>
                </a:lnTo>
                <a:lnTo>
                  <a:pt x="2141174" y="1888899"/>
                </a:lnTo>
                <a:lnTo>
                  <a:pt x="2357174" y="1888899"/>
                </a:lnTo>
                <a:lnTo>
                  <a:pt x="2357174" y="1744911"/>
                </a:lnTo>
                <a:lnTo>
                  <a:pt x="2501174" y="1744911"/>
                </a:lnTo>
                <a:lnTo>
                  <a:pt x="2501174" y="1528887"/>
                </a:lnTo>
                <a:lnTo>
                  <a:pt x="2357174" y="1528887"/>
                </a:lnTo>
                <a:lnTo>
                  <a:pt x="2357174" y="1384899"/>
                </a:lnTo>
                <a:close/>
                <a:moveTo>
                  <a:pt x="1286582" y="1008157"/>
                </a:moveTo>
                <a:cubicBezTo>
                  <a:pt x="1148208" y="1006486"/>
                  <a:pt x="1009270" y="1051569"/>
                  <a:pt x="894997" y="1143711"/>
                </a:cubicBezTo>
                <a:cubicBezTo>
                  <a:pt x="666451" y="1327995"/>
                  <a:pt x="600947" y="1648602"/>
                  <a:pt x="738892" y="1907765"/>
                </a:cubicBezTo>
                <a:cubicBezTo>
                  <a:pt x="876837" y="2166928"/>
                  <a:pt x="1179371" y="2291639"/>
                  <a:pt x="1459875" y="2204971"/>
                </a:cubicBezTo>
                <a:cubicBezTo>
                  <a:pt x="1676459" y="2138053"/>
                  <a:pt x="1832801" y="1959669"/>
                  <a:pt x="1876637" y="1747242"/>
                </a:cubicBezTo>
                <a:lnTo>
                  <a:pt x="1879565" y="1747242"/>
                </a:lnTo>
                <a:lnTo>
                  <a:pt x="1879565" y="1728291"/>
                </a:lnTo>
                <a:cubicBezTo>
                  <a:pt x="1891883" y="1671800"/>
                  <a:pt x="1894168" y="1612713"/>
                  <a:pt x="1887545" y="1552862"/>
                </a:cubicBezTo>
                <a:lnTo>
                  <a:pt x="1879565" y="1553745"/>
                </a:lnTo>
                <a:lnTo>
                  <a:pt x="1879565" y="1531218"/>
                </a:lnTo>
                <a:lnTo>
                  <a:pt x="1231565" y="1531218"/>
                </a:lnTo>
                <a:lnTo>
                  <a:pt x="1231565" y="1747242"/>
                </a:lnTo>
                <a:lnTo>
                  <a:pt x="1565835" y="1747242"/>
                </a:lnTo>
                <a:cubicBezTo>
                  <a:pt x="1530201" y="1827940"/>
                  <a:pt x="1460959" y="1892348"/>
                  <a:pt x="1371795" y="1919897"/>
                </a:cubicBezTo>
                <a:cubicBezTo>
                  <a:pt x="1228031" y="1964316"/>
                  <a:pt x="1072976" y="1900399"/>
                  <a:pt x="1002277" y="1767573"/>
                </a:cubicBezTo>
                <a:cubicBezTo>
                  <a:pt x="931578" y="1634747"/>
                  <a:pt x="965150" y="1470429"/>
                  <a:pt x="1082284" y="1375980"/>
                </a:cubicBezTo>
                <a:cubicBezTo>
                  <a:pt x="1199418" y="1281531"/>
                  <a:pt x="1367118" y="1283556"/>
                  <a:pt x="1481937" y="1380807"/>
                </a:cubicBezTo>
                <a:lnTo>
                  <a:pt x="1674778" y="1153129"/>
                </a:lnTo>
                <a:cubicBezTo>
                  <a:pt x="1562764" y="1058254"/>
                  <a:pt x="1424955" y="1009828"/>
                  <a:pt x="1286582" y="1008157"/>
                </a:cubicBezTo>
                <a:close/>
                <a:moveTo>
                  <a:pt x="293028" y="0"/>
                </a:moveTo>
                <a:lnTo>
                  <a:pt x="2893796" y="0"/>
                </a:lnTo>
                <a:cubicBezTo>
                  <a:pt x="3055631" y="0"/>
                  <a:pt x="3186824" y="131193"/>
                  <a:pt x="3186824" y="293028"/>
                </a:cubicBezTo>
                <a:lnTo>
                  <a:pt x="3186824" y="2946972"/>
                </a:lnTo>
                <a:cubicBezTo>
                  <a:pt x="3186824" y="3108807"/>
                  <a:pt x="3055631" y="3240000"/>
                  <a:pt x="2893796" y="3240000"/>
                </a:cubicBezTo>
                <a:lnTo>
                  <a:pt x="293028" y="3240000"/>
                </a:lnTo>
                <a:cubicBezTo>
                  <a:pt x="131193" y="3240000"/>
                  <a:pt x="0" y="3108807"/>
                  <a:pt x="0" y="2946972"/>
                </a:cubicBezTo>
                <a:lnTo>
                  <a:pt x="0" y="293028"/>
                </a:lnTo>
                <a:cubicBezTo>
                  <a:pt x="0" y="131193"/>
                  <a:pt x="131193" y="0"/>
                  <a:pt x="29302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1" name="Block Arc 6">
            <a:extLst>
              <a:ext uri="{FF2B5EF4-FFF2-40B4-BE49-F238E27FC236}">
                <a16:creationId xmlns:a16="http://schemas.microsoft.com/office/drawing/2014/main" xmlns="" id="{62965521-2EFF-4BE9-866C-3D9369FA5C74}"/>
              </a:ext>
            </a:extLst>
          </p:cNvPr>
          <p:cNvSpPr/>
          <p:nvPr/>
        </p:nvSpPr>
        <p:spPr>
          <a:xfrm>
            <a:off x="6699224" y="5601743"/>
            <a:ext cx="488516" cy="493322"/>
          </a:xfrm>
          <a:custGeom>
            <a:avLst/>
            <a:gdLst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151233"/>
              <a:gd name="connsiteY0" fmla="*/ 2175617 h 3221116"/>
              <a:gd name="connsiteX1" fmla="*/ 2658205 w 3151233"/>
              <a:gd name="connsiteY1" fmla="*/ 2178566 h 3221116"/>
              <a:gd name="connsiteX2" fmla="*/ 2664630 w 3151233"/>
              <a:gd name="connsiteY2" fmla="*/ 2175617 h 3221116"/>
              <a:gd name="connsiteX3" fmla="*/ 1477043 w 3151233"/>
              <a:gd name="connsiteY3" fmla="*/ 1144372 h 3221116"/>
              <a:gd name="connsiteX4" fmla="*/ 1409070 w 3151233"/>
              <a:gd name="connsiteY4" fmla="*/ 1159393 h 3221116"/>
              <a:gd name="connsiteX5" fmla="*/ 1152384 w 3151233"/>
              <a:gd name="connsiteY5" fmla="*/ 1703728 h 3221116"/>
              <a:gd name="connsiteX6" fmla="*/ 1514013 w 3151233"/>
              <a:gd name="connsiteY6" fmla="*/ 2152290 h 3221116"/>
              <a:gd name="connsiteX7" fmla="*/ 1850815 w 3151233"/>
              <a:gd name="connsiteY7" fmla="*/ 1654259 h 3221116"/>
              <a:gd name="connsiteX8" fmla="*/ 1830467 w 3151233"/>
              <a:gd name="connsiteY8" fmla="*/ 1515986 h 3221116"/>
              <a:gd name="connsiteX9" fmla="*/ 1477043 w 3151233"/>
              <a:gd name="connsiteY9" fmla="*/ 1144372 h 3221116"/>
              <a:gd name="connsiteX10" fmla="*/ 1651152 w 3151233"/>
              <a:gd name="connsiteY10" fmla="*/ 501 h 3221116"/>
              <a:gd name="connsiteX11" fmla="*/ 2580395 w 3151233"/>
              <a:gd name="connsiteY11" fmla="*/ 324821 h 3221116"/>
              <a:gd name="connsiteX12" fmla="*/ 3030464 w 3151233"/>
              <a:gd name="connsiteY12" fmla="*/ 2249544 h 3221116"/>
              <a:gd name="connsiteX13" fmla="*/ 2585849 w 3151233"/>
              <a:gd name="connsiteY13" fmla="*/ 2588887 h 3221116"/>
              <a:gd name="connsiteX14" fmla="*/ 1973374 w 3151233"/>
              <a:gd name="connsiteY14" fmla="*/ 2195096 h 3221116"/>
              <a:gd name="connsiteX15" fmla="*/ 1390827 w 3151233"/>
              <a:gd name="connsiteY15" fmla="*/ 2527630 h 3221116"/>
              <a:gd name="connsiteX16" fmla="*/ 783896 w 3151233"/>
              <a:gd name="connsiteY16" fmla="*/ 1665044 h 3221116"/>
              <a:gd name="connsiteX17" fmla="*/ 1268509 w 3151233"/>
              <a:gd name="connsiteY17" fmla="*/ 819983 h 3221116"/>
              <a:gd name="connsiteX18" fmla="*/ 1328805 w 3151233"/>
              <a:gd name="connsiteY18" fmla="*/ 807930 h 3221116"/>
              <a:gd name="connsiteX19" fmla="*/ 1390827 w 3151233"/>
              <a:gd name="connsiteY19" fmla="*/ 802457 h 3221116"/>
              <a:gd name="connsiteX20" fmla="*/ 1462242 w 3151233"/>
              <a:gd name="connsiteY20" fmla="*/ 801708 h 3221116"/>
              <a:gd name="connsiteX21" fmla="*/ 1956122 w 3151233"/>
              <a:gd name="connsiteY21" fmla="*/ 1110076 h 3221116"/>
              <a:gd name="connsiteX22" fmla="*/ 1973374 w 3151233"/>
              <a:gd name="connsiteY22" fmla="*/ 875315 h 3221116"/>
              <a:gd name="connsiteX23" fmla="*/ 2333414 w 3151233"/>
              <a:gd name="connsiteY23" fmla="*/ 875315 h 3221116"/>
              <a:gd name="connsiteX24" fmla="*/ 2324788 w 3151233"/>
              <a:gd name="connsiteY24" fmla="*/ 2054049 h 3221116"/>
              <a:gd name="connsiteX25" fmla="*/ 2661746 w 3151233"/>
              <a:gd name="connsiteY25" fmla="*/ 2179658 h 3221116"/>
              <a:gd name="connsiteX26" fmla="*/ 2691046 w 3151233"/>
              <a:gd name="connsiteY26" fmla="*/ 2188689 h 3221116"/>
              <a:gd name="connsiteX27" fmla="*/ 2667011 w 3151233"/>
              <a:gd name="connsiteY27" fmla="*/ 2175828 h 3221116"/>
              <a:gd name="connsiteX28" fmla="*/ 2332141 w 3151233"/>
              <a:gd name="connsiteY28" fmla="*/ 653899 h 3221116"/>
              <a:gd name="connsiteX29" fmla="*/ 776764 w 3151233"/>
              <a:gd name="connsiteY29" fmla="*/ 749845 h 3221116"/>
              <a:gd name="connsiteX30" fmla="*/ 631487 w 3151233"/>
              <a:gd name="connsiteY30" fmla="*/ 2301392 h 3221116"/>
              <a:gd name="connsiteX31" fmla="*/ 2142017 w 3151233"/>
              <a:gd name="connsiteY31" fmla="*/ 2684410 h 3221116"/>
              <a:gd name="connsiteX32" fmla="*/ 2324866 w 3151233"/>
              <a:gd name="connsiteY32" fmla="*/ 3053856 h 3221116"/>
              <a:gd name="connsiteX33" fmla="*/ 294693 w 3151233"/>
              <a:gd name="connsiteY33" fmla="*/ 2539075 h 3221116"/>
              <a:gd name="connsiteX34" fmla="*/ 489947 w 3151233"/>
              <a:gd name="connsiteY34" fmla="*/ 453774 h 3221116"/>
              <a:gd name="connsiteX35" fmla="*/ 1651152 w 3151233"/>
              <a:gd name="connsiteY35" fmla="*/ 501 h 3221116"/>
              <a:gd name="connsiteX0" fmla="*/ 2664630 w 3161851"/>
              <a:gd name="connsiteY0" fmla="*/ 2175617 h 3221116"/>
              <a:gd name="connsiteX1" fmla="*/ 2658205 w 3161851"/>
              <a:gd name="connsiteY1" fmla="*/ 2178566 h 3221116"/>
              <a:gd name="connsiteX2" fmla="*/ 2664630 w 3161851"/>
              <a:gd name="connsiteY2" fmla="*/ 2175617 h 3221116"/>
              <a:gd name="connsiteX3" fmla="*/ 1477043 w 3161851"/>
              <a:gd name="connsiteY3" fmla="*/ 1144372 h 3221116"/>
              <a:gd name="connsiteX4" fmla="*/ 1409070 w 3161851"/>
              <a:gd name="connsiteY4" fmla="*/ 1159393 h 3221116"/>
              <a:gd name="connsiteX5" fmla="*/ 1152384 w 3161851"/>
              <a:gd name="connsiteY5" fmla="*/ 1703728 h 3221116"/>
              <a:gd name="connsiteX6" fmla="*/ 1514013 w 3161851"/>
              <a:gd name="connsiteY6" fmla="*/ 2152290 h 3221116"/>
              <a:gd name="connsiteX7" fmla="*/ 1850815 w 3161851"/>
              <a:gd name="connsiteY7" fmla="*/ 1654259 h 3221116"/>
              <a:gd name="connsiteX8" fmla="*/ 1830467 w 3161851"/>
              <a:gd name="connsiteY8" fmla="*/ 1515986 h 3221116"/>
              <a:gd name="connsiteX9" fmla="*/ 1477043 w 3161851"/>
              <a:gd name="connsiteY9" fmla="*/ 1144372 h 3221116"/>
              <a:gd name="connsiteX10" fmla="*/ 1651152 w 3161851"/>
              <a:gd name="connsiteY10" fmla="*/ 501 h 3221116"/>
              <a:gd name="connsiteX11" fmla="*/ 2580395 w 3161851"/>
              <a:gd name="connsiteY11" fmla="*/ 324821 h 3221116"/>
              <a:gd name="connsiteX12" fmla="*/ 3030464 w 3161851"/>
              <a:gd name="connsiteY12" fmla="*/ 2249544 h 3221116"/>
              <a:gd name="connsiteX13" fmla="*/ 2585849 w 3161851"/>
              <a:gd name="connsiteY13" fmla="*/ 2588887 h 3221116"/>
              <a:gd name="connsiteX14" fmla="*/ 1973374 w 3161851"/>
              <a:gd name="connsiteY14" fmla="*/ 2195096 h 3221116"/>
              <a:gd name="connsiteX15" fmla="*/ 1390827 w 3161851"/>
              <a:gd name="connsiteY15" fmla="*/ 2527630 h 3221116"/>
              <a:gd name="connsiteX16" fmla="*/ 783896 w 3161851"/>
              <a:gd name="connsiteY16" fmla="*/ 1665044 h 3221116"/>
              <a:gd name="connsiteX17" fmla="*/ 1268509 w 3161851"/>
              <a:gd name="connsiteY17" fmla="*/ 819983 h 3221116"/>
              <a:gd name="connsiteX18" fmla="*/ 1328805 w 3161851"/>
              <a:gd name="connsiteY18" fmla="*/ 807930 h 3221116"/>
              <a:gd name="connsiteX19" fmla="*/ 1390827 w 3161851"/>
              <a:gd name="connsiteY19" fmla="*/ 802457 h 3221116"/>
              <a:gd name="connsiteX20" fmla="*/ 1462242 w 3161851"/>
              <a:gd name="connsiteY20" fmla="*/ 801708 h 3221116"/>
              <a:gd name="connsiteX21" fmla="*/ 1956122 w 3161851"/>
              <a:gd name="connsiteY21" fmla="*/ 1110076 h 3221116"/>
              <a:gd name="connsiteX22" fmla="*/ 1973374 w 3161851"/>
              <a:gd name="connsiteY22" fmla="*/ 875315 h 3221116"/>
              <a:gd name="connsiteX23" fmla="*/ 2333414 w 3161851"/>
              <a:gd name="connsiteY23" fmla="*/ 875315 h 3221116"/>
              <a:gd name="connsiteX24" fmla="*/ 2324788 w 3161851"/>
              <a:gd name="connsiteY24" fmla="*/ 2054049 h 3221116"/>
              <a:gd name="connsiteX25" fmla="*/ 2661746 w 3161851"/>
              <a:gd name="connsiteY25" fmla="*/ 2179658 h 3221116"/>
              <a:gd name="connsiteX26" fmla="*/ 2691046 w 3161851"/>
              <a:gd name="connsiteY26" fmla="*/ 2188689 h 3221116"/>
              <a:gd name="connsiteX27" fmla="*/ 2667011 w 3161851"/>
              <a:gd name="connsiteY27" fmla="*/ 2175828 h 3221116"/>
              <a:gd name="connsiteX28" fmla="*/ 2332141 w 3161851"/>
              <a:gd name="connsiteY28" fmla="*/ 653899 h 3221116"/>
              <a:gd name="connsiteX29" fmla="*/ 776764 w 3161851"/>
              <a:gd name="connsiteY29" fmla="*/ 749845 h 3221116"/>
              <a:gd name="connsiteX30" fmla="*/ 631487 w 3161851"/>
              <a:gd name="connsiteY30" fmla="*/ 2301392 h 3221116"/>
              <a:gd name="connsiteX31" fmla="*/ 2142017 w 3161851"/>
              <a:gd name="connsiteY31" fmla="*/ 2684410 h 3221116"/>
              <a:gd name="connsiteX32" fmla="*/ 2324866 w 3161851"/>
              <a:gd name="connsiteY32" fmla="*/ 3053856 h 3221116"/>
              <a:gd name="connsiteX33" fmla="*/ 294693 w 3161851"/>
              <a:gd name="connsiteY33" fmla="*/ 2539075 h 3221116"/>
              <a:gd name="connsiteX34" fmla="*/ 489947 w 3161851"/>
              <a:gd name="connsiteY34" fmla="*/ 453774 h 3221116"/>
              <a:gd name="connsiteX35" fmla="*/ 1651152 w 3161851"/>
              <a:gd name="connsiteY35" fmla="*/ 501 h 3221116"/>
              <a:gd name="connsiteX0" fmla="*/ 2664630 w 3182629"/>
              <a:gd name="connsiteY0" fmla="*/ 2175617 h 3221116"/>
              <a:gd name="connsiteX1" fmla="*/ 2658205 w 3182629"/>
              <a:gd name="connsiteY1" fmla="*/ 2178566 h 3221116"/>
              <a:gd name="connsiteX2" fmla="*/ 2664630 w 3182629"/>
              <a:gd name="connsiteY2" fmla="*/ 2175617 h 3221116"/>
              <a:gd name="connsiteX3" fmla="*/ 1477043 w 3182629"/>
              <a:gd name="connsiteY3" fmla="*/ 1144372 h 3221116"/>
              <a:gd name="connsiteX4" fmla="*/ 1409070 w 3182629"/>
              <a:gd name="connsiteY4" fmla="*/ 1159393 h 3221116"/>
              <a:gd name="connsiteX5" fmla="*/ 1152384 w 3182629"/>
              <a:gd name="connsiteY5" fmla="*/ 1703728 h 3221116"/>
              <a:gd name="connsiteX6" fmla="*/ 1514013 w 3182629"/>
              <a:gd name="connsiteY6" fmla="*/ 2152290 h 3221116"/>
              <a:gd name="connsiteX7" fmla="*/ 1850815 w 3182629"/>
              <a:gd name="connsiteY7" fmla="*/ 1654259 h 3221116"/>
              <a:gd name="connsiteX8" fmla="*/ 1830467 w 3182629"/>
              <a:gd name="connsiteY8" fmla="*/ 1515986 h 3221116"/>
              <a:gd name="connsiteX9" fmla="*/ 1477043 w 3182629"/>
              <a:gd name="connsiteY9" fmla="*/ 1144372 h 3221116"/>
              <a:gd name="connsiteX10" fmla="*/ 1651152 w 3182629"/>
              <a:gd name="connsiteY10" fmla="*/ 501 h 3221116"/>
              <a:gd name="connsiteX11" fmla="*/ 2580395 w 3182629"/>
              <a:gd name="connsiteY11" fmla="*/ 324821 h 3221116"/>
              <a:gd name="connsiteX12" fmla="*/ 3030464 w 3182629"/>
              <a:gd name="connsiteY12" fmla="*/ 2249544 h 3221116"/>
              <a:gd name="connsiteX13" fmla="*/ 2585849 w 3182629"/>
              <a:gd name="connsiteY13" fmla="*/ 2588887 h 3221116"/>
              <a:gd name="connsiteX14" fmla="*/ 1973374 w 3182629"/>
              <a:gd name="connsiteY14" fmla="*/ 2195096 h 3221116"/>
              <a:gd name="connsiteX15" fmla="*/ 1390827 w 3182629"/>
              <a:gd name="connsiteY15" fmla="*/ 2527630 h 3221116"/>
              <a:gd name="connsiteX16" fmla="*/ 783896 w 3182629"/>
              <a:gd name="connsiteY16" fmla="*/ 1665044 h 3221116"/>
              <a:gd name="connsiteX17" fmla="*/ 1268509 w 3182629"/>
              <a:gd name="connsiteY17" fmla="*/ 819983 h 3221116"/>
              <a:gd name="connsiteX18" fmla="*/ 1328805 w 3182629"/>
              <a:gd name="connsiteY18" fmla="*/ 807930 h 3221116"/>
              <a:gd name="connsiteX19" fmla="*/ 1390827 w 3182629"/>
              <a:gd name="connsiteY19" fmla="*/ 802457 h 3221116"/>
              <a:gd name="connsiteX20" fmla="*/ 1462242 w 3182629"/>
              <a:gd name="connsiteY20" fmla="*/ 801708 h 3221116"/>
              <a:gd name="connsiteX21" fmla="*/ 1956122 w 3182629"/>
              <a:gd name="connsiteY21" fmla="*/ 1110076 h 3221116"/>
              <a:gd name="connsiteX22" fmla="*/ 1973374 w 3182629"/>
              <a:gd name="connsiteY22" fmla="*/ 875315 h 3221116"/>
              <a:gd name="connsiteX23" fmla="*/ 2333414 w 3182629"/>
              <a:gd name="connsiteY23" fmla="*/ 875315 h 3221116"/>
              <a:gd name="connsiteX24" fmla="*/ 2324788 w 3182629"/>
              <a:gd name="connsiteY24" fmla="*/ 2054049 h 3221116"/>
              <a:gd name="connsiteX25" fmla="*/ 2661746 w 3182629"/>
              <a:gd name="connsiteY25" fmla="*/ 2179658 h 3221116"/>
              <a:gd name="connsiteX26" fmla="*/ 2691046 w 3182629"/>
              <a:gd name="connsiteY26" fmla="*/ 2188689 h 3221116"/>
              <a:gd name="connsiteX27" fmla="*/ 2667011 w 3182629"/>
              <a:gd name="connsiteY27" fmla="*/ 2175828 h 3221116"/>
              <a:gd name="connsiteX28" fmla="*/ 2332141 w 3182629"/>
              <a:gd name="connsiteY28" fmla="*/ 653899 h 3221116"/>
              <a:gd name="connsiteX29" fmla="*/ 776764 w 3182629"/>
              <a:gd name="connsiteY29" fmla="*/ 749845 h 3221116"/>
              <a:gd name="connsiteX30" fmla="*/ 631487 w 3182629"/>
              <a:gd name="connsiteY30" fmla="*/ 2301392 h 3221116"/>
              <a:gd name="connsiteX31" fmla="*/ 2142017 w 3182629"/>
              <a:gd name="connsiteY31" fmla="*/ 2684410 h 3221116"/>
              <a:gd name="connsiteX32" fmla="*/ 2324866 w 3182629"/>
              <a:gd name="connsiteY32" fmla="*/ 3053856 h 3221116"/>
              <a:gd name="connsiteX33" fmla="*/ 294693 w 3182629"/>
              <a:gd name="connsiteY33" fmla="*/ 2539075 h 3221116"/>
              <a:gd name="connsiteX34" fmla="*/ 489947 w 3182629"/>
              <a:gd name="connsiteY34" fmla="*/ 453774 h 3221116"/>
              <a:gd name="connsiteX35" fmla="*/ 1651152 w 3182629"/>
              <a:gd name="connsiteY35" fmla="*/ 501 h 3221116"/>
              <a:gd name="connsiteX0" fmla="*/ 2664630 w 3189723"/>
              <a:gd name="connsiteY0" fmla="*/ 2175617 h 3221116"/>
              <a:gd name="connsiteX1" fmla="*/ 2658205 w 3189723"/>
              <a:gd name="connsiteY1" fmla="*/ 2178566 h 3221116"/>
              <a:gd name="connsiteX2" fmla="*/ 2664630 w 3189723"/>
              <a:gd name="connsiteY2" fmla="*/ 2175617 h 3221116"/>
              <a:gd name="connsiteX3" fmla="*/ 1477043 w 3189723"/>
              <a:gd name="connsiteY3" fmla="*/ 1144372 h 3221116"/>
              <a:gd name="connsiteX4" fmla="*/ 1409070 w 3189723"/>
              <a:gd name="connsiteY4" fmla="*/ 1159393 h 3221116"/>
              <a:gd name="connsiteX5" fmla="*/ 1152384 w 3189723"/>
              <a:gd name="connsiteY5" fmla="*/ 1703728 h 3221116"/>
              <a:gd name="connsiteX6" fmla="*/ 1514013 w 3189723"/>
              <a:gd name="connsiteY6" fmla="*/ 2152290 h 3221116"/>
              <a:gd name="connsiteX7" fmla="*/ 1850815 w 3189723"/>
              <a:gd name="connsiteY7" fmla="*/ 1654259 h 3221116"/>
              <a:gd name="connsiteX8" fmla="*/ 1830467 w 3189723"/>
              <a:gd name="connsiteY8" fmla="*/ 1515986 h 3221116"/>
              <a:gd name="connsiteX9" fmla="*/ 1477043 w 3189723"/>
              <a:gd name="connsiteY9" fmla="*/ 1144372 h 3221116"/>
              <a:gd name="connsiteX10" fmla="*/ 1651152 w 3189723"/>
              <a:gd name="connsiteY10" fmla="*/ 501 h 3221116"/>
              <a:gd name="connsiteX11" fmla="*/ 2580395 w 3189723"/>
              <a:gd name="connsiteY11" fmla="*/ 324821 h 3221116"/>
              <a:gd name="connsiteX12" fmla="*/ 3030464 w 3189723"/>
              <a:gd name="connsiteY12" fmla="*/ 2249544 h 3221116"/>
              <a:gd name="connsiteX13" fmla="*/ 2585849 w 3189723"/>
              <a:gd name="connsiteY13" fmla="*/ 2588887 h 3221116"/>
              <a:gd name="connsiteX14" fmla="*/ 1973374 w 3189723"/>
              <a:gd name="connsiteY14" fmla="*/ 2195096 h 3221116"/>
              <a:gd name="connsiteX15" fmla="*/ 1390827 w 3189723"/>
              <a:gd name="connsiteY15" fmla="*/ 2527630 h 3221116"/>
              <a:gd name="connsiteX16" fmla="*/ 783896 w 3189723"/>
              <a:gd name="connsiteY16" fmla="*/ 1665044 h 3221116"/>
              <a:gd name="connsiteX17" fmla="*/ 1268509 w 3189723"/>
              <a:gd name="connsiteY17" fmla="*/ 819983 h 3221116"/>
              <a:gd name="connsiteX18" fmla="*/ 1328805 w 3189723"/>
              <a:gd name="connsiteY18" fmla="*/ 807930 h 3221116"/>
              <a:gd name="connsiteX19" fmla="*/ 1390827 w 3189723"/>
              <a:gd name="connsiteY19" fmla="*/ 802457 h 3221116"/>
              <a:gd name="connsiteX20" fmla="*/ 1462242 w 3189723"/>
              <a:gd name="connsiteY20" fmla="*/ 801708 h 3221116"/>
              <a:gd name="connsiteX21" fmla="*/ 1956122 w 3189723"/>
              <a:gd name="connsiteY21" fmla="*/ 1110076 h 3221116"/>
              <a:gd name="connsiteX22" fmla="*/ 1973374 w 3189723"/>
              <a:gd name="connsiteY22" fmla="*/ 875315 h 3221116"/>
              <a:gd name="connsiteX23" fmla="*/ 2333414 w 3189723"/>
              <a:gd name="connsiteY23" fmla="*/ 875315 h 3221116"/>
              <a:gd name="connsiteX24" fmla="*/ 2324788 w 3189723"/>
              <a:gd name="connsiteY24" fmla="*/ 2054049 h 3221116"/>
              <a:gd name="connsiteX25" fmla="*/ 2661746 w 3189723"/>
              <a:gd name="connsiteY25" fmla="*/ 2179658 h 3221116"/>
              <a:gd name="connsiteX26" fmla="*/ 2691046 w 3189723"/>
              <a:gd name="connsiteY26" fmla="*/ 2188689 h 3221116"/>
              <a:gd name="connsiteX27" fmla="*/ 2667011 w 3189723"/>
              <a:gd name="connsiteY27" fmla="*/ 2175828 h 3221116"/>
              <a:gd name="connsiteX28" fmla="*/ 2332141 w 3189723"/>
              <a:gd name="connsiteY28" fmla="*/ 653899 h 3221116"/>
              <a:gd name="connsiteX29" fmla="*/ 776764 w 3189723"/>
              <a:gd name="connsiteY29" fmla="*/ 749845 h 3221116"/>
              <a:gd name="connsiteX30" fmla="*/ 631487 w 3189723"/>
              <a:gd name="connsiteY30" fmla="*/ 2301392 h 3221116"/>
              <a:gd name="connsiteX31" fmla="*/ 2142017 w 3189723"/>
              <a:gd name="connsiteY31" fmla="*/ 2684410 h 3221116"/>
              <a:gd name="connsiteX32" fmla="*/ 2324866 w 3189723"/>
              <a:gd name="connsiteY32" fmla="*/ 3053856 h 3221116"/>
              <a:gd name="connsiteX33" fmla="*/ 294693 w 3189723"/>
              <a:gd name="connsiteY33" fmla="*/ 2539075 h 3221116"/>
              <a:gd name="connsiteX34" fmla="*/ 489947 w 3189723"/>
              <a:gd name="connsiteY34" fmla="*/ 453774 h 3221116"/>
              <a:gd name="connsiteX35" fmla="*/ 1651152 w 3189723"/>
              <a:gd name="connsiteY35" fmla="*/ 501 h 3221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189723" h="3221116">
                <a:moveTo>
                  <a:pt x="2664630" y="2175617"/>
                </a:moveTo>
                <a:lnTo>
                  <a:pt x="2658205" y="2178566"/>
                </a:lnTo>
                <a:cubicBezTo>
                  <a:pt x="2662222" y="2175972"/>
                  <a:pt x="2664284" y="2175096"/>
                  <a:pt x="2664630" y="2175617"/>
                </a:cubicBezTo>
                <a:close/>
                <a:moveTo>
                  <a:pt x="1477043" y="1144372"/>
                </a:moveTo>
                <a:lnTo>
                  <a:pt x="1409070" y="1159393"/>
                </a:lnTo>
                <a:cubicBezTo>
                  <a:pt x="1167974" y="1216277"/>
                  <a:pt x="1134894" y="1538245"/>
                  <a:pt x="1152384" y="1703728"/>
                </a:cubicBezTo>
                <a:cubicBezTo>
                  <a:pt x="1169874" y="1869211"/>
                  <a:pt x="1272747" y="2156947"/>
                  <a:pt x="1514013" y="2152290"/>
                </a:cubicBezTo>
                <a:cubicBezTo>
                  <a:pt x="1680659" y="2149073"/>
                  <a:pt x="1865876" y="1940767"/>
                  <a:pt x="1850815" y="1654259"/>
                </a:cubicBezTo>
                <a:cubicBezTo>
                  <a:pt x="1844015" y="1608142"/>
                  <a:pt x="1837162" y="1561942"/>
                  <a:pt x="1830467" y="1515986"/>
                </a:cubicBezTo>
                <a:cubicBezTo>
                  <a:pt x="1779361" y="1292438"/>
                  <a:pt x="1635542" y="1134285"/>
                  <a:pt x="1477043" y="1144372"/>
                </a:cubicBezTo>
                <a:close/>
                <a:moveTo>
                  <a:pt x="1651152" y="501"/>
                </a:moveTo>
                <a:cubicBezTo>
                  <a:pt x="1977584" y="8635"/>
                  <a:pt x="2235425" y="52153"/>
                  <a:pt x="2580395" y="324821"/>
                </a:cubicBezTo>
                <a:cubicBezTo>
                  <a:pt x="3000061" y="656529"/>
                  <a:pt x="3430704" y="1549940"/>
                  <a:pt x="3030464" y="2249544"/>
                </a:cubicBezTo>
                <a:cubicBezTo>
                  <a:pt x="2882259" y="2451798"/>
                  <a:pt x="2785813" y="2507403"/>
                  <a:pt x="2585849" y="2588887"/>
                </a:cubicBezTo>
                <a:cubicBezTo>
                  <a:pt x="2194785" y="2615774"/>
                  <a:pt x="1984876" y="2478759"/>
                  <a:pt x="1973374" y="2195096"/>
                </a:cubicBezTo>
                <a:cubicBezTo>
                  <a:pt x="1841986" y="2496540"/>
                  <a:pt x="1610941" y="2555551"/>
                  <a:pt x="1390827" y="2527630"/>
                </a:cubicBezTo>
                <a:cubicBezTo>
                  <a:pt x="1131071" y="2494680"/>
                  <a:pt x="853863" y="2136270"/>
                  <a:pt x="783896" y="1665044"/>
                </a:cubicBezTo>
                <a:cubicBezTo>
                  <a:pt x="715204" y="1202409"/>
                  <a:pt x="991941" y="900416"/>
                  <a:pt x="1268509" y="819983"/>
                </a:cubicBezTo>
                <a:cubicBezTo>
                  <a:pt x="1288264" y="814237"/>
                  <a:pt x="1308391" y="810536"/>
                  <a:pt x="1328805" y="807930"/>
                </a:cubicBezTo>
                <a:cubicBezTo>
                  <a:pt x="1349219" y="805325"/>
                  <a:pt x="1369921" y="803817"/>
                  <a:pt x="1390827" y="802457"/>
                </a:cubicBezTo>
                <a:cubicBezTo>
                  <a:pt x="1416795" y="800769"/>
                  <a:pt x="1355770" y="788713"/>
                  <a:pt x="1462242" y="801708"/>
                </a:cubicBezTo>
                <a:cubicBezTo>
                  <a:pt x="1599590" y="818472"/>
                  <a:pt x="1776043" y="890774"/>
                  <a:pt x="1956122" y="1110076"/>
                </a:cubicBezTo>
                <a:lnTo>
                  <a:pt x="1973374" y="875315"/>
                </a:lnTo>
                <a:lnTo>
                  <a:pt x="2333414" y="875315"/>
                </a:lnTo>
                <a:cubicBezTo>
                  <a:pt x="2330539" y="1325736"/>
                  <a:pt x="2327663" y="1603628"/>
                  <a:pt x="2324788" y="2054049"/>
                </a:cubicBezTo>
                <a:cubicBezTo>
                  <a:pt x="2290850" y="2479718"/>
                  <a:pt x="2627788" y="2217580"/>
                  <a:pt x="2661746" y="2179658"/>
                </a:cubicBezTo>
                <a:lnTo>
                  <a:pt x="2691046" y="2188689"/>
                </a:lnTo>
                <a:lnTo>
                  <a:pt x="2667011" y="2175828"/>
                </a:lnTo>
                <a:cubicBezTo>
                  <a:pt x="2945550" y="1655295"/>
                  <a:pt x="2803444" y="1009445"/>
                  <a:pt x="2332141" y="653899"/>
                </a:cubicBezTo>
                <a:cubicBezTo>
                  <a:pt x="1860838" y="298353"/>
                  <a:pt x="1200794" y="339069"/>
                  <a:pt x="776764" y="749845"/>
                </a:cubicBezTo>
                <a:cubicBezTo>
                  <a:pt x="352733" y="1160621"/>
                  <a:pt x="291083" y="1819040"/>
                  <a:pt x="631487" y="2301392"/>
                </a:cubicBezTo>
                <a:cubicBezTo>
                  <a:pt x="971891" y="2783745"/>
                  <a:pt x="1612904" y="2946283"/>
                  <a:pt x="2142017" y="2684410"/>
                </a:cubicBezTo>
                <a:lnTo>
                  <a:pt x="2324866" y="3053856"/>
                </a:lnTo>
                <a:cubicBezTo>
                  <a:pt x="1613730" y="3405817"/>
                  <a:pt x="752200" y="3187363"/>
                  <a:pt x="294693" y="2539075"/>
                </a:cubicBezTo>
                <a:cubicBezTo>
                  <a:pt x="-162814" y="1890787"/>
                  <a:pt x="-79956" y="1005863"/>
                  <a:pt x="489947" y="453774"/>
                </a:cubicBezTo>
                <a:cubicBezTo>
                  <a:pt x="810518" y="143225"/>
                  <a:pt x="1231454" y="-9956"/>
                  <a:pt x="1651152" y="50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2" name="Left Arrow 1">
            <a:extLst>
              <a:ext uri="{FF2B5EF4-FFF2-40B4-BE49-F238E27FC236}">
                <a16:creationId xmlns:a16="http://schemas.microsoft.com/office/drawing/2014/main" xmlns="" id="{1947BE1D-5A1D-43CF-B583-1D9110F2864D}"/>
              </a:ext>
            </a:extLst>
          </p:cNvPr>
          <p:cNvSpPr>
            <a:spLocks noChangeAspect="1"/>
          </p:cNvSpPr>
          <p:nvPr/>
        </p:nvSpPr>
        <p:spPr>
          <a:xfrm>
            <a:off x="9162102" y="5565253"/>
            <a:ext cx="544340" cy="529812"/>
          </a:xfrm>
          <a:custGeom>
            <a:avLst/>
            <a:gdLst/>
            <a:ahLst/>
            <a:cxnLst/>
            <a:rect l="l" t="t" r="r" b="b"/>
            <a:pathLst>
              <a:path w="3306630" h="3218379">
                <a:moveTo>
                  <a:pt x="0" y="2085651"/>
                </a:moveTo>
                <a:cubicBezTo>
                  <a:pt x="253919" y="2342528"/>
                  <a:pt x="881542" y="2297196"/>
                  <a:pt x="1388167" y="2271654"/>
                </a:cubicBezTo>
                <a:lnTo>
                  <a:pt x="1417952" y="2988872"/>
                </a:lnTo>
                <a:lnTo>
                  <a:pt x="717647" y="2950294"/>
                </a:lnTo>
                <a:cubicBezTo>
                  <a:pt x="467617" y="2928101"/>
                  <a:pt x="217417" y="2555860"/>
                  <a:pt x="0" y="2085651"/>
                </a:cubicBezTo>
                <a:close/>
                <a:moveTo>
                  <a:pt x="1969797" y="2019847"/>
                </a:moveTo>
                <a:lnTo>
                  <a:pt x="1969797" y="2274913"/>
                </a:lnTo>
                <a:lnTo>
                  <a:pt x="2657809" y="2274913"/>
                </a:lnTo>
                <a:cubicBezTo>
                  <a:pt x="2787205" y="2599270"/>
                  <a:pt x="2968360" y="2923626"/>
                  <a:pt x="2675062" y="2954686"/>
                </a:cubicBezTo>
                <a:lnTo>
                  <a:pt x="1969797" y="2963313"/>
                </a:lnTo>
                <a:lnTo>
                  <a:pt x="1969797" y="3218379"/>
                </a:lnTo>
                <a:lnTo>
                  <a:pt x="1429598" y="2619113"/>
                </a:lnTo>
                <a:close/>
                <a:moveTo>
                  <a:pt x="2961009" y="1275432"/>
                </a:moveTo>
                <a:lnTo>
                  <a:pt x="3277752" y="1901203"/>
                </a:lnTo>
                <a:cubicBezTo>
                  <a:pt x="3383548" y="2128832"/>
                  <a:pt x="3186278" y="2531632"/>
                  <a:pt x="2887773" y="2955026"/>
                </a:cubicBezTo>
                <a:cubicBezTo>
                  <a:pt x="2983276" y="2606687"/>
                  <a:pt x="2630206" y="2085815"/>
                  <a:pt x="2354773" y="1659836"/>
                </a:cubicBezTo>
                <a:close/>
                <a:moveTo>
                  <a:pt x="1019997" y="990789"/>
                </a:moveTo>
                <a:lnTo>
                  <a:pt x="1268877" y="1758248"/>
                </a:lnTo>
                <a:lnTo>
                  <a:pt x="1047983" y="1630715"/>
                </a:lnTo>
                <a:lnTo>
                  <a:pt x="703977" y="2226552"/>
                </a:lnTo>
                <a:cubicBezTo>
                  <a:pt x="358378" y="2176433"/>
                  <a:pt x="-13100" y="2171140"/>
                  <a:pt x="106650" y="1901606"/>
                </a:cubicBezTo>
                <a:lnTo>
                  <a:pt x="451811" y="1286515"/>
                </a:lnTo>
                <a:lnTo>
                  <a:pt x="230918" y="1158982"/>
                </a:lnTo>
                <a:close/>
                <a:moveTo>
                  <a:pt x="2174825" y="119764"/>
                </a:moveTo>
                <a:cubicBezTo>
                  <a:pt x="2220451" y="119103"/>
                  <a:pt x="2264887" y="143875"/>
                  <a:pt x="2308274" y="203493"/>
                </a:cubicBezTo>
                <a:lnTo>
                  <a:pt x="2668377" y="809957"/>
                </a:lnTo>
                <a:lnTo>
                  <a:pt x="2889271" y="682424"/>
                </a:lnTo>
                <a:lnTo>
                  <a:pt x="2640391" y="1449883"/>
                </a:lnTo>
                <a:lnTo>
                  <a:pt x="1851312" y="1281690"/>
                </a:lnTo>
                <a:lnTo>
                  <a:pt x="2072206" y="1154157"/>
                </a:lnTo>
                <a:lnTo>
                  <a:pt x="1728200" y="558321"/>
                </a:lnTo>
                <a:cubicBezTo>
                  <a:pt x="1890352" y="352642"/>
                  <a:pt x="2037947" y="121750"/>
                  <a:pt x="2174825" y="119764"/>
                </a:cubicBezTo>
                <a:close/>
                <a:moveTo>
                  <a:pt x="1831774" y="30"/>
                </a:moveTo>
                <a:cubicBezTo>
                  <a:pt x="1948530" y="539"/>
                  <a:pt x="2073232" y="7407"/>
                  <a:pt x="2202212" y="19111"/>
                </a:cubicBezTo>
                <a:cubicBezTo>
                  <a:pt x="1852790" y="110572"/>
                  <a:pt x="1578238" y="676776"/>
                  <a:pt x="1347045" y="1128297"/>
                </a:cubicBezTo>
                <a:lnTo>
                  <a:pt x="711024" y="795483"/>
                </a:lnTo>
                <a:lnTo>
                  <a:pt x="1094586" y="208291"/>
                </a:lnTo>
                <a:cubicBezTo>
                  <a:pt x="1202761" y="54213"/>
                  <a:pt x="1481508" y="-1496"/>
                  <a:pt x="1831774" y="3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3" name="Oval 35">
            <a:extLst>
              <a:ext uri="{FF2B5EF4-FFF2-40B4-BE49-F238E27FC236}">
                <a16:creationId xmlns:a16="http://schemas.microsoft.com/office/drawing/2014/main" xmlns="" id="{BCF76AF1-1ADE-45FB-9D44-99BC7FEECFA3}"/>
              </a:ext>
            </a:extLst>
          </p:cNvPr>
          <p:cNvSpPr/>
          <p:nvPr/>
        </p:nvSpPr>
        <p:spPr>
          <a:xfrm>
            <a:off x="8432317" y="5566320"/>
            <a:ext cx="426213" cy="537400"/>
          </a:xfrm>
          <a:custGeom>
            <a:avLst/>
            <a:gdLst/>
            <a:ahLst/>
            <a:cxnLst/>
            <a:rect l="l" t="t" r="r" b="b"/>
            <a:pathLst>
              <a:path w="2548531" h="3213371">
                <a:moveTo>
                  <a:pt x="792000" y="2498954"/>
                </a:moveTo>
                <a:lnTo>
                  <a:pt x="792000" y="2641726"/>
                </a:lnTo>
                <a:cubicBezTo>
                  <a:pt x="463357" y="2661706"/>
                  <a:pt x="216000" y="2748872"/>
                  <a:pt x="216000" y="2853371"/>
                </a:cubicBezTo>
                <a:cubicBezTo>
                  <a:pt x="216000" y="2972665"/>
                  <a:pt x="538355" y="3069371"/>
                  <a:pt x="936000" y="3069371"/>
                </a:cubicBezTo>
                <a:cubicBezTo>
                  <a:pt x="1333645" y="3069371"/>
                  <a:pt x="1656000" y="2972665"/>
                  <a:pt x="1656000" y="2853371"/>
                </a:cubicBezTo>
                <a:cubicBezTo>
                  <a:pt x="1656000" y="2748872"/>
                  <a:pt x="1408644" y="2661706"/>
                  <a:pt x="1080000" y="2641726"/>
                </a:cubicBezTo>
                <a:lnTo>
                  <a:pt x="1080000" y="2498954"/>
                </a:lnTo>
                <a:cubicBezTo>
                  <a:pt x="1528614" y="2524263"/>
                  <a:pt x="1872000" y="2673393"/>
                  <a:pt x="1872000" y="2853371"/>
                </a:cubicBezTo>
                <a:cubicBezTo>
                  <a:pt x="1872000" y="3052194"/>
                  <a:pt x="1452939" y="3213371"/>
                  <a:pt x="936000" y="3213371"/>
                </a:cubicBezTo>
                <a:cubicBezTo>
                  <a:pt x="419061" y="3213371"/>
                  <a:pt x="0" y="3052194"/>
                  <a:pt x="0" y="2853371"/>
                </a:cubicBezTo>
                <a:cubicBezTo>
                  <a:pt x="0" y="2673393"/>
                  <a:pt x="343386" y="2524263"/>
                  <a:pt x="792000" y="2498954"/>
                </a:cubicBezTo>
                <a:close/>
                <a:moveTo>
                  <a:pt x="2190403" y="180020"/>
                </a:moveTo>
                <a:cubicBezTo>
                  <a:pt x="2388233" y="180020"/>
                  <a:pt x="2548531" y="236495"/>
                  <a:pt x="2548531" y="306081"/>
                </a:cubicBezTo>
                <a:lnTo>
                  <a:pt x="2548531" y="1314569"/>
                </a:lnTo>
                <a:cubicBezTo>
                  <a:pt x="2548531" y="1244983"/>
                  <a:pt x="2388233" y="1188508"/>
                  <a:pt x="2190403" y="1188508"/>
                </a:cubicBezTo>
                <a:cubicBezTo>
                  <a:pt x="1992574" y="1188508"/>
                  <a:pt x="1832276" y="1244983"/>
                  <a:pt x="1832276" y="1314569"/>
                </a:cubicBezTo>
                <a:cubicBezTo>
                  <a:pt x="1832276" y="1384155"/>
                  <a:pt x="1671978" y="1440630"/>
                  <a:pt x="1474148" y="1440630"/>
                </a:cubicBezTo>
                <a:cubicBezTo>
                  <a:pt x="1276318" y="1440630"/>
                  <a:pt x="1116020" y="1384155"/>
                  <a:pt x="1116020" y="1314569"/>
                </a:cubicBezTo>
                <a:lnTo>
                  <a:pt x="1116020" y="306081"/>
                </a:lnTo>
                <a:cubicBezTo>
                  <a:pt x="1116020" y="375667"/>
                  <a:pt x="1276318" y="432142"/>
                  <a:pt x="1474148" y="432142"/>
                </a:cubicBezTo>
                <a:cubicBezTo>
                  <a:pt x="1671978" y="432142"/>
                  <a:pt x="1832276" y="375667"/>
                  <a:pt x="1832276" y="306081"/>
                </a:cubicBezTo>
                <a:cubicBezTo>
                  <a:pt x="1832276" y="236495"/>
                  <a:pt x="1992574" y="180020"/>
                  <a:pt x="2190403" y="180020"/>
                </a:cubicBezTo>
                <a:close/>
                <a:moveTo>
                  <a:pt x="936000" y="0"/>
                </a:moveTo>
                <a:cubicBezTo>
                  <a:pt x="1035422" y="0"/>
                  <a:pt x="1116020" y="80598"/>
                  <a:pt x="1116020" y="180020"/>
                </a:cubicBezTo>
                <a:cubicBezTo>
                  <a:pt x="1116020" y="246019"/>
                  <a:pt x="1080504" y="303723"/>
                  <a:pt x="1026000" y="332457"/>
                </a:cubicBezTo>
                <a:lnTo>
                  <a:pt x="1026000" y="2887874"/>
                </a:lnTo>
                <a:lnTo>
                  <a:pt x="846000" y="2887874"/>
                </a:lnTo>
                <a:lnTo>
                  <a:pt x="846000" y="332457"/>
                </a:lnTo>
                <a:cubicBezTo>
                  <a:pt x="791497" y="303723"/>
                  <a:pt x="755980" y="246019"/>
                  <a:pt x="755980" y="180020"/>
                </a:cubicBezTo>
                <a:cubicBezTo>
                  <a:pt x="755980" y="80598"/>
                  <a:pt x="836578" y="0"/>
                  <a:pt x="936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190975286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Icon Sets: </a:t>
            </a:r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3" name="Isosceles Triangle 68">
            <a:extLst>
              <a:ext uri="{FF2B5EF4-FFF2-40B4-BE49-F238E27FC236}">
                <a16:creationId xmlns:a16="http://schemas.microsoft.com/office/drawing/2014/main" xmlns="" id="{870C564B-4826-4504-AD55-BCA183FFA29B}"/>
              </a:ext>
            </a:extLst>
          </p:cNvPr>
          <p:cNvSpPr/>
          <p:nvPr/>
        </p:nvSpPr>
        <p:spPr>
          <a:xfrm rot="10800000">
            <a:off x="6038743" y="4592200"/>
            <a:ext cx="220703" cy="687310"/>
          </a:xfrm>
          <a:custGeom>
            <a:avLst/>
            <a:gdLst/>
            <a:ahLst/>
            <a:cxnLst/>
            <a:rect l="l" t="t" r="r" b="b"/>
            <a:pathLst>
              <a:path w="1040400" h="3240000">
                <a:moveTo>
                  <a:pt x="41345" y="940666"/>
                </a:moveTo>
                <a:lnTo>
                  <a:pt x="1242" y="653403"/>
                </a:lnTo>
                <a:lnTo>
                  <a:pt x="0" y="653403"/>
                </a:lnTo>
                <a:lnTo>
                  <a:pt x="1057" y="652077"/>
                </a:lnTo>
                <a:lnTo>
                  <a:pt x="447" y="647712"/>
                </a:lnTo>
                <a:lnTo>
                  <a:pt x="4531" y="647712"/>
                </a:lnTo>
                <a:lnTo>
                  <a:pt x="520200" y="0"/>
                </a:lnTo>
                <a:lnTo>
                  <a:pt x="659109" y="174478"/>
                </a:lnTo>
                <a:close/>
                <a:moveTo>
                  <a:pt x="101622" y="1372451"/>
                </a:moveTo>
                <a:lnTo>
                  <a:pt x="61820" y="1087335"/>
                </a:lnTo>
                <a:lnTo>
                  <a:pt x="728036" y="261055"/>
                </a:lnTo>
                <a:lnTo>
                  <a:pt x="870500" y="439998"/>
                </a:lnTo>
                <a:lnTo>
                  <a:pt x="860164" y="431664"/>
                </a:lnTo>
                <a:close/>
                <a:moveTo>
                  <a:pt x="161365" y="1800403"/>
                </a:moveTo>
                <a:lnTo>
                  <a:pt x="122098" y="1519120"/>
                </a:lnTo>
                <a:lnTo>
                  <a:pt x="930953" y="515931"/>
                </a:lnTo>
                <a:lnTo>
                  <a:pt x="1035869" y="647712"/>
                </a:lnTo>
                <a:lnTo>
                  <a:pt x="1039954" y="647712"/>
                </a:lnTo>
                <a:lnTo>
                  <a:pt x="1039345" y="652078"/>
                </a:lnTo>
                <a:lnTo>
                  <a:pt x="1040400" y="653403"/>
                </a:lnTo>
                <a:lnTo>
                  <a:pt x="1039160" y="653403"/>
                </a:lnTo>
                <a:lnTo>
                  <a:pt x="1029316" y="723920"/>
                </a:lnTo>
                <a:close/>
                <a:moveTo>
                  <a:pt x="217894" y="2205330"/>
                </a:moveTo>
                <a:lnTo>
                  <a:pt x="181840" y="1947070"/>
                </a:lnTo>
                <a:lnTo>
                  <a:pt x="1000266" y="932012"/>
                </a:lnTo>
                <a:lnTo>
                  <a:pt x="949113" y="1298429"/>
                </a:lnTo>
                <a:close/>
                <a:moveTo>
                  <a:pt x="330192" y="2564220"/>
                </a:moveTo>
                <a:lnTo>
                  <a:pt x="267995" y="2564220"/>
                </a:lnTo>
                <a:lnTo>
                  <a:pt x="237100" y="2342912"/>
                </a:lnTo>
                <a:lnTo>
                  <a:pt x="242309" y="2347112"/>
                </a:lnTo>
                <a:lnTo>
                  <a:pt x="920063" y="1506522"/>
                </a:lnTo>
                <a:lnTo>
                  <a:pt x="865005" y="1900914"/>
                </a:lnTo>
                <a:close/>
                <a:moveTo>
                  <a:pt x="772406" y="2564220"/>
                </a:moveTo>
                <a:lnTo>
                  <a:pt x="468924" y="2564220"/>
                </a:lnTo>
                <a:lnTo>
                  <a:pt x="835955" y="2109008"/>
                </a:lnTo>
                <a:close/>
                <a:moveTo>
                  <a:pt x="892044" y="3240000"/>
                </a:moveTo>
                <a:lnTo>
                  <a:pt x="148356" y="3240000"/>
                </a:lnTo>
                <a:lnTo>
                  <a:pt x="276144" y="2663936"/>
                </a:lnTo>
                <a:lnTo>
                  <a:pt x="764256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xmlns="" id="{F4DF7C3C-D955-465B-A7ED-DA6CEFF74209}"/>
              </a:ext>
            </a:extLst>
          </p:cNvPr>
          <p:cNvSpPr/>
          <p:nvPr/>
        </p:nvSpPr>
        <p:spPr>
          <a:xfrm>
            <a:off x="6602349" y="4671554"/>
            <a:ext cx="529466" cy="528605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" name="Isosceles Triangle 8">
            <a:extLst>
              <a:ext uri="{FF2B5EF4-FFF2-40B4-BE49-F238E27FC236}">
                <a16:creationId xmlns:a16="http://schemas.microsoft.com/office/drawing/2014/main" xmlns="" id="{FED1BF7A-7546-4AF8-89CC-3CEC8A5874C0}"/>
              </a:ext>
            </a:extLst>
          </p:cNvPr>
          <p:cNvSpPr/>
          <p:nvPr/>
        </p:nvSpPr>
        <p:spPr>
          <a:xfrm rot="16200000">
            <a:off x="2526117" y="3616331"/>
            <a:ext cx="444149" cy="529543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" name="Donut 8">
            <a:extLst>
              <a:ext uri="{FF2B5EF4-FFF2-40B4-BE49-F238E27FC236}">
                <a16:creationId xmlns:a16="http://schemas.microsoft.com/office/drawing/2014/main" xmlns="" id="{E6D41FF5-B672-4C8A-A062-73A4028D9602}"/>
              </a:ext>
            </a:extLst>
          </p:cNvPr>
          <p:cNvSpPr/>
          <p:nvPr/>
        </p:nvSpPr>
        <p:spPr>
          <a:xfrm>
            <a:off x="7641943" y="3590508"/>
            <a:ext cx="486216" cy="581184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7" name="Freeform 18">
            <a:extLst>
              <a:ext uri="{FF2B5EF4-FFF2-40B4-BE49-F238E27FC236}">
                <a16:creationId xmlns:a16="http://schemas.microsoft.com/office/drawing/2014/main" xmlns="" id="{F57ADD61-A5C9-4BA6-A485-F46349246C4A}"/>
              </a:ext>
            </a:extLst>
          </p:cNvPr>
          <p:cNvSpPr/>
          <p:nvPr/>
        </p:nvSpPr>
        <p:spPr>
          <a:xfrm>
            <a:off x="8271749" y="4729519"/>
            <a:ext cx="511325" cy="412677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xmlns="" id="{5B3365E1-0E4A-4E37-8487-402BEAEC4C18}"/>
              </a:ext>
            </a:extLst>
          </p:cNvPr>
          <p:cNvSpPr/>
          <p:nvPr/>
        </p:nvSpPr>
        <p:spPr>
          <a:xfrm>
            <a:off x="8419080" y="3623849"/>
            <a:ext cx="514505" cy="514505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" name="Freeform 20">
            <a:extLst>
              <a:ext uri="{FF2B5EF4-FFF2-40B4-BE49-F238E27FC236}">
                <a16:creationId xmlns:a16="http://schemas.microsoft.com/office/drawing/2014/main" xmlns="" id="{E674EC10-6DF4-4D79-8C68-8E0E302F4814}"/>
              </a:ext>
            </a:extLst>
          </p:cNvPr>
          <p:cNvSpPr/>
          <p:nvPr/>
        </p:nvSpPr>
        <p:spPr>
          <a:xfrm>
            <a:off x="9165026" y="5634732"/>
            <a:ext cx="536427" cy="573297"/>
          </a:xfrm>
          <a:custGeom>
            <a:avLst/>
            <a:gdLst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700645 w 2149434"/>
              <a:gd name="connsiteY3" fmla="*/ 166255 h 2933205"/>
              <a:gd name="connsiteX4" fmla="*/ 676894 w 2149434"/>
              <a:gd name="connsiteY4" fmla="*/ 0 h 2933205"/>
              <a:gd name="connsiteX5" fmla="*/ 2066307 w 2149434"/>
              <a:gd name="connsiteY5" fmla="*/ 819397 h 2933205"/>
              <a:gd name="connsiteX6" fmla="*/ 2149434 w 2149434"/>
              <a:gd name="connsiteY6" fmla="*/ 593766 h 2933205"/>
              <a:gd name="connsiteX7" fmla="*/ 1816925 w 2149434"/>
              <a:gd name="connsiteY7" fmla="*/ 2933205 h 2933205"/>
              <a:gd name="connsiteX8" fmla="*/ 1187533 w 2149434"/>
              <a:gd name="connsiteY8" fmla="*/ 926275 h 2933205"/>
              <a:gd name="connsiteX9" fmla="*/ 1080655 w 2149434"/>
              <a:gd name="connsiteY9" fmla="*/ 1828800 h 2933205"/>
              <a:gd name="connsiteX10" fmla="*/ 914400 w 2149434"/>
              <a:gd name="connsiteY10" fmla="*/ 1448790 h 2933205"/>
              <a:gd name="connsiteX11" fmla="*/ 795647 w 2149434"/>
              <a:gd name="connsiteY11" fmla="*/ 2933205 h 2933205"/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676894 w 2149434"/>
              <a:gd name="connsiteY3" fmla="*/ 0 h 2933205"/>
              <a:gd name="connsiteX4" fmla="*/ 2066307 w 2149434"/>
              <a:gd name="connsiteY4" fmla="*/ 819397 h 2933205"/>
              <a:gd name="connsiteX5" fmla="*/ 2149434 w 2149434"/>
              <a:gd name="connsiteY5" fmla="*/ 593766 h 2933205"/>
              <a:gd name="connsiteX6" fmla="*/ 1816925 w 2149434"/>
              <a:gd name="connsiteY6" fmla="*/ 2933205 h 2933205"/>
              <a:gd name="connsiteX7" fmla="*/ 1187533 w 2149434"/>
              <a:gd name="connsiteY7" fmla="*/ 926275 h 2933205"/>
              <a:gd name="connsiteX8" fmla="*/ 1080655 w 2149434"/>
              <a:gd name="connsiteY8" fmla="*/ 1828800 h 2933205"/>
              <a:gd name="connsiteX9" fmla="*/ 914400 w 2149434"/>
              <a:gd name="connsiteY9" fmla="*/ 1448790 h 2933205"/>
              <a:gd name="connsiteX10" fmla="*/ 795647 w 2149434"/>
              <a:gd name="connsiteY10" fmla="*/ 2933205 h 2933205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095113"/>
              <a:gd name="connsiteY0" fmla="*/ 3150488 h 3150488"/>
              <a:gd name="connsiteX1" fmla="*/ 0 w 2095113"/>
              <a:gd name="connsiteY1" fmla="*/ 1749200 h 3150488"/>
              <a:gd name="connsiteX2" fmla="*/ 463138 w 2095113"/>
              <a:gd name="connsiteY2" fmla="*/ 1951080 h 3150488"/>
              <a:gd name="connsiteX3" fmla="*/ 776482 w 2095113"/>
              <a:gd name="connsiteY3" fmla="*/ 0 h 3150488"/>
              <a:gd name="connsiteX4" fmla="*/ 1975772 w 2095113"/>
              <a:gd name="connsiteY4" fmla="*/ 991413 h 3150488"/>
              <a:gd name="connsiteX5" fmla="*/ 2095113 w 2095113"/>
              <a:gd name="connsiteY5" fmla="*/ 702407 h 3150488"/>
              <a:gd name="connsiteX6" fmla="*/ 1816925 w 2095113"/>
              <a:gd name="connsiteY6" fmla="*/ 3150488 h 3150488"/>
              <a:gd name="connsiteX7" fmla="*/ 1187533 w 2095113"/>
              <a:gd name="connsiteY7" fmla="*/ 1143558 h 3150488"/>
              <a:gd name="connsiteX8" fmla="*/ 1080655 w 2095113"/>
              <a:gd name="connsiteY8" fmla="*/ 2046083 h 3150488"/>
              <a:gd name="connsiteX9" fmla="*/ 914400 w 2095113"/>
              <a:gd name="connsiteY9" fmla="*/ 1666073 h 3150488"/>
              <a:gd name="connsiteX10" fmla="*/ 795647 w 2095113"/>
              <a:gd name="connsiteY10" fmla="*/ 3150488 h 3150488"/>
              <a:gd name="connsiteX0" fmla="*/ 795647 w 2760540"/>
              <a:gd name="connsiteY0" fmla="*/ 3150488 h 3150488"/>
              <a:gd name="connsiteX1" fmla="*/ 0 w 2760540"/>
              <a:gd name="connsiteY1" fmla="*/ 1749200 h 3150488"/>
              <a:gd name="connsiteX2" fmla="*/ 463138 w 2760540"/>
              <a:gd name="connsiteY2" fmla="*/ 1951080 h 3150488"/>
              <a:gd name="connsiteX3" fmla="*/ 776482 w 2760540"/>
              <a:gd name="connsiteY3" fmla="*/ 0 h 3150488"/>
              <a:gd name="connsiteX4" fmla="*/ 1975772 w 2760540"/>
              <a:gd name="connsiteY4" fmla="*/ 991413 h 3150488"/>
              <a:gd name="connsiteX5" fmla="*/ 2095113 w 2760540"/>
              <a:gd name="connsiteY5" fmla="*/ 702407 h 3150488"/>
              <a:gd name="connsiteX6" fmla="*/ 1816925 w 2760540"/>
              <a:gd name="connsiteY6" fmla="*/ 3150488 h 3150488"/>
              <a:gd name="connsiteX7" fmla="*/ 1187533 w 2760540"/>
              <a:gd name="connsiteY7" fmla="*/ 1143558 h 3150488"/>
              <a:gd name="connsiteX8" fmla="*/ 1080655 w 2760540"/>
              <a:gd name="connsiteY8" fmla="*/ 2046083 h 3150488"/>
              <a:gd name="connsiteX9" fmla="*/ 914400 w 2760540"/>
              <a:gd name="connsiteY9" fmla="*/ 1666073 h 3150488"/>
              <a:gd name="connsiteX10" fmla="*/ 795647 w 2760540"/>
              <a:gd name="connsiteY10" fmla="*/ 3150488 h 3150488"/>
              <a:gd name="connsiteX0" fmla="*/ 795647 w 2904019"/>
              <a:gd name="connsiteY0" fmla="*/ 3150488 h 3150488"/>
              <a:gd name="connsiteX1" fmla="*/ 0 w 2904019"/>
              <a:gd name="connsiteY1" fmla="*/ 1749200 h 3150488"/>
              <a:gd name="connsiteX2" fmla="*/ 463138 w 2904019"/>
              <a:gd name="connsiteY2" fmla="*/ 1951080 h 3150488"/>
              <a:gd name="connsiteX3" fmla="*/ 776482 w 2904019"/>
              <a:gd name="connsiteY3" fmla="*/ 0 h 3150488"/>
              <a:gd name="connsiteX4" fmla="*/ 1975772 w 2904019"/>
              <a:gd name="connsiteY4" fmla="*/ 991413 h 3150488"/>
              <a:gd name="connsiteX5" fmla="*/ 2095113 w 2904019"/>
              <a:gd name="connsiteY5" fmla="*/ 702407 h 3150488"/>
              <a:gd name="connsiteX6" fmla="*/ 1816925 w 2904019"/>
              <a:gd name="connsiteY6" fmla="*/ 3150488 h 3150488"/>
              <a:gd name="connsiteX7" fmla="*/ 1187533 w 2904019"/>
              <a:gd name="connsiteY7" fmla="*/ 1143558 h 3150488"/>
              <a:gd name="connsiteX8" fmla="*/ 1080655 w 2904019"/>
              <a:gd name="connsiteY8" fmla="*/ 2046083 h 3150488"/>
              <a:gd name="connsiteX9" fmla="*/ 914400 w 2904019"/>
              <a:gd name="connsiteY9" fmla="*/ 1666073 h 3150488"/>
              <a:gd name="connsiteX10" fmla="*/ 795647 w 2904019"/>
              <a:gd name="connsiteY10" fmla="*/ 3150488 h 3150488"/>
              <a:gd name="connsiteX0" fmla="*/ 795647 w 2905418"/>
              <a:gd name="connsiteY0" fmla="*/ 3150488 h 3186701"/>
              <a:gd name="connsiteX1" fmla="*/ 0 w 2905418"/>
              <a:gd name="connsiteY1" fmla="*/ 1749200 h 3186701"/>
              <a:gd name="connsiteX2" fmla="*/ 463138 w 2905418"/>
              <a:gd name="connsiteY2" fmla="*/ 1951080 h 3186701"/>
              <a:gd name="connsiteX3" fmla="*/ 776482 w 2905418"/>
              <a:gd name="connsiteY3" fmla="*/ 0 h 3186701"/>
              <a:gd name="connsiteX4" fmla="*/ 1975772 w 2905418"/>
              <a:gd name="connsiteY4" fmla="*/ 991413 h 3186701"/>
              <a:gd name="connsiteX5" fmla="*/ 2095113 w 2905418"/>
              <a:gd name="connsiteY5" fmla="*/ 702407 h 3186701"/>
              <a:gd name="connsiteX6" fmla="*/ 1821452 w 2905418"/>
              <a:gd name="connsiteY6" fmla="*/ 3186701 h 3186701"/>
              <a:gd name="connsiteX7" fmla="*/ 1187533 w 2905418"/>
              <a:gd name="connsiteY7" fmla="*/ 1143558 h 3186701"/>
              <a:gd name="connsiteX8" fmla="*/ 1080655 w 2905418"/>
              <a:gd name="connsiteY8" fmla="*/ 2046083 h 3186701"/>
              <a:gd name="connsiteX9" fmla="*/ 914400 w 2905418"/>
              <a:gd name="connsiteY9" fmla="*/ 1666073 h 3186701"/>
              <a:gd name="connsiteX10" fmla="*/ 795647 w 2905418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1975772 w 2937337"/>
              <a:gd name="connsiteY4" fmla="*/ 991413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893849"/>
              <a:gd name="connsiteY0" fmla="*/ 3150488 h 3186701"/>
              <a:gd name="connsiteX1" fmla="*/ 0 w 2893849"/>
              <a:gd name="connsiteY1" fmla="*/ 1749200 h 3186701"/>
              <a:gd name="connsiteX2" fmla="*/ 463138 w 2893849"/>
              <a:gd name="connsiteY2" fmla="*/ 1951080 h 3186701"/>
              <a:gd name="connsiteX3" fmla="*/ 776482 w 2893849"/>
              <a:gd name="connsiteY3" fmla="*/ 0 h 3186701"/>
              <a:gd name="connsiteX4" fmla="*/ 2034620 w 2893849"/>
              <a:gd name="connsiteY4" fmla="*/ 1294704 h 3186701"/>
              <a:gd name="connsiteX5" fmla="*/ 2031739 w 2893849"/>
              <a:gd name="connsiteY5" fmla="*/ 711461 h 3186701"/>
              <a:gd name="connsiteX6" fmla="*/ 1821452 w 2893849"/>
              <a:gd name="connsiteY6" fmla="*/ 3186701 h 3186701"/>
              <a:gd name="connsiteX7" fmla="*/ 1187533 w 2893849"/>
              <a:gd name="connsiteY7" fmla="*/ 1143558 h 3186701"/>
              <a:gd name="connsiteX8" fmla="*/ 1080655 w 2893849"/>
              <a:gd name="connsiteY8" fmla="*/ 2046083 h 3186701"/>
              <a:gd name="connsiteX9" fmla="*/ 914400 w 2893849"/>
              <a:gd name="connsiteY9" fmla="*/ 1666073 h 3186701"/>
              <a:gd name="connsiteX10" fmla="*/ 795647 w 2893849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03465 w 2936139"/>
              <a:gd name="connsiteY0" fmla="*/ 3168594 h 3186701"/>
              <a:gd name="connsiteX1" fmla="*/ 0 w 2936139"/>
              <a:gd name="connsiteY1" fmla="*/ 1726566 h 3186701"/>
              <a:gd name="connsiteX2" fmla="*/ 404291 w 2936139"/>
              <a:gd name="connsiteY2" fmla="*/ 2009927 h 3186701"/>
              <a:gd name="connsiteX3" fmla="*/ 781009 w 2936139"/>
              <a:gd name="connsiteY3" fmla="*/ 0 h 3186701"/>
              <a:gd name="connsiteX4" fmla="*/ 2039147 w 2936139"/>
              <a:gd name="connsiteY4" fmla="*/ 1294704 h 3186701"/>
              <a:gd name="connsiteX5" fmla="*/ 2036266 w 2936139"/>
              <a:gd name="connsiteY5" fmla="*/ 711461 h 3186701"/>
              <a:gd name="connsiteX6" fmla="*/ 1825979 w 2936139"/>
              <a:gd name="connsiteY6" fmla="*/ 3186701 h 3186701"/>
              <a:gd name="connsiteX7" fmla="*/ 1192060 w 2936139"/>
              <a:gd name="connsiteY7" fmla="*/ 1143558 h 3186701"/>
              <a:gd name="connsiteX8" fmla="*/ 1085182 w 2936139"/>
              <a:gd name="connsiteY8" fmla="*/ 2046083 h 3186701"/>
              <a:gd name="connsiteX9" fmla="*/ 918927 w 2936139"/>
              <a:gd name="connsiteY9" fmla="*/ 1666073 h 3186701"/>
              <a:gd name="connsiteX10" fmla="*/ 1103465 w 2936139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897156"/>
              <a:gd name="connsiteY0" fmla="*/ 3168594 h 3173121"/>
              <a:gd name="connsiteX1" fmla="*/ 0 w 2897156"/>
              <a:gd name="connsiteY1" fmla="*/ 1749200 h 3173121"/>
              <a:gd name="connsiteX2" fmla="*/ 449559 w 2897156"/>
              <a:gd name="connsiteY2" fmla="*/ 2009927 h 3173121"/>
              <a:gd name="connsiteX3" fmla="*/ 826277 w 2897156"/>
              <a:gd name="connsiteY3" fmla="*/ 0 h 3173121"/>
              <a:gd name="connsiteX4" fmla="*/ 2084415 w 2897156"/>
              <a:gd name="connsiteY4" fmla="*/ 1294704 h 3173121"/>
              <a:gd name="connsiteX5" fmla="*/ 2081534 w 2897156"/>
              <a:gd name="connsiteY5" fmla="*/ 711461 h 3173121"/>
              <a:gd name="connsiteX6" fmla="*/ 1581537 w 2897156"/>
              <a:gd name="connsiteY6" fmla="*/ 3173121 h 3173121"/>
              <a:gd name="connsiteX7" fmla="*/ 1237328 w 2897156"/>
              <a:gd name="connsiteY7" fmla="*/ 1143558 h 3173121"/>
              <a:gd name="connsiteX8" fmla="*/ 1130450 w 2897156"/>
              <a:gd name="connsiteY8" fmla="*/ 2046083 h 3173121"/>
              <a:gd name="connsiteX9" fmla="*/ 918927 w 2897156"/>
              <a:gd name="connsiteY9" fmla="*/ 1697760 h 3173121"/>
              <a:gd name="connsiteX10" fmla="*/ 1148733 w 2897156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288886 w 2969045"/>
              <a:gd name="connsiteY8" fmla="*/ 2367481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69045" h="3173121">
                <a:moveTo>
                  <a:pt x="1148733" y="3168594"/>
                </a:moveTo>
                <a:cubicBezTo>
                  <a:pt x="-68605" y="2992718"/>
                  <a:pt x="289357" y="2373225"/>
                  <a:pt x="0" y="1749200"/>
                </a:cubicBezTo>
                <a:cubicBezTo>
                  <a:pt x="211718" y="1712379"/>
                  <a:pt x="518500" y="2277611"/>
                  <a:pt x="449559" y="2009927"/>
                </a:cubicBezTo>
                <a:cubicBezTo>
                  <a:pt x="87752" y="952162"/>
                  <a:pt x="1169975" y="921963"/>
                  <a:pt x="826277" y="0"/>
                </a:cubicBezTo>
                <a:cubicBezTo>
                  <a:pt x="1894489" y="60376"/>
                  <a:pt x="1582046" y="1053258"/>
                  <a:pt x="2084415" y="1294704"/>
                </a:cubicBezTo>
                <a:cubicBezTo>
                  <a:pt x="2220765" y="1319082"/>
                  <a:pt x="2384277" y="1207659"/>
                  <a:pt x="2081534" y="711461"/>
                </a:cubicBezTo>
                <a:cubicBezTo>
                  <a:pt x="3844765" y="2025429"/>
                  <a:pt x="2606774" y="3099478"/>
                  <a:pt x="1581537" y="3173121"/>
                </a:cubicBezTo>
                <a:cubicBezTo>
                  <a:pt x="2049242" y="2917586"/>
                  <a:pt x="2204598" y="1824606"/>
                  <a:pt x="1237328" y="1143558"/>
                </a:cubicBezTo>
                <a:cubicBezTo>
                  <a:pt x="1479342" y="1777869"/>
                  <a:pt x="1318476" y="2090782"/>
                  <a:pt x="1162138" y="2408222"/>
                </a:cubicBezTo>
                <a:cubicBezTo>
                  <a:pt x="1159532" y="2246847"/>
                  <a:pt x="1324413" y="1899876"/>
                  <a:pt x="918927" y="1697760"/>
                </a:cubicBezTo>
                <a:cubicBezTo>
                  <a:pt x="1108697" y="2305733"/>
                  <a:pt x="307113" y="2497246"/>
                  <a:pt x="1148733" y="316859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0" name="Rounded Rectangle 25">
            <a:extLst>
              <a:ext uri="{FF2B5EF4-FFF2-40B4-BE49-F238E27FC236}">
                <a16:creationId xmlns:a16="http://schemas.microsoft.com/office/drawing/2014/main" xmlns="" id="{52251A18-A73B-4A26-9FEC-6B831E23205B}"/>
              </a:ext>
            </a:extLst>
          </p:cNvPr>
          <p:cNvSpPr/>
          <p:nvPr/>
        </p:nvSpPr>
        <p:spPr>
          <a:xfrm>
            <a:off x="9139748" y="2622779"/>
            <a:ext cx="586980" cy="430164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1" name="Block Arc 41">
            <a:extLst>
              <a:ext uri="{FF2B5EF4-FFF2-40B4-BE49-F238E27FC236}">
                <a16:creationId xmlns:a16="http://schemas.microsoft.com/office/drawing/2014/main" xmlns="" id="{36DCD789-FED8-401C-8C81-CF9F331DAB6D}"/>
              </a:ext>
            </a:extLst>
          </p:cNvPr>
          <p:cNvSpPr/>
          <p:nvPr/>
        </p:nvSpPr>
        <p:spPr>
          <a:xfrm>
            <a:off x="7620894" y="5636151"/>
            <a:ext cx="563324" cy="570461"/>
          </a:xfrm>
          <a:custGeom>
            <a:avLst/>
            <a:gdLst/>
            <a:ahLst/>
            <a:cxnLst/>
            <a:rect l="l" t="t" r="r" b="b"/>
            <a:pathLst>
              <a:path w="2844151" h="2880180">
                <a:moveTo>
                  <a:pt x="2390187" y="1502145"/>
                </a:moveTo>
                <a:lnTo>
                  <a:pt x="2844151" y="1530794"/>
                </a:lnTo>
                <a:cubicBezTo>
                  <a:pt x="2804784" y="2154619"/>
                  <a:pt x="2367464" y="2681809"/>
                  <a:pt x="1761650" y="2835749"/>
                </a:cubicBezTo>
                <a:cubicBezTo>
                  <a:pt x="1191486" y="2980631"/>
                  <a:pt x="594633" y="2763755"/>
                  <a:pt x="252983" y="2293680"/>
                </a:cubicBezTo>
                <a:lnTo>
                  <a:pt x="102982" y="2380283"/>
                </a:lnTo>
                <a:lnTo>
                  <a:pt x="104524" y="1603708"/>
                </a:lnTo>
                <a:lnTo>
                  <a:pt x="777828" y="1990661"/>
                </a:lnTo>
                <a:lnTo>
                  <a:pt x="648358" y="2065410"/>
                </a:lnTo>
                <a:cubicBezTo>
                  <a:pt x="886760" y="2358087"/>
                  <a:pt x="1276546" y="2489694"/>
                  <a:pt x="1649627" y="2394891"/>
                </a:cubicBezTo>
                <a:cubicBezTo>
                  <a:pt x="2064076" y="2289577"/>
                  <a:pt x="2363256" y="1928916"/>
                  <a:pt x="2390187" y="1502145"/>
                </a:cubicBezTo>
                <a:close/>
                <a:moveTo>
                  <a:pt x="1424249" y="58"/>
                </a:moveTo>
                <a:cubicBezTo>
                  <a:pt x="1880498" y="-4073"/>
                  <a:pt x="2318325" y="209551"/>
                  <a:pt x="2591169" y="586524"/>
                </a:cubicBezTo>
                <a:lnTo>
                  <a:pt x="2741170" y="499921"/>
                </a:lnTo>
                <a:lnTo>
                  <a:pt x="2739628" y="1276497"/>
                </a:lnTo>
                <a:lnTo>
                  <a:pt x="2066324" y="889544"/>
                </a:lnTo>
                <a:lnTo>
                  <a:pt x="2195793" y="814795"/>
                </a:lnTo>
                <a:cubicBezTo>
                  <a:pt x="1957391" y="522118"/>
                  <a:pt x="1567606" y="390511"/>
                  <a:pt x="1194524" y="485313"/>
                </a:cubicBezTo>
                <a:cubicBezTo>
                  <a:pt x="780075" y="590627"/>
                  <a:pt x="480895" y="951288"/>
                  <a:pt x="453964" y="1378059"/>
                </a:cubicBezTo>
                <a:lnTo>
                  <a:pt x="0" y="1349410"/>
                </a:lnTo>
                <a:cubicBezTo>
                  <a:pt x="39367" y="725585"/>
                  <a:pt x="476687" y="198395"/>
                  <a:pt x="1082501" y="44455"/>
                </a:cubicBezTo>
                <a:cubicBezTo>
                  <a:pt x="1196091" y="15591"/>
                  <a:pt x="1310740" y="1086"/>
                  <a:pt x="1424249" y="5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2" name="Round Same Side Corner Rectangle 11">
            <a:extLst>
              <a:ext uri="{FF2B5EF4-FFF2-40B4-BE49-F238E27FC236}">
                <a16:creationId xmlns:a16="http://schemas.microsoft.com/office/drawing/2014/main" xmlns="" id="{AFBCEF67-A3DE-45DE-97FD-374E910A67D8}"/>
              </a:ext>
            </a:extLst>
          </p:cNvPr>
          <p:cNvSpPr/>
          <p:nvPr/>
        </p:nvSpPr>
        <p:spPr>
          <a:xfrm rot="9900000">
            <a:off x="8375719" y="1516947"/>
            <a:ext cx="579867" cy="492485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3" name="Donut 39">
            <a:extLst>
              <a:ext uri="{FF2B5EF4-FFF2-40B4-BE49-F238E27FC236}">
                <a16:creationId xmlns:a16="http://schemas.microsoft.com/office/drawing/2014/main" xmlns="" id="{439297A1-2150-467C-8B3E-08A8C9E0E56F}"/>
              </a:ext>
            </a:extLst>
          </p:cNvPr>
          <p:cNvSpPr/>
          <p:nvPr/>
        </p:nvSpPr>
        <p:spPr>
          <a:xfrm>
            <a:off x="2413110" y="4648088"/>
            <a:ext cx="575536" cy="575536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4" name="Freeform 25">
            <a:extLst>
              <a:ext uri="{FF2B5EF4-FFF2-40B4-BE49-F238E27FC236}">
                <a16:creationId xmlns:a16="http://schemas.microsoft.com/office/drawing/2014/main" xmlns="" id="{115A3EAB-6A86-45ED-8F48-A7797A2D6676}"/>
              </a:ext>
            </a:extLst>
          </p:cNvPr>
          <p:cNvSpPr/>
          <p:nvPr/>
        </p:nvSpPr>
        <p:spPr>
          <a:xfrm>
            <a:off x="6933167" y="3622566"/>
            <a:ext cx="417857" cy="517071"/>
          </a:xfrm>
          <a:custGeom>
            <a:avLst/>
            <a:gdLst>
              <a:gd name="connsiteX0" fmla="*/ 371475 w 1600200"/>
              <a:gd name="connsiteY0" fmla="*/ 0 h 1857375"/>
              <a:gd name="connsiteX1" fmla="*/ 628650 w 1600200"/>
              <a:gd name="connsiteY1" fmla="*/ 523875 h 1857375"/>
              <a:gd name="connsiteX2" fmla="*/ 400050 w 1600200"/>
              <a:gd name="connsiteY2" fmla="*/ 561975 h 1857375"/>
              <a:gd name="connsiteX3" fmla="*/ 1019175 w 1600200"/>
              <a:gd name="connsiteY3" fmla="*/ 1438275 h 1857375"/>
              <a:gd name="connsiteX4" fmla="*/ 1219200 w 1600200"/>
              <a:gd name="connsiteY4" fmla="*/ 1238250 h 1857375"/>
              <a:gd name="connsiteX5" fmla="*/ 1600200 w 1600200"/>
              <a:gd name="connsiteY5" fmla="*/ 1666875 h 1857375"/>
              <a:gd name="connsiteX6" fmla="*/ 1038225 w 1600200"/>
              <a:gd name="connsiteY6" fmla="*/ 1857375 h 1857375"/>
              <a:gd name="connsiteX7" fmla="*/ 0 w 1600200"/>
              <a:gd name="connsiteY7" fmla="*/ 314325 h 1857375"/>
              <a:gd name="connsiteX8" fmla="*/ 371475 w 1600200"/>
              <a:gd name="connsiteY8" fmla="*/ 0 h 1857375"/>
              <a:gd name="connsiteX0" fmla="*/ 371475 w 1600200"/>
              <a:gd name="connsiteY0" fmla="*/ 0 h 1917951"/>
              <a:gd name="connsiteX1" fmla="*/ 628650 w 1600200"/>
              <a:gd name="connsiteY1" fmla="*/ 584451 h 1917951"/>
              <a:gd name="connsiteX2" fmla="*/ 400050 w 1600200"/>
              <a:gd name="connsiteY2" fmla="*/ 622551 h 1917951"/>
              <a:gd name="connsiteX3" fmla="*/ 1019175 w 1600200"/>
              <a:gd name="connsiteY3" fmla="*/ 1498851 h 1917951"/>
              <a:gd name="connsiteX4" fmla="*/ 1219200 w 1600200"/>
              <a:gd name="connsiteY4" fmla="*/ 1298826 h 1917951"/>
              <a:gd name="connsiteX5" fmla="*/ 1600200 w 1600200"/>
              <a:gd name="connsiteY5" fmla="*/ 1727451 h 1917951"/>
              <a:gd name="connsiteX6" fmla="*/ 1038225 w 1600200"/>
              <a:gd name="connsiteY6" fmla="*/ 1917951 h 1917951"/>
              <a:gd name="connsiteX7" fmla="*/ 0 w 1600200"/>
              <a:gd name="connsiteY7" fmla="*/ 374901 h 1917951"/>
              <a:gd name="connsiteX8" fmla="*/ 371475 w 1600200"/>
              <a:gd name="connsiteY8" fmla="*/ 0 h 1917951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544 h 1919495"/>
              <a:gd name="connsiteX1" fmla="*/ 628650 w 1600200"/>
              <a:gd name="connsiteY1" fmla="*/ 585995 h 1919495"/>
              <a:gd name="connsiteX2" fmla="*/ 400050 w 1600200"/>
              <a:gd name="connsiteY2" fmla="*/ 624095 h 1919495"/>
              <a:gd name="connsiteX3" fmla="*/ 1019175 w 1600200"/>
              <a:gd name="connsiteY3" fmla="*/ 1500395 h 1919495"/>
              <a:gd name="connsiteX4" fmla="*/ 1219200 w 1600200"/>
              <a:gd name="connsiteY4" fmla="*/ 1300370 h 1919495"/>
              <a:gd name="connsiteX5" fmla="*/ 1600200 w 1600200"/>
              <a:gd name="connsiteY5" fmla="*/ 1728995 h 1919495"/>
              <a:gd name="connsiteX6" fmla="*/ 1038225 w 1600200"/>
              <a:gd name="connsiteY6" fmla="*/ 1919495 h 1919495"/>
              <a:gd name="connsiteX7" fmla="*/ 0 w 1600200"/>
              <a:gd name="connsiteY7" fmla="*/ 376445 h 1919495"/>
              <a:gd name="connsiteX8" fmla="*/ 371475 w 1600200"/>
              <a:gd name="connsiteY8" fmla="*/ 1544 h 1919495"/>
              <a:gd name="connsiteX0" fmla="*/ 371475 w 1600200"/>
              <a:gd name="connsiteY0" fmla="*/ 1487 h 1919438"/>
              <a:gd name="connsiteX1" fmla="*/ 568075 w 1600200"/>
              <a:gd name="connsiteY1" fmla="*/ 603245 h 1919438"/>
              <a:gd name="connsiteX2" fmla="*/ 400050 w 1600200"/>
              <a:gd name="connsiteY2" fmla="*/ 624038 h 1919438"/>
              <a:gd name="connsiteX3" fmla="*/ 1019175 w 1600200"/>
              <a:gd name="connsiteY3" fmla="*/ 1500338 h 1919438"/>
              <a:gd name="connsiteX4" fmla="*/ 1219200 w 1600200"/>
              <a:gd name="connsiteY4" fmla="*/ 1300313 h 1919438"/>
              <a:gd name="connsiteX5" fmla="*/ 1600200 w 1600200"/>
              <a:gd name="connsiteY5" fmla="*/ 1728938 h 1919438"/>
              <a:gd name="connsiteX6" fmla="*/ 1038225 w 1600200"/>
              <a:gd name="connsiteY6" fmla="*/ 1919438 h 1919438"/>
              <a:gd name="connsiteX7" fmla="*/ 0 w 1600200"/>
              <a:gd name="connsiteY7" fmla="*/ 376388 h 1919438"/>
              <a:gd name="connsiteX8" fmla="*/ 371475 w 1600200"/>
              <a:gd name="connsiteY8" fmla="*/ 1487 h 1919438"/>
              <a:gd name="connsiteX0" fmla="*/ 371475 w 1600200"/>
              <a:gd name="connsiteY0" fmla="*/ 1032 h 1918983"/>
              <a:gd name="connsiteX1" fmla="*/ 568075 w 1600200"/>
              <a:gd name="connsiteY1" fmla="*/ 602790 h 1918983"/>
              <a:gd name="connsiteX2" fmla="*/ 400050 w 1600200"/>
              <a:gd name="connsiteY2" fmla="*/ 623583 h 1918983"/>
              <a:gd name="connsiteX3" fmla="*/ 1019175 w 1600200"/>
              <a:gd name="connsiteY3" fmla="*/ 1499883 h 1918983"/>
              <a:gd name="connsiteX4" fmla="*/ 1219200 w 1600200"/>
              <a:gd name="connsiteY4" fmla="*/ 1299858 h 1918983"/>
              <a:gd name="connsiteX5" fmla="*/ 1600200 w 1600200"/>
              <a:gd name="connsiteY5" fmla="*/ 1728483 h 1918983"/>
              <a:gd name="connsiteX6" fmla="*/ 1038225 w 1600200"/>
              <a:gd name="connsiteY6" fmla="*/ 1918983 h 1918983"/>
              <a:gd name="connsiteX7" fmla="*/ 0 w 1600200"/>
              <a:gd name="connsiteY7" fmla="*/ 375933 h 1918983"/>
              <a:gd name="connsiteX8" fmla="*/ 371475 w 1600200"/>
              <a:gd name="connsiteY8" fmla="*/ 1032 h 1918983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0050 w 1600200"/>
              <a:gd name="connsiteY2" fmla="*/ 623669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8703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59666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70138 w 1600200"/>
              <a:gd name="connsiteY3" fmla="*/ 1517276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0522 w 1600200"/>
              <a:gd name="connsiteY3" fmla="*/ 1534584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96099 w 1600200"/>
              <a:gd name="connsiteY3" fmla="*/ 1546122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588662"/>
              <a:gd name="connsiteY0" fmla="*/ 1118 h 1919069"/>
              <a:gd name="connsiteX1" fmla="*/ 568075 w 1588662"/>
              <a:gd name="connsiteY1" fmla="*/ 602876 h 1919069"/>
              <a:gd name="connsiteX2" fmla="*/ 374089 w 1588662"/>
              <a:gd name="connsiteY2" fmla="*/ 646744 h 1919069"/>
              <a:gd name="connsiteX3" fmla="*/ 987445 w 1588662"/>
              <a:gd name="connsiteY3" fmla="*/ 1528815 h 1919069"/>
              <a:gd name="connsiteX4" fmla="*/ 1173048 w 1588662"/>
              <a:gd name="connsiteY4" fmla="*/ 1311482 h 1919069"/>
              <a:gd name="connsiteX5" fmla="*/ 1588662 w 1588662"/>
              <a:gd name="connsiteY5" fmla="*/ 1699723 h 1919069"/>
              <a:gd name="connsiteX6" fmla="*/ 1038225 w 1588662"/>
              <a:gd name="connsiteY6" fmla="*/ 1919069 h 1919069"/>
              <a:gd name="connsiteX7" fmla="*/ 0 w 1588662"/>
              <a:gd name="connsiteY7" fmla="*/ 376019 h 1919069"/>
              <a:gd name="connsiteX8" fmla="*/ 371475 w 1588662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46976"/>
              <a:gd name="connsiteX1" fmla="*/ 568075 w 1596260"/>
              <a:gd name="connsiteY1" fmla="*/ 602876 h 1946976"/>
              <a:gd name="connsiteX2" fmla="*/ 374089 w 1596260"/>
              <a:gd name="connsiteY2" fmla="*/ 646744 h 1946976"/>
              <a:gd name="connsiteX3" fmla="*/ 987445 w 1596260"/>
              <a:gd name="connsiteY3" fmla="*/ 1528815 h 1946976"/>
              <a:gd name="connsiteX4" fmla="*/ 1173048 w 1596260"/>
              <a:gd name="connsiteY4" fmla="*/ 1311482 h 1946976"/>
              <a:gd name="connsiteX5" fmla="*/ 1588662 w 1596260"/>
              <a:gd name="connsiteY5" fmla="*/ 1699723 h 1946976"/>
              <a:gd name="connsiteX6" fmla="*/ 1038225 w 1596260"/>
              <a:gd name="connsiteY6" fmla="*/ 1919069 h 1946976"/>
              <a:gd name="connsiteX7" fmla="*/ 0 w 1596260"/>
              <a:gd name="connsiteY7" fmla="*/ 376019 h 1946976"/>
              <a:gd name="connsiteX8" fmla="*/ 371475 w 1596260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33976 w 1558761"/>
              <a:gd name="connsiteY0" fmla="*/ 1118 h 1946976"/>
              <a:gd name="connsiteX1" fmla="*/ 530576 w 1558761"/>
              <a:gd name="connsiteY1" fmla="*/ 602876 h 1946976"/>
              <a:gd name="connsiteX2" fmla="*/ 336590 w 1558761"/>
              <a:gd name="connsiteY2" fmla="*/ 646744 h 1946976"/>
              <a:gd name="connsiteX3" fmla="*/ 949946 w 1558761"/>
              <a:gd name="connsiteY3" fmla="*/ 1528815 h 1946976"/>
              <a:gd name="connsiteX4" fmla="*/ 1135549 w 1558761"/>
              <a:gd name="connsiteY4" fmla="*/ 1311482 h 1946976"/>
              <a:gd name="connsiteX5" fmla="*/ 1551163 w 1558761"/>
              <a:gd name="connsiteY5" fmla="*/ 1699723 h 1946976"/>
              <a:gd name="connsiteX6" fmla="*/ 1000726 w 1558761"/>
              <a:gd name="connsiteY6" fmla="*/ 1919069 h 1946976"/>
              <a:gd name="connsiteX7" fmla="*/ 0 w 1558761"/>
              <a:gd name="connsiteY7" fmla="*/ 390441 h 1946976"/>
              <a:gd name="connsiteX8" fmla="*/ 333976 w 1558761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44260 w 1560662"/>
              <a:gd name="connsiteY2" fmla="*/ 655398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96 h 1946054"/>
              <a:gd name="connsiteX1" fmla="*/ 532477 w 1560662"/>
              <a:gd name="connsiteY1" fmla="*/ 601954 h 1946054"/>
              <a:gd name="connsiteX2" fmla="*/ 344260 w 1560662"/>
              <a:gd name="connsiteY2" fmla="*/ 654476 h 1946054"/>
              <a:gd name="connsiteX3" fmla="*/ 951847 w 1560662"/>
              <a:gd name="connsiteY3" fmla="*/ 1527893 h 1946054"/>
              <a:gd name="connsiteX4" fmla="*/ 1137450 w 1560662"/>
              <a:gd name="connsiteY4" fmla="*/ 1310560 h 1946054"/>
              <a:gd name="connsiteX5" fmla="*/ 1553064 w 1560662"/>
              <a:gd name="connsiteY5" fmla="*/ 1698801 h 1946054"/>
              <a:gd name="connsiteX6" fmla="*/ 1002627 w 1560662"/>
              <a:gd name="connsiteY6" fmla="*/ 1918147 h 1946054"/>
              <a:gd name="connsiteX7" fmla="*/ 1901 w 1560662"/>
              <a:gd name="connsiteY7" fmla="*/ 389519 h 1946054"/>
              <a:gd name="connsiteX8" fmla="*/ 335877 w 1560662"/>
              <a:gd name="connsiteY8" fmla="*/ 196 h 1946054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5431" h="1937121">
                <a:moveTo>
                  <a:pt x="332898" y="199"/>
                </a:moveTo>
                <a:cubicBezTo>
                  <a:pt x="480797" y="-12106"/>
                  <a:pt x="712130" y="551085"/>
                  <a:pt x="532477" y="593021"/>
                </a:cubicBezTo>
                <a:lnTo>
                  <a:pt x="344260" y="645543"/>
                </a:lnTo>
                <a:cubicBezTo>
                  <a:pt x="475639" y="1163599"/>
                  <a:pt x="690666" y="1300897"/>
                  <a:pt x="951847" y="1518960"/>
                </a:cubicBezTo>
                <a:cubicBezTo>
                  <a:pt x="1003138" y="1396518"/>
                  <a:pt x="1042046" y="1291100"/>
                  <a:pt x="1137450" y="1301627"/>
                </a:cubicBezTo>
                <a:cubicBezTo>
                  <a:pt x="1276950" y="1299313"/>
                  <a:pt x="1636332" y="1564228"/>
                  <a:pt x="1553064" y="1689868"/>
                </a:cubicBezTo>
                <a:cubicBezTo>
                  <a:pt x="1389777" y="1941825"/>
                  <a:pt x="1145722" y="1971673"/>
                  <a:pt x="1002627" y="1909214"/>
                </a:cubicBezTo>
                <a:cubicBezTo>
                  <a:pt x="545977" y="1690048"/>
                  <a:pt x="-37590" y="1110316"/>
                  <a:pt x="1901" y="380586"/>
                </a:cubicBezTo>
                <a:cubicBezTo>
                  <a:pt x="36305" y="148891"/>
                  <a:pt x="133416" y="23363"/>
                  <a:pt x="332898" y="1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5" name="Rectangle 36">
            <a:extLst>
              <a:ext uri="{FF2B5EF4-FFF2-40B4-BE49-F238E27FC236}">
                <a16:creationId xmlns:a16="http://schemas.microsoft.com/office/drawing/2014/main" xmlns="" id="{11A06711-0A15-47E5-AAA2-F0E6DC05BD1B}"/>
              </a:ext>
            </a:extLst>
          </p:cNvPr>
          <p:cNvSpPr/>
          <p:nvPr/>
        </p:nvSpPr>
        <p:spPr>
          <a:xfrm>
            <a:off x="3331549" y="4690875"/>
            <a:ext cx="586136" cy="489963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6" name="Rounded Rectangle 27">
            <a:extLst>
              <a:ext uri="{FF2B5EF4-FFF2-40B4-BE49-F238E27FC236}">
                <a16:creationId xmlns:a16="http://schemas.microsoft.com/office/drawing/2014/main" xmlns="" id="{7A5ED58F-9964-4886-8BFC-E301F23293AB}"/>
              </a:ext>
            </a:extLst>
          </p:cNvPr>
          <p:cNvSpPr/>
          <p:nvPr/>
        </p:nvSpPr>
        <p:spPr>
          <a:xfrm>
            <a:off x="6483264" y="1530706"/>
            <a:ext cx="605315" cy="464964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7" name="Rounded Rectangle 7">
            <a:extLst>
              <a:ext uri="{FF2B5EF4-FFF2-40B4-BE49-F238E27FC236}">
                <a16:creationId xmlns:a16="http://schemas.microsoft.com/office/drawing/2014/main" xmlns="" id="{7D6C3C70-FD86-419A-8B89-365FC328FB88}"/>
              </a:ext>
            </a:extLst>
          </p:cNvPr>
          <p:cNvSpPr/>
          <p:nvPr/>
        </p:nvSpPr>
        <p:spPr>
          <a:xfrm>
            <a:off x="7424440" y="1497640"/>
            <a:ext cx="615416" cy="53109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8" name="Chord 15">
            <a:extLst>
              <a:ext uri="{FF2B5EF4-FFF2-40B4-BE49-F238E27FC236}">
                <a16:creationId xmlns:a16="http://schemas.microsoft.com/office/drawing/2014/main" xmlns="" id="{42E9D490-3DD3-4F66-B124-FE910E0FACBF}"/>
              </a:ext>
            </a:extLst>
          </p:cNvPr>
          <p:cNvSpPr/>
          <p:nvPr/>
        </p:nvSpPr>
        <p:spPr>
          <a:xfrm>
            <a:off x="9291449" y="1454048"/>
            <a:ext cx="283580" cy="618280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9" name="Rectangle 16">
            <a:extLst>
              <a:ext uri="{FF2B5EF4-FFF2-40B4-BE49-F238E27FC236}">
                <a16:creationId xmlns:a16="http://schemas.microsoft.com/office/drawing/2014/main" xmlns="" id="{F1978DC7-2159-40E0-A5D4-88F414868797}"/>
              </a:ext>
            </a:extLst>
          </p:cNvPr>
          <p:cNvSpPr/>
          <p:nvPr/>
        </p:nvSpPr>
        <p:spPr>
          <a:xfrm>
            <a:off x="4260589" y="4733626"/>
            <a:ext cx="615416" cy="404460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0" name="Rounded Rectangle 6">
            <a:extLst>
              <a:ext uri="{FF2B5EF4-FFF2-40B4-BE49-F238E27FC236}">
                <a16:creationId xmlns:a16="http://schemas.microsoft.com/office/drawing/2014/main" xmlns="" id="{48E90455-C4C4-4792-86FF-218C5EFE04F0}"/>
              </a:ext>
            </a:extLst>
          </p:cNvPr>
          <p:cNvSpPr/>
          <p:nvPr/>
        </p:nvSpPr>
        <p:spPr>
          <a:xfrm>
            <a:off x="3303881" y="3732650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1" name="Rounded Rectangle 6">
            <a:extLst>
              <a:ext uri="{FF2B5EF4-FFF2-40B4-BE49-F238E27FC236}">
                <a16:creationId xmlns:a16="http://schemas.microsoft.com/office/drawing/2014/main" xmlns="" id="{8329069E-6F6C-4466-BEA3-223D7C56FECC}"/>
              </a:ext>
            </a:extLst>
          </p:cNvPr>
          <p:cNvSpPr/>
          <p:nvPr/>
        </p:nvSpPr>
        <p:spPr>
          <a:xfrm>
            <a:off x="4211203" y="3732650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2" name="Rounded Rectangle 6">
            <a:extLst>
              <a:ext uri="{FF2B5EF4-FFF2-40B4-BE49-F238E27FC236}">
                <a16:creationId xmlns:a16="http://schemas.microsoft.com/office/drawing/2014/main" xmlns="" id="{740CC869-4793-4E41-A92A-FDB14A2B194C}"/>
              </a:ext>
            </a:extLst>
          </p:cNvPr>
          <p:cNvSpPr/>
          <p:nvPr/>
        </p:nvSpPr>
        <p:spPr>
          <a:xfrm>
            <a:off x="5118525" y="3732650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3" name="Rounded Rectangle 6">
            <a:extLst>
              <a:ext uri="{FF2B5EF4-FFF2-40B4-BE49-F238E27FC236}">
                <a16:creationId xmlns:a16="http://schemas.microsoft.com/office/drawing/2014/main" xmlns="" id="{17C1EAE2-459E-491D-81FC-F8924F353B13}"/>
              </a:ext>
            </a:extLst>
          </p:cNvPr>
          <p:cNvSpPr/>
          <p:nvPr/>
        </p:nvSpPr>
        <p:spPr>
          <a:xfrm>
            <a:off x="6025845" y="3732650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240385" y="234376"/>
                </a:moveTo>
                <a:lnTo>
                  <a:pt x="2744441" y="234376"/>
                </a:lnTo>
                <a:lnTo>
                  <a:pt x="2744441" y="1314376"/>
                </a:lnTo>
                <a:lnTo>
                  <a:pt x="2240385" y="1314376"/>
                </a:ln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4" name="Teardrop 6">
            <a:extLst>
              <a:ext uri="{FF2B5EF4-FFF2-40B4-BE49-F238E27FC236}">
                <a16:creationId xmlns:a16="http://schemas.microsoft.com/office/drawing/2014/main" xmlns="" id="{3FF8E6D1-A5CA-4857-BFE4-E947E4F2F934}"/>
              </a:ext>
            </a:extLst>
          </p:cNvPr>
          <p:cNvSpPr/>
          <p:nvPr/>
        </p:nvSpPr>
        <p:spPr>
          <a:xfrm rot="8100000">
            <a:off x="9224502" y="3672362"/>
            <a:ext cx="417475" cy="417476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5" name="Donut 24">
            <a:extLst>
              <a:ext uri="{FF2B5EF4-FFF2-40B4-BE49-F238E27FC236}">
                <a16:creationId xmlns:a16="http://schemas.microsoft.com/office/drawing/2014/main" xmlns="" id="{2358F6B7-5407-478C-BBCE-24DB33354B70}"/>
              </a:ext>
            </a:extLst>
          </p:cNvPr>
          <p:cNvSpPr/>
          <p:nvPr/>
        </p:nvSpPr>
        <p:spPr>
          <a:xfrm>
            <a:off x="3940413" y="2526595"/>
            <a:ext cx="617508" cy="622535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26" name="Chord 38">
            <a:extLst>
              <a:ext uri="{FF2B5EF4-FFF2-40B4-BE49-F238E27FC236}">
                <a16:creationId xmlns:a16="http://schemas.microsoft.com/office/drawing/2014/main" xmlns="" id="{284AD387-FD7A-4FAE-86E7-99768FD2F34F}"/>
              </a:ext>
            </a:extLst>
          </p:cNvPr>
          <p:cNvSpPr/>
          <p:nvPr/>
        </p:nvSpPr>
        <p:spPr>
          <a:xfrm>
            <a:off x="4900257" y="2526068"/>
            <a:ext cx="484927" cy="623588"/>
          </a:xfrm>
          <a:custGeom>
            <a:avLst/>
            <a:gdLst/>
            <a:ahLst/>
            <a:cxnLst/>
            <a:rect l="l" t="t" r="r" b="b"/>
            <a:pathLst>
              <a:path w="2519554" h="3240000">
                <a:moveTo>
                  <a:pt x="1259778" y="0"/>
                </a:moveTo>
                <a:cubicBezTo>
                  <a:pt x="1299543" y="0"/>
                  <a:pt x="1331778" y="32235"/>
                  <a:pt x="1331778" y="72000"/>
                </a:cubicBezTo>
                <a:lnTo>
                  <a:pt x="1331778" y="292696"/>
                </a:lnTo>
                <a:cubicBezTo>
                  <a:pt x="1526887" y="301316"/>
                  <a:pt x="1719796" y="357828"/>
                  <a:pt x="1894309" y="459601"/>
                </a:cubicBezTo>
                <a:cubicBezTo>
                  <a:pt x="2284331" y="687055"/>
                  <a:pt x="2522839" y="1105809"/>
                  <a:pt x="2519520" y="1557297"/>
                </a:cubicBezTo>
                <a:lnTo>
                  <a:pt x="2509882" y="1557270"/>
                </a:lnTo>
                <a:cubicBezTo>
                  <a:pt x="2413806" y="1435449"/>
                  <a:pt x="2264527" y="1358626"/>
                  <a:pt x="2097304" y="1358626"/>
                </a:cubicBezTo>
                <a:cubicBezTo>
                  <a:pt x="1931567" y="1358626"/>
                  <a:pt x="1783455" y="1434091"/>
                  <a:pt x="1688484" y="1554913"/>
                </a:cubicBezTo>
                <a:lnTo>
                  <a:pt x="1657888" y="1554825"/>
                </a:lnTo>
                <a:cubicBezTo>
                  <a:pt x="1579123" y="1454657"/>
                  <a:pt x="1463823" y="1385682"/>
                  <a:pt x="1331778" y="1368008"/>
                </a:cubicBezTo>
                <a:lnTo>
                  <a:pt x="1331778" y="2507895"/>
                </a:lnTo>
                <a:lnTo>
                  <a:pt x="1356113" y="2507895"/>
                </a:lnTo>
                <a:lnTo>
                  <a:pt x="1356113" y="2868215"/>
                </a:lnTo>
                <a:lnTo>
                  <a:pt x="1353558" y="2868215"/>
                </a:lnTo>
                <a:cubicBezTo>
                  <a:pt x="1347515" y="3074779"/>
                  <a:pt x="1177830" y="3240000"/>
                  <a:pt x="969556" y="3240000"/>
                </a:cubicBezTo>
                <a:cubicBezTo>
                  <a:pt x="759529" y="3240000"/>
                  <a:pt x="588743" y="3071985"/>
                  <a:pt x="585029" y="2863014"/>
                </a:cubicBezTo>
                <a:cubicBezTo>
                  <a:pt x="584214" y="2861474"/>
                  <a:pt x="584183" y="2859896"/>
                  <a:pt x="584183" y="2858310"/>
                </a:cubicBezTo>
                <a:lnTo>
                  <a:pt x="584422" y="2856985"/>
                </a:lnTo>
                <a:cubicBezTo>
                  <a:pt x="584186" y="2856201"/>
                  <a:pt x="584184" y="2855415"/>
                  <a:pt x="584184" y="2854628"/>
                </a:cubicBezTo>
                <a:lnTo>
                  <a:pt x="584846" y="2854628"/>
                </a:lnTo>
                <a:cubicBezTo>
                  <a:pt x="585977" y="2797047"/>
                  <a:pt x="628115" y="2750982"/>
                  <a:pt x="679843" y="2750982"/>
                </a:cubicBezTo>
                <a:cubicBezTo>
                  <a:pt x="731571" y="2750982"/>
                  <a:pt x="773709" y="2797047"/>
                  <a:pt x="774841" y="2854628"/>
                </a:cubicBezTo>
                <a:lnTo>
                  <a:pt x="776870" y="2854628"/>
                </a:lnTo>
                <a:cubicBezTo>
                  <a:pt x="776870" y="2961046"/>
                  <a:pt x="863138" y="3047314"/>
                  <a:pt x="969556" y="3047314"/>
                </a:cubicBezTo>
                <a:cubicBezTo>
                  <a:pt x="1075974" y="3047314"/>
                  <a:pt x="1162242" y="2961046"/>
                  <a:pt x="1162242" y="2854628"/>
                </a:cubicBezTo>
                <a:lnTo>
                  <a:pt x="1163439" y="2854628"/>
                </a:lnTo>
                <a:lnTo>
                  <a:pt x="1163439" y="2507895"/>
                </a:lnTo>
                <a:lnTo>
                  <a:pt x="1187778" y="2507895"/>
                </a:lnTo>
                <a:lnTo>
                  <a:pt x="1187778" y="1365548"/>
                </a:lnTo>
                <a:cubicBezTo>
                  <a:pt x="1048083" y="1378241"/>
                  <a:pt x="925400" y="1448176"/>
                  <a:pt x="842602" y="1552487"/>
                </a:cubicBezTo>
                <a:lnTo>
                  <a:pt x="807450" y="1552386"/>
                </a:lnTo>
                <a:cubicBezTo>
                  <a:pt x="712615" y="1432960"/>
                  <a:pt x="565486" y="1358626"/>
                  <a:pt x="400996" y="1358626"/>
                </a:cubicBezTo>
                <a:cubicBezTo>
                  <a:pt x="240343" y="1358626"/>
                  <a:pt x="96251" y="1429532"/>
                  <a:pt x="0" y="1543232"/>
                </a:cubicBezTo>
                <a:cubicBezTo>
                  <a:pt x="1264" y="1094357"/>
                  <a:pt x="241710" y="680052"/>
                  <a:pt x="631054" y="455977"/>
                </a:cubicBezTo>
                <a:cubicBezTo>
                  <a:pt x="804121" y="356374"/>
                  <a:pt x="994908" y="301092"/>
                  <a:pt x="1187778" y="292721"/>
                </a:cubicBezTo>
                <a:lnTo>
                  <a:pt x="1187778" y="72000"/>
                </a:lnTo>
                <a:cubicBezTo>
                  <a:pt x="1187778" y="32235"/>
                  <a:pt x="1220013" y="0"/>
                  <a:pt x="12597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7" name="Heart 38">
            <a:extLst>
              <a:ext uri="{FF2B5EF4-FFF2-40B4-BE49-F238E27FC236}">
                <a16:creationId xmlns:a16="http://schemas.microsoft.com/office/drawing/2014/main" xmlns="" id="{07191768-391A-445C-9738-68FC969D5D3B}"/>
              </a:ext>
            </a:extLst>
          </p:cNvPr>
          <p:cNvSpPr/>
          <p:nvPr/>
        </p:nvSpPr>
        <p:spPr>
          <a:xfrm>
            <a:off x="5603126" y="1491052"/>
            <a:ext cx="544275" cy="544275"/>
          </a:xfrm>
          <a:prstGeom prst="hear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8" name="Round Same Side Corner Rectangle 19">
            <a:extLst>
              <a:ext uri="{FF2B5EF4-FFF2-40B4-BE49-F238E27FC236}">
                <a16:creationId xmlns:a16="http://schemas.microsoft.com/office/drawing/2014/main" xmlns="" id="{4F6F0E8F-9F3A-4C37-B8FA-77940D946D49}"/>
              </a:ext>
            </a:extLst>
          </p:cNvPr>
          <p:cNvSpPr/>
          <p:nvPr/>
        </p:nvSpPr>
        <p:spPr>
          <a:xfrm>
            <a:off x="8468769" y="5667044"/>
            <a:ext cx="411706" cy="508675"/>
          </a:xfrm>
          <a:custGeom>
            <a:avLst/>
            <a:gdLst/>
            <a:ahLst/>
            <a:cxnLst/>
            <a:rect l="l" t="t" r="r" b="b"/>
            <a:pathLst>
              <a:path w="2600931" h="3213524">
                <a:moveTo>
                  <a:pt x="1304260" y="0"/>
                </a:moveTo>
                <a:cubicBezTo>
                  <a:pt x="1403671" y="0"/>
                  <a:pt x="1484260" y="80589"/>
                  <a:pt x="1484260" y="180000"/>
                </a:cubicBezTo>
                <a:lnTo>
                  <a:pt x="1484260" y="412061"/>
                </a:lnTo>
                <a:lnTo>
                  <a:pt x="2330931" y="412061"/>
                </a:lnTo>
                <a:lnTo>
                  <a:pt x="2600931" y="682061"/>
                </a:lnTo>
                <a:lnTo>
                  <a:pt x="2330931" y="952061"/>
                </a:lnTo>
                <a:lnTo>
                  <a:pt x="1484260" y="952061"/>
                </a:lnTo>
                <a:lnTo>
                  <a:pt x="1484260" y="1110244"/>
                </a:lnTo>
                <a:lnTo>
                  <a:pt x="2375646" y="1110244"/>
                </a:lnTo>
                <a:lnTo>
                  <a:pt x="2375646" y="1650244"/>
                </a:lnTo>
                <a:lnTo>
                  <a:pt x="1484260" y="1650244"/>
                </a:lnTo>
                <a:lnTo>
                  <a:pt x="1484260" y="3213524"/>
                </a:lnTo>
                <a:lnTo>
                  <a:pt x="1124260" y="3213524"/>
                </a:lnTo>
                <a:lnTo>
                  <a:pt x="1124260" y="1650244"/>
                </a:lnTo>
                <a:lnTo>
                  <a:pt x="270000" y="1650244"/>
                </a:lnTo>
                <a:lnTo>
                  <a:pt x="0" y="1380244"/>
                </a:lnTo>
                <a:lnTo>
                  <a:pt x="270000" y="1110244"/>
                </a:lnTo>
                <a:lnTo>
                  <a:pt x="1124260" y="1110244"/>
                </a:lnTo>
                <a:lnTo>
                  <a:pt x="1124260" y="952061"/>
                </a:lnTo>
                <a:lnTo>
                  <a:pt x="224931" y="952061"/>
                </a:lnTo>
                <a:lnTo>
                  <a:pt x="224931" y="412061"/>
                </a:lnTo>
                <a:lnTo>
                  <a:pt x="1124260" y="412061"/>
                </a:lnTo>
                <a:lnTo>
                  <a:pt x="1124260" y="180000"/>
                </a:lnTo>
                <a:cubicBezTo>
                  <a:pt x="1124260" y="80589"/>
                  <a:pt x="1204849" y="0"/>
                  <a:pt x="130426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9" name="Rectangle 23">
            <a:extLst>
              <a:ext uri="{FF2B5EF4-FFF2-40B4-BE49-F238E27FC236}">
                <a16:creationId xmlns:a16="http://schemas.microsoft.com/office/drawing/2014/main" xmlns="" id="{411254AD-C704-4DA8-B5ED-2CB7E0E42884}"/>
              </a:ext>
            </a:extLst>
          </p:cNvPr>
          <p:cNvSpPr/>
          <p:nvPr/>
        </p:nvSpPr>
        <p:spPr>
          <a:xfrm>
            <a:off x="2409139" y="5721942"/>
            <a:ext cx="678102" cy="398876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0" name="Oval 31">
            <a:extLst>
              <a:ext uri="{FF2B5EF4-FFF2-40B4-BE49-F238E27FC236}">
                <a16:creationId xmlns:a16="http://schemas.microsoft.com/office/drawing/2014/main" xmlns="" id="{9CEA4298-5C72-495F-935E-04B7A42F93E1}"/>
              </a:ext>
            </a:extLst>
          </p:cNvPr>
          <p:cNvSpPr/>
          <p:nvPr/>
        </p:nvSpPr>
        <p:spPr>
          <a:xfrm>
            <a:off x="6831839" y="5666754"/>
            <a:ext cx="504505" cy="509254"/>
          </a:xfrm>
          <a:custGeom>
            <a:avLst/>
            <a:gdLst/>
            <a:ahLst/>
            <a:cxnLst/>
            <a:rect l="l" t="t" r="r" b="b"/>
            <a:pathLst>
              <a:path w="3187187" h="3217189">
                <a:moveTo>
                  <a:pt x="2136560" y="2669280"/>
                </a:moveTo>
                <a:cubicBezTo>
                  <a:pt x="2154235" y="2662847"/>
                  <a:pt x="2173778" y="2671961"/>
                  <a:pt x="2180211" y="2689635"/>
                </a:cubicBezTo>
                <a:lnTo>
                  <a:pt x="2338628" y="3124881"/>
                </a:lnTo>
                <a:cubicBezTo>
                  <a:pt x="2345061" y="3142556"/>
                  <a:pt x="2335948" y="3162099"/>
                  <a:pt x="2318273" y="3168533"/>
                </a:cubicBezTo>
                <a:lnTo>
                  <a:pt x="2190259" y="3215126"/>
                </a:lnTo>
                <a:cubicBezTo>
                  <a:pt x="2172585" y="3221559"/>
                  <a:pt x="2153041" y="3212445"/>
                  <a:pt x="2146608" y="3194771"/>
                </a:cubicBezTo>
                <a:lnTo>
                  <a:pt x="1988192" y="2759525"/>
                </a:lnTo>
                <a:cubicBezTo>
                  <a:pt x="1981759" y="2741850"/>
                  <a:pt x="1990872" y="2722307"/>
                  <a:pt x="2008547" y="2715873"/>
                </a:cubicBezTo>
                <a:close/>
                <a:moveTo>
                  <a:pt x="1050626" y="2669280"/>
                </a:moveTo>
                <a:lnTo>
                  <a:pt x="1178640" y="2715873"/>
                </a:lnTo>
                <a:cubicBezTo>
                  <a:pt x="1196314" y="2722307"/>
                  <a:pt x="1205428" y="2741850"/>
                  <a:pt x="1198995" y="2759525"/>
                </a:cubicBezTo>
                <a:lnTo>
                  <a:pt x="1040578" y="3194771"/>
                </a:lnTo>
                <a:cubicBezTo>
                  <a:pt x="1034145" y="3212445"/>
                  <a:pt x="1014601" y="3221559"/>
                  <a:pt x="996927" y="3215126"/>
                </a:cubicBezTo>
                <a:lnTo>
                  <a:pt x="868913" y="3168533"/>
                </a:lnTo>
                <a:cubicBezTo>
                  <a:pt x="851239" y="3162099"/>
                  <a:pt x="842125" y="3142556"/>
                  <a:pt x="848558" y="3124881"/>
                </a:cubicBezTo>
                <a:lnTo>
                  <a:pt x="1006975" y="2689635"/>
                </a:lnTo>
                <a:cubicBezTo>
                  <a:pt x="1013408" y="2671961"/>
                  <a:pt x="1032952" y="2662847"/>
                  <a:pt x="1050626" y="2669280"/>
                </a:cubicBezTo>
                <a:close/>
                <a:moveTo>
                  <a:pt x="2647909" y="2029882"/>
                </a:moveTo>
                <a:cubicBezTo>
                  <a:pt x="2656328" y="2027626"/>
                  <a:pt x="2665608" y="2028582"/>
                  <a:pt x="2673752" y="2033284"/>
                </a:cubicBezTo>
                <a:lnTo>
                  <a:pt x="3074877" y="2264874"/>
                </a:lnTo>
                <a:cubicBezTo>
                  <a:pt x="3091166" y="2274278"/>
                  <a:pt x="3096747" y="2295107"/>
                  <a:pt x="3087343" y="2311396"/>
                </a:cubicBezTo>
                <a:lnTo>
                  <a:pt x="3019228" y="2429374"/>
                </a:lnTo>
                <a:cubicBezTo>
                  <a:pt x="3009824" y="2445663"/>
                  <a:pt x="2988995" y="2451244"/>
                  <a:pt x="2972706" y="2441840"/>
                </a:cubicBezTo>
                <a:lnTo>
                  <a:pt x="2571581" y="2210250"/>
                </a:lnTo>
                <a:cubicBezTo>
                  <a:pt x="2555292" y="2200846"/>
                  <a:pt x="2549710" y="2180017"/>
                  <a:pt x="2559115" y="2163728"/>
                </a:cubicBezTo>
                <a:lnTo>
                  <a:pt x="2627229" y="2045750"/>
                </a:lnTo>
                <a:cubicBezTo>
                  <a:pt x="2631932" y="2037605"/>
                  <a:pt x="2639490" y="2032138"/>
                  <a:pt x="2647909" y="2029882"/>
                </a:cubicBezTo>
                <a:close/>
                <a:moveTo>
                  <a:pt x="539277" y="2029882"/>
                </a:moveTo>
                <a:cubicBezTo>
                  <a:pt x="547696" y="2032138"/>
                  <a:pt x="555255" y="2037605"/>
                  <a:pt x="559957" y="2045750"/>
                </a:cubicBezTo>
                <a:lnTo>
                  <a:pt x="628071" y="2163728"/>
                </a:lnTo>
                <a:cubicBezTo>
                  <a:pt x="637476" y="2180017"/>
                  <a:pt x="631895" y="2200846"/>
                  <a:pt x="615606" y="2210250"/>
                </a:cubicBezTo>
                <a:lnTo>
                  <a:pt x="214481" y="2441840"/>
                </a:lnTo>
                <a:cubicBezTo>
                  <a:pt x="198192" y="2451244"/>
                  <a:pt x="177363" y="2445663"/>
                  <a:pt x="167958" y="2429374"/>
                </a:cubicBezTo>
                <a:lnTo>
                  <a:pt x="99844" y="2311396"/>
                </a:lnTo>
                <a:cubicBezTo>
                  <a:pt x="90439" y="2295107"/>
                  <a:pt x="96020" y="2274278"/>
                  <a:pt x="112309" y="2264874"/>
                </a:cubicBezTo>
                <a:lnTo>
                  <a:pt x="513434" y="2033284"/>
                </a:lnTo>
                <a:cubicBezTo>
                  <a:pt x="521579" y="2028582"/>
                  <a:pt x="530858" y="2027626"/>
                  <a:pt x="539277" y="2029882"/>
                </a:cubicBezTo>
                <a:close/>
                <a:moveTo>
                  <a:pt x="3094879" y="918289"/>
                </a:moveTo>
                <a:cubicBezTo>
                  <a:pt x="3112554" y="911856"/>
                  <a:pt x="3132097" y="920969"/>
                  <a:pt x="3138531" y="938644"/>
                </a:cubicBezTo>
                <a:lnTo>
                  <a:pt x="3185124" y="1066657"/>
                </a:lnTo>
                <a:cubicBezTo>
                  <a:pt x="3191557" y="1084332"/>
                  <a:pt x="3182443" y="1103875"/>
                  <a:pt x="3164769" y="1110308"/>
                </a:cubicBezTo>
                <a:lnTo>
                  <a:pt x="2729523" y="1268725"/>
                </a:lnTo>
                <a:cubicBezTo>
                  <a:pt x="2711848" y="1275158"/>
                  <a:pt x="2692304" y="1266045"/>
                  <a:pt x="2685871" y="1248370"/>
                </a:cubicBezTo>
                <a:lnTo>
                  <a:pt x="2639278" y="1120357"/>
                </a:lnTo>
                <a:cubicBezTo>
                  <a:pt x="2632845" y="1102682"/>
                  <a:pt x="2641959" y="1083138"/>
                  <a:pt x="2659633" y="1076705"/>
                </a:cubicBezTo>
                <a:close/>
                <a:moveTo>
                  <a:pt x="92307" y="918289"/>
                </a:moveTo>
                <a:lnTo>
                  <a:pt x="527553" y="1076705"/>
                </a:lnTo>
                <a:cubicBezTo>
                  <a:pt x="545228" y="1083138"/>
                  <a:pt x="554341" y="1102682"/>
                  <a:pt x="547908" y="1120357"/>
                </a:cubicBezTo>
                <a:lnTo>
                  <a:pt x="501315" y="1248370"/>
                </a:lnTo>
                <a:cubicBezTo>
                  <a:pt x="494882" y="1266045"/>
                  <a:pt x="475338" y="1275158"/>
                  <a:pt x="457664" y="1268725"/>
                </a:cubicBezTo>
                <a:lnTo>
                  <a:pt x="22418" y="1110308"/>
                </a:lnTo>
                <a:cubicBezTo>
                  <a:pt x="4743" y="1103875"/>
                  <a:pt x="-4370" y="1084332"/>
                  <a:pt x="2063" y="1066657"/>
                </a:cubicBezTo>
                <a:lnTo>
                  <a:pt x="48656" y="938644"/>
                </a:lnTo>
                <a:cubicBezTo>
                  <a:pt x="55089" y="920969"/>
                  <a:pt x="74633" y="911856"/>
                  <a:pt x="92307" y="918289"/>
                </a:cubicBezTo>
                <a:close/>
                <a:moveTo>
                  <a:pt x="1593593" y="658644"/>
                </a:moveTo>
                <a:cubicBezTo>
                  <a:pt x="2116495" y="658644"/>
                  <a:pt x="2540391" y="1082540"/>
                  <a:pt x="2540391" y="1605442"/>
                </a:cubicBezTo>
                <a:cubicBezTo>
                  <a:pt x="2540391" y="2128344"/>
                  <a:pt x="2116495" y="2552240"/>
                  <a:pt x="1593593" y="2552240"/>
                </a:cubicBezTo>
                <a:cubicBezTo>
                  <a:pt x="1070691" y="2552240"/>
                  <a:pt x="646795" y="2128344"/>
                  <a:pt x="646795" y="1605442"/>
                </a:cubicBezTo>
                <a:cubicBezTo>
                  <a:pt x="646795" y="1082540"/>
                  <a:pt x="1070691" y="658644"/>
                  <a:pt x="1593593" y="658644"/>
                </a:cubicBezTo>
                <a:close/>
                <a:moveTo>
                  <a:pt x="2246117" y="1165"/>
                </a:moveTo>
                <a:cubicBezTo>
                  <a:pt x="2254536" y="-1090"/>
                  <a:pt x="2263815" y="-135"/>
                  <a:pt x="2271960" y="4568"/>
                </a:cubicBezTo>
                <a:lnTo>
                  <a:pt x="2389938" y="72682"/>
                </a:lnTo>
                <a:cubicBezTo>
                  <a:pt x="2406227" y="82087"/>
                  <a:pt x="2411808" y="102916"/>
                  <a:pt x="2402403" y="119205"/>
                </a:cubicBezTo>
                <a:lnTo>
                  <a:pt x="2170814" y="520330"/>
                </a:lnTo>
                <a:cubicBezTo>
                  <a:pt x="2161409" y="536619"/>
                  <a:pt x="2140580" y="542200"/>
                  <a:pt x="2124291" y="532795"/>
                </a:cubicBezTo>
                <a:lnTo>
                  <a:pt x="2006313" y="464681"/>
                </a:lnTo>
                <a:cubicBezTo>
                  <a:pt x="1990024" y="455276"/>
                  <a:pt x="1984443" y="434447"/>
                  <a:pt x="1993848" y="418158"/>
                </a:cubicBezTo>
                <a:lnTo>
                  <a:pt x="2225437" y="17033"/>
                </a:lnTo>
                <a:cubicBezTo>
                  <a:pt x="2230139" y="8889"/>
                  <a:pt x="2237698" y="3421"/>
                  <a:pt x="2246117" y="1165"/>
                </a:cubicBezTo>
                <a:close/>
                <a:moveTo>
                  <a:pt x="941069" y="1165"/>
                </a:moveTo>
                <a:cubicBezTo>
                  <a:pt x="949488" y="3421"/>
                  <a:pt x="957047" y="8889"/>
                  <a:pt x="961749" y="17033"/>
                </a:cubicBezTo>
                <a:lnTo>
                  <a:pt x="1193338" y="418158"/>
                </a:lnTo>
                <a:cubicBezTo>
                  <a:pt x="1202743" y="434447"/>
                  <a:pt x="1197162" y="455276"/>
                  <a:pt x="1180873" y="464681"/>
                </a:cubicBezTo>
                <a:lnTo>
                  <a:pt x="1062895" y="532795"/>
                </a:lnTo>
                <a:cubicBezTo>
                  <a:pt x="1046606" y="542200"/>
                  <a:pt x="1025777" y="536619"/>
                  <a:pt x="1016372" y="520330"/>
                </a:cubicBezTo>
                <a:lnTo>
                  <a:pt x="784783" y="119205"/>
                </a:lnTo>
                <a:cubicBezTo>
                  <a:pt x="775378" y="102916"/>
                  <a:pt x="780959" y="82087"/>
                  <a:pt x="797248" y="72682"/>
                </a:cubicBezTo>
                <a:lnTo>
                  <a:pt x="915226" y="4568"/>
                </a:lnTo>
                <a:cubicBezTo>
                  <a:pt x="923371" y="-135"/>
                  <a:pt x="932650" y="-1090"/>
                  <a:pt x="941069" y="116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1" name="Rectangle 23">
            <a:extLst>
              <a:ext uri="{FF2B5EF4-FFF2-40B4-BE49-F238E27FC236}">
                <a16:creationId xmlns:a16="http://schemas.microsoft.com/office/drawing/2014/main" xmlns="" id="{D1D013BE-5839-41BC-BC72-D7D6A426C477}"/>
              </a:ext>
            </a:extLst>
          </p:cNvPr>
          <p:cNvSpPr/>
          <p:nvPr/>
        </p:nvSpPr>
        <p:spPr>
          <a:xfrm>
            <a:off x="4129983" y="5698434"/>
            <a:ext cx="691882" cy="445892"/>
          </a:xfrm>
          <a:custGeom>
            <a:avLst/>
            <a:gdLst/>
            <a:ahLst/>
            <a:cxnLst/>
            <a:rect l="l" t="t" r="r" b="b"/>
            <a:pathLst>
              <a:path w="3224845" h="2078296">
                <a:moveTo>
                  <a:pt x="1153236" y="427959"/>
                </a:moveTo>
                <a:cubicBezTo>
                  <a:pt x="1348431" y="427959"/>
                  <a:pt x="1521080" y="524490"/>
                  <a:pt x="1617434" y="678532"/>
                </a:cubicBezTo>
                <a:cubicBezTo>
                  <a:pt x="1678138" y="623092"/>
                  <a:pt x="1759417" y="592820"/>
                  <a:pt x="1847771" y="592820"/>
                </a:cubicBezTo>
                <a:cubicBezTo>
                  <a:pt x="2039655" y="592820"/>
                  <a:pt x="2198190" y="735609"/>
                  <a:pt x="2216233" y="921620"/>
                </a:cubicBezTo>
                <a:cubicBezTo>
                  <a:pt x="2219548" y="919625"/>
                  <a:pt x="2222903" y="919594"/>
                  <a:pt x="2226267" y="919594"/>
                </a:cubicBezTo>
                <a:cubicBezTo>
                  <a:pt x="2546231" y="919594"/>
                  <a:pt x="2805617" y="1178981"/>
                  <a:pt x="2805617" y="1498945"/>
                </a:cubicBezTo>
                <a:cubicBezTo>
                  <a:pt x="2805617" y="1801051"/>
                  <a:pt x="2574378" y="2049153"/>
                  <a:pt x="2279216" y="2075622"/>
                </a:cubicBezTo>
                <a:lnTo>
                  <a:pt x="2279216" y="2078296"/>
                </a:lnTo>
                <a:lnTo>
                  <a:pt x="2226267" y="2078296"/>
                </a:lnTo>
                <a:lnTo>
                  <a:pt x="646561" y="2078296"/>
                </a:lnTo>
                <a:lnTo>
                  <a:pt x="646561" y="2073975"/>
                </a:lnTo>
                <a:cubicBezTo>
                  <a:pt x="624550" y="2076984"/>
                  <a:pt x="602103" y="2078296"/>
                  <a:pt x="579350" y="2078296"/>
                </a:cubicBezTo>
                <a:cubicBezTo>
                  <a:pt x="259386" y="2078296"/>
                  <a:pt x="0" y="1818910"/>
                  <a:pt x="0" y="1498945"/>
                </a:cubicBezTo>
                <a:cubicBezTo>
                  <a:pt x="0" y="1178981"/>
                  <a:pt x="259386" y="919594"/>
                  <a:pt x="579350" y="919594"/>
                </a:cubicBezTo>
                <a:lnTo>
                  <a:pt x="591118" y="921972"/>
                </a:lnTo>
                <a:cubicBezTo>
                  <a:pt x="622324" y="641639"/>
                  <a:pt x="862826" y="427959"/>
                  <a:pt x="1153236" y="427959"/>
                </a:cubicBezTo>
                <a:close/>
                <a:moveTo>
                  <a:pt x="1844671" y="0"/>
                </a:moveTo>
                <a:cubicBezTo>
                  <a:pt x="2007709" y="0"/>
                  <a:pt x="2151917" y="80629"/>
                  <a:pt x="2232398" y="209295"/>
                </a:cubicBezTo>
                <a:cubicBezTo>
                  <a:pt x="2283102" y="162988"/>
                  <a:pt x="2350992" y="137703"/>
                  <a:pt x="2424790" y="137703"/>
                </a:cubicBezTo>
                <a:cubicBezTo>
                  <a:pt x="2585064" y="137703"/>
                  <a:pt x="2717483" y="256969"/>
                  <a:pt x="2732554" y="412337"/>
                </a:cubicBezTo>
                <a:cubicBezTo>
                  <a:pt x="2735322" y="410671"/>
                  <a:pt x="2738125" y="410646"/>
                  <a:pt x="2740934" y="410646"/>
                </a:cubicBezTo>
                <a:cubicBezTo>
                  <a:pt x="3008189" y="410646"/>
                  <a:pt x="3224845" y="627302"/>
                  <a:pt x="3224845" y="894557"/>
                </a:cubicBezTo>
                <a:cubicBezTo>
                  <a:pt x="3224845" y="1096996"/>
                  <a:pt x="3100535" y="1270403"/>
                  <a:pt x="2923312" y="1340619"/>
                </a:cubicBezTo>
                <a:cubicBezTo>
                  <a:pt x="2866347" y="1049229"/>
                  <a:pt x="2609521" y="829523"/>
                  <a:pt x="2301383" y="829523"/>
                </a:cubicBezTo>
                <a:cubicBezTo>
                  <a:pt x="2297701" y="829523"/>
                  <a:pt x="2294026" y="829557"/>
                  <a:pt x="2290397" y="831741"/>
                </a:cubicBezTo>
                <a:cubicBezTo>
                  <a:pt x="2270640" y="628070"/>
                  <a:pt x="2097054" y="471725"/>
                  <a:pt x="1886953" y="471725"/>
                </a:cubicBezTo>
                <a:cubicBezTo>
                  <a:pt x="1790211" y="471725"/>
                  <a:pt x="1701214" y="504871"/>
                  <a:pt x="1634747" y="565575"/>
                </a:cubicBezTo>
                <a:cubicBezTo>
                  <a:pt x="1575570" y="470966"/>
                  <a:pt x="1490108" y="396171"/>
                  <a:pt x="1388252" y="349790"/>
                </a:cubicBezTo>
                <a:cubicBezTo>
                  <a:pt x="1438607" y="147092"/>
                  <a:pt x="1624461" y="0"/>
                  <a:pt x="184467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xmlns="" id="{F2B4C20E-6F83-4700-819A-B889CC4F8028}"/>
              </a:ext>
            </a:extLst>
          </p:cNvPr>
          <p:cNvSpPr/>
          <p:nvPr/>
        </p:nvSpPr>
        <p:spPr>
          <a:xfrm>
            <a:off x="5106415" y="5635340"/>
            <a:ext cx="579873" cy="572083"/>
          </a:xfrm>
          <a:custGeom>
            <a:avLst/>
            <a:gdLst/>
            <a:ahLst/>
            <a:cxnLst/>
            <a:rect l="l" t="t" r="r" b="b"/>
            <a:pathLst>
              <a:path w="3240076" h="3196551">
                <a:moveTo>
                  <a:pt x="2810300" y="1617710"/>
                </a:moveTo>
                <a:cubicBezTo>
                  <a:pt x="2817009" y="1615912"/>
                  <a:pt x="2824405" y="1616674"/>
                  <a:pt x="2830895" y="1620421"/>
                </a:cubicBezTo>
                <a:lnTo>
                  <a:pt x="3150571" y="1804986"/>
                </a:lnTo>
                <a:cubicBezTo>
                  <a:pt x="3163552" y="1812480"/>
                  <a:pt x="3168000" y="1829080"/>
                  <a:pt x="3160506" y="1842062"/>
                </a:cubicBezTo>
                <a:lnTo>
                  <a:pt x="3106222" y="1936084"/>
                </a:lnTo>
                <a:cubicBezTo>
                  <a:pt x="3098727" y="1949065"/>
                  <a:pt x="3082128" y="1953513"/>
                  <a:pt x="3069146" y="1946019"/>
                </a:cubicBezTo>
                <a:lnTo>
                  <a:pt x="2749470" y="1761453"/>
                </a:lnTo>
                <a:cubicBezTo>
                  <a:pt x="2736489" y="1753959"/>
                  <a:pt x="2732040" y="1737359"/>
                  <a:pt x="2739536" y="1724378"/>
                </a:cubicBezTo>
                <a:lnTo>
                  <a:pt x="2793819" y="1630356"/>
                </a:lnTo>
                <a:cubicBezTo>
                  <a:pt x="2797567" y="1623864"/>
                  <a:pt x="2803590" y="1619508"/>
                  <a:pt x="2810300" y="1617710"/>
                </a:cubicBezTo>
                <a:close/>
                <a:moveTo>
                  <a:pt x="1308278" y="1324343"/>
                </a:moveTo>
                <a:cubicBezTo>
                  <a:pt x="1529714" y="1324343"/>
                  <a:pt x="1725574" y="1433852"/>
                  <a:pt x="1834882" y="1608603"/>
                </a:cubicBezTo>
                <a:cubicBezTo>
                  <a:pt x="1903747" y="1545710"/>
                  <a:pt x="1995954" y="1511368"/>
                  <a:pt x="2096186" y="1511368"/>
                </a:cubicBezTo>
                <a:cubicBezTo>
                  <a:pt x="2313867" y="1511368"/>
                  <a:pt x="2493715" y="1673353"/>
                  <a:pt x="2514185" y="1884371"/>
                </a:cubicBezTo>
                <a:cubicBezTo>
                  <a:pt x="2517944" y="1882108"/>
                  <a:pt x="2521751" y="1882074"/>
                  <a:pt x="2525567" y="1882074"/>
                </a:cubicBezTo>
                <a:cubicBezTo>
                  <a:pt x="2888547" y="1882074"/>
                  <a:pt x="3182805" y="2176332"/>
                  <a:pt x="3182805" y="2539312"/>
                </a:cubicBezTo>
                <a:cubicBezTo>
                  <a:pt x="3182805" y="2882034"/>
                  <a:pt x="2920478" y="3163490"/>
                  <a:pt x="2585635" y="3193518"/>
                </a:cubicBezTo>
                <a:lnTo>
                  <a:pt x="2585635" y="3196551"/>
                </a:lnTo>
                <a:lnTo>
                  <a:pt x="2525567" y="3196551"/>
                </a:lnTo>
                <a:lnTo>
                  <a:pt x="733485" y="3196551"/>
                </a:lnTo>
                <a:lnTo>
                  <a:pt x="733485" y="3191649"/>
                </a:lnTo>
                <a:cubicBezTo>
                  <a:pt x="708515" y="3195063"/>
                  <a:pt x="683050" y="3196551"/>
                  <a:pt x="657239" y="3196551"/>
                </a:cubicBezTo>
                <a:cubicBezTo>
                  <a:pt x="294258" y="3196551"/>
                  <a:pt x="0" y="2902293"/>
                  <a:pt x="0" y="2539312"/>
                </a:cubicBezTo>
                <a:cubicBezTo>
                  <a:pt x="0" y="2176332"/>
                  <a:pt x="294258" y="1882074"/>
                  <a:pt x="657239" y="1882074"/>
                </a:cubicBezTo>
                <a:lnTo>
                  <a:pt x="670588" y="1884770"/>
                </a:lnTo>
                <a:cubicBezTo>
                  <a:pt x="705989" y="1566750"/>
                  <a:pt x="978825" y="1324343"/>
                  <a:pt x="1308278" y="1324343"/>
                </a:cubicBezTo>
                <a:close/>
                <a:moveTo>
                  <a:pt x="3166512" y="731828"/>
                </a:moveTo>
                <a:cubicBezTo>
                  <a:pt x="3180598" y="726701"/>
                  <a:pt x="3196172" y="733964"/>
                  <a:pt x="3201300" y="748050"/>
                </a:cubicBezTo>
                <a:lnTo>
                  <a:pt x="3238432" y="850070"/>
                </a:lnTo>
                <a:cubicBezTo>
                  <a:pt x="3243559" y="864156"/>
                  <a:pt x="3236295" y="879731"/>
                  <a:pt x="3222210" y="884857"/>
                </a:cubicBezTo>
                <a:lnTo>
                  <a:pt x="2875342" y="1011107"/>
                </a:lnTo>
                <a:cubicBezTo>
                  <a:pt x="2861256" y="1016234"/>
                  <a:pt x="2845680" y="1008972"/>
                  <a:pt x="2840554" y="994886"/>
                </a:cubicBezTo>
                <a:lnTo>
                  <a:pt x="2803421" y="892866"/>
                </a:lnTo>
                <a:cubicBezTo>
                  <a:pt x="2798295" y="878780"/>
                  <a:pt x="2805558" y="863204"/>
                  <a:pt x="2819643" y="858077"/>
                </a:cubicBezTo>
                <a:close/>
                <a:moveTo>
                  <a:pt x="773619" y="731828"/>
                </a:moveTo>
                <a:lnTo>
                  <a:pt x="1120487" y="858077"/>
                </a:lnTo>
                <a:cubicBezTo>
                  <a:pt x="1134573" y="863204"/>
                  <a:pt x="1141836" y="878780"/>
                  <a:pt x="1136709" y="892866"/>
                </a:cubicBezTo>
                <a:lnTo>
                  <a:pt x="1099577" y="994886"/>
                </a:lnTo>
                <a:cubicBezTo>
                  <a:pt x="1094450" y="1008972"/>
                  <a:pt x="1078875" y="1016234"/>
                  <a:pt x="1064789" y="1011107"/>
                </a:cubicBezTo>
                <a:lnTo>
                  <a:pt x="717921" y="884857"/>
                </a:lnTo>
                <a:cubicBezTo>
                  <a:pt x="703835" y="879731"/>
                  <a:pt x="696572" y="864156"/>
                  <a:pt x="701699" y="850070"/>
                </a:cubicBezTo>
                <a:lnTo>
                  <a:pt x="738831" y="748050"/>
                </a:lnTo>
                <a:cubicBezTo>
                  <a:pt x="743958" y="733964"/>
                  <a:pt x="759534" y="726701"/>
                  <a:pt x="773619" y="731828"/>
                </a:cubicBezTo>
                <a:close/>
                <a:moveTo>
                  <a:pt x="1970065" y="524905"/>
                </a:moveTo>
                <a:cubicBezTo>
                  <a:pt x="2386791" y="524905"/>
                  <a:pt x="2724614" y="862728"/>
                  <a:pt x="2724614" y="1279453"/>
                </a:cubicBezTo>
                <a:cubicBezTo>
                  <a:pt x="2724614" y="1453368"/>
                  <a:pt x="2665775" y="1613540"/>
                  <a:pt x="2564463" y="1739247"/>
                </a:cubicBezTo>
                <a:cubicBezTo>
                  <a:pt x="2529951" y="1545877"/>
                  <a:pt x="2358485" y="1402176"/>
                  <a:pt x="2153457" y="1402176"/>
                </a:cubicBezTo>
                <a:cubicBezTo>
                  <a:pt x="2053225" y="1402176"/>
                  <a:pt x="1961018" y="1436518"/>
                  <a:pt x="1892153" y="1499411"/>
                </a:cubicBezTo>
                <a:cubicBezTo>
                  <a:pt x="1782845" y="1324660"/>
                  <a:pt x="1586985" y="1215151"/>
                  <a:pt x="1365549" y="1215151"/>
                </a:cubicBezTo>
                <a:cubicBezTo>
                  <a:pt x="1314582" y="1215151"/>
                  <a:pt x="1264970" y="1220953"/>
                  <a:pt x="1217820" y="1233835"/>
                </a:cubicBezTo>
                <a:cubicBezTo>
                  <a:pt x="1240489" y="838320"/>
                  <a:pt x="1568676" y="524905"/>
                  <a:pt x="1970065" y="524905"/>
                </a:cubicBezTo>
                <a:close/>
                <a:moveTo>
                  <a:pt x="2490093" y="928"/>
                </a:moveTo>
                <a:cubicBezTo>
                  <a:pt x="2496802" y="-869"/>
                  <a:pt x="2504197" y="-108"/>
                  <a:pt x="2510688" y="3640"/>
                </a:cubicBezTo>
                <a:lnTo>
                  <a:pt x="2604711" y="57924"/>
                </a:lnTo>
                <a:cubicBezTo>
                  <a:pt x="2617692" y="65419"/>
                  <a:pt x="2622140" y="82019"/>
                  <a:pt x="2614644" y="95000"/>
                </a:cubicBezTo>
                <a:lnTo>
                  <a:pt x="2430080" y="414676"/>
                </a:lnTo>
                <a:cubicBezTo>
                  <a:pt x="2422585" y="427657"/>
                  <a:pt x="2405985" y="432105"/>
                  <a:pt x="2393004" y="424610"/>
                </a:cubicBezTo>
                <a:lnTo>
                  <a:pt x="2298982" y="370326"/>
                </a:lnTo>
                <a:cubicBezTo>
                  <a:pt x="2286000" y="362831"/>
                  <a:pt x="2281552" y="346232"/>
                  <a:pt x="2289048" y="333250"/>
                </a:cubicBezTo>
                <a:lnTo>
                  <a:pt x="2473612" y="13574"/>
                </a:lnTo>
                <a:cubicBezTo>
                  <a:pt x="2477359" y="7084"/>
                  <a:pt x="2483383" y="2726"/>
                  <a:pt x="2490093" y="928"/>
                </a:cubicBezTo>
                <a:close/>
                <a:moveTo>
                  <a:pt x="1450038" y="928"/>
                </a:moveTo>
                <a:cubicBezTo>
                  <a:pt x="1456747" y="2726"/>
                  <a:pt x="1462771" y="7084"/>
                  <a:pt x="1466519" y="13574"/>
                </a:cubicBezTo>
                <a:lnTo>
                  <a:pt x="1651083" y="333250"/>
                </a:lnTo>
                <a:cubicBezTo>
                  <a:pt x="1658578" y="346232"/>
                  <a:pt x="1654131" y="362831"/>
                  <a:pt x="1641149" y="370326"/>
                </a:cubicBezTo>
                <a:lnTo>
                  <a:pt x="1547127" y="424610"/>
                </a:lnTo>
                <a:cubicBezTo>
                  <a:pt x="1534145" y="432105"/>
                  <a:pt x="1517546" y="427657"/>
                  <a:pt x="1510050" y="414676"/>
                </a:cubicBezTo>
                <a:lnTo>
                  <a:pt x="1325486" y="95000"/>
                </a:lnTo>
                <a:cubicBezTo>
                  <a:pt x="1317991" y="82019"/>
                  <a:pt x="1322439" y="65419"/>
                  <a:pt x="1335420" y="57924"/>
                </a:cubicBezTo>
                <a:lnTo>
                  <a:pt x="1429442" y="3640"/>
                </a:lnTo>
                <a:cubicBezTo>
                  <a:pt x="1435933" y="-108"/>
                  <a:pt x="1443328" y="-869"/>
                  <a:pt x="1450038" y="92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3" name="Teardrop 17">
            <a:extLst>
              <a:ext uri="{FF2B5EF4-FFF2-40B4-BE49-F238E27FC236}">
                <a16:creationId xmlns:a16="http://schemas.microsoft.com/office/drawing/2014/main" xmlns="" id="{04CFE412-7B77-4FD8-A796-DE7E55B89403}"/>
              </a:ext>
            </a:extLst>
          </p:cNvPr>
          <p:cNvSpPr/>
          <p:nvPr/>
        </p:nvSpPr>
        <p:spPr>
          <a:xfrm rot="18900000">
            <a:off x="3371791" y="5680840"/>
            <a:ext cx="473640" cy="481082"/>
          </a:xfrm>
          <a:custGeom>
            <a:avLst/>
            <a:gdLst/>
            <a:ahLst/>
            <a:cxnLst/>
            <a:rect l="l" t="t" r="r" b="b"/>
            <a:pathLst>
              <a:path w="2646489" h="2688071">
                <a:moveTo>
                  <a:pt x="306023" y="2382048"/>
                </a:moveTo>
                <a:cubicBezTo>
                  <a:pt x="271732" y="2441625"/>
                  <a:pt x="254586" y="2501201"/>
                  <a:pt x="254586" y="2560778"/>
                </a:cubicBezTo>
                <a:cubicBezTo>
                  <a:pt x="254586" y="2631080"/>
                  <a:pt x="197595" y="2688071"/>
                  <a:pt x="127293" y="2688071"/>
                </a:cubicBezTo>
                <a:cubicBezTo>
                  <a:pt x="56991" y="2688071"/>
                  <a:pt x="0" y="2631081"/>
                  <a:pt x="0" y="2560778"/>
                </a:cubicBezTo>
                <a:cubicBezTo>
                  <a:pt x="0" y="2490477"/>
                  <a:pt x="56991" y="2433485"/>
                  <a:pt x="127293" y="2433485"/>
                </a:cubicBezTo>
                <a:cubicBezTo>
                  <a:pt x="186870" y="2433486"/>
                  <a:pt x="246446" y="2416340"/>
                  <a:pt x="306023" y="2382048"/>
                </a:cubicBezTo>
                <a:close/>
                <a:moveTo>
                  <a:pt x="812224" y="2334103"/>
                </a:moveTo>
                <a:cubicBezTo>
                  <a:pt x="777933" y="2393681"/>
                  <a:pt x="760787" y="2453256"/>
                  <a:pt x="760787" y="2512834"/>
                </a:cubicBezTo>
                <a:cubicBezTo>
                  <a:pt x="760787" y="2583136"/>
                  <a:pt x="703796" y="2640127"/>
                  <a:pt x="633494" y="2640127"/>
                </a:cubicBezTo>
                <a:cubicBezTo>
                  <a:pt x="563192" y="2640127"/>
                  <a:pt x="506201" y="2583136"/>
                  <a:pt x="506201" y="2512834"/>
                </a:cubicBezTo>
                <a:cubicBezTo>
                  <a:pt x="506201" y="2442532"/>
                  <a:pt x="563192" y="2385541"/>
                  <a:pt x="633494" y="2385541"/>
                </a:cubicBezTo>
                <a:cubicBezTo>
                  <a:pt x="693071" y="2385540"/>
                  <a:pt x="752647" y="2368395"/>
                  <a:pt x="812224" y="2334103"/>
                </a:cubicBezTo>
                <a:close/>
                <a:moveTo>
                  <a:pt x="353968" y="1875848"/>
                </a:moveTo>
                <a:cubicBezTo>
                  <a:pt x="319677" y="1935424"/>
                  <a:pt x="302531" y="1995001"/>
                  <a:pt x="302530" y="2054578"/>
                </a:cubicBezTo>
                <a:cubicBezTo>
                  <a:pt x="302530" y="2124880"/>
                  <a:pt x="245539" y="2181871"/>
                  <a:pt x="175237" y="2181871"/>
                </a:cubicBezTo>
                <a:cubicBezTo>
                  <a:pt x="104935" y="2181871"/>
                  <a:pt x="47945" y="2124880"/>
                  <a:pt x="47944" y="2054578"/>
                </a:cubicBezTo>
                <a:cubicBezTo>
                  <a:pt x="47944" y="1984276"/>
                  <a:pt x="104935" y="1927285"/>
                  <a:pt x="175237" y="1927285"/>
                </a:cubicBezTo>
                <a:cubicBezTo>
                  <a:pt x="234815" y="1927285"/>
                  <a:pt x="294391" y="1910139"/>
                  <a:pt x="353968" y="1875848"/>
                </a:cubicBezTo>
                <a:close/>
                <a:moveTo>
                  <a:pt x="401912" y="1369646"/>
                </a:moveTo>
                <a:cubicBezTo>
                  <a:pt x="367621" y="1429223"/>
                  <a:pt x="350475" y="1488799"/>
                  <a:pt x="350475" y="1548377"/>
                </a:cubicBezTo>
                <a:cubicBezTo>
                  <a:pt x="350475" y="1618679"/>
                  <a:pt x="293484" y="1675670"/>
                  <a:pt x="223182" y="1675670"/>
                </a:cubicBezTo>
                <a:cubicBezTo>
                  <a:pt x="152880" y="1675670"/>
                  <a:pt x="95889" y="1618679"/>
                  <a:pt x="95889" y="1548377"/>
                </a:cubicBezTo>
                <a:cubicBezTo>
                  <a:pt x="95889" y="1478075"/>
                  <a:pt x="152880" y="1421084"/>
                  <a:pt x="223182" y="1421084"/>
                </a:cubicBezTo>
                <a:cubicBezTo>
                  <a:pt x="282759" y="1421084"/>
                  <a:pt x="342335" y="1403938"/>
                  <a:pt x="401912" y="1369646"/>
                </a:cubicBezTo>
                <a:close/>
                <a:moveTo>
                  <a:pt x="1318425" y="2286158"/>
                </a:moveTo>
                <a:cubicBezTo>
                  <a:pt x="1284134" y="2345735"/>
                  <a:pt x="1266988" y="2405312"/>
                  <a:pt x="1266987" y="2464888"/>
                </a:cubicBezTo>
                <a:cubicBezTo>
                  <a:pt x="1266987" y="2535190"/>
                  <a:pt x="1209996" y="2592182"/>
                  <a:pt x="1139694" y="2592182"/>
                </a:cubicBezTo>
                <a:cubicBezTo>
                  <a:pt x="1069392" y="2592182"/>
                  <a:pt x="1012402" y="2535191"/>
                  <a:pt x="1012401" y="2464888"/>
                </a:cubicBezTo>
                <a:cubicBezTo>
                  <a:pt x="1012401" y="2394586"/>
                  <a:pt x="1069392" y="2337595"/>
                  <a:pt x="1139694" y="2337595"/>
                </a:cubicBezTo>
                <a:cubicBezTo>
                  <a:pt x="1199271" y="2337596"/>
                  <a:pt x="1258848" y="2320449"/>
                  <a:pt x="1318425" y="2286158"/>
                </a:cubicBezTo>
                <a:close/>
                <a:moveTo>
                  <a:pt x="860169" y="1827902"/>
                </a:moveTo>
                <a:cubicBezTo>
                  <a:pt x="825878" y="1887479"/>
                  <a:pt x="808731" y="1947056"/>
                  <a:pt x="808731" y="2006633"/>
                </a:cubicBezTo>
                <a:cubicBezTo>
                  <a:pt x="808731" y="2076935"/>
                  <a:pt x="751740" y="2133926"/>
                  <a:pt x="681438" y="2133926"/>
                </a:cubicBezTo>
                <a:cubicBezTo>
                  <a:pt x="611136" y="2133926"/>
                  <a:pt x="554146" y="2076935"/>
                  <a:pt x="554145" y="2006633"/>
                </a:cubicBezTo>
                <a:cubicBezTo>
                  <a:pt x="554145" y="1936331"/>
                  <a:pt x="611136" y="1879340"/>
                  <a:pt x="681438" y="1879340"/>
                </a:cubicBezTo>
                <a:cubicBezTo>
                  <a:pt x="741015" y="1879340"/>
                  <a:pt x="800591" y="1862193"/>
                  <a:pt x="860169" y="1827902"/>
                </a:cubicBezTo>
                <a:close/>
                <a:moveTo>
                  <a:pt x="2096803" y="190871"/>
                </a:moveTo>
                <a:cubicBezTo>
                  <a:pt x="2253382" y="347450"/>
                  <a:pt x="2314442" y="563378"/>
                  <a:pt x="2268166" y="764238"/>
                </a:cubicBezTo>
                <a:cubicBezTo>
                  <a:pt x="2361334" y="768461"/>
                  <a:pt x="2450817" y="809378"/>
                  <a:pt x="2521691" y="880252"/>
                </a:cubicBezTo>
                <a:cubicBezTo>
                  <a:pt x="2675615" y="1034176"/>
                  <a:pt x="2688247" y="1275888"/>
                  <a:pt x="2553508" y="1439575"/>
                </a:cubicBezTo>
                <a:cubicBezTo>
                  <a:pt x="2557767" y="1440633"/>
                  <a:pt x="2560483" y="1443301"/>
                  <a:pt x="2563181" y="1445999"/>
                </a:cubicBezTo>
                <a:cubicBezTo>
                  <a:pt x="2819847" y="1702665"/>
                  <a:pt x="2819847" y="2118808"/>
                  <a:pt x="2563181" y="2375474"/>
                </a:cubicBezTo>
                <a:cubicBezTo>
                  <a:pt x="2320841" y="2617815"/>
                  <a:pt x="1936328" y="2631341"/>
                  <a:pt x="1678325" y="2415804"/>
                </a:cubicBezTo>
                <a:lnTo>
                  <a:pt x="1676180" y="2417949"/>
                </a:lnTo>
                <a:lnTo>
                  <a:pt x="1633705" y="2375475"/>
                </a:lnTo>
                <a:lnTo>
                  <a:pt x="366513" y="1108282"/>
                </a:lnTo>
                <a:lnTo>
                  <a:pt x="369979" y="1104815"/>
                </a:lnTo>
                <a:cubicBezTo>
                  <a:pt x="349908" y="1089573"/>
                  <a:pt x="330850" y="1072619"/>
                  <a:pt x="312598" y="1054367"/>
                </a:cubicBezTo>
                <a:cubicBezTo>
                  <a:pt x="55932" y="797701"/>
                  <a:pt x="55932" y="381558"/>
                  <a:pt x="312598" y="124891"/>
                </a:cubicBezTo>
                <a:cubicBezTo>
                  <a:pt x="569264" y="-131775"/>
                  <a:pt x="985408" y="-131775"/>
                  <a:pt x="1242074" y="124891"/>
                </a:cubicBezTo>
                <a:lnTo>
                  <a:pt x="1249606" y="136238"/>
                </a:lnTo>
                <a:cubicBezTo>
                  <a:pt x="1499513" y="-63604"/>
                  <a:pt x="1863845" y="-42087"/>
                  <a:pt x="2096803" y="19087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4" name="Rectangle 23">
            <a:extLst>
              <a:ext uri="{FF2B5EF4-FFF2-40B4-BE49-F238E27FC236}">
                <a16:creationId xmlns:a16="http://schemas.microsoft.com/office/drawing/2014/main" xmlns="" id="{2246F171-72B7-42E7-B6C0-D78C12504E9B}"/>
              </a:ext>
            </a:extLst>
          </p:cNvPr>
          <p:cNvSpPr/>
          <p:nvPr/>
        </p:nvSpPr>
        <p:spPr>
          <a:xfrm>
            <a:off x="5970839" y="5631452"/>
            <a:ext cx="576449" cy="579858"/>
          </a:xfrm>
          <a:custGeom>
            <a:avLst/>
            <a:gdLst/>
            <a:ahLst/>
            <a:cxnLst/>
            <a:rect l="l" t="t" r="r" b="b"/>
            <a:pathLst>
              <a:path w="3220951" h="3240001">
                <a:moveTo>
                  <a:pt x="1308278" y="1367793"/>
                </a:moveTo>
                <a:cubicBezTo>
                  <a:pt x="1529714" y="1367793"/>
                  <a:pt x="1725574" y="1477302"/>
                  <a:pt x="1834882" y="1652053"/>
                </a:cubicBezTo>
                <a:cubicBezTo>
                  <a:pt x="1903747" y="1589160"/>
                  <a:pt x="1995954" y="1554818"/>
                  <a:pt x="2096186" y="1554818"/>
                </a:cubicBezTo>
                <a:cubicBezTo>
                  <a:pt x="2313867" y="1554818"/>
                  <a:pt x="2493715" y="1716803"/>
                  <a:pt x="2514185" y="1927821"/>
                </a:cubicBezTo>
                <a:cubicBezTo>
                  <a:pt x="2517944" y="1925558"/>
                  <a:pt x="2521751" y="1925524"/>
                  <a:pt x="2525567" y="1925524"/>
                </a:cubicBezTo>
                <a:cubicBezTo>
                  <a:pt x="2888547" y="1925524"/>
                  <a:pt x="3182805" y="2219782"/>
                  <a:pt x="3182805" y="2582762"/>
                </a:cubicBezTo>
                <a:cubicBezTo>
                  <a:pt x="3182805" y="2925484"/>
                  <a:pt x="2920478" y="3206940"/>
                  <a:pt x="2585635" y="3236968"/>
                </a:cubicBezTo>
                <a:lnTo>
                  <a:pt x="2585635" y="3240001"/>
                </a:lnTo>
                <a:lnTo>
                  <a:pt x="2525567" y="3240001"/>
                </a:lnTo>
                <a:lnTo>
                  <a:pt x="733485" y="3240001"/>
                </a:lnTo>
                <a:lnTo>
                  <a:pt x="733485" y="3235099"/>
                </a:lnTo>
                <a:cubicBezTo>
                  <a:pt x="708515" y="3238513"/>
                  <a:pt x="683051" y="3240001"/>
                  <a:pt x="657239" y="3240001"/>
                </a:cubicBezTo>
                <a:cubicBezTo>
                  <a:pt x="294258" y="3240001"/>
                  <a:pt x="0" y="2945743"/>
                  <a:pt x="0" y="2582762"/>
                </a:cubicBezTo>
                <a:cubicBezTo>
                  <a:pt x="0" y="2219782"/>
                  <a:pt x="294258" y="1925524"/>
                  <a:pt x="657239" y="1925524"/>
                </a:cubicBezTo>
                <a:lnTo>
                  <a:pt x="670588" y="1928221"/>
                </a:lnTo>
                <a:cubicBezTo>
                  <a:pt x="705989" y="1610200"/>
                  <a:pt x="978825" y="1367793"/>
                  <a:pt x="1308278" y="1367793"/>
                </a:cubicBezTo>
                <a:close/>
                <a:moveTo>
                  <a:pt x="1589786" y="0"/>
                </a:moveTo>
                <a:cubicBezTo>
                  <a:pt x="1520182" y="453314"/>
                  <a:pt x="1668069" y="912942"/>
                  <a:pt x="1988957" y="1240613"/>
                </a:cubicBezTo>
                <a:cubicBezTo>
                  <a:pt x="2309845" y="1568285"/>
                  <a:pt x="2766281" y="1725754"/>
                  <a:pt x="3220951" y="1665645"/>
                </a:cubicBezTo>
                <a:cubicBezTo>
                  <a:pt x="3108976" y="1775302"/>
                  <a:pt x="2980523" y="1857805"/>
                  <a:pt x="2843553" y="1912752"/>
                </a:cubicBezTo>
                <a:cubicBezTo>
                  <a:pt x="2756367" y="1866073"/>
                  <a:pt x="2656598" y="1841175"/>
                  <a:pt x="2551012" y="1841175"/>
                </a:cubicBezTo>
                <a:cubicBezTo>
                  <a:pt x="2547197" y="1841176"/>
                  <a:pt x="2543390" y="1841210"/>
                  <a:pt x="2539631" y="1843473"/>
                </a:cubicBezTo>
                <a:cubicBezTo>
                  <a:pt x="2519161" y="1632454"/>
                  <a:pt x="2339312" y="1470470"/>
                  <a:pt x="2121631" y="1470470"/>
                </a:cubicBezTo>
                <a:cubicBezTo>
                  <a:pt x="2021400" y="1470470"/>
                  <a:pt x="1929192" y="1504812"/>
                  <a:pt x="1860327" y="1567705"/>
                </a:cubicBezTo>
                <a:cubicBezTo>
                  <a:pt x="1751020" y="1392954"/>
                  <a:pt x="1555160" y="1283445"/>
                  <a:pt x="1333723" y="1283445"/>
                </a:cubicBezTo>
                <a:lnTo>
                  <a:pt x="1331160" y="1283679"/>
                </a:lnTo>
                <a:cubicBezTo>
                  <a:pt x="1150898" y="856385"/>
                  <a:pt x="1238290" y="344219"/>
                  <a:pt x="158978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5" name="Round Same Side Corner Rectangle 8">
            <a:extLst>
              <a:ext uri="{FF2B5EF4-FFF2-40B4-BE49-F238E27FC236}">
                <a16:creationId xmlns:a16="http://schemas.microsoft.com/office/drawing/2014/main" xmlns="" id="{DB67113F-D303-42DA-95BD-610BBED8BE92}"/>
              </a:ext>
            </a:extLst>
          </p:cNvPr>
          <p:cNvSpPr/>
          <p:nvPr/>
        </p:nvSpPr>
        <p:spPr>
          <a:xfrm>
            <a:off x="2622539" y="1432255"/>
            <a:ext cx="251302" cy="661867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6" name="Round Same Side Corner Rectangle 20">
            <a:extLst>
              <a:ext uri="{FF2B5EF4-FFF2-40B4-BE49-F238E27FC236}">
                <a16:creationId xmlns:a16="http://schemas.microsoft.com/office/drawing/2014/main" xmlns="" id="{64493E6A-B33B-4279-A44A-DC445D86772A}"/>
              </a:ext>
            </a:extLst>
          </p:cNvPr>
          <p:cNvSpPr/>
          <p:nvPr/>
        </p:nvSpPr>
        <p:spPr>
          <a:xfrm rot="10800000">
            <a:off x="3209702" y="1429199"/>
            <a:ext cx="313136" cy="667981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7" name="Donut 87">
            <a:extLst>
              <a:ext uri="{FF2B5EF4-FFF2-40B4-BE49-F238E27FC236}">
                <a16:creationId xmlns:a16="http://schemas.microsoft.com/office/drawing/2014/main" xmlns="" id="{4E09E652-E42B-4D35-B750-1E418CF08FA6}"/>
              </a:ext>
            </a:extLst>
          </p:cNvPr>
          <p:cNvSpPr/>
          <p:nvPr/>
        </p:nvSpPr>
        <p:spPr>
          <a:xfrm>
            <a:off x="3858702" y="1521902"/>
            <a:ext cx="507661" cy="521714"/>
          </a:xfrm>
          <a:custGeom>
            <a:avLst/>
            <a:gdLst/>
            <a:ahLst/>
            <a:cxnLst/>
            <a:rect l="l" t="t" r="r" b="b"/>
            <a:pathLst>
              <a:path w="356471" h="366339">
                <a:moveTo>
                  <a:pt x="144025" y="123680"/>
                </a:moveTo>
                <a:cubicBezTo>
                  <a:pt x="89551" y="123680"/>
                  <a:pt x="45391" y="167840"/>
                  <a:pt x="45391" y="222314"/>
                </a:cubicBezTo>
                <a:cubicBezTo>
                  <a:pt x="45391" y="276788"/>
                  <a:pt x="89551" y="320948"/>
                  <a:pt x="144025" y="320948"/>
                </a:cubicBezTo>
                <a:cubicBezTo>
                  <a:pt x="198499" y="320948"/>
                  <a:pt x="242659" y="276788"/>
                  <a:pt x="242659" y="222314"/>
                </a:cubicBezTo>
                <a:cubicBezTo>
                  <a:pt x="242659" y="167840"/>
                  <a:pt x="198499" y="123680"/>
                  <a:pt x="144025" y="123680"/>
                </a:cubicBezTo>
                <a:close/>
                <a:moveTo>
                  <a:pt x="354808" y="0"/>
                </a:moveTo>
                <a:lnTo>
                  <a:pt x="356471" y="85288"/>
                </a:lnTo>
                <a:lnTo>
                  <a:pt x="334733" y="64382"/>
                </a:lnTo>
                <a:lnTo>
                  <a:pt x="260258" y="141819"/>
                </a:lnTo>
                <a:cubicBezTo>
                  <a:pt x="278587" y="163579"/>
                  <a:pt x="288050" y="191841"/>
                  <a:pt x="288050" y="222314"/>
                </a:cubicBezTo>
                <a:cubicBezTo>
                  <a:pt x="288050" y="301857"/>
                  <a:pt x="223568" y="366339"/>
                  <a:pt x="144025" y="366339"/>
                </a:cubicBezTo>
                <a:cubicBezTo>
                  <a:pt x="64482" y="366339"/>
                  <a:pt x="0" y="301857"/>
                  <a:pt x="0" y="222314"/>
                </a:cubicBezTo>
                <a:cubicBezTo>
                  <a:pt x="0" y="142771"/>
                  <a:pt x="64482" y="78289"/>
                  <a:pt x="144025" y="78289"/>
                </a:cubicBezTo>
                <a:cubicBezTo>
                  <a:pt x="170876" y="78289"/>
                  <a:pt x="196011" y="85637"/>
                  <a:pt x="216282" y="100527"/>
                </a:cubicBezTo>
                <a:lnTo>
                  <a:pt x="291257" y="22569"/>
                </a:lnTo>
                <a:lnTo>
                  <a:pt x="269519" y="166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8" name="Donut 90">
            <a:extLst>
              <a:ext uri="{FF2B5EF4-FFF2-40B4-BE49-F238E27FC236}">
                <a16:creationId xmlns:a16="http://schemas.microsoft.com/office/drawing/2014/main" xmlns="" id="{D86BE85A-63D8-48D0-8B07-9669B75E9D9D}"/>
              </a:ext>
            </a:extLst>
          </p:cNvPr>
          <p:cNvSpPr/>
          <p:nvPr/>
        </p:nvSpPr>
        <p:spPr>
          <a:xfrm>
            <a:off x="4735211" y="1483837"/>
            <a:ext cx="532052" cy="543757"/>
          </a:xfrm>
          <a:custGeom>
            <a:avLst/>
            <a:gdLst/>
            <a:ahLst/>
            <a:cxnLst/>
            <a:rect l="l" t="t" r="r" b="b"/>
            <a:pathLst>
              <a:path w="373598" h="381817">
                <a:moveTo>
                  <a:pt x="229573" y="45391"/>
                </a:moveTo>
                <a:cubicBezTo>
                  <a:pt x="175099" y="45391"/>
                  <a:pt x="130939" y="89551"/>
                  <a:pt x="130939" y="144025"/>
                </a:cubicBezTo>
                <a:cubicBezTo>
                  <a:pt x="130939" y="198499"/>
                  <a:pt x="175099" y="242659"/>
                  <a:pt x="229573" y="242659"/>
                </a:cubicBezTo>
                <a:cubicBezTo>
                  <a:pt x="284047" y="242659"/>
                  <a:pt x="328207" y="198499"/>
                  <a:pt x="328207" y="144025"/>
                </a:cubicBezTo>
                <a:cubicBezTo>
                  <a:pt x="328207" y="89551"/>
                  <a:pt x="284047" y="45391"/>
                  <a:pt x="229573" y="45391"/>
                </a:cubicBezTo>
                <a:close/>
                <a:moveTo>
                  <a:pt x="229573" y="0"/>
                </a:moveTo>
                <a:cubicBezTo>
                  <a:pt x="309116" y="0"/>
                  <a:pt x="373598" y="64482"/>
                  <a:pt x="373598" y="144025"/>
                </a:cubicBezTo>
                <a:cubicBezTo>
                  <a:pt x="373598" y="223568"/>
                  <a:pt x="309116" y="288050"/>
                  <a:pt x="229573" y="288050"/>
                </a:cubicBezTo>
                <a:cubicBezTo>
                  <a:pt x="202172" y="288050"/>
                  <a:pt x="176558" y="280398"/>
                  <a:pt x="156060" y="264966"/>
                </a:cubicBezTo>
                <a:lnTo>
                  <a:pt x="128993" y="292033"/>
                </a:lnTo>
                <a:lnTo>
                  <a:pt x="160228" y="323268"/>
                </a:lnTo>
                <a:cubicBezTo>
                  <a:pt x="171055" y="334095"/>
                  <a:pt x="171055" y="351650"/>
                  <a:pt x="160228" y="362477"/>
                </a:cubicBezTo>
                <a:cubicBezTo>
                  <a:pt x="149401" y="373304"/>
                  <a:pt x="131846" y="373304"/>
                  <a:pt x="121019" y="362477"/>
                </a:cubicBezTo>
                <a:lnTo>
                  <a:pt x="89784" y="331242"/>
                </a:lnTo>
                <a:lnTo>
                  <a:pt x="39209" y="381817"/>
                </a:lnTo>
                <a:cubicBezTo>
                  <a:pt x="28381" y="392644"/>
                  <a:pt x="10827" y="392644"/>
                  <a:pt x="0" y="381817"/>
                </a:cubicBezTo>
                <a:cubicBezTo>
                  <a:pt x="-10828" y="370989"/>
                  <a:pt x="-10828" y="353435"/>
                  <a:pt x="0" y="342608"/>
                </a:cubicBezTo>
                <a:lnTo>
                  <a:pt x="50575" y="292033"/>
                </a:lnTo>
                <a:lnTo>
                  <a:pt x="16166" y="257624"/>
                </a:lnTo>
                <a:cubicBezTo>
                  <a:pt x="5339" y="246797"/>
                  <a:pt x="5339" y="229242"/>
                  <a:pt x="16166" y="218415"/>
                </a:cubicBezTo>
                <a:cubicBezTo>
                  <a:pt x="26993" y="207588"/>
                  <a:pt x="44548" y="207588"/>
                  <a:pt x="55375" y="218415"/>
                </a:cubicBezTo>
                <a:lnTo>
                  <a:pt x="89784" y="252824"/>
                </a:lnTo>
                <a:lnTo>
                  <a:pt x="115252" y="227356"/>
                </a:lnTo>
                <a:cubicBezTo>
                  <a:pt x="95803" y="205073"/>
                  <a:pt x="85548" y="175747"/>
                  <a:pt x="85548" y="144025"/>
                </a:cubicBezTo>
                <a:cubicBezTo>
                  <a:pt x="85548" y="64482"/>
                  <a:pt x="150030" y="0"/>
                  <a:pt x="22957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9" name="Oval 6">
            <a:extLst>
              <a:ext uri="{FF2B5EF4-FFF2-40B4-BE49-F238E27FC236}">
                <a16:creationId xmlns:a16="http://schemas.microsoft.com/office/drawing/2014/main" xmlns="" id="{319E467E-1F19-4CBB-A070-3B6CE4078D17}"/>
              </a:ext>
            </a:extLst>
          </p:cNvPr>
          <p:cNvSpPr/>
          <p:nvPr/>
        </p:nvSpPr>
        <p:spPr>
          <a:xfrm>
            <a:off x="5727519" y="2586543"/>
            <a:ext cx="507960" cy="502639"/>
          </a:xfrm>
          <a:custGeom>
            <a:avLst/>
            <a:gdLst/>
            <a:ahLst/>
            <a:cxnLst/>
            <a:rect l="l" t="t" r="r" b="b"/>
            <a:pathLst>
              <a:path w="3220460" h="3186731">
                <a:moveTo>
                  <a:pt x="1762834" y="1282034"/>
                </a:moveTo>
                <a:lnTo>
                  <a:pt x="273698" y="2771171"/>
                </a:lnTo>
                <a:cubicBezTo>
                  <a:pt x="253145" y="2791724"/>
                  <a:pt x="253145" y="2825048"/>
                  <a:pt x="273698" y="2845601"/>
                </a:cubicBezTo>
                <a:cubicBezTo>
                  <a:pt x="294251" y="2866154"/>
                  <a:pt x="327575" y="2866154"/>
                  <a:pt x="348128" y="2845601"/>
                </a:cubicBezTo>
                <a:lnTo>
                  <a:pt x="1830131" y="1363598"/>
                </a:lnTo>
                <a:close/>
                <a:moveTo>
                  <a:pt x="2703218" y="237332"/>
                </a:moveTo>
                <a:cubicBezTo>
                  <a:pt x="2623680" y="237332"/>
                  <a:pt x="2559202" y="301810"/>
                  <a:pt x="2559202" y="381348"/>
                </a:cubicBezTo>
                <a:cubicBezTo>
                  <a:pt x="2559202" y="460886"/>
                  <a:pt x="2623680" y="525364"/>
                  <a:pt x="2703218" y="525364"/>
                </a:cubicBezTo>
                <a:cubicBezTo>
                  <a:pt x="2782756" y="525364"/>
                  <a:pt x="2847234" y="460886"/>
                  <a:pt x="2847234" y="381348"/>
                </a:cubicBezTo>
                <a:cubicBezTo>
                  <a:pt x="2847234" y="301810"/>
                  <a:pt x="2782756" y="237332"/>
                  <a:pt x="2703218" y="237332"/>
                </a:cubicBezTo>
                <a:close/>
                <a:moveTo>
                  <a:pt x="2413103" y="0"/>
                </a:moveTo>
                <a:cubicBezTo>
                  <a:pt x="2858994" y="0"/>
                  <a:pt x="3220460" y="361466"/>
                  <a:pt x="3220460" y="807357"/>
                </a:cubicBezTo>
                <a:cubicBezTo>
                  <a:pt x="3220460" y="1253248"/>
                  <a:pt x="2858994" y="1614714"/>
                  <a:pt x="2413103" y="1614714"/>
                </a:cubicBezTo>
                <a:cubicBezTo>
                  <a:pt x="2305542" y="1614714"/>
                  <a:pt x="2202893" y="1593680"/>
                  <a:pt x="2109223" y="1555067"/>
                </a:cubicBezTo>
                <a:lnTo>
                  <a:pt x="2191945" y="1637789"/>
                </a:lnTo>
                <a:cubicBezTo>
                  <a:pt x="2226856" y="1672699"/>
                  <a:pt x="2226855" y="1729300"/>
                  <a:pt x="2191945" y="1764210"/>
                </a:cubicBezTo>
                <a:lnTo>
                  <a:pt x="2045068" y="1911087"/>
                </a:lnTo>
                <a:cubicBezTo>
                  <a:pt x="2010158" y="1945998"/>
                  <a:pt x="1953557" y="1945998"/>
                  <a:pt x="1918647" y="1911087"/>
                </a:cubicBezTo>
                <a:lnTo>
                  <a:pt x="1799123" y="1791564"/>
                </a:lnTo>
                <a:lnTo>
                  <a:pt x="1749496" y="1841190"/>
                </a:lnTo>
                <a:lnTo>
                  <a:pt x="1832980" y="1924673"/>
                </a:lnTo>
                <a:lnTo>
                  <a:pt x="1761893" y="1995760"/>
                </a:lnTo>
                <a:lnTo>
                  <a:pt x="1678410" y="1912277"/>
                </a:lnTo>
                <a:lnTo>
                  <a:pt x="1650246" y="1940441"/>
                </a:lnTo>
                <a:lnTo>
                  <a:pt x="1735612" y="2025807"/>
                </a:lnTo>
                <a:lnTo>
                  <a:pt x="1573330" y="2188089"/>
                </a:lnTo>
                <a:lnTo>
                  <a:pt x="1487964" y="2102723"/>
                </a:lnTo>
                <a:lnTo>
                  <a:pt x="1451742" y="2138944"/>
                </a:lnTo>
                <a:lnTo>
                  <a:pt x="1537109" y="2224311"/>
                </a:lnTo>
                <a:lnTo>
                  <a:pt x="1374830" y="2386590"/>
                </a:lnTo>
                <a:lnTo>
                  <a:pt x="1289463" y="2301223"/>
                </a:lnTo>
                <a:lnTo>
                  <a:pt x="1225079" y="2365608"/>
                </a:lnTo>
                <a:lnTo>
                  <a:pt x="1310445" y="2450974"/>
                </a:lnTo>
                <a:lnTo>
                  <a:pt x="1239358" y="2522061"/>
                </a:lnTo>
                <a:lnTo>
                  <a:pt x="1153992" y="2436695"/>
                </a:lnTo>
                <a:lnTo>
                  <a:pt x="1104364" y="2486322"/>
                </a:lnTo>
                <a:lnTo>
                  <a:pt x="1189730" y="2571689"/>
                </a:lnTo>
                <a:lnTo>
                  <a:pt x="1034153" y="2727266"/>
                </a:lnTo>
                <a:lnTo>
                  <a:pt x="948787" y="2641900"/>
                </a:lnTo>
                <a:lnTo>
                  <a:pt x="905863" y="2684824"/>
                </a:lnTo>
                <a:lnTo>
                  <a:pt x="991230" y="2770191"/>
                </a:lnTo>
                <a:lnTo>
                  <a:pt x="842353" y="2919067"/>
                </a:lnTo>
                <a:lnTo>
                  <a:pt x="756986" y="2833700"/>
                </a:lnTo>
                <a:lnTo>
                  <a:pt x="692119" y="2898567"/>
                </a:lnTo>
                <a:lnTo>
                  <a:pt x="777486" y="2983934"/>
                </a:lnTo>
                <a:lnTo>
                  <a:pt x="628610" y="3132811"/>
                </a:lnTo>
                <a:lnTo>
                  <a:pt x="618557" y="3122757"/>
                </a:lnTo>
                <a:lnTo>
                  <a:pt x="622830" y="3134825"/>
                </a:lnTo>
                <a:lnTo>
                  <a:pt x="346551" y="3150831"/>
                </a:lnTo>
                <a:lnTo>
                  <a:pt x="0" y="3186731"/>
                </a:lnTo>
                <a:lnTo>
                  <a:pt x="51749" y="2750557"/>
                </a:lnTo>
                <a:lnTo>
                  <a:pt x="48979" y="2747788"/>
                </a:lnTo>
                <a:lnTo>
                  <a:pt x="52495" y="2744272"/>
                </a:lnTo>
                <a:lnTo>
                  <a:pt x="52938" y="2740533"/>
                </a:lnTo>
                <a:lnTo>
                  <a:pt x="54575" y="2742192"/>
                </a:lnTo>
                <a:lnTo>
                  <a:pt x="1671288" y="1125479"/>
                </a:lnTo>
                <a:cubicBezTo>
                  <a:pt x="1628971" y="1027979"/>
                  <a:pt x="1605746" y="920380"/>
                  <a:pt x="1605746" y="807357"/>
                </a:cubicBezTo>
                <a:cubicBezTo>
                  <a:pt x="1605746" y="361466"/>
                  <a:pt x="1967212" y="0"/>
                  <a:pt x="241310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0" name="Block Arc 25">
            <a:extLst>
              <a:ext uri="{FF2B5EF4-FFF2-40B4-BE49-F238E27FC236}">
                <a16:creationId xmlns:a16="http://schemas.microsoft.com/office/drawing/2014/main" xmlns="" id="{5F7FD4D6-1C06-4ABB-98F4-AC79D3C6A6D8}"/>
              </a:ext>
            </a:extLst>
          </p:cNvPr>
          <p:cNvSpPr/>
          <p:nvPr/>
        </p:nvSpPr>
        <p:spPr>
          <a:xfrm>
            <a:off x="3248606" y="2585420"/>
            <a:ext cx="349473" cy="504884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1" name="Block Arc 31">
            <a:extLst>
              <a:ext uri="{FF2B5EF4-FFF2-40B4-BE49-F238E27FC236}">
                <a16:creationId xmlns:a16="http://schemas.microsoft.com/office/drawing/2014/main" xmlns="" id="{7D9DF903-DA8F-4191-AEDF-7DDF26A64847}"/>
              </a:ext>
            </a:extLst>
          </p:cNvPr>
          <p:cNvSpPr/>
          <p:nvPr/>
        </p:nvSpPr>
        <p:spPr>
          <a:xfrm>
            <a:off x="6577814" y="2585420"/>
            <a:ext cx="455959" cy="504884"/>
          </a:xfrm>
          <a:custGeom>
            <a:avLst/>
            <a:gdLst/>
            <a:ahLst/>
            <a:cxnLst/>
            <a:rect l="l" t="t" r="r" b="b"/>
            <a:pathLst>
              <a:path w="2890784" h="3200962">
                <a:moveTo>
                  <a:pt x="1107828" y="2097026"/>
                </a:moveTo>
                <a:cubicBezTo>
                  <a:pt x="1025313" y="2097026"/>
                  <a:pt x="958422" y="2163918"/>
                  <a:pt x="958422" y="2246432"/>
                </a:cubicBezTo>
                <a:cubicBezTo>
                  <a:pt x="958422" y="2302715"/>
                  <a:pt x="989545" y="2351730"/>
                  <a:pt x="1036589" y="2375275"/>
                </a:cubicBezTo>
                <a:lnTo>
                  <a:pt x="985421" y="2684898"/>
                </a:lnTo>
                <a:lnTo>
                  <a:pt x="1230235" y="2684898"/>
                </a:lnTo>
                <a:lnTo>
                  <a:pt x="1179067" y="2375275"/>
                </a:lnTo>
                <a:cubicBezTo>
                  <a:pt x="1226111" y="2351730"/>
                  <a:pt x="1257233" y="2302715"/>
                  <a:pt x="1257233" y="2246432"/>
                </a:cubicBezTo>
                <a:cubicBezTo>
                  <a:pt x="1257233" y="2163918"/>
                  <a:pt x="1190342" y="2097026"/>
                  <a:pt x="1107828" y="2097026"/>
                </a:cubicBezTo>
                <a:close/>
                <a:moveTo>
                  <a:pt x="2199259" y="56"/>
                </a:moveTo>
                <a:cubicBezTo>
                  <a:pt x="2572924" y="-4720"/>
                  <a:pt x="2881009" y="291773"/>
                  <a:pt x="2890561" y="665346"/>
                </a:cubicBezTo>
                <a:lnTo>
                  <a:pt x="2843000" y="666562"/>
                </a:lnTo>
                <a:lnTo>
                  <a:pt x="2890784" y="666562"/>
                </a:lnTo>
                <a:lnTo>
                  <a:pt x="2890784" y="1580962"/>
                </a:lnTo>
                <a:lnTo>
                  <a:pt x="2625345" y="1580962"/>
                </a:lnTo>
                <a:lnTo>
                  <a:pt x="2625345" y="672127"/>
                </a:lnTo>
                <a:lnTo>
                  <a:pt x="2623811" y="672166"/>
                </a:lnTo>
                <a:cubicBezTo>
                  <a:pt x="2617992" y="444585"/>
                  <a:pt x="2430306" y="263961"/>
                  <a:pt x="2202670" y="266871"/>
                </a:cubicBezTo>
                <a:cubicBezTo>
                  <a:pt x="1975033" y="269781"/>
                  <a:pt x="1792025" y="455143"/>
                  <a:pt x="1792025" y="682798"/>
                </a:cubicBezTo>
                <a:lnTo>
                  <a:pt x="1790626" y="682798"/>
                </a:lnTo>
                <a:lnTo>
                  <a:pt x="1790626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1525187" y="1580962"/>
                </a:lnTo>
                <a:lnTo>
                  <a:pt x="1525187" y="676764"/>
                </a:lnTo>
                <a:lnTo>
                  <a:pt x="1525791" y="676764"/>
                </a:lnTo>
                <a:cubicBezTo>
                  <a:pt x="1528430" y="305830"/>
                  <a:pt x="1827609" y="4806"/>
                  <a:pt x="2199259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2" name="Freeform 53">
            <a:extLst>
              <a:ext uri="{FF2B5EF4-FFF2-40B4-BE49-F238E27FC236}">
                <a16:creationId xmlns:a16="http://schemas.microsoft.com/office/drawing/2014/main" xmlns="" id="{D57F2C4B-7240-41A7-B169-E1E9E5390396}"/>
              </a:ext>
            </a:extLst>
          </p:cNvPr>
          <p:cNvSpPr/>
          <p:nvPr/>
        </p:nvSpPr>
        <p:spPr>
          <a:xfrm>
            <a:off x="8297748" y="2581708"/>
            <a:ext cx="499664" cy="512309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406" h="2354521">
                <a:moveTo>
                  <a:pt x="2279640" y="1747818"/>
                </a:moveTo>
                <a:lnTo>
                  <a:pt x="1827546" y="1826304"/>
                </a:lnTo>
                <a:cubicBezTo>
                  <a:pt x="1873723" y="1907635"/>
                  <a:pt x="1985737" y="2047488"/>
                  <a:pt x="1955104" y="2095900"/>
                </a:cubicBezTo>
                <a:cubicBezTo>
                  <a:pt x="1897166" y="2139232"/>
                  <a:pt x="1773393" y="2006999"/>
                  <a:pt x="1682537" y="1962549"/>
                </a:cubicBezTo>
                <a:lnTo>
                  <a:pt x="1528613" y="2354521"/>
                </a:lnTo>
                <a:lnTo>
                  <a:pt x="1380482" y="2120816"/>
                </a:lnTo>
                <a:lnTo>
                  <a:pt x="1495542" y="1788127"/>
                </a:lnTo>
                <a:lnTo>
                  <a:pt x="909489" y="1225390"/>
                </a:lnTo>
                <a:lnTo>
                  <a:pt x="414951" y="2322212"/>
                </a:lnTo>
                <a:lnTo>
                  <a:pt x="293184" y="2052845"/>
                </a:lnTo>
                <a:lnTo>
                  <a:pt x="520411" y="767428"/>
                </a:lnTo>
                <a:cubicBezTo>
                  <a:pt x="325060" y="542715"/>
                  <a:pt x="-71458" y="102202"/>
                  <a:pt x="11167" y="5505"/>
                </a:cubicBezTo>
                <a:cubicBezTo>
                  <a:pt x="111065" y="-52229"/>
                  <a:pt x="554777" y="358209"/>
                  <a:pt x="771719" y="578452"/>
                </a:cubicBezTo>
                <a:lnTo>
                  <a:pt x="2041440" y="514597"/>
                </a:lnTo>
                <a:lnTo>
                  <a:pt x="2296406" y="662729"/>
                </a:lnTo>
                <a:lnTo>
                  <a:pt x="1124906" y="1004182"/>
                </a:lnTo>
                <a:lnTo>
                  <a:pt x="1676517" y="1608523"/>
                </a:lnTo>
                <a:cubicBezTo>
                  <a:pt x="1795262" y="1589016"/>
                  <a:pt x="2094931" y="1557316"/>
                  <a:pt x="2094931" y="1557316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3" name="Block Arc 10">
            <a:extLst>
              <a:ext uri="{FF2B5EF4-FFF2-40B4-BE49-F238E27FC236}">
                <a16:creationId xmlns:a16="http://schemas.microsoft.com/office/drawing/2014/main" xmlns="" id="{75C14C12-5F78-4BDD-B8A3-69BB465A2216}"/>
              </a:ext>
            </a:extLst>
          </p:cNvPr>
          <p:cNvSpPr/>
          <p:nvPr/>
        </p:nvSpPr>
        <p:spPr>
          <a:xfrm>
            <a:off x="9125977" y="4727734"/>
            <a:ext cx="614525" cy="416246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4" name="Freeform 55">
            <a:extLst>
              <a:ext uri="{FF2B5EF4-FFF2-40B4-BE49-F238E27FC236}">
                <a16:creationId xmlns:a16="http://schemas.microsoft.com/office/drawing/2014/main" xmlns="" id="{E1F21ECA-3730-4E2A-BB32-69C99B2546BB}"/>
              </a:ext>
            </a:extLst>
          </p:cNvPr>
          <p:cNvSpPr/>
          <p:nvPr/>
        </p:nvSpPr>
        <p:spPr>
          <a:xfrm>
            <a:off x="2590109" y="2450510"/>
            <a:ext cx="316162" cy="774705"/>
          </a:xfrm>
          <a:custGeom>
            <a:avLst/>
            <a:gdLst/>
            <a:ahLst/>
            <a:cxnLst/>
            <a:rect l="l" t="t" r="r" b="b"/>
            <a:pathLst>
              <a:path w="1060423" h="2598393">
                <a:moveTo>
                  <a:pt x="511607" y="1989888"/>
                </a:moveTo>
                <a:cubicBezTo>
                  <a:pt x="421916" y="2038892"/>
                  <a:pt x="392123" y="2248491"/>
                  <a:pt x="577615" y="2379095"/>
                </a:cubicBezTo>
                <a:cubicBezTo>
                  <a:pt x="531205" y="2257454"/>
                  <a:pt x="562054" y="2197447"/>
                  <a:pt x="592034" y="2136572"/>
                </a:cubicBezTo>
                <a:cubicBezTo>
                  <a:pt x="592534" y="2167519"/>
                  <a:pt x="560915" y="2234057"/>
                  <a:pt x="638675" y="2272816"/>
                </a:cubicBezTo>
                <a:cubicBezTo>
                  <a:pt x="602283" y="2156226"/>
                  <a:pt x="756001" y="2119500"/>
                  <a:pt x="594605" y="1990756"/>
                </a:cubicBezTo>
                <a:cubicBezTo>
                  <a:pt x="828052" y="2024484"/>
                  <a:pt x="759407" y="2143283"/>
                  <a:pt x="814896" y="2262952"/>
                </a:cubicBezTo>
                <a:cubicBezTo>
                  <a:pt x="774295" y="2270013"/>
                  <a:pt x="715464" y="2161619"/>
                  <a:pt x="728685" y="2212952"/>
                </a:cubicBezTo>
                <a:cubicBezTo>
                  <a:pt x="798068" y="2415798"/>
                  <a:pt x="590532" y="2421590"/>
                  <a:pt x="656442" y="2598393"/>
                </a:cubicBezTo>
                <a:cubicBezTo>
                  <a:pt x="451592" y="2586815"/>
                  <a:pt x="511509" y="2396411"/>
                  <a:pt x="415171" y="2350110"/>
                </a:cubicBezTo>
                <a:cubicBezTo>
                  <a:pt x="389023" y="2345435"/>
                  <a:pt x="357666" y="2366802"/>
                  <a:pt x="415723" y="2461957"/>
                </a:cubicBezTo>
                <a:cubicBezTo>
                  <a:pt x="77590" y="2209980"/>
                  <a:pt x="314998" y="2004011"/>
                  <a:pt x="511607" y="1989888"/>
                </a:cubicBezTo>
                <a:close/>
                <a:moveTo>
                  <a:pt x="344786" y="1884983"/>
                </a:moveTo>
                <a:lnTo>
                  <a:pt x="722598" y="1884983"/>
                </a:lnTo>
                <a:cubicBezTo>
                  <a:pt x="716460" y="1906965"/>
                  <a:pt x="711917" y="1928321"/>
                  <a:pt x="707988" y="1948728"/>
                </a:cubicBezTo>
                <a:lnTo>
                  <a:pt x="357819" y="1948059"/>
                </a:lnTo>
                <a:close/>
                <a:moveTo>
                  <a:pt x="530212" y="651224"/>
                </a:moveTo>
                <a:cubicBezTo>
                  <a:pt x="585486" y="651224"/>
                  <a:pt x="630294" y="696033"/>
                  <a:pt x="630294" y="751307"/>
                </a:cubicBezTo>
                <a:cubicBezTo>
                  <a:pt x="630294" y="806581"/>
                  <a:pt x="585486" y="851389"/>
                  <a:pt x="530212" y="851389"/>
                </a:cubicBezTo>
                <a:cubicBezTo>
                  <a:pt x="474938" y="851389"/>
                  <a:pt x="430129" y="806581"/>
                  <a:pt x="430129" y="751307"/>
                </a:cubicBezTo>
                <a:cubicBezTo>
                  <a:pt x="430129" y="696033"/>
                  <a:pt x="474938" y="651224"/>
                  <a:pt x="530212" y="651224"/>
                </a:cubicBezTo>
                <a:close/>
                <a:moveTo>
                  <a:pt x="530212" y="551141"/>
                </a:moveTo>
                <a:cubicBezTo>
                  <a:pt x="419664" y="551141"/>
                  <a:pt x="330046" y="640759"/>
                  <a:pt x="330046" y="751307"/>
                </a:cubicBezTo>
                <a:cubicBezTo>
                  <a:pt x="330046" y="861855"/>
                  <a:pt x="419664" y="951472"/>
                  <a:pt x="530212" y="951472"/>
                </a:cubicBezTo>
                <a:cubicBezTo>
                  <a:pt x="640760" y="951472"/>
                  <a:pt x="730377" y="861855"/>
                  <a:pt x="730377" y="751307"/>
                </a:cubicBezTo>
                <a:cubicBezTo>
                  <a:pt x="730377" y="640759"/>
                  <a:pt x="640760" y="551141"/>
                  <a:pt x="530212" y="551141"/>
                </a:cubicBezTo>
                <a:close/>
                <a:moveTo>
                  <a:pt x="286245" y="353827"/>
                </a:moveTo>
                <a:cubicBezTo>
                  <a:pt x="438132" y="439406"/>
                  <a:pt x="623290" y="440561"/>
                  <a:pt x="776100" y="356932"/>
                </a:cubicBezTo>
                <a:cubicBezTo>
                  <a:pt x="941305" y="720175"/>
                  <a:pt x="898096" y="1115325"/>
                  <a:pt x="825241" y="1447764"/>
                </a:cubicBezTo>
                <a:lnTo>
                  <a:pt x="1060423" y="1673413"/>
                </a:lnTo>
                <a:lnTo>
                  <a:pt x="1021935" y="1978110"/>
                </a:lnTo>
                <a:lnTo>
                  <a:pt x="745125" y="1786699"/>
                </a:lnTo>
                <a:lnTo>
                  <a:pt x="734250" y="1834148"/>
                </a:lnTo>
                <a:lnTo>
                  <a:pt x="332991" y="1834148"/>
                </a:lnTo>
                <a:cubicBezTo>
                  <a:pt x="330005" y="1820736"/>
                  <a:pt x="326662" y="1807037"/>
                  <a:pt x="323192" y="1793020"/>
                </a:cubicBezTo>
                <a:lnTo>
                  <a:pt x="38489" y="1989888"/>
                </a:lnTo>
                <a:lnTo>
                  <a:pt x="0" y="1685191"/>
                </a:lnTo>
                <a:lnTo>
                  <a:pt x="237343" y="1457469"/>
                </a:lnTo>
                <a:lnTo>
                  <a:pt x="238009" y="1459571"/>
                </a:lnTo>
                <a:lnTo>
                  <a:pt x="242012" y="1446515"/>
                </a:lnTo>
                <a:cubicBezTo>
                  <a:pt x="171205" y="1115067"/>
                  <a:pt x="127758" y="714059"/>
                  <a:pt x="286245" y="353827"/>
                </a:cubicBezTo>
                <a:close/>
                <a:moveTo>
                  <a:pt x="527942" y="0"/>
                </a:moveTo>
                <a:cubicBezTo>
                  <a:pt x="622760" y="95693"/>
                  <a:pt x="695048" y="196745"/>
                  <a:pt x="748164" y="301374"/>
                </a:cubicBezTo>
                <a:cubicBezTo>
                  <a:pt x="612692" y="376844"/>
                  <a:pt x="447588" y="375495"/>
                  <a:pt x="312997" y="298024"/>
                </a:cubicBezTo>
                <a:cubicBezTo>
                  <a:pt x="364591" y="193505"/>
                  <a:pt x="435080" y="93397"/>
                  <a:pt x="52794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5" name="Round Same Side Corner Rectangle 36">
            <a:extLst>
              <a:ext uri="{FF2B5EF4-FFF2-40B4-BE49-F238E27FC236}">
                <a16:creationId xmlns:a16="http://schemas.microsoft.com/office/drawing/2014/main" xmlns="" id="{E0C4F70F-DCCD-48F1-A750-DF4F32AC8F75}"/>
              </a:ext>
            </a:extLst>
          </p:cNvPr>
          <p:cNvSpPr/>
          <p:nvPr/>
        </p:nvSpPr>
        <p:spPr>
          <a:xfrm>
            <a:off x="7376109" y="2608858"/>
            <a:ext cx="579306" cy="458009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6" name="Oval 21">
            <a:extLst>
              <a:ext uri="{FF2B5EF4-FFF2-40B4-BE49-F238E27FC236}">
                <a16:creationId xmlns:a16="http://schemas.microsoft.com/office/drawing/2014/main" xmlns="" id="{B92F2676-D90E-40BF-8AC5-C623D6EC5932}"/>
              </a:ext>
            </a:extLst>
          </p:cNvPr>
          <p:cNvSpPr>
            <a:spLocks noChangeAspect="1"/>
          </p:cNvSpPr>
          <p:nvPr/>
        </p:nvSpPr>
        <p:spPr>
          <a:xfrm>
            <a:off x="5218909" y="4695398"/>
            <a:ext cx="476931" cy="480914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7" name="Oval 32">
            <a:extLst>
              <a:ext uri="{FF2B5EF4-FFF2-40B4-BE49-F238E27FC236}">
                <a16:creationId xmlns:a16="http://schemas.microsoft.com/office/drawing/2014/main" xmlns="" id="{06C7F06B-394E-4FE3-88AA-93210AFF9C00}"/>
              </a:ext>
            </a:extLst>
          </p:cNvPr>
          <p:cNvSpPr/>
          <p:nvPr/>
        </p:nvSpPr>
        <p:spPr>
          <a:xfrm>
            <a:off x="7474717" y="4662693"/>
            <a:ext cx="454128" cy="546324"/>
          </a:xfrm>
          <a:custGeom>
            <a:avLst/>
            <a:gdLst/>
            <a:ahLst/>
            <a:cxnLst/>
            <a:rect l="l" t="t" r="r" b="b"/>
            <a:pathLst>
              <a:path w="2671236" h="3213546">
                <a:moveTo>
                  <a:pt x="1336943" y="151152"/>
                </a:moveTo>
                <a:cubicBezTo>
                  <a:pt x="1223677" y="151152"/>
                  <a:pt x="1131857" y="242973"/>
                  <a:pt x="1131857" y="356239"/>
                </a:cubicBezTo>
                <a:cubicBezTo>
                  <a:pt x="1131857" y="469506"/>
                  <a:pt x="1223677" y="561326"/>
                  <a:pt x="1336943" y="561326"/>
                </a:cubicBezTo>
                <a:cubicBezTo>
                  <a:pt x="1450210" y="561326"/>
                  <a:pt x="1542030" y="469506"/>
                  <a:pt x="1542030" y="356239"/>
                </a:cubicBezTo>
                <a:cubicBezTo>
                  <a:pt x="1542030" y="242973"/>
                  <a:pt x="1450210" y="151152"/>
                  <a:pt x="1336943" y="151152"/>
                </a:cubicBezTo>
                <a:close/>
                <a:moveTo>
                  <a:pt x="1336943" y="0"/>
                </a:moveTo>
                <a:cubicBezTo>
                  <a:pt x="1533689" y="0"/>
                  <a:pt x="1693182" y="159493"/>
                  <a:pt x="1693182" y="356239"/>
                </a:cubicBezTo>
                <a:cubicBezTo>
                  <a:pt x="1693182" y="499348"/>
                  <a:pt x="1608797" y="622748"/>
                  <a:pt x="1486649" y="678491"/>
                </a:cubicBezTo>
                <a:lnTo>
                  <a:pt x="1504985" y="861628"/>
                </a:lnTo>
                <a:lnTo>
                  <a:pt x="2050955" y="861628"/>
                </a:lnTo>
                <a:cubicBezTo>
                  <a:pt x="2073924" y="808095"/>
                  <a:pt x="2127168" y="770742"/>
                  <a:pt x="2189136" y="770742"/>
                </a:cubicBezTo>
                <a:cubicBezTo>
                  <a:pt x="2272476" y="770742"/>
                  <a:pt x="2340037" y="838303"/>
                  <a:pt x="2340037" y="921643"/>
                </a:cubicBezTo>
                <a:cubicBezTo>
                  <a:pt x="2340037" y="1004983"/>
                  <a:pt x="2272476" y="1072544"/>
                  <a:pt x="2189136" y="1072544"/>
                </a:cubicBezTo>
                <a:cubicBezTo>
                  <a:pt x="2127168" y="1072544"/>
                  <a:pt x="2073924" y="1035191"/>
                  <a:pt x="2050955" y="981658"/>
                </a:cubicBezTo>
                <a:lnTo>
                  <a:pt x="1517002" y="981658"/>
                </a:lnTo>
                <a:lnTo>
                  <a:pt x="1678124" y="2590970"/>
                </a:lnTo>
                <a:cubicBezTo>
                  <a:pt x="2063444" y="2451708"/>
                  <a:pt x="2360829" y="2287813"/>
                  <a:pt x="2381761" y="1860600"/>
                </a:cubicBezTo>
                <a:cubicBezTo>
                  <a:pt x="2329006" y="1862811"/>
                  <a:pt x="2276981" y="1871755"/>
                  <a:pt x="2228094" y="1886075"/>
                </a:cubicBezTo>
                <a:cubicBezTo>
                  <a:pt x="2324645" y="1771974"/>
                  <a:pt x="2415523" y="1665436"/>
                  <a:pt x="2449665" y="1504055"/>
                </a:cubicBezTo>
                <a:cubicBezTo>
                  <a:pt x="2485699" y="1663545"/>
                  <a:pt x="2574685" y="1764408"/>
                  <a:pt x="2671236" y="1886075"/>
                </a:cubicBezTo>
                <a:cubicBezTo>
                  <a:pt x="2622475" y="1872164"/>
                  <a:pt x="2568855" y="1862858"/>
                  <a:pt x="2513341" y="1860541"/>
                </a:cubicBezTo>
                <a:cubicBezTo>
                  <a:pt x="2486075" y="2436981"/>
                  <a:pt x="2151724" y="2992040"/>
                  <a:pt x="1522375" y="3040581"/>
                </a:cubicBezTo>
                <a:cubicBezTo>
                  <a:pt x="1427529" y="3119259"/>
                  <a:pt x="1392747" y="3155891"/>
                  <a:pt x="1336943" y="3213546"/>
                </a:cubicBezTo>
                <a:cubicBezTo>
                  <a:pt x="1284048" y="3153728"/>
                  <a:pt x="1252174" y="3120936"/>
                  <a:pt x="1157234" y="3046101"/>
                </a:cubicBezTo>
                <a:cubicBezTo>
                  <a:pt x="592479" y="2980043"/>
                  <a:pt x="187829" y="2438320"/>
                  <a:pt x="160409" y="1860193"/>
                </a:cubicBezTo>
                <a:cubicBezTo>
                  <a:pt x="105366" y="1862056"/>
                  <a:pt x="50978" y="1871143"/>
                  <a:pt x="0" y="1886075"/>
                </a:cubicBezTo>
                <a:cubicBezTo>
                  <a:pt x="96552" y="1771974"/>
                  <a:pt x="187429" y="1665436"/>
                  <a:pt x="221571" y="1504055"/>
                </a:cubicBezTo>
                <a:cubicBezTo>
                  <a:pt x="257605" y="1663545"/>
                  <a:pt x="346591" y="1764408"/>
                  <a:pt x="443143" y="1886075"/>
                </a:cubicBezTo>
                <a:cubicBezTo>
                  <a:pt x="396276" y="1872705"/>
                  <a:pt x="344922" y="1863589"/>
                  <a:pt x="291687" y="1860996"/>
                </a:cubicBezTo>
                <a:cubicBezTo>
                  <a:pt x="313360" y="2289054"/>
                  <a:pt x="617325" y="2454996"/>
                  <a:pt x="1001768" y="2593980"/>
                </a:cubicBezTo>
                <a:lnTo>
                  <a:pt x="1157883" y="981658"/>
                </a:lnTo>
                <a:lnTo>
                  <a:pt x="666108" y="981658"/>
                </a:lnTo>
                <a:cubicBezTo>
                  <a:pt x="643139" y="1035191"/>
                  <a:pt x="589896" y="1072543"/>
                  <a:pt x="527928" y="1072543"/>
                </a:cubicBezTo>
                <a:cubicBezTo>
                  <a:pt x="444588" y="1072543"/>
                  <a:pt x="377027" y="1004982"/>
                  <a:pt x="377027" y="921642"/>
                </a:cubicBezTo>
                <a:cubicBezTo>
                  <a:pt x="377027" y="838302"/>
                  <a:pt x="444588" y="770741"/>
                  <a:pt x="527928" y="770741"/>
                </a:cubicBezTo>
                <a:cubicBezTo>
                  <a:pt x="589896" y="770741"/>
                  <a:pt x="643141" y="808095"/>
                  <a:pt x="666110" y="861628"/>
                </a:cubicBezTo>
                <a:lnTo>
                  <a:pt x="1169505" y="861628"/>
                </a:lnTo>
                <a:lnTo>
                  <a:pt x="1187237" y="678491"/>
                </a:lnTo>
                <a:cubicBezTo>
                  <a:pt x="1065090" y="622748"/>
                  <a:pt x="980704" y="499348"/>
                  <a:pt x="980704" y="356239"/>
                </a:cubicBezTo>
                <a:cubicBezTo>
                  <a:pt x="980704" y="159493"/>
                  <a:pt x="1140198" y="0"/>
                  <a:pt x="13369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9912000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1BB3ACD-39D6-4B07-B165-F979837486A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Our Team Style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789B87F-C662-4C98-B43C-DDF2DF6F3101}"/>
              </a:ext>
            </a:extLst>
          </p:cNvPr>
          <p:cNvSpPr txBox="1"/>
          <p:nvPr/>
        </p:nvSpPr>
        <p:spPr>
          <a:xfrm>
            <a:off x="4877109" y="1690777"/>
            <a:ext cx="2663673" cy="369781"/>
          </a:xfrm>
          <a:prstGeom prst="rect">
            <a:avLst/>
          </a:prstGeom>
          <a:solidFill>
            <a:schemeClr val="accent3"/>
          </a:solidFill>
        </p:spPr>
        <p:txBody>
          <a:bodyPr wrap="square" lIns="36000" tIns="0" rIns="36000" bIns="0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ko-KR" sz="2400" dirty="0">
                <a:solidFill>
                  <a:schemeClr val="bg1"/>
                </a:solidFill>
              </a:rPr>
              <a:t>JAMES JONSSON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EBB6449F-1EBA-40C7-ACA3-7ED86D8EEC53}"/>
              </a:ext>
            </a:extLst>
          </p:cNvPr>
          <p:cNvSpPr txBox="1"/>
          <p:nvPr/>
        </p:nvSpPr>
        <p:spPr>
          <a:xfrm>
            <a:off x="4877110" y="2122825"/>
            <a:ext cx="3261549" cy="369781"/>
          </a:xfrm>
          <a:prstGeom prst="rect">
            <a:avLst/>
          </a:prstGeom>
          <a:solidFill>
            <a:schemeClr val="accent1"/>
          </a:solidFill>
        </p:spPr>
        <p:txBody>
          <a:bodyPr wrap="square" lIns="36000" tIns="0" rIns="36000" bIns="0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ko-KR" sz="2400" dirty="0">
                <a:solidFill>
                  <a:schemeClr val="bg1"/>
                </a:solidFill>
              </a:rPr>
              <a:t>CREATIVE DIRECTOR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xmlns="" id="{AC099444-6F78-4163-A9FD-28238CB15DB9}"/>
              </a:ext>
            </a:extLst>
          </p:cNvPr>
          <p:cNvSpPr/>
          <p:nvPr/>
        </p:nvSpPr>
        <p:spPr>
          <a:xfrm>
            <a:off x="4862254" y="2567529"/>
            <a:ext cx="6639632" cy="1438414"/>
          </a:xfrm>
          <a:custGeom>
            <a:avLst/>
            <a:gdLst/>
            <a:ahLst/>
            <a:cxnLst/>
            <a:rect l="l" t="t" r="r" b="b"/>
            <a:pathLst>
              <a:path w="5400625" h="1368152">
                <a:moveTo>
                  <a:pt x="25" y="0"/>
                </a:moveTo>
                <a:lnTo>
                  <a:pt x="5400625" y="0"/>
                </a:lnTo>
                <a:lnTo>
                  <a:pt x="5400625" y="1368152"/>
                </a:lnTo>
                <a:lnTo>
                  <a:pt x="25" y="1368152"/>
                </a:lnTo>
                <a:lnTo>
                  <a:pt x="25" y="283042"/>
                </a:lnTo>
                <a:lnTo>
                  <a:pt x="0" y="283045"/>
                </a:lnTo>
                <a:lnTo>
                  <a:pt x="0" y="7798"/>
                </a:lnTo>
                <a:lnTo>
                  <a:pt x="25" y="77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7" name="Rectangle 10">
            <a:extLst>
              <a:ext uri="{FF2B5EF4-FFF2-40B4-BE49-F238E27FC236}">
                <a16:creationId xmlns:a16="http://schemas.microsoft.com/office/drawing/2014/main" xmlns="" id="{DE1AAAAA-A743-480F-9250-784D5D431AD5}"/>
              </a:ext>
            </a:extLst>
          </p:cNvPr>
          <p:cNvSpPr/>
          <p:nvPr/>
        </p:nvSpPr>
        <p:spPr>
          <a:xfrm>
            <a:off x="5101256" y="2778905"/>
            <a:ext cx="616162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</a:rPr>
              <a:t>Example Text : Get a modern PowerPoint  Presentation that is beautifully designed. I hope and I believe that this Template will your Time, Money and Reputation. Get a modern PowerPoint  Presentation that is beautifully designed. I hope and I believe that this Template will your Time, Money and Reputation. </a:t>
            </a: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6245A553-D4A5-46B9-A089-B607D1941D3E}"/>
              </a:ext>
            </a:extLst>
          </p:cNvPr>
          <p:cNvSpPr txBox="1"/>
          <p:nvPr/>
        </p:nvSpPr>
        <p:spPr>
          <a:xfrm>
            <a:off x="5243705" y="4166676"/>
            <a:ext cx="122413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/FACEBOOK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4A367AFB-EFF8-4DA3-B10D-82D9147EF1DB}"/>
              </a:ext>
            </a:extLst>
          </p:cNvPr>
          <p:cNvSpPr txBox="1"/>
          <p:nvPr/>
        </p:nvSpPr>
        <p:spPr>
          <a:xfrm>
            <a:off x="7613180" y="4169392"/>
            <a:ext cx="122413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@TWITTER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Rounded Rectangle 2">
            <a:extLst>
              <a:ext uri="{FF2B5EF4-FFF2-40B4-BE49-F238E27FC236}">
                <a16:creationId xmlns:a16="http://schemas.microsoft.com/office/drawing/2014/main" xmlns="" id="{60DD8532-F6B7-4BE7-9A1B-A14AE926FC00}"/>
              </a:ext>
            </a:extLst>
          </p:cNvPr>
          <p:cNvSpPr/>
          <p:nvPr/>
        </p:nvSpPr>
        <p:spPr>
          <a:xfrm>
            <a:off x="7267712" y="4164825"/>
            <a:ext cx="311477" cy="311477"/>
          </a:xfrm>
          <a:custGeom>
            <a:avLst/>
            <a:gdLst/>
            <a:ahLst/>
            <a:cxnLst/>
            <a:rect l="l" t="t" r="r" b="b"/>
            <a:pathLst>
              <a:path w="3960000" h="3960000">
                <a:moveTo>
                  <a:pt x="3160999" y="1374274"/>
                </a:moveTo>
                <a:cubicBezTo>
                  <a:pt x="3161390" y="1371268"/>
                  <a:pt x="3160138" y="1380887"/>
                  <a:pt x="3155132" y="1419362"/>
                </a:cubicBezTo>
                <a:cubicBezTo>
                  <a:pt x="3155132" y="1419362"/>
                  <a:pt x="3155131" y="1419362"/>
                  <a:pt x="3155131" y="1419362"/>
                </a:cubicBezTo>
                <a:cubicBezTo>
                  <a:pt x="3155133" y="1419346"/>
                  <a:pt x="3160347" y="1379282"/>
                  <a:pt x="3160999" y="1374274"/>
                </a:cubicBezTo>
                <a:close/>
                <a:moveTo>
                  <a:pt x="2538382" y="802616"/>
                </a:moveTo>
                <a:cubicBezTo>
                  <a:pt x="2197761" y="802616"/>
                  <a:pt x="1921633" y="1078744"/>
                  <a:pt x="1921633" y="1419365"/>
                </a:cubicBezTo>
                <a:cubicBezTo>
                  <a:pt x="1921633" y="1471638"/>
                  <a:pt x="1928136" y="1522392"/>
                  <a:pt x="1942445" y="1570340"/>
                </a:cubicBezTo>
                <a:cubicBezTo>
                  <a:pt x="1547199" y="1510736"/>
                  <a:pt x="1173928" y="1425572"/>
                  <a:pt x="752016" y="931012"/>
                </a:cubicBezTo>
                <a:cubicBezTo>
                  <a:pt x="555558" y="1323929"/>
                  <a:pt x="701457" y="1569504"/>
                  <a:pt x="934030" y="1745738"/>
                </a:cubicBezTo>
                <a:cubicBezTo>
                  <a:pt x="832912" y="1726959"/>
                  <a:pt x="757794" y="1716846"/>
                  <a:pt x="665343" y="1650397"/>
                </a:cubicBezTo>
                <a:cubicBezTo>
                  <a:pt x="692788" y="2037537"/>
                  <a:pt x="906583" y="2177657"/>
                  <a:pt x="1111709" y="2257108"/>
                </a:cubicBezTo>
                <a:cubicBezTo>
                  <a:pt x="1029370" y="2275887"/>
                  <a:pt x="986032" y="2268664"/>
                  <a:pt x="856023" y="2244108"/>
                </a:cubicBezTo>
                <a:cubicBezTo>
                  <a:pt x="968698" y="2582132"/>
                  <a:pt x="1241718" y="2664472"/>
                  <a:pt x="1402064" y="2660137"/>
                </a:cubicBezTo>
                <a:cubicBezTo>
                  <a:pt x="1212828" y="2802425"/>
                  <a:pt x="1063318" y="2869598"/>
                  <a:pt x="552668" y="2902822"/>
                </a:cubicBezTo>
                <a:cubicBezTo>
                  <a:pt x="978087" y="3213400"/>
                  <a:pt x="1650526" y="3189564"/>
                  <a:pt x="1978439" y="3093502"/>
                </a:cubicBezTo>
                <a:cubicBezTo>
                  <a:pt x="2679046" y="2850818"/>
                  <a:pt x="2894283" y="2547463"/>
                  <a:pt x="3053184" y="2031759"/>
                </a:cubicBezTo>
                <a:cubicBezTo>
                  <a:pt x="3132291" y="1592391"/>
                  <a:pt x="3116471" y="1716445"/>
                  <a:pt x="3155131" y="1419365"/>
                </a:cubicBezTo>
                <a:cubicBezTo>
                  <a:pt x="3155131" y="1419364"/>
                  <a:pt x="3155132" y="1419363"/>
                  <a:pt x="3155132" y="1419362"/>
                </a:cubicBezTo>
                <a:cubicBezTo>
                  <a:pt x="3257477" y="1315095"/>
                  <a:pt x="3372036" y="1223751"/>
                  <a:pt x="3407333" y="1117847"/>
                </a:cubicBezTo>
                <a:cubicBezTo>
                  <a:pt x="3307709" y="1140260"/>
                  <a:pt x="3221086" y="1197342"/>
                  <a:pt x="3108461" y="1185086"/>
                </a:cubicBezTo>
                <a:cubicBezTo>
                  <a:pt x="3188365" y="1141325"/>
                  <a:pt x="3284860" y="1028153"/>
                  <a:pt x="3334650" y="883134"/>
                </a:cubicBezTo>
                <a:cubicBezTo>
                  <a:pt x="3225580" y="952795"/>
                  <a:pt x="3152155" y="998691"/>
                  <a:pt x="2995677" y="1008938"/>
                </a:cubicBezTo>
                <a:cubicBezTo>
                  <a:pt x="2884471" y="881691"/>
                  <a:pt x="2720661" y="802616"/>
                  <a:pt x="2538382" y="80261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1" name="Rounded Rectangle 3">
            <a:extLst>
              <a:ext uri="{FF2B5EF4-FFF2-40B4-BE49-F238E27FC236}">
                <a16:creationId xmlns:a16="http://schemas.microsoft.com/office/drawing/2014/main" xmlns="" id="{9AD4A4A6-884F-48DC-A0C2-74F2ECAF26DC}"/>
              </a:ext>
            </a:extLst>
          </p:cNvPr>
          <p:cNvSpPr/>
          <p:nvPr/>
        </p:nvSpPr>
        <p:spPr>
          <a:xfrm>
            <a:off x="4932230" y="4164825"/>
            <a:ext cx="311477" cy="311477"/>
          </a:xfrm>
          <a:custGeom>
            <a:avLst/>
            <a:gdLst/>
            <a:ahLst/>
            <a:cxnLst/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48643" y="674567"/>
                  <a:pt x="3369037" y="759137"/>
                </a:cubicBezTo>
                <a:cubicBezTo>
                  <a:pt x="3391941" y="611142"/>
                  <a:pt x="3398988" y="447290"/>
                  <a:pt x="3443034" y="304580"/>
                </a:cubicBezTo>
                <a:cubicBezTo>
                  <a:pt x="3382140" y="251394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1CB0C5F-6E97-4931-BF52-9DEED62A899E}"/>
              </a:ext>
            </a:extLst>
          </p:cNvPr>
          <p:cNvSpPr txBox="1"/>
          <p:nvPr/>
        </p:nvSpPr>
        <p:spPr>
          <a:xfrm>
            <a:off x="4846382" y="4476301"/>
            <a:ext cx="21575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97014CBC-04F0-4AE5-B78F-01A93A88836E}"/>
              </a:ext>
            </a:extLst>
          </p:cNvPr>
          <p:cNvSpPr txBox="1"/>
          <p:nvPr/>
        </p:nvSpPr>
        <p:spPr>
          <a:xfrm>
            <a:off x="7211390" y="4476301"/>
            <a:ext cx="21575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EDACFD05-C42A-4530-A4BC-7F43A379AE4F}"/>
              </a:ext>
            </a:extLst>
          </p:cNvPr>
          <p:cNvSpPr txBox="1"/>
          <p:nvPr/>
        </p:nvSpPr>
        <p:spPr>
          <a:xfrm>
            <a:off x="9443382" y="5496331"/>
            <a:ext cx="212699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www.hompageurl.com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FA396F44-26A4-4656-B959-206B369F2AAD}"/>
              </a:ext>
            </a:extLst>
          </p:cNvPr>
          <p:cNvSpPr txBox="1"/>
          <p:nvPr/>
        </p:nvSpPr>
        <p:spPr>
          <a:xfrm>
            <a:off x="8813892" y="6051889"/>
            <a:ext cx="2756486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Text Example Text Example Text Example Text Example Text</a:t>
            </a:r>
            <a:endParaRPr lang="ko-KR" alt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xmlns="" id="{08EFDCD0-4071-4B82-9971-C2EDD0B78B9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410785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2D5149D2-0455-4F7B-BF76-346AC3886CDE}"/>
              </a:ext>
            </a:extLst>
          </p:cNvPr>
          <p:cNvGrpSpPr/>
          <p:nvPr/>
        </p:nvGrpSpPr>
        <p:grpSpPr>
          <a:xfrm>
            <a:off x="8636134" y="1649186"/>
            <a:ext cx="3555866" cy="5208814"/>
            <a:chOff x="8636134" y="1649186"/>
            <a:chExt cx="3555866" cy="5208814"/>
          </a:xfrm>
        </p:grpSpPr>
        <p:sp>
          <p:nvSpPr>
            <p:cNvPr id="6" name="Graphic 106">
              <a:extLst>
                <a:ext uri="{FF2B5EF4-FFF2-40B4-BE49-F238E27FC236}">
                  <a16:creationId xmlns:a16="http://schemas.microsoft.com/office/drawing/2014/main" xmlns="" id="{9C87A74A-DE17-4944-9104-824B42FF3B85}"/>
                </a:ext>
              </a:extLst>
            </p:cNvPr>
            <p:cNvSpPr/>
            <p:nvPr/>
          </p:nvSpPr>
          <p:spPr>
            <a:xfrm>
              <a:off x="9119656" y="5128727"/>
              <a:ext cx="338452" cy="351623"/>
            </a:xfrm>
            <a:custGeom>
              <a:avLst/>
              <a:gdLst>
                <a:gd name="connsiteX0" fmla="*/ 584 w 285546"/>
                <a:gd name="connsiteY0" fmla="*/ 17226 h 296658"/>
                <a:gd name="connsiteX1" fmla="*/ 268607 w 285546"/>
                <a:gd name="connsiteY1" fmla="*/ 0 h 296658"/>
                <a:gd name="connsiteX2" fmla="*/ 283000 w 285546"/>
                <a:gd name="connsiteY2" fmla="*/ 65110 h 296658"/>
                <a:gd name="connsiteX3" fmla="*/ 275278 w 285546"/>
                <a:gd name="connsiteY3" fmla="*/ 203370 h 296658"/>
                <a:gd name="connsiteX4" fmla="*/ 195958 w 285546"/>
                <a:gd name="connsiteY4" fmla="*/ 288218 h 296658"/>
                <a:gd name="connsiteX5" fmla="*/ 76431 w 285546"/>
                <a:gd name="connsiteY5" fmla="*/ 278121 h 296658"/>
                <a:gd name="connsiteX6" fmla="*/ 33984 w 285546"/>
                <a:gd name="connsiteY6" fmla="*/ 227358 h 296658"/>
                <a:gd name="connsiteX7" fmla="*/ 904 w 285546"/>
                <a:gd name="connsiteY7" fmla="*/ 33903 h 296658"/>
                <a:gd name="connsiteX8" fmla="*/ 584 w 285546"/>
                <a:gd name="connsiteY8" fmla="*/ 17226 h 296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5546" h="296658">
                  <a:moveTo>
                    <a:pt x="584" y="17226"/>
                  </a:moveTo>
                  <a:cubicBezTo>
                    <a:pt x="89819" y="10189"/>
                    <a:pt x="179007" y="1691"/>
                    <a:pt x="268607" y="0"/>
                  </a:cubicBezTo>
                  <a:cubicBezTo>
                    <a:pt x="286746" y="18596"/>
                    <a:pt x="281263" y="43498"/>
                    <a:pt x="283000" y="65110"/>
                  </a:cubicBezTo>
                  <a:cubicBezTo>
                    <a:pt x="286746" y="111212"/>
                    <a:pt x="287934" y="158319"/>
                    <a:pt x="275278" y="203370"/>
                  </a:cubicBezTo>
                  <a:cubicBezTo>
                    <a:pt x="263809" y="244172"/>
                    <a:pt x="239045" y="273917"/>
                    <a:pt x="195958" y="288218"/>
                  </a:cubicBezTo>
                  <a:cubicBezTo>
                    <a:pt x="153649" y="302245"/>
                    <a:pt x="113212" y="298727"/>
                    <a:pt x="76431" y="278121"/>
                  </a:cubicBezTo>
                  <a:cubicBezTo>
                    <a:pt x="58337" y="267977"/>
                    <a:pt x="43990" y="248193"/>
                    <a:pt x="33984" y="227358"/>
                  </a:cubicBezTo>
                  <a:cubicBezTo>
                    <a:pt x="4468" y="165904"/>
                    <a:pt x="-2843" y="100931"/>
                    <a:pt x="904" y="33903"/>
                  </a:cubicBezTo>
                  <a:cubicBezTo>
                    <a:pt x="1178" y="28328"/>
                    <a:pt x="675" y="22754"/>
                    <a:pt x="584" y="17226"/>
                  </a:cubicBezTo>
                  <a:close/>
                </a:path>
              </a:pathLst>
            </a:custGeom>
            <a:solidFill>
              <a:srgbClr val="F0B88F"/>
            </a:solidFill>
            <a:ln w="456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Graphic 106">
              <a:extLst>
                <a:ext uri="{FF2B5EF4-FFF2-40B4-BE49-F238E27FC236}">
                  <a16:creationId xmlns:a16="http://schemas.microsoft.com/office/drawing/2014/main" xmlns="" id="{947E1C69-30F1-4516-BE32-8F8FE8B01F5B}"/>
                </a:ext>
              </a:extLst>
            </p:cNvPr>
            <p:cNvSpPr/>
            <p:nvPr/>
          </p:nvSpPr>
          <p:spPr>
            <a:xfrm>
              <a:off x="8693247" y="1649186"/>
              <a:ext cx="1962539" cy="3506316"/>
            </a:xfrm>
            <a:custGeom>
              <a:avLst/>
              <a:gdLst>
                <a:gd name="connsiteX0" fmla="*/ 1623234 w 1655758"/>
                <a:gd name="connsiteY0" fmla="*/ 2875953 h 2958215"/>
                <a:gd name="connsiteX1" fmla="*/ 257670 w 1655758"/>
                <a:gd name="connsiteY1" fmla="*/ 2958151 h 2958215"/>
                <a:gd name="connsiteX2" fmla="*/ 221117 w 1655758"/>
                <a:gd name="connsiteY2" fmla="*/ 2926396 h 2958215"/>
                <a:gd name="connsiteX3" fmla="*/ 110 w 1655758"/>
                <a:gd name="connsiteY3" fmla="*/ 152683 h 2958215"/>
                <a:gd name="connsiteX4" fmla="*/ 31729 w 1655758"/>
                <a:gd name="connsiteY4" fmla="*/ 115491 h 2958215"/>
                <a:gd name="connsiteX5" fmla="*/ 1417214 w 1655758"/>
                <a:gd name="connsiteY5" fmla="*/ 121 h 2958215"/>
                <a:gd name="connsiteX6" fmla="*/ 1454589 w 1655758"/>
                <a:gd name="connsiteY6" fmla="*/ 32105 h 2958215"/>
                <a:gd name="connsiteX7" fmla="*/ 1655675 w 1655758"/>
                <a:gd name="connsiteY7" fmla="*/ 2838943 h 2958215"/>
                <a:gd name="connsiteX8" fmla="*/ 1623234 w 1655758"/>
                <a:gd name="connsiteY8" fmla="*/ 2875953 h 2958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5758" h="2958215">
                  <a:moveTo>
                    <a:pt x="1623234" y="2875953"/>
                  </a:moveTo>
                  <a:lnTo>
                    <a:pt x="257670" y="2958151"/>
                  </a:lnTo>
                  <a:cubicBezTo>
                    <a:pt x="238891" y="2959293"/>
                    <a:pt x="222625" y="2945175"/>
                    <a:pt x="221117" y="2926396"/>
                  </a:cubicBezTo>
                  <a:lnTo>
                    <a:pt x="110" y="152683"/>
                  </a:lnTo>
                  <a:cubicBezTo>
                    <a:pt x="-1397" y="133676"/>
                    <a:pt x="12721" y="117044"/>
                    <a:pt x="31729" y="115491"/>
                  </a:cubicBezTo>
                  <a:lnTo>
                    <a:pt x="1417214" y="121"/>
                  </a:lnTo>
                  <a:cubicBezTo>
                    <a:pt x="1436404" y="-1478"/>
                    <a:pt x="1453173" y="12915"/>
                    <a:pt x="1454589" y="32105"/>
                  </a:cubicBezTo>
                  <a:lnTo>
                    <a:pt x="1655675" y="2838943"/>
                  </a:lnTo>
                  <a:cubicBezTo>
                    <a:pt x="1657000" y="2858179"/>
                    <a:pt x="1642425" y="2874765"/>
                    <a:pt x="1623234" y="2875953"/>
                  </a:cubicBezTo>
                  <a:close/>
                </a:path>
              </a:pathLst>
            </a:custGeom>
            <a:solidFill>
              <a:srgbClr val="252525"/>
            </a:solidFill>
            <a:ln w="456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Graphic 106">
              <a:extLst>
                <a:ext uri="{FF2B5EF4-FFF2-40B4-BE49-F238E27FC236}">
                  <a16:creationId xmlns:a16="http://schemas.microsoft.com/office/drawing/2014/main" xmlns="" id="{6EBF2F9B-1DCD-4BA6-BA2C-86518EC284D5}"/>
                </a:ext>
              </a:extLst>
            </p:cNvPr>
            <p:cNvSpPr/>
            <p:nvPr/>
          </p:nvSpPr>
          <p:spPr>
            <a:xfrm>
              <a:off x="8797611" y="1948404"/>
              <a:ext cx="1752307" cy="2810894"/>
            </a:xfrm>
            <a:custGeom>
              <a:avLst/>
              <a:gdLst>
                <a:gd name="connsiteX0" fmla="*/ 1452667 w 1478389"/>
                <a:gd name="connsiteY0" fmla="*/ 2260631 h 2371500"/>
                <a:gd name="connsiteX1" fmla="*/ 225866 w 1478389"/>
                <a:gd name="connsiteY1" fmla="*/ 2371432 h 2371500"/>
                <a:gd name="connsiteX2" fmla="*/ 196441 w 1478389"/>
                <a:gd name="connsiteY2" fmla="*/ 2346302 h 2371500"/>
                <a:gd name="connsiteX3" fmla="*/ 107 w 1478389"/>
                <a:gd name="connsiteY3" fmla="*/ 131343 h 2371500"/>
                <a:gd name="connsiteX4" fmla="*/ 25100 w 1478389"/>
                <a:gd name="connsiteY4" fmla="*/ 101370 h 2371500"/>
                <a:gd name="connsiteX5" fmla="*/ 1287859 w 1478389"/>
                <a:gd name="connsiteY5" fmla="*/ 119 h 2371500"/>
                <a:gd name="connsiteX6" fmla="*/ 1317924 w 1478389"/>
                <a:gd name="connsiteY6" fmla="*/ 25432 h 2371500"/>
                <a:gd name="connsiteX7" fmla="*/ 1478299 w 1478389"/>
                <a:gd name="connsiteY7" fmla="*/ 2230841 h 2371500"/>
                <a:gd name="connsiteX8" fmla="*/ 1452667 w 1478389"/>
                <a:gd name="connsiteY8" fmla="*/ 2260631 h 23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78389" h="2371500">
                  <a:moveTo>
                    <a:pt x="1452667" y="2260631"/>
                  </a:moveTo>
                  <a:lnTo>
                    <a:pt x="225866" y="2371432"/>
                  </a:lnTo>
                  <a:cubicBezTo>
                    <a:pt x="210833" y="2372483"/>
                    <a:pt x="197766" y="2361288"/>
                    <a:pt x="196441" y="2346302"/>
                  </a:cubicBezTo>
                  <a:lnTo>
                    <a:pt x="107" y="131343"/>
                  </a:lnTo>
                  <a:cubicBezTo>
                    <a:pt x="-1218" y="116174"/>
                    <a:pt x="9930" y="102787"/>
                    <a:pt x="25100" y="101370"/>
                  </a:cubicBezTo>
                  <a:lnTo>
                    <a:pt x="1287859" y="119"/>
                  </a:lnTo>
                  <a:cubicBezTo>
                    <a:pt x="1303166" y="-1297"/>
                    <a:pt x="1316690" y="10080"/>
                    <a:pt x="1317924" y="25432"/>
                  </a:cubicBezTo>
                  <a:lnTo>
                    <a:pt x="1478299" y="2230841"/>
                  </a:lnTo>
                  <a:cubicBezTo>
                    <a:pt x="1479533" y="2246193"/>
                    <a:pt x="1468019" y="2259580"/>
                    <a:pt x="1452667" y="2260631"/>
                  </a:cubicBezTo>
                  <a:close/>
                </a:path>
              </a:pathLst>
            </a:custGeom>
            <a:solidFill>
              <a:srgbClr val="D9D9D9"/>
            </a:solidFill>
            <a:ln w="456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Graphic 106">
              <a:extLst>
                <a:ext uri="{FF2B5EF4-FFF2-40B4-BE49-F238E27FC236}">
                  <a16:creationId xmlns:a16="http://schemas.microsoft.com/office/drawing/2014/main" xmlns="" id="{B34C7B35-35B1-4438-BB9B-C8EE5B3A21BE}"/>
                </a:ext>
              </a:extLst>
            </p:cNvPr>
            <p:cNvSpPr/>
            <p:nvPr/>
          </p:nvSpPr>
          <p:spPr>
            <a:xfrm>
              <a:off x="9085148" y="2392252"/>
              <a:ext cx="1178706" cy="1178714"/>
            </a:xfrm>
            <a:custGeom>
              <a:avLst/>
              <a:gdLst>
                <a:gd name="connsiteX0" fmla="*/ 970428 w 994453"/>
                <a:gd name="connsiteY0" fmla="*/ 922909 h 994459"/>
                <a:gd name="connsiteX1" fmla="*/ 99787 w 994453"/>
                <a:gd name="connsiteY1" fmla="*/ 994370 h 994459"/>
                <a:gd name="connsiteX2" fmla="*/ 71550 w 994453"/>
                <a:gd name="connsiteY2" fmla="*/ 970428 h 994459"/>
                <a:gd name="connsiteX3" fmla="*/ 90 w 994453"/>
                <a:gd name="connsiteY3" fmla="*/ 99787 h 994459"/>
                <a:gd name="connsiteX4" fmla="*/ 24032 w 994453"/>
                <a:gd name="connsiteY4" fmla="*/ 71550 h 994459"/>
                <a:gd name="connsiteX5" fmla="*/ 894672 w 994453"/>
                <a:gd name="connsiteY5" fmla="*/ 90 h 994459"/>
                <a:gd name="connsiteX6" fmla="*/ 922909 w 994453"/>
                <a:gd name="connsiteY6" fmla="*/ 24032 h 994459"/>
                <a:gd name="connsiteX7" fmla="*/ 994370 w 994453"/>
                <a:gd name="connsiteY7" fmla="*/ 894672 h 994459"/>
                <a:gd name="connsiteX8" fmla="*/ 970428 w 994453"/>
                <a:gd name="connsiteY8" fmla="*/ 922909 h 994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94453" h="994459">
                  <a:moveTo>
                    <a:pt x="970428" y="922909"/>
                  </a:moveTo>
                  <a:lnTo>
                    <a:pt x="99787" y="994370"/>
                  </a:lnTo>
                  <a:cubicBezTo>
                    <a:pt x="85395" y="995558"/>
                    <a:pt x="72738" y="984820"/>
                    <a:pt x="71550" y="970428"/>
                  </a:cubicBezTo>
                  <a:lnTo>
                    <a:pt x="90" y="99787"/>
                  </a:lnTo>
                  <a:cubicBezTo>
                    <a:pt x="-1098" y="85395"/>
                    <a:pt x="9639" y="72738"/>
                    <a:pt x="24032" y="71550"/>
                  </a:cubicBezTo>
                  <a:lnTo>
                    <a:pt x="894672" y="90"/>
                  </a:lnTo>
                  <a:cubicBezTo>
                    <a:pt x="909065" y="-1098"/>
                    <a:pt x="921721" y="9639"/>
                    <a:pt x="922909" y="24032"/>
                  </a:cubicBezTo>
                  <a:lnTo>
                    <a:pt x="994370" y="894672"/>
                  </a:lnTo>
                  <a:cubicBezTo>
                    <a:pt x="995512" y="909110"/>
                    <a:pt x="984820" y="921767"/>
                    <a:pt x="970428" y="922909"/>
                  </a:cubicBezTo>
                  <a:close/>
                </a:path>
              </a:pathLst>
            </a:custGeom>
            <a:solidFill>
              <a:srgbClr val="FFFFFF"/>
            </a:solidFill>
            <a:ln w="456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Graphic 106">
              <a:extLst>
                <a:ext uri="{FF2B5EF4-FFF2-40B4-BE49-F238E27FC236}">
                  <a16:creationId xmlns:a16="http://schemas.microsoft.com/office/drawing/2014/main" xmlns="" id="{FB49D756-DA0D-4360-BF76-C6D4A13C2584}"/>
                </a:ext>
              </a:extLst>
            </p:cNvPr>
            <p:cNvSpPr/>
            <p:nvPr/>
          </p:nvSpPr>
          <p:spPr>
            <a:xfrm>
              <a:off x="10026821" y="5896242"/>
              <a:ext cx="2165179" cy="961758"/>
            </a:xfrm>
            <a:custGeom>
              <a:avLst/>
              <a:gdLst>
                <a:gd name="connsiteX0" fmla="*/ 135565 w 1826722"/>
                <a:gd name="connsiteY0" fmla="*/ 811419 h 811418"/>
                <a:gd name="connsiteX1" fmla="*/ 0 w 1826722"/>
                <a:gd name="connsiteY1" fmla="*/ 325770 h 811418"/>
                <a:gd name="connsiteX2" fmla="*/ 1617275 w 1826722"/>
                <a:gd name="connsiteY2" fmla="*/ 1913 h 811418"/>
                <a:gd name="connsiteX3" fmla="*/ 1639527 w 1826722"/>
                <a:gd name="connsiteY3" fmla="*/ 16260 h 811418"/>
                <a:gd name="connsiteX4" fmla="*/ 1826723 w 1826722"/>
                <a:gd name="connsiteY4" fmla="*/ 811419 h 811418"/>
                <a:gd name="connsiteX5" fmla="*/ 135565 w 1826722"/>
                <a:gd name="connsiteY5" fmla="*/ 811419 h 811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26722" h="811418">
                  <a:moveTo>
                    <a:pt x="135565" y="811419"/>
                  </a:moveTo>
                  <a:cubicBezTo>
                    <a:pt x="120853" y="758143"/>
                    <a:pt x="30522" y="434331"/>
                    <a:pt x="0" y="325770"/>
                  </a:cubicBezTo>
                  <a:cubicBezTo>
                    <a:pt x="-548" y="323805"/>
                    <a:pt x="1605076" y="6208"/>
                    <a:pt x="1617275" y="1913"/>
                  </a:cubicBezTo>
                  <a:cubicBezTo>
                    <a:pt x="1632582" y="-3524"/>
                    <a:pt x="1636466" y="3055"/>
                    <a:pt x="1639527" y="16260"/>
                  </a:cubicBezTo>
                  <a:cubicBezTo>
                    <a:pt x="1656798" y="91056"/>
                    <a:pt x="1803146" y="711173"/>
                    <a:pt x="1826723" y="811419"/>
                  </a:cubicBezTo>
                  <a:cubicBezTo>
                    <a:pt x="1262988" y="811419"/>
                    <a:pt x="699299" y="811419"/>
                    <a:pt x="135565" y="811419"/>
                  </a:cubicBezTo>
                  <a:close/>
                </a:path>
              </a:pathLst>
            </a:custGeom>
            <a:solidFill>
              <a:srgbClr val="010101"/>
            </a:solidFill>
            <a:ln w="456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Graphic 106">
              <a:extLst>
                <a:ext uri="{FF2B5EF4-FFF2-40B4-BE49-F238E27FC236}">
                  <a16:creationId xmlns:a16="http://schemas.microsoft.com/office/drawing/2014/main" xmlns="" id="{142BA2B3-1536-488A-8B01-58D62267B465}"/>
                </a:ext>
              </a:extLst>
            </p:cNvPr>
            <p:cNvSpPr/>
            <p:nvPr/>
          </p:nvSpPr>
          <p:spPr>
            <a:xfrm>
              <a:off x="10038057" y="5758251"/>
              <a:ext cx="1650612" cy="515021"/>
            </a:xfrm>
            <a:custGeom>
              <a:avLst/>
              <a:gdLst>
                <a:gd name="connsiteX0" fmla="*/ 1337899 w 1392591"/>
                <a:gd name="connsiteY0" fmla="*/ 999 h 434514"/>
                <a:gd name="connsiteX1" fmla="*/ 1359465 w 1392591"/>
                <a:gd name="connsiteY1" fmla="*/ 15940 h 434514"/>
                <a:gd name="connsiteX2" fmla="*/ 1392591 w 1392591"/>
                <a:gd name="connsiteY2" fmla="*/ 159226 h 434514"/>
                <a:gd name="connsiteX3" fmla="*/ 28444 w 1392591"/>
                <a:gd name="connsiteY3" fmla="*/ 434514 h 434514"/>
                <a:gd name="connsiteX4" fmla="*/ 983 w 1392591"/>
                <a:gd name="connsiteY4" fmla="*/ 282318 h 434514"/>
                <a:gd name="connsiteX5" fmla="*/ 14051 w 1392591"/>
                <a:gd name="connsiteY5" fmla="*/ 261803 h 434514"/>
                <a:gd name="connsiteX6" fmla="*/ 1337899 w 1392591"/>
                <a:gd name="connsiteY6" fmla="*/ 999 h 434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92591" h="434514">
                  <a:moveTo>
                    <a:pt x="1337899" y="999"/>
                  </a:moveTo>
                  <a:cubicBezTo>
                    <a:pt x="1353526" y="-2337"/>
                    <a:pt x="1356496" y="2690"/>
                    <a:pt x="1359465" y="15940"/>
                  </a:cubicBezTo>
                  <a:cubicBezTo>
                    <a:pt x="1370249" y="63778"/>
                    <a:pt x="1377513" y="112393"/>
                    <a:pt x="1392591" y="159226"/>
                  </a:cubicBezTo>
                  <a:cubicBezTo>
                    <a:pt x="1272653" y="184676"/>
                    <a:pt x="150118" y="411120"/>
                    <a:pt x="28444" y="434514"/>
                  </a:cubicBezTo>
                  <a:cubicBezTo>
                    <a:pt x="20037" y="391382"/>
                    <a:pt x="14554" y="344914"/>
                    <a:pt x="983" y="282318"/>
                  </a:cubicBezTo>
                  <a:cubicBezTo>
                    <a:pt x="-2352" y="267011"/>
                    <a:pt x="2994" y="263585"/>
                    <a:pt x="14051" y="261803"/>
                  </a:cubicBezTo>
                  <a:cubicBezTo>
                    <a:pt x="59422" y="254355"/>
                    <a:pt x="1272927" y="14935"/>
                    <a:pt x="1337899" y="999"/>
                  </a:cubicBezTo>
                  <a:close/>
                </a:path>
              </a:pathLst>
            </a:custGeom>
            <a:solidFill>
              <a:srgbClr val="FFFFFF"/>
            </a:solidFill>
            <a:ln w="456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Graphic 106">
              <a:extLst>
                <a:ext uri="{FF2B5EF4-FFF2-40B4-BE49-F238E27FC236}">
                  <a16:creationId xmlns:a16="http://schemas.microsoft.com/office/drawing/2014/main" xmlns="" id="{CD820108-3926-42E0-A14B-45C48A4B5103}"/>
                </a:ext>
              </a:extLst>
            </p:cNvPr>
            <p:cNvSpPr/>
            <p:nvPr/>
          </p:nvSpPr>
          <p:spPr>
            <a:xfrm>
              <a:off x="8636134" y="3859027"/>
              <a:ext cx="241646" cy="426267"/>
            </a:xfrm>
            <a:custGeom>
              <a:avLst/>
              <a:gdLst>
                <a:gd name="connsiteX0" fmla="*/ 183815 w 203872"/>
                <a:gd name="connsiteY0" fmla="*/ 0 h 359634"/>
                <a:gd name="connsiteX1" fmla="*/ 203873 w 203872"/>
                <a:gd name="connsiteY1" fmla="*/ 228820 h 359634"/>
                <a:gd name="connsiteX2" fmla="*/ 202045 w 203872"/>
                <a:gd name="connsiteY2" fmla="*/ 303113 h 359634"/>
                <a:gd name="connsiteX3" fmla="*/ 173123 w 203872"/>
                <a:gd name="connsiteY3" fmla="*/ 348347 h 359634"/>
                <a:gd name="connsiteX4" fmla="*/ 102576 w 203872"/>
                <a:gd name="connsiteY4" fmla="*/ 359633 h 359634"/>
                <a:gd name="connsiteX5" fmla="*/ 0 w 203872"/>
                <a:gd name="connsiteY5" fmla="*/ 258976 h 359634"/>
                <a:gd name="connsiteX6" fmla="*/ 60495 w 203872"/>
                <a:gd name="connsiteY6" fmla="*/ 123183 h 359634"/>
                <a:gd name="connsiteX7" fmla="*/ 163071 w 203872"/>
                <a:gd name="connsiteY7" fmla="*/ 7082 h 359634"/>
                <a:gd name="connsiteX8" fmla="*/ 183815 w 203872"/>
                <a:gd name="connsiteY8" fmla="*/ 0 h 359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3872" h="359634">
                  <a:moveTo>
                    <a:pt x="183815" y="0"/>
                  </a:moveTo>
                  <a:cubicBezTo>
                    <a:pt x="192587" y="76075"/>
                    <a:pt x="198847" y="152379"/>
                    <a:pt x="203873" y="228820"/>
                  </a:cubicBezTo>
                  <a:cubicBezTo>
                    <a:pt x="197294" y="253402"/>
                    <a:pt x="199852" y="278532"/>
                    <a:pt x="202045" y="303113"/>
                  </a:cubicBezTo>
                  <a:cubicBezTo>
                    <a:pt x="204787" y="333772"/>
                    <a:pt x="202274" y="343550"/>
                    <a:pt x="173123" y="348347"/>
                  </a:cubicBezTo>
                  <a:cubicBezTo>
                    <a:pt x="149775" y="352231"/>
                    <a:pt x="127204" y="359542"/>
                    <a:pt x="102576" y="359633"/>
                  </a:cubicBezTo>
                  <a:cubicBezTo>
                    <a:pt x="46651" y="359862"/>
                    <a:pt x="46" y="316866"/>
                    <a:pt x="0" y="258976"/>
                  </a:cubicBezTo>
                  <a:cubicBezTo>
                    <a:pt x="-46" y="203462"/>
                    <a:pt x="28785" y="162614"/>
                    <a:pt x="60495" y="123183"/>
                  </a:cubicBezTo>
                  <a:cubicBezTo>
                    <a:pt x="92844" y="83020"/>
                    <a:pt x="128848" y="45782"/>
                    <a:pt x="163071" y="7082"/>
                  </a:cubicBezTo>
                  <a:cubicBezTo>
                    <a:pt x="168874" y="457"/>
                    <a:pt x="176093" y="46"/>
                    <a:pt x="183815" y="0"/>
                  </a:cubicBezTo>
                  <a:close/>
                </a:path>
              </a:pathLst>
            </a:custGeom>
            <a:solidFill>
              <a:srgbClr val="F0B88F"/>
            </a:solidFill>
            <a:ln w="456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Graphic 106">
              <a:extLst>
                <a:ext uri="{FF2B5EF4-FFF2-40B4-BE49-F238E27FC236}">
                  <a16:creationId xmlns:a16="http://schemas.microsoft.com/office/drawing/2014/main" xmlns="" id="{DBEC4618-F5F4-4F23-83E9-163EA83DC57C}"/>
                </a:ext>
              </a:extLst>
            </p:cNvPr>
            <p:cNvSpPr/>
            <p:nvPr/>
          </p:nvSpPr>
          <p:spPr>
            <a:xfrm>
              <a:off x="8803965" y="4610233"/>
              <a:ext cx="154562" cy="516709"/>
            </a:xfrm>
            <a:custGeom>
              <a:avLst/>
              <a:gdLst>
                <a:gd name="connsiteX0" fmla="*/ 101708 w 130401"/>
                <a:gd name="connsiteY0" fmla="*/ 78725 h 435938"/>
                <a:gd name="connsiteX1" fmla="*/ 117928 w 130401"/>
                <a:gd name="connsiteY1" fmla="*/ 266378 h 435938"/>
                <a:gd name="connsiteX2" fmla="*/ 130402 w 130401"/>
                <a:gd name="connsiteY2" fmla="*/ 433652 h 435938"/>
                <a:gd name="connsiteX3" fmla="*/ 10052 w 130401"/>
                <a:gd name="connsiteY3" fmla="*/ 353511 h 435938"/>
                <a:gd name="connsiteX4" fmla="*/ 7630 w 130401"/>
                <a:gd name="connsiteY4" fmla="*/ 247051 h 435938"/>
                <a:gd name="connsiteX5" fmla="*/ 33354 w 130401"/>
                <a:gd name="connsiteY5" fmla="*/ 146348 h 435938"/>
                <a:gd name="connsiteX6" fmla="*/ 72511 w 130401"/>
                <a:gd name="connsiteY6" fmla="*/ 32304 h 435938"/>
                <a:gd name="connsiteX7" fmla="*/ 87818 w 130401"/>
                <a:gd name="connsiteY7" fmla="*/ 0 h 435938"/>
                <a:gd name="connsiteX8" fmla="*/ 98601 w 130401"/>
                <a:gd name="connsiteY8" fmla="*/ 90422 h 435938"/>
                <a:gd name="connsiteX9" fmla="*/ 101708 w 130401"/>
                <a:gd name="connsiteY9" fmla="*/ 78725 h 435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0401" h="435938">
                  <a:moveTo>
                    <a:pt x="101708" y="78725"/>
                  </a:moveTo>
                  <a:cubicBezTo>
                    <a:pt x="107191" y="141276"/>
                    <a:pt x="113313" y="203781"/>
                    <a:pt x="117928" y="266378"/>
                  </a:cubicBezTo>
                  <a:cubicBezTo>
                    <a:pt x="122040" y="322121"/>
                    <a:pt x="129625" y="377635"/>
                    <a:pt x="130402" y="433652"/>
                  </a:cubicBezTo>
                  <a:cubicBezTo>
                    <a:pt x="76944" y="444892"/>
                    <a:pt x="34771" y="414142"/>
                    <a:pt x="10052" y="353511"/>
                  </a:cubicBezTo>
                  <a:cubicBezTo>
                    <a:pt x="-4158" y="318694"/>
                    <a:pt x="-1736" y="283192"/>
                    <a:pt x="7630" y="247051"/>
                  </a:cubicBezTo>
                  <a:cubicBezTo>
                    <a:pt x="16312" y="213514"/>
                    <a:pt x="21475" y="179154"/>
                    <a:pt x="33354" y="146348"/>
                  </a:cubicBezTo>
                  <a:cubicBezTo>
                    <a:pt x="47016" y="108562"/>
                    <a:pt x="59124" y="70181"/>
                    <a:pt x="72511" y="32304"/>
                  </a:cubicBezTo>
                  <a:cubicBezTo>
                    <a:pt x="76304" y="21612"/>
                    <a:pt x="75664" y="8818"/>
                    <a:pt x="87818" y="0"/>
                  </a:cubicBezTo>
                  <a:cubicBezTo>
                    <a:pt x="95997" y="29927"/>
                    <a:pt x="91245" y="61043"/>
                    <a:pt x="98601" y="90422"/>
                  </a:cubicBezTo>
                  <a:cubicBezTo>
                    <a:pt x="102668" y="87909"/>
                    <a:pt x="99058" y="82244"/>
                    <a:pt x="101708" y="78725"/>
                  </a:cubicBezTo>
                  <a:close/>
                </a:path>
              </a:pathLst>
            </a:custGeom>
            <a:solidFill>
              <a:srgbClr val="F0B88F"/>
            </a:solidFill>
            <a:ln w="456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xmlns="" id="{222DB39E-7780-4CA6-A9DB-8B0E86877BA4}"/>
                </a:ext>
              </a:extLst>
            </p:cNvPr>
            <p:cNvSpPr/>
            <p:nvPr/>
          </p:nvSpPr>
          <p:spPr>
            <a:xfrm>
              <a:off x="9171894" y="2484533"/>
              <a:ext cx="1006958" cy="1007485"/>
            </a:xfrm>
            <a:custGeom>
              <a:avLst/>
              <a:gdLst>
                <a:gd name="connsiteX0" fmla="*/ 410625 w 1006958"/>
                <a:gd name="connsiteY0" fmla="*/ 941944 h 1007485"/>
                <a:gd name="connsiteX1" fmla="*/ 411546 w 1006958"/>
                <a:gd name="connsiteY1" fmla="*/ 942648 h 1007485"/>
                <a:gd name="connsiteX2" fmla="*/ 414417 w 1006958"/>
                <a:gd name="connsiteY2" fmla="*/ 974872 h 1007485"/>
                <a:gd name="connsiteX3" fmla="*/ 411708 w 1006958"/>
                <a:gd name="connsiteY3" fmla="*/ 978121 h 1007485"/>
                <a:gd name="connsiteX4" fmla="*/ 380135 w 1006958"/>
                <a:gd name="connsiteY4" fmla="*/ 980937 h 1007485"/>
                <a:gd name="connsiteX5" fmla="*/ 376127 w 1006958"/>
                <a:gd name="connsiteY5" fmla="*/ 977579 h 1007485"/>
                <a:gd name="connsiteX6" fmla="*/ 373528 w 1006958"/>
                <a:gd name="connsiteY6" fmla="*/ 948227 h 1007485"/>
                <a:gd name="connsiteX7" fmla="*/ 376237 w 1006958"/>
                <a:gd name="connsiteY7" fmla="*/ 944977 h 1007485"/>
                <a:gd name="connsiteX8" fmla="*/ 891483 w 1006958"/>
                <a:gd name="connsiteY8" fmla="*/ 896887 h 1007485"/>
                <a:gd name="connsiteX9" fmla="*/ 894839 w 1006958"/>
                <a:gd name="connsiteY9" fmla="*/ 899648 h 1007485"/>
                <a:gd name="connsiteX10" fmla="*/ 897602 w 1006958"/>
                <a:gd name="connsiteY10" fmla="*/ 931059 h 1007485"/>
                <a:gd name="connsiteX11" fmla="*/ 894894 w 1006958"/>
                <a:gd name="connsiteY11" fmla="*/ 934308 h 1007485"/>
                <a:gd name="connsiteX12" fmla="*/ 864133 w 1006958"/>
                <a:gd name="connsiteY12" fmla="*/ 937016 h 1007485"/>
                <a:gd name="connsiteX13" fmla="*/ 860125 w 1006958"/>
                <a:gd name="connsiteY13" fmla="*/ 933658 h 1007485"/>
                <a:gd name="connsiteX14" fmla="*/ 857418 w 1006958"/>
                <a:gd name="connsiteY14" fmla="*/ 903278 h 1007485"/>
                <a:gd name="connsiteX15" fmla="*/ 860451 w 1006958"/>
                <a:gd name="connsiteY15" fmla="*/ 899648 h 1007485"/>
                <a:gd name="connsiteX16" fmla="*/ 1000878 w 1006958"/>
                <a:gd name="connsiteY16" fmla="*/ 887192 h 1007485"/>
                <a:gd name="connsiteX17" fmla="*/ 1004182 w 1006958"/>
                <a:gd name="connsiteY17" fmla="*/ 889954 h 1007485"/>
                <a:gd name="connsiteX18" fmla="*/ 1006944 w 1006958"/>
                <a:gd name="connsiteY18" fmla="*/ 921364 h 1007485"/>
                <a:gd name="connsiteX19" fmla="*/ 1004237 w 1006958"/>
                <a:gd name="connsiteY19" fmla="*/ 924613 h 1007485"/>
                <a:gd name="connsiteX20" fmla="*/ 973476 w 1006958"/>
                <a:gd name="connsiteY20" fmla="*/ 927322 h 1007485"/>
                <a:gd name="connsiteX21" fmla="*/ 969469 w 1006958"/>
                <a:gd name="connsiteY21" fmla="*/ 923964 h 1007485"/>
                <a:gd name="connsiteX22" fmla="*/ 966760 w 1006958"/>
                <a:gd name="connsiteY22" fmla="*/ 893204 h 1007485"/>
                <a:gd name="connsiteX23" fmla="*/ 969469 w 1006958"/>
                <a:gd name="connsiteY23" fmla="*/ 889954 h 1007485"/>
                <a:gd name="connsiteX24" fmla="*/ 590480 w 1006958"/>
                <a:gd name="connsiteY24" fmla="*/ 888979 h 1007485"/>
                <a:gd name="connsiteX25" fmla="*/ 593784 w 1006958"/>
                <a:gd name="connsiteY25" fmla="*/ 891686 h 1007485"/>
                <a:gd name="connsiteX26" fmla="*/ 597033 w 1006958"/>
                <a:gd name="connsiteY26" fmla="*/ 928568 h 1007485"/>
                <a:gd name="connsiteX27" fmla="*/ 597304 w 1006958"/>
                <a:gd name="connsiteY27" fmla="*/ 931599 h 1007485"/>
                <a:gd name="connsiteX28" fmla="*/ 599687 w 1006958"/>
                <a:gd name="connsiteY28" fmla="*/ 958408 h 1007485"/>
                <a:gd name="connsiteX29" fmla="*/ 596979 w 1006958"/>
                <a:gd name="connsiteY29" fmla="*/ 961657 h 1007485"/>
                <a:gd name="connsiteX30" fmla="*/ 492564 w 1006958"/>
                <a:gd name="connsiteY30" fmla="*/ 970918 h 1007485"/>
                <a:gd name="connsiteX31" fmla="*/ 488557 w 1006958"/>
                <a:gd name="connsiteY31" fmla="*/ 967560 h 1007485"/>
                <a:gd name="connsiteX32" fmla="*/ 485741 w 1006958"/>
                <a:gd name="connsiteY32" fmla="*/ 935770 h 1007485"/>
                <a:gd name="connsiteX33" fmla="*/ 486011 w 1006958"/>
                <a:gd name="connsiteY33" fmla="*/ 935444 h 1007485"/>
                <a:gd name="connsiteX34" fmla="*/ 559016 w 1006958"/>
                <a:gd name="connsiteY34" fmla="*/ 928947 h 1007485"/>
                <a:gd name="connsiteX35" fmla="*/ 555982 w 1006958"/>
                <a:gd name="connsiteY35" fmla="*/ 895044 h 1007485"/>
                <a:gd name="connsiteX36" fmla="*/ 558691 w 1006958"/>
                <a:gd name="connsiteY36" fmla="*/ 891795 h 1007485"/>
                <a:gd name="connsiteX37" fmla="*/ 471012 w 1006958"/>
                <a:gd name="connsiteY37" fmla="*/ 824154 h 1007485"/>
                <a:gd name="connsiteX38" fmla="*/ 476264 w 1006958"/>
                <a:gd name="connsiteY38" fmla="*/ 828540 h 1007485"/>
                <a:gd name="connsiteX39" fmla="*/ 479079 w 1006958"/>
                <a:gd name="connsiteY39" fmla="*/ 860439 h 1007485"/>
                <a:gd name="connsiteX40" fmla="*/ 513091 w 1006958"/>
                <a:gd name="connsiteY40" fmla="*/ 857405 h 1007485"/>
                <a:gd name="connsiteX41" fmla="*/ 516394 w 1006958"/>
                <a:gd name="connsiteY41" fmla="*/ 860167 h 1007485"/>
                <a:gd name="connsiteX42" fmla="*/ 519048 w 1006958"/>
                <a:gd name="connsiteY42" fmla="*/ 890008 h 1007485"/>
                <a:gd name="connsiteX43" fmla="*/ 516340 w 1006958"/>
                <a:gd name="connsiteY43" fmla="*/ 893258 h 1007485"/>
                <a:gd name="connsiteX44" fmla="*/ 482275 w 1006958"/>
                <a:gd name="connsiteY44" fmla="*/ 896290 h 1007485"/>
                <a:gd name="connsiteX45" fmla="*/ 485525 w 1006958"/>
                <a:gd name="connsiteY45" fmla="*/ 932792 h 1007485"/>
                <a:gd name="connsiteX46" fmla="*/ 483900 w 1006958"/>
                <a:gd name="connsiteY46" fmla="*/ 934742 h 1007485"/>
                <a:gd name="connsiteX47" fmla="*/ 413334 w 1006958"/>
                <a:gd name="connsiteY47" fmla="*/ 941024 h 1007485"/>
                <a:gd name="connsiteX48" fmla="*/ 411277 w 1006958"/>
                <a:gd name="connsiteY48" fmla="*/ 939291 h 1007485"/>
                <a:gd name="connsiteX49" fmla="*/ 408027 w 1006958"/>
                <a:gd name="connsiteY49" fmla="*/ 902843 h 1007485"/>
                <a:gd name="connsiteX50" fmla="*/ 373475 w 1006958"/>
                <a:gd name="connsiteY50" fmla="*/ 905930 h 1007485"/>
                <a:gd name="connsiteX51" fmla="*/ 369467 w 1006958"/>
                <a:gd name="connsiteY51" fmla="*/ 902572 h 1007485"/>
                <a:gd name="connsiteX52" fmla="*/ 366868 w 1006958"/>
                <a:gd name="connsiteY52" fmla="*/ 873436 h 1007485"/>
                <a:gd name="connsiteX53" fmla="*/ 369576 w 1006958"/>
                <a:gd name="connsiteY53" fmla="*/ 870186 h 1007485"/>
                <a:gd name="connsiteX54" fmla="*/ 404831 w 1006958"/>
                <a:gd name="connsiteY54" fmla="*/ 867045 h 1007485"/>
                <a:gd name="connsiteX55" fmla="*/ 402015 w 1006958"/>
                <a:gd name="connsiteY55" fmla="*/ 835092 h 1007485"/>
                <a:gd name="connsiteX56" fmla="*/ 406349 w 1006958"/>
                <a:gd name="connsiteY56" fmla="*/ 829894 h 1007485"/>
                <a:gd name="connsiteX57" fmla="*/ 246964 w 1006958"/>
                <a:gd name="connsiteY57" fmla="*/ 806281 h 1007485"/>
                <a:gd name="connsiteX58" fmla="*/ 248861 w 1006958"/>
                <a:gd name="connsiteY58" fmla="*/ 807852 h 1007485"/>
                <a:gd name="connsiteX59" fmla="*/ 258392 w 1006958"/>
                <a:gd name="connsiteY59" fmla="*/ 915408 h 1007485"/>
                <a:gd name="connsiteX60" fmla="*/ 256821 w 1006958"/>
                <a:gd name="connsiteY60" fmla="*/ 917303 h 1007485"/>
                <a:gd name="connsiteX61" fmla="*/ 149266 w 1006958"/>
                <a:gd name="connsiteY61" fmla="*/ 926834 h 1007485"/>
                <a:gd name="connsiteX62" fmla="*/ 147371 w 1006958"/>
                <a:gd name="connsiteY62" fmla="*/ 925264 h 1007485"/>
                <a:gd name="connsiteX63" fmla="*/ 137839 w 1006958"/>
                <a:gd name="connsiteY63" fmla="*/ 817709 h 1007485"/>
                <a:gd name="connsiteX64" fmla="*/ 139409 w 1006958"/>
                <a:gd name="connsiteY64" fmla="*/ 815813 h 1007485"/>
                <a:gd name="connsiteX65" fmla="*/ 280920 w 1006958"/>
                <a:gd name="connsiteY65" fmla="*/ 765664 h 1007485"/>
                <a:gd name="connsiteX66" fmla="*/ 98683 w 1006958"/>
                <a:gd name="connsiteY66" fmla="*/ 781857 h 1007485"/>
                <a:gd name="connsiteX67" fmla="*/ 97112 w 1006958"/>
                <a:gd name="connsiteY67" fmla="*/ 783753 h 1007485"/>
                <a:gd name="connsiteX68" fmla="*/ 113306 w 1006958"/>
                <a:gd name="connsiteY68" fmla="*/ 965990 h 1007485"/>
                <a:gd name="connsiteX69" fmla="*/ 115201 w 1006958"/>
                <a:gd name="connsiteY69" fmla="*/ 967560 h 1007485"/>
                <a:gd name="connsiteX70" fmla="*/ 297438 w 1006958"/>
                <a:gd name="connsiteY70" fmla="*/ 951367 h 1007485"/>
                <a:gd name="connsiteX71" fmla="*/ 299008 w 1006958"/>
                <a:gd name="connsiteY71" fmla="*/ 949472 h 1007485"/>
                <a:gd name="connsiteX72" fmla="*/ 282815 w 1006958"/>
                <a:gd name="connsiteY72" fmla="*/ 767235 h 1007485"/>
                <a:gd name="connsiteX73" fmla="*/ 280920 w 1006958"/>
                <a:gd name="connsiteY73" fmla="*/ 765664 h 1007485"/>
                <a:gd name="connsiteX74" fmla="*/ 314388 w 1006958"/>
                <a:gd name="connsiteY74" fmla="*/ 725697 h 1007485"/>
                <a:gd name="connsiteX75" fmla="*/ 316284 w 1006958"/>
                <a:gd name="connsiteY75" fmla="*/ 727268 h 1007485"/>
                <a:gd name="connsiteX76" fmla="*/ 338976 w 1006958"/>
                <a:gd name="connsiteY76" fmla="*/ 982887 h 1007485"/>
                <a:gd name="connsiteX77" fmla="*/ 337406 w 1006958"/>
                <a:gd name="connsiteY77" fmla="*/ 984783 h 1007485"/>
                <a:gd name="connsiteX78" fmla="*/ 81787 w 1006958"/>
                <a:gd name="connsiteY78" fmla="*/ 1007474 h 1007485"/>
                <a:gd name="connsiteX79" fmla="*/ 79891 w 1006958"/>
                <a:gd name="connsiteY79" fmla="*/ 1005903 h 1007485"/>
                <a:gd name="connsiteX80" fmla="*/ 57199 w 1006958"/>
                <a:gd name="connsiteY80" fmla="*/ 750284 h 1007485"/>
                <a:gd name="connsiteX81" fmla="*/ 58769 w 1006958"/>
                <a:gd name="connsiteY81" fmla="*/ 748389 h 1007485"/>
                <a:gd name="connsiteX82" fmla="*/ 757878 w 1006958"/>
                <a:gd name="connsiteY82" fmla="*/ 686272 h 1007485"/>
                <a:gd name="connsiteX83" fmla="*/ 760477 w 1006958"/>
                <a:gd name="connsiteY83" fmla="*/ 688654 h 1007485"/>
                <a:gd name="connsiteX84" fmla="*/ 763348 w 1006958"/>
                <a:gd name="connsiteY84" fmla="*/ 720715 h 1007485"/>
                <a:gd name="connsiteX85" fmla="*/ 761019 w 1006958"/>
                <a:gd name="connsiteY85" fmla="*/ 723424 h 1007485"/>
                <a:gd name="connsiteX86" fmla="*/ 728958 w 1006958"/>
                <a:gd name="connsiteY86" fmla="*/ 726240 h 1007485"/>
                <a:gd name="connsiteX87" fmla="*/ 726196 w 1006958"/>
                <a:gd name="connsiteY87" fmla="*/ 724019 h 1007485"/>
                <a:gd name="connsiteX88" fmla="*/ 723326 w 1006958"/>
                <a:gd name="connsiteY88" fmla="*/ 691633 h 1007485"/>
                <a:gd name="connsiteX89" fmla="*/ 725492 w 1006958"/>
                <a:gd name="connsiteY89" fmla="*/ 689142 h 1007485"/>
                <a:gd name="connsiteX90" fmla="*/ 757878 w 1006958"/>
                <a:gd name="connsiteY90" fmla="*/ 686272 h 1007485"/>
                <a:gd name="connsiteX91" fmla="*/ 385334 w 1006958"/>
                <a:gd name="connsiteY91" fmla="*/ 681668 h 1007485"/>
                <a:gd name="connsiteX92" fmla="*/ 388529 w 1006958"/>
                <a:gd name="connsiteY92" fmla="*/ 684375 h 1007485"/>
                <a:gd name="connsiteX93" fmla="*/ 394595 w 1006958"/>
                <a:gd name="connsiteY93" fmla="*/ 752504 h 1007485"/>
                <a:gd name="connsiteX94" fmla="*/ 391887 w 1006958"/>
                <a:gd name="connsiteY94" fmla="*/ 755754 h 1007485"/>
                <a:gd name="connsiteX95" fmla="*/ 361072 w 1006958"/>
                <a:gd name="connsiteY95" fmla="*/ 758516 h 1007485"/>
                <a:gd name="connsiteX96" fmla="*/ 357065 w 1006958"/>
                <a:gd name="connsiteY96" fmla="*/ 755158 h 1007485"/>
                <a:gd name="connsiteX97" fmla="*/ 350837 w 1006958"/>
                <a:gd name="connsiteY97" fmla="*/ 684755 h 1007485"/>
                <a:gd name="connsiteX98" fmla="*/ 460666 w 1006958"/>
                <a:gd name="connsiteY98" fmla="*/ 675006 h 1007485"/>
                <a:gd name="connsiteX99" fmla="*/ 461263 w 1006958"/>
                <a:gd name="connsiteY99" fmla="*/ 675493 h 1007485"/>
                <a:gd name="connsiteX100" fmla="*/ 464132 w 1006958"/>
                <a:gd name="connsiteY100" fmla="*/ 707988 h 1007485"/>
                <a:gd name="connsiteX101" fmla="*/ 461425 w 1006958"/>
                <a:gd name="connsiteY101" fmla="*/ 711237 h 1007485"/>
                <a:gd name="connsiteX102" fmla="*/ 432071 w 1006958"/>
                <a:gd name="connsiteY102" fmla="*/ 713836 h 1007485"/>
                <a:gd name="connsiteX103" fmla="*/ 428064 w 1006958"/>
                <a:gd name="connsiteY103" fmla="*/ 710479 h 1007485"/>
                <a:gd name="connsiteX104" fmla="*/ 425464 w 1006958"/>
                <a:gd name="connsiteY104" fmla="*/ 681126 h 1007485"/>
                <a:gd name="connsiteX105" fmla="*/ 428173 w 1006958"/>
                <a:gd name="connsiteY105" fmla="*/ 677877 h 1007485"/>
                <a:gd name="connsiteX106" fmla="*/ 791129 w 1006958"/>
                <a:gd name="connsiteY106" fmla="*/ 645600 h 1007485"/>
                <a:gd name="connsiteX107" fmla="*/ 685525 w 1006958"/>
                <a:gd name="connsiteY107" fmla="*/ 654969 h 1007485"/>
                <a:gd name="connsiteX108" fmla="*/ 682654 w 1006958"/>
                <a:gd name="connsiteY108" fmla="*/ 658435 h 1007485"/>
                <a:gd name="connsiteX109" fmla="*/ 691969 w 1006958"/>
                <a:gd name="connsiteY109" fmla="*/ 763715 h 1007485"/>
                <a:gd name="connsiteX110" fmla="*/ 695813 w 1006958"/>
                <a:gd name="connsiteY110" fmla="*/ 766911 h 1007485"/>
                <a:gd name="connsiteX111" fmla="*/ 801094 w 1006958"/>
                <a:gd name="connsiteY111" fmla="*/ 757542 h 1007485"/>
                <a:gd name="connsiteX112" fmla="*/ 803964 w 1006958"/>
                <a:gd name="connsiteY112" fmla="*/ 754075 h 1007485"/>
                <a:gd name="connsiteX113" fmla="*/ 794595 w 1006958"/>
                <a:gd name="connsiteY113" fmla="*/ 648470 h 1007485"/>
                <a:gd name="connsiteX114" fmla="*/ 791129 w 1006958"/>
                <a:gd name="connsiteY114" fmla="*/ 645600 h 1007485"/>
                <a:gd name="connsiteX115" fmla="*/ 530312 w 1006958"/>
                <a:gd name="connsiteY115" fmla="*/ 632764 h 1007485"/>
                <a:gd name="connsiteX116" fmla="*/ 530365 w 1006958"/>
                <a:gd name="connsiteY116" fmla="*/ 632819 h 1007485"/>
                <a:gd name="connsiteX117" fmla="*/ 530799 w 1006958"/>
                <a:gd name="connsiteY117" fmla="*/ 632764 h 1007485"/>
                <a:gd name="connsiteX118" fmla="*/ 534102 w 1006958"/>
                <a:gd name="connsiteY118" fmla="*/ 635526 h 1007485"/>
                <a:gd name="connsiteX119" fmla="*/ 537027 w 1006958"/>
                <a:gd name="connsiteY119" fmla="*/ 668183 h 1007485"/>
                <a:gd name="connsiteX120" fmla="*/ 570605 w 1006958"/>
                <a:gd name="connsiteY120" fmla="*/ 665204 h 1007485"/>
                <a:gd name="connsiteX121" fmla="*/ 573908 w 1006958"/>
                <a:gd name="connsiteY121" fmla="*/ 667966 h 1007485"/>
                <a:gd name="connsiteX122" fmla="*/ 579973 w 1006958"/>
                <a:gd name="connsiteY122" fmla="*/ 736095 h 1007485"/>
                <a:gd name="connsiteX123" fmla="*/ 577157 w 1006958"/>
                <a:gd name="connsiteY123" fmla="*/ 739400 h 1007485"/>
                <a:gd name="connsiteX124" fmla="*/ 541413 w 1006958"/>
                <a:gd name="connsiteY124" fmla="*/ 742594 h 1007485"/>
                <a:gd name="connsiteX125" fmla="*/ 542227 w 1006958"/>
                <a:gd name="connsiteY125" fmla="*/ 743298 h 1007485"/>
                <a:gd name="connsiteX126" fmla="*/ 545150 w 1006958"/>
                <a:gd name="connsiteY126" fmla="*/ 775955 h 1007485"/>
                <a:gd name="connsiteX127" fmla="*/ 542442 w 1006958"/>
                <a:gd name="connsiteY127" fmla="*/ 779204 h 1007485"/>
                <a:gd name="connsiteX128" fmla="*/ 438625 w 1006958"/>
                <a:gd name="connsiteY128" fmla="*/ 788411 h 1007485"/>
                <a:gd name="connsiteX129" fmla="*/ 434617 w 1006958"/>
                <a:gd name="connsiteY129" fmla="*/ 785053 h 1007485"/>
                <a:gd name="connsiteX130" fmla="*/ 431963 w 1006958"/>
                <a:gd name="connsiteY130" fmla="*/ 755321 h 1007485"/>
                <a:gd name="connsiteX131" fmla="*/ 434672 w 1006958"/>
                <a:gd name="connsiteY131" fmla="*/ 752071 h 1007485"/>
                <a:gd name="connsiteX132" fmla="*/ 506049 w 1006958"/>
                <a:gd name="connsiteY132" fmla="*/ 745735 h 1007485"/>
                <a:gd name="connsiteX133" fmla="*/ 499605 w 1006958"/>
                <a:gd name="connsiteY133" fmla="*/ 673165 h 1007485"/>
                <a:gd name="connsiteX134" fmla="*/ 500147 w 1006958"/>
                <a:gd name="connsiteY134" fmla="*/ 671865 h 1007485"/>
                <a:gd name="connsiteX135" fmla="*/ 462019 w 1006958"/>
                <a:gd name="connsiteY135" fmla="*/ 675224 h 1007485"/>
                <a:gd name="connsiteX136" fmla="*/ 461478 w 1006958"/>
                <a:gd name="connsiteY136" fmla="*/ 674736 h 1007485"/>
                <a:gd name="connsiteX137" fmla="*/ 458608 w 1006958"/>
                <a:gd name="connsiteY137" fmla="*/ 642187 h 1007485"/>
                <a:gd name="connsiteX138" fmla="*/ 461316 w 1006958"/>
                <a:gd name="connsiteY138" fmla="*/ 638938 h 1007485"/>
                <a:gd name="connsiteX139" fmla="*/ 529066 w 1006958"/>
                <a:gd name="connsiteY139" fmla="*/ 632927 h 1007485"/>
                <a:gd name="connsiteX140" fmla="*/ 530312 w 1006958"/>
                <a:gd name="connsiteY140" fmla="*/ 632764 h 1007485"/>
                <a:gd name="connsiteX141" fmla="*/ 602880 w 1006958"/>
                <a:gd name="connsiteY141" fmla="*/ 586786 h 1007485"/>
                <a:gd name="connsiteX142" fmla="*/ 602988 w 1006958"/>
                <a:gd name="connsiteY142" fmla="*/ 586841 h 1007485"/>
                <a:gd name="connsiteX143" fmla="*/ 606238 w 1006958"/>
                <a:gd name="connsiteY143" fmla="*/ 623666 h 1007485"/>
                <a:gd name="connsiteX144" fmla="*/ 603529 w 1006958"/>
                <a:gd name="connsiteY144" fmla="*/ 626916 h 1007485"/>
                <a:gd name="connsiteX145" fmla="*/ 572661 w 1006958"/>
                <a:gd name="connsiteY145" fmla="*/ 629624 h 1007485"/>
                <a:gd name="connsiteX146" fmla="*/ 568653 w 1006958"/>
                <a:gd name="connsiteY146" fmla="*/ 626266 h 1007485"/>
                <a:gd name="connsiteX147" fmla="*/ 565729 w 1006958"/>
                <a:gd name="connsiteY147" fmla="*/ 593068 h 1007485"/>
                <a:gd name="connsiteX148" fmla="*/ 568437 w 1006958"/>
                <a:gd name="connsiteY148" fmla="*/ 589819 h 1007485"/>
                <a:gd name="connsiteX149" fmla="*/ 786688 w 1006958"/>
                <a:gd name="connsiteY149" fmla="*/ 570322 h 1007485"/>
                <a:gd name="connsiteX150" fmla="*/ 789992 w 1006958"/>
                <a:gd name="connsiteY150" fmla="*/ 573084 h 1007485"/>
                <a:gd name="connsiteX151" fmla="*/ 793187 w 1006958"/>
                <a:gd name="connsiteY151" fmla="*/ 608827 h 1007485"/>
                <a:gd name="connsiteX152" fmla="*/ 826439 w 1006958"/>
                <a:gd name="connsiteY152" fmla="*/ 605903 h 1007485"/>
                <a:gd name="connsiteX153" fmla="*/ 829742 w 1006958"/>
                <a:gd name="connsiteY153" fmla="*/ 608665 h 1007485"/>
                <a:gd name="connsiteX154" fmla="*/ 835971 w 1006958"/>
                <a:gd name="connsiteY154" fmla="*/ 679068 h 1007485"/>
                <a:gd name="connsiteX155" fmla="*/ 871228 w 1006958"/>
                <a:gd name="connsiteY155" fmla="*/ 675927 h 1007485"/>
                <a:gd name="connsiteX156" fmla="*/ 868248 w 1006958"/>
                <a:gd name="connsiteY156" fmla="*/ 642296 h 1007485"/>
                <a:gd name="connsiteX157" fmla="*/ 870956 w 1006958"/>
                <a:gd name="connsiteY157" fmla="*/ 639047 h 1007485"/>
                <a:gd name="connsiteX158" fmla="*/ 907188 w 1006958"/>
                <a:gd name="connsiteY158" fmla="*/ 635852 h 1007485"/>
                <a:gd name="connsiteX159" fmla="*/ 904100 w 1006958"/>
                <a:gd name="connsiteY159" fmla="*/ 601083 h 1007485"/>
                <a:gd name="connsiteX160" fmla="*/ 906808 w 1006958"/>
                <a:gd name="connsiteY160" fmla="*/ 597834 h 1007485"/>
                <a:gd name="connsiteX161" fmla="*/ 937027 w 1006958"/>
                <a:gd name="connsiteY161" fmla="*/ 595180 h 1007485"/>
                <a:gd name="connsiteX162" fmla="*/ 940331 w 1006958"/>
                <a:gd name="connsiteY162" fmla="*/ 597942 h 1007485"/>
                <a:gd name="connsiteX163" fmla="*/ 943418 w 1006958"/>
                <a:gd name="connsiteY163" fmla="*/ 632548 h 1007485"/>
                <a:gd name="connsiteX164" fmla="*/ 943526 w 1006958"/>
                <a:gd name="connsiteY164" fmla="*/ 632440 h 1007485"/>
                <a:gd name="connsiteX165" fmla="*/ 978024 w 1006958"/>
                <a:gd name="connsiteY165" fmla="*/ 629407 h 1007485"/>
                <a:gd name="connsiteX166" fmla="*/ 981327 w 1006958"/>
                <a:gd name="connsiteY166" fmla="*/ 632169 h 1007485"/>
                <a:gd name="connsiteX167" fmla="*/ 993946 w 1006958"/>
                <a:gd name="connsiteY167" fmla="*/ 774655 h 1007485"/>
                <a:gd name="connsiteX168" fmla="*/ 991238 w 1006958"/>
                <a:gd name="connsiteY168" fmla="*/ 777904 h 1007485"/>
                <a:gd name="connsiteX169" fmla="*/ 960314 w 1006958"/>
                <a:gd name="connsiteY169" fmla="*/ 780667 h 1007485"/>
                <a:gd name="connsiteX170" fmla="*/ 956145 w 1006958"/>
                <a:gd name="connsiteY170" fmla="*/ 777147 h 1007485"/>
                <a:gd name="connsiteX171" fmla="*/ 953166 w 1006958"/>
                <a:gd name="connsiteY171" fmla="*/ 743299 h 1007485"/>
                <a:gd name="connsiteX172" fmla="*/ 920673 w 1006958"/>
                <a:gd name="connsiteY172" fmla="*/ 746168 h 1007485"/>
                <a:gd name="connsiteX173" fmla="*/ 916665 w 1006958"/>
                <a:gd name="connsiteY173" fmla="*/ 742811 h 1007485"/>
                <a:gd name="connsiteX174" fmla="*/ 910491 w 1006958"/>
                <a:gd name="connsiteY174" fmla="*/ 673220 h 1007485"/>
                <a:gd name="connsiteX175" fmla="*/ 872581 w 1006958"/>
                <a:gd name="connsiteY175" fmla="*/ 676578 h 1007485"/>
                <a:gd name="connsiteX176" fmla="*/ 875776 w 1006958"/>
                <a:gd name="connsiteY176" fmla="*/ 712429 h 1007485"/>
                <a:gd name="connsiteX177" fmla="*/ 875073 w 1006958"/>
                <a:gd name="connsiteY177" fmla="*/ 713241 h 1007485"/>
                <a:gd name="connsiteX178" fmla="*/ 839274 w 1006958"/>
                <a:gd name="connsiteY178" fmla="*/ 716437 h 1007485"/>
                <a:gd name="connsiteX179" fmla="*/ 842470 w 1006958"/>
                <a:gd name="connsiteY179" fmla="*/ 752342 h 1007485"/>
                <a:gd name="connsiteX180" fmla="*/ 876751 w 1006958"/>
                <a:gd name="connsiteY180" fmla="*/ 749309 h 1007485"/>
                <a:gd name="connsiteX181" fmla="*/ 880054 w 1006958"/>
                <a:gd name="connsiteY181" fmla="*/ 752072 h 1007485"/>
                <a:gd name="connsiteX182" fmla="*/ 883087 w 1006958"/>
                <a:gd name="connsiteY182" fmla="*/ 786461 h 1007485"/>
                <a:gd name="connsiteX183" fmla="*/ 953437 w 1006958"/>
                <a:gd name="connsiteY183" fmla="*/ 780341 h 1007485"/>
                <a:gd name="connsiteX184" fmla="*/ 956741 w 1006958"/>
                <a:gd name="connsiteY184" fmla="*/ 783104 h 1007485"/>
                <a:gd name="connsiteX185" fmla="*/ 959719 w 1006958"/>
                <a:gd name="connsiteY185" fmla="*/ 816898 h 1007485"/>
                <a:gd name="connsiteX186" fmla="*/ 994270 w 1006958"/>
                <a:gd name="connsiteY186" fmla="*/ 813810 h 1007485"/>
                <a:gd name="connsiteX187" fmla="*/ 997575 w 1006958"/>
                <a:gd name="connsiteY187" fmla="*/ 816573 h 1007485"/>
                <a:gd name="connsiteX188" fmla="*/ 1000336 w 1006958"/>
                <a:gd name="connsiteY188" fmla="*/ 847983 h 1007485"/>
                <a:gd name="connsiteX189" fmla="*/ 997629 w 1006958"/>
                <a:gd name="connsiteY189" fmla="*/ 851233 h 1007485"/>
                <a:gd name="connsiteX190" fmla="*/ 929120 w 1006958"/>
                <a:gd name="connsiteY190" fmla="*/ 857298 h 1007485"/>
                <a:gd name="connsiteX191" fmla="*/ 925112 w 1006958"/>
                <a:gd name="connsiteY191" fmla="*/ 853940 h 1007485"/>
                <a:gd name="connsiteX192" fmla="*/ 922188 w 1006958"/>
                <a:gd name="connsiteY192" fmla="*/ 820851 h 1007485"/>
                <a:gd name="connsiteX193" fmla="*/ 849077 w 1006958"/>
                <a:gd name="connsiteY193" fmla="*/ 827349 h 1007485"/>
                <a:gd name="connsiteX194" fmla="*/ 855685 w 1006958"/>
                <a:gd name="connsiteY194" fmla="*/ 901815 h 1007485"/>
                <a:gd name="connsiteX195" fmla="*/ 781814 w 1006958"/>
                <a:gd name="connsiteY195" fmla="*/ 908368 h 1007485"/>
                <a:gd name="connsiteX196" fmla="*/ 781056 w 1006958"/>
                <a:gd name="connsiteY196" fmla="*/ 909288 h 1007485"/>
                <a:gd name="connsiteX197" fmla="*/ 784252 w 1006958"/>
                <a:gd name="connsiteY197" fmla="*/ 944978 h 1007485"/>
                <a:gd name="connsiteX198" fmla="*/ 675885 w 1006958"/>
                <a:gd name="connsiteY198" fmla="*/ 954618 h 1007485"/>
                <a:gd name="connsiteX199" fmla="*/ 671877 w 1006958"/>
                <a:gd name="connsiteY199" fmla="*/ 951260 h 1007485"/>
                <a:gd name="connsiteX200" fmla="*/ 665648 w 1006958"/>
                <a:gd name="connsiteY200" fmla="*/ 880910 h 1007485"/>
                <a:gd name="connsiteX201" fmla="*/ 702096 w 1006958"/>
                <a:gd name="connsiteY201" fmla="*/ 877661 h 1007485"/>
                <a:gd name="connsiteX202" fmla="*/ 705182 w 1006958"/>
                <a:gd name="connsiteY202" fmla="*/ 912484 h 1007485"/>
                <a:gd name="connsiteX203" fmla="*/ 709191 w 1006958"/>
                <a:gd name="connsiteY203" fmla="*/ 915841 h 1007485"/>
                <a:gd name="connsiteX204" fmla="*/ 777048 w 1006958"/>
                <a:gd name="connsiteY204" fmla="*/ 909829 h 1007485"/>
                <a:gd name="connsiteX205" fmla="*/ 779757 w 1006958"/>
                <a:gd name="connsiteY205" fmla="*/ 906581 h 1007485"/>
                <a:gd name="connsiteX206" fmla="*/ 776723 w 1006958"/>
                <a:gd name="connsiteY206" fmla="*/ 872516 h 1007485"/>
                <a:gd name="connsiteX207" fmla="*/ 811384 w 1006958"/>
                <a:gd name="connsiteY207" fmla="*/ 869429 h 1007485"/>
                <a:gd name="connsiteX208" fmla="*/ 814092 w 1006958"/>
                <a:gd name="connsiteY208" fmla="*/ 866179 h 1007485"/>
                <a:gd name="connsiteX209" fmla="*/ 811275 w 1006958"/>
                <a:gd name="connsiteY209" fmla="*/ 834715 h 1007485"/>
                <a:gd name="connsiteX210" fmla="*/ 807972 w 1006958"/>
                <a:gd name="connsiteY210" fmla="*/ 831953 h 1007485"/>
                <a:gd name="connsiteX211" fmla="*/ 773529 w 1006958"/>
                <a:gd name="connsiteY211" fmla="*/ 834985 h 1007485"/>
                <a:gd name="connsiteX212" fmla="*/ 770387 w 1006958"/>
                <a:gd name="connsiteY212" fmla="*/ 799459 h 1007485"/>
                <a:gd name="connsiteX213" fmla="*/ 767084 w 1006958"/>
                <a:gd name="connsiteY213" fmla="*/ 796697 h 1007485"/>
                <a:gd name="connsiteX214" fmla="*/ 735619 w 1006958"/>
                <a:gd name="connsiteY214" fmla="*/ 799513 h 1007485"/>
                <a:gd name="connsiteX215" fmla="*/ 732910 w 1006958"/>
                <a:gd name="connsiteY215" fmla="*/ 802762 h 1007485"/>
                <a:gd name="connsiteX216" fmla="*/ 736052 w 1006958"/>
                <a:gd name="connsiteY216" fmla="*/ 838343 h 1007485"/>
                <a:gd name="connsiteX217" fmla="*/ 699767 w 1006958"/>
                <a:gd name="connsiteY217" fmla="*/ 841538 h 1007485"/>
                <a:gd name="connsiteX218" fmla="*/ 696626 w 1006958"/>
                <a:gd name="connsiteY218" fmla="*/ 806012 h 1007485"/>
                <a:gd name="connsiteX219" fmla="*/ 693322 w 1006958"/>
                <a:gd name="connsiteY219" fmla="*/ 803250 h 1007485"/>
                <a:gd name="connsiteX220" fmla="*/ 661858 w 1006958"/>
                <a:gd name="connsiteY220" fmla="*/ 806066 h 1007485"/>
                <a:gd name="connsiteX221" fmla="*/ 659150 w 1006958"/>
                <a:gd name="connsiteY221" fmla="*/ 809315 h 1007485"/>
                <a:gd name="connsiteX222" fmla="*/ 665486 w 1006958"/>
                <a:gd name="connsiteY222" fmla="*/ 880802 h 1007485"/>
                <a:gd name="connsiteX223" fmla="*/ 633046 w 1006958"/>
                <a:gd name="connsiteY223" fmla="*/ 883673 h 1007485"/>
                <a:gd name="connsiteX224" fmla="*/ 629039 w 1006958"/>
                <a:gd name="connsiteY224" fmla="*/ 880315 h 1007485"/>
                <a:gd name="connsiteX225" fmla="*/ 622864 w 1006958"/>
                <a:gd name="connsiteY225" fmla="*/ 810561 h 1007485"/>
                <a:gd name="connsiteX226" fmla="*/ 587283 w 1006958"/>
                <a:gd name="connsiteY226" fmla="*/ 813702 h 1007485"/>
                <a:gd name="connsiteX227" fmla="*/ 586797 w 1006958"/>
                <a:gd name="connsiteY227" fmla="*/ 813268 h 1007485"/>
                <a:gd name="connsiteX228" fmla="*/ 589830 w 1006958"/>
                <a:gd name="connsiteY228" fmla="*/ 847441 h 1007485"/>
                <a:gd name="connsiteX229" fmla="*/ 587121 w 1006958"/>
                <a:gd name="connsiteY229" fmla="*/ 850691 h 1007485"/>
                <a:gd name="connsiteX230" fmla="*/ 555819 w 1006958"/>
                <a:gd name="connsiteY230" fmla="*/ 853453 h 1007485"/>
                <a:gd name="connsiteX231" fmla="*/ 551811 w 1006958"/>
                <a:gd name="connsiteY231" fmla="*/ 850095 h 1007485"/>
                <a:gd name="connsiteX232" fmla="*/ 545800 w 1006958"/>
                <a:gd name="connsiteY232" fmla="*/ 782562 h 1007485"/>
                <a:gd name="connsiteX233" fmla="*/ 548509 w 1006958"/>
                <a:gd name="connsiteY233" fmla="*/ 779312 h 1007485"/>
                <a:gd name="connsiteX234" fmla="*/ 583493 w 1006958"/>
                <a:gd name="connsiteY234" fmla="*/ 776226 h 1007485"/>
                <a:gd name="connsiteX235" fmla="*/ 580352 w 1006958"/>
                <a:gd name="connsiteY235" fmla="*/ 740645 h 1007485"/>
                <a:gd name="connsiteX236" fmla="*/ 581598 w 1006958"/>
                <a:gd name="connsiteY236" fmla="*/ 739182 h 1007485"/>
                <a:gd name="connsiteX237" fmla="*/ 652543 w 1006958"/>
                <a:gd name="connsiteY237" fmla="*/ 732900 h 1007485"/>
                <a:gd name="connsiteX238" fmla="*/ 649239 w 1006958"/>
                <a:gd name="connsiteY238" fmla="*/ 695858 h 1007485"/>
                <a:gd name="connsiteX239" fmla="*/ 617017 w 1006958"/>
                <a:gd name="connsiteY239" fmla="*/ 698727 h 1007485"/>
                <a:gd name="connsiteX240" fmla="*/ 613009 w 1006958"/>
                <a:gd name="connsiteY240" fmla="*/ 695369 h 1007485"/>
                <a:gd name="connsiteX241" fmla="*/ 610300 w 1006958"/>
                <a:gd name="connsiteY241" fmla="*/ 664609 h 1007485"/>
                <a:gd name="connsiteX242" fmla="*/ 613009 w 1006958"/>
                <a:gd name="connsiteY242" fmla="*/ 661359 h 1007485"/>
                <a:gd name="connsiteX243" fmla="*/ 645936 w 1006958"/>
                <a:gd name="connsiteY243" fmla="*/ 658435 h 1007485"/>
                <a:gd name="connsiteX244" fmla="*/ 642957 w 1006958"/>
                <a:gd name="connsiteY244" fmla="*/ 625128 h 1007485"/>
                <a:gd name="connsiteX245" fmla="*/ 645665 w 1006958"/>
                <a:gd name="connsiteY245" fmla="*/ 621880 h 1007485"/>
                <a:gd name="connsiteX246" fmla="*/ 716502 w 1006958"/>
                <a:gd name="connsiteY246" fmla="*/ 615598 h 1007485"/>
                <a:gd name="connsiteX247" fmla="*/ 713307 w 1006958"/>
                <a:gd name="connsiteY247" fmla="*/ 579854 h 1007485"/>
                <a:gd name="connsiteX248" fmla="*/ 716015 w 1006958"/>
                <a:gd name="connsiteY248" fmla="*/ 576604 h 1007485"/>
                <a:gd name="connsiteX249" fmla="*/ 191291 w 1006958"/>
                <a:gd name="connsiteY249" fmla="*/ 587435 h 1007485"/>
                <a:gd name="connsiteX250" fmla="*/ 191615 w 1006958"/>
                <a:gd name="connsiteY250" fmla="*/ 589060 h 1007485"/>
                <a:gd name="connsiteX251" fmla="*/ 194541 w 1006958"/>
                <a:gd name="connsiteY251" fmla="*/ 622095 h 1007485"/>
                <a:gd name="connsiteX252" fmla="*/ 194107 w 1006958"/>
                <a:gd name="connsiteY252" fmla="*/ 624099 h 1007485"/>
                <a:gd name="connsiteX253" fmla="*/ 190858 w 1006958"/>
                <a:gd name="connsiteY253" fmla="*/ 587490 h 1007485"/>
                <a:gd name="connsiteX254" fmla="*/ 157822 w 1006958"/>
                <a:gd name="connsiteY254" fmla="*/ 590414 h 1007485"/>
                <a:gd name="connsiteX255" fmla="*/ 156089 w 1006958"/>
                <a:gd name="connsiteY255" fmla="*/ 592471 h 1007485"/>
                <a:gd name="connsiteX256" fmla="*/ 159177 w 1006958"/>
                <a:gd name="connsiteY256" fmla="*/ 627565 h 1007485"/>
                <a:gd name="connsiteX257" fmla="*/ 194269 w 1006958"/>
                <a:gd name="connsiteY257" fmla="*/ 624479 h 1007485"/>
                <a:gd name="connsiteX258" fmla="*/ 196003 w 1006958"/>
                <a:gd name="connsiteY258" fmla="*/ 622420 h 1007485"/>
                <a:gd name="connsiteX259" fmla="*/ 193078 w 1006958"/>
                <a:gd name="connsiteY259" fmla="*/ 589114 h 1007485"/>
                <a:gd name="connsiteX260" fmla="*/ 191291 w 1006958"/>
                <a:gd name="connsiteY260" fmla="*/ 587435 h 1007485"/>
                <a:gd name="connsiteX261" fmla="*/ 896518 w 1006958"/>
                <a:gd name="connsiteY261" fmla="*/ 523801 h 1007485"/>
                <a:gd name="connsiteX262" fmla="*/ 897385 w 1006958"/>
                <a:gd name="connsiteY262" fmla="*/ 524560 h 1007485"/>
                <a:gd name="connsiteX263" fmla="*/ 900363 w 1006958"/>
                <a:gd name="connsiteY263" fmla="*/ 558191 h 1007485"/>
                <a:gd name="connsiteX264" fmla="*/ 897656 w 1006958"/>
                <a:gd name="connsiteY264" fmla="*/ 561440 h 1007485"/>
                <a:gd name="connsiteX265" fmla="*/ 828227 w 1006958"/>
                <a:gd name="connsiteY265" fmla="*/ 567614 h 1007485"/>
                <a:gd name="connsiteX266" fmla="*/ 824490 w 1006958"/>
                <a:gd name="connsiteY266" fmla="*/ 564473 h 1007485"/>
                <a:gd name="connsiteX267" fmla="*/ 821727 w 1006958"/>
                <a:gd name="connsiteY267" fmla="*/ 533441 h 1007485"/>
                <a:gd name="connsiteX268" fmla="*/ 824436 w 1006958"/>
                <a:gd name="connsiteY268" fmla="*/ 530191 h 1007485"/>
                <a:gd name="connsiteX269" fmla="*/ 557119 w 1006958"/>
                <a:gd name="connsiteY269" fmla="*/ 516436 h 1007485"/>
                <a:gd name="connsiteX270" fmla="*/ 560423 w 1006958"/>
                <a:gd name="connsiteY270" fmla="*/ 519197 h 1007485"/>
                <a:gd name="connsiteX271" fmla="*/ 563076 w 1006958"/>
                <a:gd name="connsiteY271" fmla="*/ 549255 h 1007485"/>
                <a:gd name="connsiteX272" fmla="*/ 560369 w 1006958"/>
                <a:gd name="connsiteY272" fmla="*/ 552504 h 1007485"/>
                <a:gd name="connsiteX273" fmla="*/ 529553 w 1006958"/>
                <a:gd name="connsiteY273" fmla="*/ 555212 h 1007485"/>
                <a:gd name="connsiteX274" fmla="*/ 525546 w 1006958"/>
                <a:gd name="connsiteY274" fmla="*/ 551854 h 1007485"/>
                <a:gd name="connsiteX275" fmla="*/ 522947 w 1006958"/>
                <a:gd name="connsiteY275" fmla="*/ 522501 h 1007485"/>
                <a:gd name="connsiteX276" fmla="*/ 525655 w 1006958"/>
                <a:gd name="connsiteY276" fmla="*/ 519252 h 1007485"/>
                <a:gd name="connsiteX277" fmla="*/ 961345 w 1006958"/>
                <a:gd name="connsiteY277" fmla="*/ 443758 h 1007485"/>
                <a:gd name="connsiteX278" fmla="*/ 964649 w 1006958"/>
                <a:gd name="connsiteY278" fmla="*/ 446520 h 1007485"/>
                <a:gd name="connsiteX279" fmla="*/ 973909 w 1006958"/>
                <a:gd name="connsiteY279" fmla="*/ 550826 h 1007485"/>
                <a:gd name="connsiteX280" fmla="*/ 971201 w 1006958"/>
                <a:gd name="connsiteY280" fmla="*/ 554075 h 1007485"/>
                <a:gd name="connsiteX281" fmla="*/ 936702 w 1006958"/>
                <a:gd name="connsiteY281" fmla="*/ 557108 h 1007485"/>
                <a:gd name="connsiteX282" fmla="*/ 933507 w 1006958"/>
                <a:gd name="connsiteY282" fmla="*/ 521040 h 1007485"/>
                <a:gd name="connsiteX283" fmla="*/ 897385 w 1006958"/>
                <a:gd name="connsiteY283" fmla="*/ 524236 h 1007485"/>
                <a:gd name="connsiteX284" fmla="*/ 894352 w 1006958"/>
                <a:gd name="connsiteY284" fmla="*/ 489791 h 1007485"/>
                <a:gd name="connsiteX285" fmla="*/ 897061 w 1006958"/>
                <a:gd name="connsiteY285" fmla="*/ 486542 h 1007485"/>
                <a:gd name="connsiteX286" fmla="*/ 930203 w 1006958"/>
                <a:gd name="connsiteY286" fmla="*/ 483617 h 1007485"/>
                <a:gd name="connsiteX287" fmla="*/ 927225 w 1006958"/>
                <a:gd name="connsiteY287" fmla="*/ 449770 h 1007485"/>
                <a:gd name="connsiteX288" fmla="*/ 929933 w 1006958"/>
                <a:gd name="connsiteY288" fmla="*/ 446520 h 1007485"/>
                <a:gd name="connsiteX289" fmla="*/ 145042 w 1006958"/>
                <a:gd name="connsiteY289" fmla="*/ 477984 h 1007485"/>
                <a:gd name="connsiteX290" fmla="*/ 147100 w 1006958"/>
                <a:gd name="connsiteY290" fmla="*/ 479717 h 1007485"/>
                <a:gd name="connsiteX291" fmla="*/ 150188 w 1006958"/>
                <a:gd name="connsiteY291" fmla="*/ 514487 h 1007485"/>
                <a:gd name="connsiteX292" fmla="*/ 148454 w 1006958"/>
                <a:gd name="connsiteY292" fmla="*/ 516544 h 1007485"/>
                <a:gd name="connsiteX293" fmla="*/ 113685 w 1006958"/>
                <a:gd name="connsiteY293" fmla="*/ 519631 h 1007485"/>
                <a:gd name="connsiteX294" fmla="*/ 111628 w 1006958"/>
                <a:gd name="connsiteY294" fmla="*/ 517898 h 1007485"/>
                <a:gd name="connsiteX295" fmla="*/ 108540 w 1006958"/>
                <a:gd name="connsiteY295" fmla="*/ 483130 h 1007485"/>
                <a:gd name="connsiteX296" fmla="*/ 110273 w 1006958"/>
                <a:gd name="connsiteY296" fmla="*/ 481072 h 1007485"/>
                <a:gd name="connsiteX297" fmla="*/ 477509 w 1006958"/>
                <a:gd name="connsiteY297" fmla="*/ 449825 h 1007485"/>
                <a:gd name="connsiteX298" fmla="*/ 479620 w 1006958"/>
                <a:gd name="connsiteY298" fmla="*/ 451558 h 1007485"/>
                <a:gd name="connsiteX299" fmla="*/ 485795 w 1006958"/>
                <a:gd name="connsiteY299" fmla="*/ 520878 h 1007485"/>
                <a:gd name="connsiteX300" fmla="*/ 484063 w 1006958"/>
                <a:gd name="connsiteY300" fmla="*/ 522935 h 1007485"/>
                <a:gd name="connsiteX301" fmla="*/ 449347 w 1006958"/>
                <a:gd name="connsiteY301" fmla="*/ 526023 h 1007485"/>
                <a:gd name="connsiteX302" fmla="*/ 452759 w 1006958"/>
                <a:gd name="connsiteY302" fmla="*/ 564203 h 1007485"/>
                <a:gd name="connsiteX303" fmla="*/ 452759 w 1006958"/>
                <a:gd name="connsiteY303" fmla="*/ 564258 h 1007485"/>
                <a:gd name="connsiteX304" fmla="*/ 485848 w 1006958"/>
                <a:gd name="connsiteY304" fmla="*/ 561332 h 1007485"/>
                <a:gd name="connsiteX305" fmla="*/ 487907 w 1006958"/>
                <a:gd name="connsiteY305" fmla="*/ 563065 h 1007485"/>
                <a:gd name="connsiteX306" fmla="*/ 490831 w 1006958"/>
                <a:gd name="connsiteY306" fmla="*/ 595939 h 1007485"/>
                <a:gd name="connsiteX307" fmla="*/ 489098 w 1006958"/>
                <a:gd name="connsiteY307" fmla="*/ 598051 h 1007485"/>
                <a:gd name="connsiteX308" fmla="*/ 382627 w 1006958"/>
                <a:gd name="connsiteY308" fmla="*/ 607474 h 1007485"/>
                <a:gd name="connsiteX309" fmla="*/ 380569 w 1006958"/>
                <a:gd name="connsiteY309" fmla="*/ 605741 h 1007485"/>
                <a:gd name="connsiteX310" fmla="*/ 377319 w 1006958"/>
                <a:gd name="connsiteY310" fmla="*/ 570918 h 1007485"/>
                <a:gd name="connsiteX311" fmla="*/ 415175 w 1006958"/>
                <a:gd name="connsiteY311" fmla="*/ 567561 h 1007485"/>
                <a:gd name="connsiteX312" fmla="*/ 411763 w 1006958"/>
                <a:gd name="connsiteY312" fmla="*/ 529164 h 1007485"/>
                <a:gd name="connsiteX313" fmla="*/ 413495 w 1006958"/>
                <a:gd name="connsiteY313" fmla="*/ 527106 h 1007485"/>
                <a:gd name="connsiteX314" fmla="*/ 447181 w 1006958"/>
                <a:gd name="connsiteY314" fmla="*/ 524128 h 1007485"/>
                <a:gd name="connsiteX315" fmla="*/ 448264 w 1006958"/>
                <a:gd name="connsiteY315" fmla="*/ 524398 h 1007485"/>
                <a:gd name="connsiteX316" fmla="*/ 442090 w 1006958"/>
                <a:gd name="connsiteY316" fmla="*/ 454861 h 1007485"/>
                <a:gd name="connsiteX317" fmla="*/ 443824 w 1006958"/>
                <a:gd name="connsiteY317" fmla="*/ 452804 h 1007485"/>
                <a:gd name="connsiteX318" fmla="*/ 695978 w 1006958"/>
                <a:gd name="connsiteY318" fmla="*/ 393772 h 1007485"/>
                <a:gd name="connsiteX319" fmla="*/ 626115 w 1006958"/>
                <a:gd name="connsiteY319" fmla="*/ 399946 h 1007485"/>
                <a:gd name="connsiteX320" fmla="*/ 623407 w 1006958"/>
                <a:gd name="connsiteY320" fmla="*/ 403195 h 1007485"/>
                <a:gd name="connsiteX321" fmla="*/ 626332 w 1006958"/>
                <a:gd name="connsiteY321" fmla="*/ 436177 h 1007485"/>
                <a:gd name="connsiteX322" fmla="*/ 626656 w 1006958"/>
                <a:gd name="connsiteY322" fmla="*/ 436448 h 1007485"/>
                <a:gd name="connsiteX323" fmla="*/ 593296 w 1006958"/>
                <a:gd name="connsiteY323" fmla="*/ 439425 h 1007485"/>
                <a:gd name="connsiteX324" fmla="*/ 590589 w 1006958"/>
                <a:gd name="connsiteY324" fmla="*/ 442675 h 1007485"/>
                <a:gd name="connsiteX325" fmla="*/ 593512 w 1006958"/>
                <a:gd name="connsiteY325" fmla="*/ 475548 h 1007485"/>
                <a:gd name="connsiteX326" fmla="*/ 593784 w 1006958"/>
                <a:gd name="connsiteY326" fmla="*/ 475765 h 1007485"/>
                <a:gd name="connsiteX327" fmla="*/ 665163 w 1006958"/>
                <a:gd name="connsiteY327" fmla="*/ 469428 h 1007485"/>
                <a:gd name="connsiteX328" fmla="*/ 667870 w 1006958"/>
                <a:gd name="connsiteY328" fmla="*/ 466179 h 1007485"/>
                <a:gd name="connsiteX329" fmla="*/ 664946 w 1006958"/>
                <a:gd name="connsiteY329" fmla="*/ 433360 h 1007485"/>
                <a:gd name="connsiteX330" fmla="*/ 664729 w 1006958"/>
                <a:gd name="connsiteY330" fmla="*/ 433143 h 1007485"/>
                <a:gd name="connsiteX331" fmla="*/ 699281 w 1006958"/>
                <a:gd name="connsiteY331" fmla="*/ 430057 h 1007485"/>
                <a:gd name="connsiteX332" fmla="*/ 701988 w 1006958"/>
                <a:gd name="connsiteY332" fmla="*/ 426808 h 1007485"/>
                <a:gd name="connsiteX333" fmla="*/ 699281 w 1006958"/>
                <a:gd name="connsiteY333" fmla="*/ 396534 h 1007485"/>
                <a:gd name="connsiteX334" fmla="*/ 695978 w 1006958"/>
                <a:gd name="connsiteY334" fmla="*/ 393772 h 1007485"/>
                <a:gd name="connsiteX335" fmla="*/ 286227 w 1006958"/>
                <a:gd name="connsiteY335" fmla="*/ 392038 h 1007485"/>
                <a:gd name="connsiteX336" fmla="*/ 250376 w 1006958"/>
                <a:gd name="connsiteY336" fmla="*/ 395234 h 1007485"/>
                <a:gd name="connsiteX337" fmla="*/ 253572 w 1006958"/>
                <a:gd name="connsiteY337" fmla="*/ 431086 h 1007485"/>
                <a:gd name="connsiteX338" fmla="*/ 255629 w 1006958"/>
                <a:gd name="connsiteY338" fmla="*/ 432819 h 1007485"/>
                <a:gd name="connsiteX339" fmla="*/ 289530 w 1006958"/>
                <a:gd name="connsiteY339" fmla="*/ 429786 h 1007485"/>
                <a:gd name="connsiteX340" fmla="*/ 291264 w 1006958"/>
                <a:gd name="connsiteY340" fmla="*/ 427674 h 1007485"/>
                <a:gd name="connsiteX341" fmla="*/ 288285 w 1006958"/>
                <a:gd name="connsiteY341" fmla="*/ 393771 h 1007485"/>
                <a:gd name="connsiteX342" fmla="*/ 286227 w 1006958"/>
                <a:gd name="connsiteY342" fmla="*/ 392038 h 1007485"/>
                <a:gd name="connsiteX343" fmla="*/ 843553 w 1006958"/>
                <a:gd name="connsiteY343" fmla="*/ 343352 h 1007485"/>
                <a:gd name="connsiteX344" fmla="*/ 846749 w 1006958"/>
                <a:gd name="connsiteY344" fmla="*/ 379853 h 1007485"/>
                <a:gd name="connsiteX345" fmla="*/ 884225 w 1006958"/>
                <a:gd name="connsiteY345" fmla="*/ 376550 h 1007485"/>
                <a:gd name="connsiteX346" fmla="*/ 887473 w 1006958"/>
                <a:gd name="connsiteY346" fmla="*/ 412997 h 1007485"/>
                <a:gd name="connsiteX347" fmla="*/ 849998 w 1006958"/>
                <a:gd name="connsiteY347" fmla="*/ 416301 h 1007485"/>
                <a:gd name="connsiteX348" fmla="*/ 852976 w 1006958"/>
                <a:gd name="connsiteY348" fmla="*/ 449715 h 1007485"/>
                <a:gd name="connsiteX349" fmla="*/ 850269 w 1006958"/>
                <a:gd name="connsiteY349" fmla="*/ 452964 h 1007485"/>
                <a:gd name="connsiteX350" fmla="*/ 818857 w 1006958"/>
                <a:gd name="connsiteY350" fmla="*/ 455727 h 1007485"/>
                <a:gd name="connsiteX351" fmla="*/ 815555 w 1006958"/>
                <a:gd name="connsiteY351" fmla="*/ 452964 h 1007485"/>
                <a:gd name="connsiteX352" fmla="*/ 806402 w 1006958"/>
                <a:gd name="connsiteY352" fmla="*/ 349634 h 1007485"/>
                <a:gd name="connsiteX353" fmla="*/ 809110 w 1006958"/>
                <a:gd name="connsiteY353" fmla="*/ 346385 h 1007485"/>
                <a:gd name="connsiteX354" fmla="*/ 60340 w 1006958"/>
                <a:gd name="connsiteY354" fmla="*/ 375088 h 1007485"/>
                <a:gd name="connsiteX355" fmla="*/ 62398 w 1006958"/>
                <a:gd name="connsiteY355" fmla="*/ 376820 h 1007485"/>
                <a:gd name="connsiteX356" fmla="*/ 65322 w 1006958"/>
                <a:gd name="connsiteY356" fmla="*/ 409911 h 1007485"/>
                <a:gd name="connsiteX357" fmla="*/ 63589 w 1006958"/>
                <a:gd name="connsiteY357" fmla="*/ 411968 h 1007485"/>
                <a:gd name="connsiteX358" fmla="*/ 30500 w 1006958"/>
                <a:gd name="connsiteY358" fmla="*/ 414893 h 1007485"/>
                <a:gd name="connsiteX359" fmla="*/ 28442 w 1006958"/>
                <a:gd name="connsiteY359" fmla="*/ 413160 h 1007485"/>
                <a:gd name="connsiteX360" fmla="*/ 25517 w 1006958"/>
                <a:gd name="connsiteY360" fmla="*/ 380070 h 1007485"/>
                <a:gd name="connsiteX361" fmla="*/ 27250 w 1006958"/>
                <a:gd name="connsiteY361" fmla="*/ 378013 h 1007485"/>
                <a:gd name="connsiteX362" fmla="*/ 134102 w 1006958"/>
                <a:gd name="connsiteY362" fmla="*/ 367236 h 1007485"/>
                <a:gd name="connsiteX363" fmla="*/ 137351 w 1006958"/>
                <a:gd name="connsiteY363" fmla="*/ 369944 h 1007485"/>
                <a:gd name="connsiteX364" fmla="*/ 143525 w 1006958"/>
                <a:gd name="connsiteY364" fmla="*/ 439534 h 1007485"/>
                <a:gd name="connsiteX365" fmla="*/ 140818 w 1006958"/>
                <a:gd name="connsiteY365" fmla="*/ 442784 h 1007485"/>
                <a:gd name="connsiteX366" fmla="*/ 108106 w 1006958"/>
                <a:gd name="connsiteY366" fmla="*/ 445708 h 1007485"/>
                <a:gd name="connsiteX367" fmla="*/ 104858 w 1006958"/>
                <a:gd name="connsiteY367" fmla="*/ 443001 h 1007485"/>
                <a:gd name="connsiteX368" fmla="*/ 98683 w 1006958"/>
                <a:gd name="connsiteY368" fmla="*/ 373410 h 1007485"/>
                <a:gd name="connsiteX369" fmla="*/ 101392 w 1006958"/>
                <a:gd name="connsiteY369" fmla="*/ 370160 h 1007485"/>
                <a:gd name="connsiteX370" fmla="*/ 318938 w 1006958"/>
                <a:gd name="connsiteY370" fmla="*/ 351096 h 1007485"/>
                <a:gd name="connsiteX371" fmla="*/ 322188 w 1006958"/>
                <a:gd name="connsiteY371" fmla="*/ 353805 h 1007485"/>
                <a:gd name="connsiteX372" fmla="*/ 328524 w 1006958"/>
                <a:gd name="connsiteY372" fmla="*/ 424912 h 1007485"/>
                <a:gd name="connsiteX373" fmla="*/ 362318 w 1006958"/>
                <a:gd name="connsiteY373" fmla="*/ 421933 h 1007485"/>
                <a:gd name="connsiteX374" fmla="*/ 365567 w 1006958"/>
                <a:gd name="connsiteY374" fmla="*/ 424641 h 1007485"/>
                <a:gd name="connsiteX375" fmla="*/ 378511 w 1006958"/>
                <a:gd name="connsiteY375" fmla="*/ 570430 h 1007485"/>
                <a:gd name="connsiteX376" fmla="*/ 340818 w 1006958"/>
                <a:gd name="connsiteY376" fmla="*/ 573788 h 1007485"/>
                <a:gd name="connsiteX377" fmla="*/ 344066 w 1006958"/>
                <a:gd name="connsiteY377" fmla="*/ 610235 h 1007485"/>
                <a:gd name="connsiteX378" fmla="*/ 270414 w 1006958"/>
                <a:gd name="connsiteY378" fmla="*/ 616788 h 1007485"/>
                <a:gd name="connsiteX379" fmla="*/ 268681 w 1006958"/>
                <a:gd name="connsiteY379" fmla="*/ 618901 h 1007485"/>
                <a:gd name="connsiteX380" fmla="*/ 271768 w 1006958"/>
                <a:gd name="connsiteY380" fmla="*/ 653561 h 1007485"/>
                <a:gd name="connsiteX381" fmla="*/ 273826 w 1006958"/>
                <a:gd name="connsiteY381" fmla="*/ 655293 h 1007485"/>
                <a:gd name="connsiteX382" fmla="*/ 347641 w 1006958"/>
                <a:gd name="connsiteY382" fmla="*/ 648740 h 1007485"/>
                <a:gd name="connsiteX383" fmla="*/ 344283 w 1006958"/>
                <a:gd name="connsiteY383" fmla="*/ 610777 h 1007485"/>
                <a:gd name="connsiteX384" fmla="*/ 381814 w 1006958"/>
                <a:gd name="connsiteY384" fmla="*/ 607473 h 1007485"/>
                <a:gd name="connsiteX385" fmla="*/ 385010 w 1006958"/>
                <a:gd name="connsiteY385" fmla="*/ 643270 h 1007485"/>
                <a:gd name="connsiteX386" fmla="*/ 382301 w 1006958"/>
                <a:gd name="connsiteY386" fmla="*/ 646520 h 1007485"/>
                <a:gd name="connsiteX387" fmla="*/ 347749 w 1006958"/>
                <a:gd name="connsiteY387" fmla="*/ 649607 h 1007485"/>
                <a:gd name="connsiteX388" fmla="*/ 350620 w 1006958"/>
                <a:gd name="connsiteY388" fmla="*/ 682209 h 1007485"/>
                <a:gd name="connsiteX389" fmla="*/ 347911 w 1006958"/>
                <a:gd name="connsiteY389" fmla="*/ 685459 h 1007485"/>
                <a:gd name="connsiteX390" fmla="*/ 168762 w 1006958"/>
                <a:gd name="connsiteY390" fmla="*/ 701164 h 1007485"/>
                <a:gd name="connsiteX391" fmla="*/ 165512 w 1006958"/>
                <a:gd name="connsiteY391" fmla="*/ 698457 h 1007485"/>
                <a:gd name="connsiteX392" fmla="*/ 159392 w 1006958"/>
                <a:gd name="connsiteY392" fmla="*/ 629244 h 1007485"/>
                <a:gd name="connsiteX393" fmla="*/ 125112 w 1006958"/>
                <a:gd name="connsiteY393" fmla="*/ 632277 h 1007485"/>
                <a:gd name="connsiteX394" fmla="*/ 122999 w 1006958"/>
                <a:gd name="connsiteY394" fmla="*/ 631627 h 1007485"/>
                <a:gd name="connsiteX395" fmla="*/ 123271 w 1006958"/>
                <a:gd name="connsiteY395" fmla="*/ 632601 h 1007485"/>
                <a:gd name="connsiteX396" fmla="*/ 126195 w 1006958"/>
                <a:gd name="connsiteY396" fmla="*/ 665313 h 1007485"/>
                <a:gd name="connsiteX397" fmla="*/ 123486 w 1006958"/>
                <a:gd name="connsiteY397" fmla="*/ 668561 h 1007485"/>
                <a:gd name="connsiteX398" fmla="*/ 53897 w 1006958"/>
                <a:gd name="connsiteY398" fmla="*/ 674735 h 1007485"/>
                <a:gd name="connsiteX399" fmla="*/ 50646 w 1006958"/>
                <a:gd name="connsiteY399" fmla="*/ 672027 h 1007485"/>
                <a:gd name="connsiteX400" fmla="*/ 47722 w 1006958"/>
                <a:gd name="connsiteY400" fmla="*/ 639317 h 1007485"/>
                <a:gd name="connsiteX401" fmla="*/ 50430 w 1006958"/>
                <a:gd name="connsiteY401" fmla="*/ 636068 h 1007485"/>
                <a:gd name="connsiteX402" fmla="*/ 120021 w 1006958"/>
                <a:gd name="connsiteY402" fmla="*/ 629894 h 1007485"/>
                <a:gd name="connsiteX403" fmla="*/ 122133 w 1006958"/>
                <a:gd name="connsiteY403" fmla="*/ 630544 h 1007485"/>
                <a:gd name="connsiteX404" fmla="*/ 121863 w 1006958"/>
                <a:gd name="connsiteY404" fmla="*/ 629569 h 1007485"/>
                <a:gd name="connsiteX405" fmla="*/ 118668 w 1006958"/>
                <a:gd name="connsiteY405" fmla="*/ 593772 h 1007485"/>
                <a:gd name="connsiteX406" fmla="*/ 47181 w 1006958"/>
                <a:gd name="connsiteY406" fmla="*/ 600108 h 1007485"/>
                <a:gd name="connsiteX407" fmla="*/ 43931 w 1006958"/>
                <a:gd name="connsiteY407" fmla="*/ 597400 h 1007485"/>
                <a:gd name="connsiteX408" fmla="*/ 41007 w 1006958"/>
                <a:gd name="connsiteY408" fmla="*/ 564690 h 1007485"/>
                <a:gd name="connsiteX409" fmla="*/ 43715 w 1006958"/>
                <a:gd name="connsiteY409" fmla="*/ 561439 h 1007485"/>
                <a:gd name="connsiteX410" fmla="*/ 152461 w 1006958"/>
                <a:gd name="connsiteY410" fmla="*/ 551800 h 1007485"/>
                <a:gd name="connsiteX411" fmla="*/ 149590 w 1006958"/>
                <a:gd name="connsiteY411" fmla="*/ 519306 h 1007485"/>
                <a:gd name="connsiteX412" fmla="*/ 152299 w 1006958"/>
                <a:gd name="connsiteY412" fmla="*/ 516058 h 1007485"/>
                <a:gd name="connsiteX413" fmla="*/ 185116 w 1006958"/>
                <a:gd name="connsiteY413" fmla="*/ 513132 h 1007485"/>
                <a:gd name="connsiteX414" fmla="*/ 181976 w 1006958"/>
                <a:gd name="connsiteY414" fmla="*/ 477606 h 1007485"/>
                <a:gd name="connsiteX415" fmla="*/ 184684 w 1006958"/>
                <a:gd name="connsiteY415" fmla="*/ 474357 h 1007485"/>
                <a:gd name="connsiteX416" fmla="*/ 219394 w 1006958"/>
                <a:gd name="connsiteY416" fmla="*/ 471275 h 1007485"/>
                <a:gd name="connsiteX417" fmla="*/ 219398 w 1006958"/>
                <a:gd name="connsiteY417" fmla="*/ 471324 h 1007485"/>
                <a:gd name="connsiteX418" fmla="*/ 219457 w 1006958"/>
                <a:gd name="connsiteY418" fmla="*/ 471319 h 1007485"/>
                <a:gd name="connsiteX419" fmla="*/ 222702 w 1006958"/>
                <a:gd name="connsiteY419" fmla="*/ 507879 h 1007485"/>
                <a:gd name="connsiteX420" fmla="*/ 224759 w 1006958"/>
                <a:gd name="connsiteY420" fmla="*/ 509612 h 1007485"/>
                <a:gd name="connsiteX421" fmla="*/ 295704 w 1006958"/>
                <a:gd name="connsiteY421" fmla="*/ 503330 h 1007485"/>
                <a:gd name="connsiteX422" fmla="*/ 298900 w 1006958"/>
                <a:gd name="connsiteY422" fmla="*/ 539236 h 1007485"/>
                <a:gd name="connsiteX423" fmla="*/ 263806 w 1006958"/>
                <a:gd name="connsiteY423" fmla="*/ 542323 h 1007485"/>
                <a:gd name="connsiteX424" fmla="*/ 262073 w 1006958"/>
                <a:gd name="connsiteY424" fmla="*/ 544381 h 1007485"/>
                <a:gd name="connsiteX425" fmla="*/ 264999 w 1006958"/>
                <a:gd name="connsiteY425" fmla="*/ 577525 h 1007485"/>
                <a:gd name="connsiteX426" fmla="*/ 267111 w 1006958"/>
                <a:gd name="connsiteY426" fmla="*/ 579258 h 1007485"/>
                <a:gd name="connsiteX427" fmla="*/ 300254 w 1006958"/>
                <a:gd name="connsiteY427" fmla="*/ 576332 h 1007485"/>
                <a:gd name="connsiteX428" fmla="*/ 301988 w 1006958"/>
                <a:gd name="connsiteY428" fmla="*/ 574275 h 1007485"/>
                <a:gd name="connsiteX429" fmla="*/ 298900 w 1006958"/>
                <a:gd name="connsiteY429" fmla="*/ 539453 h 1007485"/>
                <a:gd name="connsiteX430" fmla="*/ 334481 w 1006958"/>
                <a:gd name="connsiteY430" fmla="*/ 536311 h 1007485"/>
                <a:gd name="connsiteX431" fmla="*/ 336214 w 1006958"/>
                <a:gd name="connsiteY431" fmla="*/ 534254 h 1007485"/>
                <a:gd name="connsiteX432" fmla="*/ 332802 w 1006958"/>
                <a:gd name="connsiteY432" fmla="*/ 495965 h 1007485"/>
                <a:gd name="connsiteX433" fmla="*/ 332748 w 1006958"/>
                <a:gd name="connsiteY433" fmla="*/ 495802 h 1007485"/>
                <a:gd name="connsiteX434" fmla="*/ 329877 w 1006958"/>
                <a:gd name="connsiteY434" fmla="*/ 463417 h 1007485"/>
                <a:gd name="connsiteX435" fmla="*/ 327819 w 1006958"/>
                <a:gd name="connsiteY435" fmla="*/ 461684 h 1007485"/>
                <a:gd name="connsiteX436" fmla="*/ 219457 w 1006958"/>
                <a:gd name="connsiteY436" fmla="*/ 471319 h 1007485"/>
                <a:gd name="connsiteX437" fmla="*/ 219453 w 1006958"/>
                <a:gd name="connsiteY437" fmla="*/ 471269 h 1007485"/>
                <a:gd name="connsiteX438" fmla="*/ 219394 w 1006958"/>
                <a:gd name="connsiteY438" fmla="*/ 471275 h 1007485"/>
                <a:gd name="connsiteX439" fmla="*/ 216419 w 1006958"/>
                <a:gd name="connsiteY439" fmla="*/ 437855 h 1007485"/>
                <a:gd name="connsiteX440" fmla="*/ 216637 w 1006958"/>
                <a:gd name="connsiteY440" fmla="*/ 436502 h 1007485"/>
                <a:gd name="connsiteX441" fmla="*/ 181543 w 1006958"/>
                <a:gd name="connsiteY441" fmla="*/ 439643 h 1007485"/>
                <a:gd name="connsiteX442" fmla="*/ 178293 w 1006958"/>
                <a:gd name="connsiteY442" fmla="*/ 436934 h 1007485"/>
                <a:gd name="connsiteX443" fmla="*/ 175369 w 1006958"/>
                <a:gd name="connsiteY443" fmla="*/ 404224 h 1007485"/>
                <a:gd name="connsiteX444" fmla="*/ 178077 w 1006958"/>
                <a:gd name="connsiteY444" fmla="*/ 400974 h 1007485"/>
                <a:gd name="connsiteX445" fmla="*/ 250214 w 1006958"/>
                <a:gd name="connsiteY445" fmla="*/ 394584 h 1007485"/>
                <a:gd name="connsiteX446" fmla="*/ 247180 w 1006958"/>
                <a:gd name="connsiteY446" fmla="*/ 360466 h 1007485"/>
                <a:gd name="connsiteX447" fmla="*/ 249889 w 1006958"/>
                <a:gd name="connsiteY447" fmla="*/ 357216 h 1007485"/>
                <a:gd name="connsiteX448" fmla="*/ 504479 w 1006958"/>
                <a:gd name="connsiteY448" fmla="*/ 335552 h 1007485"/>
                <a:gd name="connsiteX449" fmla="*/ 507783 w 1006958"/>
                <a:gd name="connsiteY449" fmla="*/ 338314 h 1007485"/>
                <a:gd name="connsiteX450" fmla="*/ 510599 w 1006958"/>
                <a:gd name="connsiteY450" fmla="*/ 369942 h 1007485"/>
                <a:gd name="connsiteX451" fmla="*/ 507891 w 1006958"/>
                <a:gd name="connsiteY451" fmla="*/ 373191 h 1007485"/>
                <a:gd name="connsiteX452" fmla="*/ 473230 w 1006958"/>
                <a:gd name="connsiteY452" fmla="*/ 376278 h 1007485"/>
                <a:gd name="connsiteX453" fmla="*/ 476209 w 1006958"/>
                <a:gd name="connsiteY453" fmla="*/ 410017 h 1007485"/>
                <a:gd name="connsiteX454" fmla="*/ 473502 w 1006958"/>
                <a:gd name="connsiteY454" fmla="*/ 413267 h 1007485"/>
                <a:gd name="connsiteX455" fmla="*/ 442525 w 1006958"/>
                <a:gd name="connsiteY455" fmla="*/ 416029 h 1007485"/>
                <a:gd name="connsiteX456" fmla="*/ 438516 w 1006958"/>
                <a:gd name="connsiteY456" fmla="*/ 412671 h 1007485"/>
                <a:gd name="connsiteX457" fmla="*/ 435484 w 1006958"/>
                <a:gd name="connsiteY457" fmla="*/ 378715 h 1007485"/>
                <a:gd name="connsiteX458" fmla="*/ 473122 w 1006958"/>
                <a:gd name="connsiteY458" fmla="*/ 375357 h 1007485"/>
                <a:gd name="connsiteX459" fmla="*/ 470143 w 1006958"/>
                <a:gd name="connsiteY459" fmla="*/ 341617 h 1007485"/>
                <a:gd name="connsiteX460" fmla="*/ 472852 w 1006958"/>
                <a:gd name="connsiteY460" fmla="*/ 338369 h 1007485"/>
                <a:gd name="connsiteX461" fmla="*/ 874098 w 1006958"/>
                <a:gd name="connsiteY461" fmla="*/ 302896 h 1007485"/>
                <a:gd name="connsiteX462" fmla="*/ 877239 w 1006958"/>
                <a:gd name="connsiteY462" fmla="*/ 305659 h 1007485"/>
                <a:gd name="connsiteX463" fmla="*/ 880272 w 1006958"/>
                <a:gd name="connsiteY463" fmla="*/ 339560 h 1007485"/>
                <a:gd name="connsiteX464" fmla="*/ 843446 w 1006958"/>
                <a:gd name="connsiteY464" fmla="*/ 342810 h 1007485"/>
                <a:gd name="connsiteX465" fmla="*/ 840467 w 1006958"/>
                <a:gd name="connsiteY465" fmla="*/ 308963 h 1007485"/>
                <a:gd name="connsiteX466" fmla="*/ 843229 w 1006958"/>
                <a:gd name="connsiteY466" fmla="*/ 305659 h 1007485"/>
                <a:gd name="connsiteX467" fmla="*/ 948238 w 1006958"/>
                <a:gd name="connsiteY467" fmla="*/ 296073 h 1007485"/>
                <a:gd name="connsiteX468" fmla="*/ 951541 w 1006958"/>
                <a:gd name="connsiteY468" fmla="*/ 298835 h 1007485"/>
                <a:gd name="connsiteX469" fmla="*/ 960748 w 1006958"/>
                <a:gd name="connsiteY469" fmla="*/ 403141 h 1007485"/>
                <a:gd name="connsiteX470" fmla="*/ 958040 w 1006958"/>
                <a:gd name="connsiteY470" fmla="*/ 406390 h 1007485"/>
                <a:gd name="connsiteX471" fmla="*/ 923596 w 1006958"/>
                <a:gd name="connsiteY471" fmla="*/ 409423 h 1007485"/>
                <a:gd name="connsiteX472" fmla="*/ 920402 w 1006958"/>
                <a:gd name="connsiteY472" fmla="*/ 373300 h 1007485"/>
                <a:gd name="connsiteX473" fmla="*/ 884279 w 1006958"/>
                <a:gd name="connsiteY473" fmla="*/ 376496 h 1007485"/>
                <a:gd name="connsiteX474" fmla="*/ 881030 w 1006958"/>
                <a:gd name="connsiteY474" fmla="*/ 339669 h 1007485"/>
                <a:gd name="connsiteX475" fmla="*/ 917152 w 1006958"/>
                <a:gd name="connsiteY475" fmla="*/ 336473 h 1007485"/>
                <a:gd name="connsiteX476" fmla="*/ 914119 w 1006958"/>
                <a:gd name="connsiteY476" fmla="*/ 302085 h 1007485"/>
                <a:gd name="connsiteX477" fmla="*/ 916827 w 1006958"/>
                <a:gd name="connsiteY477" fmla="*/ 298835 h 1007485"/>
                <a:gd name="connsiteX478" fmla="*/ 422649 w 1006958"/>
                <a:gd name="connsiteY478" fmla="*/ 268452 h 1007485"/>
                <a:gd name="connsiteX479" fmla="*/ 425952 w 1006958"/>
                <a:gd name="connsiteY479" fmla="*/ 271161 h 1007485"/>
                <a:gd name="connsiteX480" fmla="*/ 435484 w 1006958"/>
                <a:gd name="connsiteY480" fmla="*/ 378715 h 1007485"/>
                <a:gd name="connsiteX481" fmla="*/ 435267 w 1006958"/>
                <a:gd name="connsiteY481" fmla="*/ 378986 h 1007485"/>
                <a:gd name="connsiteX482" fmla="*/ 401960 w 1006958"/>
                <a:gd name="connsiteY482" fmla="*/ 381964 h 1007485"/>
                <a:gd name="connsiteX483" fmla="*/ 397952 w 1006958"/>
                <a:gd name="connsiteY483" fmla="*/ 378606 h 1007485"/>
                <a:gd name="connsiteX484" fmla="*/ 388692 w 1006958"/>
                <a:gd name="connsiteY484" fmla="*/ 274464 h 1007485"/>
                <a:gd name="connsiteX485" fmla="*/ 391400 w 1006958"/>
                <a:gd name="connsiteY485" fmla="*/ 271214 h 1007485"/>
                <a:gd name="connsiteX486" fmla="*/ 644583 w 1006958"/>
                <a:gd name="connsiteY486" fmla="*/ 246357 h 1007485"/>
                <a:gd name="connsiteX487" fmla="*/ 648590 w 1006958"/>
                <a:gd name="connsiteY487" fmla="*/ 249715 h 1007485"/>
                <a:gd name="connsiteX488" fmla="*/ 651461 w 1006958"/>
                <a:gd name="connsiteY488" fmla="*/ 281993 h 1007485"/>
                <a:gd name="connsiteX489" fmla="*/ 648752 w 1006958"/>
                <a:gd name="connsiteY489" fmla="*/ 285241 h 1007485"/>
                <a:gd name="connsiteX490" fmla="*/ 614634 w 1006958"/>
                <a:gd name="connsiteY490" fmla="*/ 288275 h 1007485"/>
                <a:gd name="connsiteX491" fmla="*/ 617937 w 1006958"/>
                <a:gd name="connsiteY491" fmla="*/ 325589 h 1007485"/>
                <a:gd name="connsiteX492" fmla="*/ 652002 w 1006958"/>
                <a:gd name="connsiteY492" fmla="*/ 322557 h 1007485"/>
                <a:gd name="connsiteX493" fmla="*/ 655306 w 1006958"/>
                <a:gd name="connsiteY493" fmla="*/ 325318 h 1007485"/>
                <a:gd name="connsiteX494" fmla="*/ 658392 w 1006958"/>
                <a:gd name="connsiteY494" fmla="*/ 359816 h 1007485"/>
                <a:gd name="connsiteX495" fmla="*/ 731612 w 1006958"/>
                <a:gd name="connsiteY495" fmla="*/ 353317 h 1007485"/>
                <a:gd name="connsiteX496" fmla="*/ 728525 w 1006958"/>
                <a:gd name="connsiteY496" fmla="*/ 318548 h 1007485"/>
                <a:gd name="connsiteX497" fmla="*/ 731233 w 1006958"/>
                <a:gd name="connsiteY497" fmla="*/ 315299 h 1007485"/>
                <a:gd name="connsiteX498" fmla="*/ 762698 w 1006958"/>
                <a:gd name="connsiteY498" fmla="*/ 312483 h 1007485"/>
                <a:gd name="connsiteX499" fmla="*/ 766002 w 1006958"/>
                <a:gd name="connsiteY499" fmla="*/ 315245 h 1007485"/>
                <a:gd name="connsiteX500" fmla="*/ 772067 w 1006958"/>
                <a:gd name="connsiteY500" fmla="*/ 383428 h 1007485"/>
                <a:gd name="connsiteX501" fmla="*/ 769359 w 1006958"/>
                <a:gd name="connsiteY501" fmla="*/ 386678 h 1007485"/>
                <a:gd name="connsiteX502" fmla="*/ 735999 w 1006958"/>
                <a:gd name="connsiteY502" fmla="*/ 389656 h 1007485"/>
                <a:gd name="connsiteX503" fmla="*/ 739248 w 1006958"/>
                <a:gd name="connsiteY503" fmla="*/ 426429 h 1007485"/>
                <a:gd name="connsiteX504" fmla="*/ 773692 w 1006958"/>
                <a:gd name="connsiteY504" fmla="*/ 423396 h 1007485"/>
                <a:gd name="connsiteX505" fmla="*/ 776995 w 1006958"/>
                <a:gd name="connsiteY505" fmla="*/ 426157 h 1007485"/>
                <a:gd name="connsiteX506" fmla="*/ 779650 w 1006958"/>
                <a:gd name="connsiteY506" fmla="*/ 456215 h 1007485"/>
                <a:gd name="connsiteX507" fmla="*/ 776941 w 1006958"/>
                <a:gd name="connsiteY507" fmla="*/ 459464 h 1007485"/>
                <a:gd name="connsiteX508" fmla="*/ 742443 w 1006958"/>
                <a:gd name="connsiteY508" fmla="*/ 462551 h 1007485"/>
                <a:gd name="connsiteX509" fmla="*/ 745748 w 1006958"/>
                <a:gd name="connsiteY509" fmla="*/ 499756 h 1007485"/>
                <a:gd name="connsiteX510" fmla="*/ 780190 w 1006958"/>
                <a:gd name="connsiteY510" fmla="*/ 496724 h 1007485"/>
                <a:gd name="connsiteX511" fmla="*/ 783494 w 1006958"/>
                <a:gd name="connsiteY511" fmla="*/ 499486 h 1007485"/>
                <a:gd name="connsiteX512" fmla="*/ 786256 w 1006958"/>
                <a:gd name="connsiteY512" fmla="*/ 530463 h 1007485"/>
                <a:gd name="connsiteX513" fmla="*/ 783549 w 1006958"/>
                <a:gd name="connsiteY513" fmla="*/ 533712 h 1007485"/>
                <a:gd name="connsiteX514" fmla="*/ 715745 w 1006958"/>
                <a:gd name="connsiteY514" fmla="*/ 539724 h 1007485"/>
                <a:gd name="connsiteX515" fmla="*/ 711737 w 1006958"/>
                <a:gd name="connsiteY515" fmla="*/ 536366 h 1007485"/>
                <a:gd name="connsiteX516" fmla="*/ 708812 w 1006958"/>
                <a:gd name="connsiteY516" fmla="*/ 503656 h 1007485"/>
                <a:gd name="connsiteX517" fmla="*/ 709353 w 1006958"/>
                <a:gd name="connsiteY517" fmla="*/ 503006 h 1007485"/>
                <a:gd name="connsiteX518" fmla="*/ 671390 w 1006958"/>
                <a:gd name="connsiteY518" fmla="*/ 506363 h 1007485"/>
                <a:gd name="connsiteX519" fmla="*/ 677077 w 1006958"/>
                <a:gd name="connsiteY519" fmla="*/ 570377 h 1007485"/>
                <a:gd name="connsiteX520" fmla="*/ 667490 w 1006958"/>
                <a:gd name="connsiteY520" fmla="*/ 581804 h 1007485"/>
                <a:gd name="connsiteX521" fmla="*/ 607106 w 1006958"/>
                <a:gd name="connsiteY521" fmla="*/ 587165 h 1007485"/>
                <a:gd name="connsiteX522" fmla="*/ 603098 w 1006958"/>
                <a:gd name="connsiteY522" fmla="*/ 583807 h 1007485"/>
                <a:gd name="connsiteX523" fmla="*/ 593567 w 1006958"/>
                <a:gd name="connsiteY523" fmla="*/ 476686 h 1007485"/>
                <a:gd name="connsiteX524" fmla="*/ 559339 w 1006958"/>
                <a:gd name="connsiteY524" fmla="*/ 479719 h 1007485"/>
                <a:gd name="connsiteX525" fmla="*/ 555331 w 1006958"/>
                <a:gd name="connsiteY525" fmla="*/ 476361 h 1007485"/>
                <a:gd name="connsiteX526" fmla="*/ 549429 w 1006958"/>
                <a:gd name="connsiteY526" fmla="*/ 409314 h 1007485"/>
                <a:gd name="connsiteX527" fmla="*/ 552138 w 1006958"/>
                <a:gd name="connsiteY527" fmla="*/ 406066 h 1007485"/>
                <a:gd name="connsiteX528" fmla="*/ 587068 w 1006958"/>
                <a:gd name="connsiteY528" fmla="*/ 402979 h 1007485"/>
                <a:gd name="connsiteX529" fmla="*/ 582628 w 1006958"/>
                <a:gd name="connsiteY529" fmla="*/ 353209 h 1007485"/>
                <a:gd name="connsiteX530" fmla="*/ 580731 w 1006958"/>
                <a:gd name="connsiteY530" fmla="*/ 331925 h 1007485"/>
                <a:gd name="connsiteX531" fmla="*/ 577049 w 1006958"/>
                <a:gd name="connsiteY531" fmla="*/ 290496 h 1007485"/>
                <a:gd name="connsiteX532" fmla="*/ 614146 w 1006958"/>
                <a:gd name="connsiteY532" fmla="*/ 287191 h 1007485"/>
                <a:gd name="connsiteX533" fmla="*/ 611059 w 1006958"/>
                <a:gd name="connsiteY533" fmla="*/ 252314 h 1007485"/>
                <a:gd name="connsiteX534" fmla="*/ 613768 w 1006958"/>
                <a:gd name="connsiteY534" fmla="*/ 249065 h 1007485"/>
                <a:gd name="connsiteX535" fmla="*/ 345908 w 1006958"/>
                <a:gd name="connsiteY535" fmla="*/ 237260 h 1007485"/>
                <a:gd name="connsiteX536" fmla="*/ 349212 w 1006958"/>
                <a:gd name="connsiteY536" fmla="*/ 239967 h 1007485"/>
                <a:gd name="connsiteX537" fmla="*/ 355223 w 1006958"/>
                <a:gd name="connsiteY537" fmla="*/ 307718 h 1007485"/>
                <a:gd name="connsiteX538" fmla="*/ 352515 w 1006958"/>
                <a:gd name="connsiteY538" fmla="*/ 310967 h 1007485"/>
                <a:gd name="connsiteX539" fmla="*/ 321538 w 1006958"/>
                <a:gd name="connsiteY539" fmla="*/ 313729 h 1007485"/>
                <a:gd name="connsiteX540" fmla="*/ 317530 w 1006958"/>
                <a:gd name="connsiteY540" fmla="*/ 310371 h 1007485"/>
                <a:gd name="connsiteX541" fmla="*/ 311572 w 1006958"/>
                <a:gd name="connsiteY541" fmla="*/ 243325 h 1007485"/>
                <a:gd name="connsiteX542" fmla="*/ 314281 w 1006958"/>
                <a:gd name="connsiteY542" fmla="*/ 240076 h 1007485"/>
                <a:gd name="connsiteX543" fmla="*/ 565025 w 1006958"/>
                <a:gd name="connsiteY543" fmla="*/ 179528 h 1007485"/>
                <a:gd name="connsiteX544" fmla="*/ 567138 w 1006958"/>
                <a:gd name="connsiteY544" fmla="*/ 181261 h 1007485"/>
                <a:gd name="connsiteX545" fmla="*/ 576832 w 1006958"/>
                <a:gd name="connsiteY545" fmla="*/ 290549 h 1007485"/>
                <a:gd name="connsiteX546" fmla="*/ 542117 w 1006958"/>
                <a:gd name="connsiteY546" fmla="*/ 293635 h 1007485"/>
                <a:gd name="connsiteX547" fmla="*/ 540005 w 1006958"/>
                <a:gd name="connsiteY547" fmla="*/ 291902 h 1007485"/>
                <a:gd name="connsiteX548" fmla="*/ 530419 w 1006958"/>
                <a:gd name="connsiteY548" fmla="*/ 184077 h 1007485"/>
                <a:gd name="connsiteX549" fmla="*/ 531719 w 1006958"/>
                <a:gd name="connsiteY549" fmla="*/ 182507 h 1007485"/>
                <a:gd name="connsiteX550" fmla="*/ 186147 w 1006958"/>
                <a:gd name="connsiteY550" fmla="*/ 139887 h 1007485"/>
                <a:gd name="connsiteX551" fmla="*/ 189450 w 1006958"/>
                <a:gd name="connsiteY551" fmla="*/ 142594 h 1007485"/>
                <a:gd name="connsiteX552" fmla="*/ 198765 w 1006958"/>
                <a:gd name="connsiteY552" fmla="*/ 247875 h 1007485"/>
                <a:gd name="connsiteX553" fmla="*/ 196165 w 1006958"/>
                <a:gd name="connsiteY553" fmla="*/ 250908 h 1007485"/>
                <a:gd name="connsiteX554" fmla="*/ 143363 w 1006958"/>
                <a:gd name="connsiteY554" fmla="*/ 255565 h 1007485"/>
                <a:gd name="connsiteX555" fmla="*/ 91536 w 1006958"/>
                <a:gd name="connsiteY555" fmla="*/ 260223 h 1007485"/>
                <a:gd name="connsiteX556" fmla="*/ 87690 w 1006958"/>
                <a:gd name="connsiteY556" fmla="*/ 257082 h 1007485"/>
                <a:gd name="connsiteX557" fmla="*/ 78429 w 1006958"/>
                <a:gd name="connsiteY557" fmla="*/ 152451 h 1007485"/>
                <a:gd name="connsiteX558" fmla="*/ 81191 w 1006958"/>
                <a:gd name="connsiteY558" fmla="*/ 149201 h 1007485"/>
                <a:gd name="connsiteX559" fmla="*/ 186147 w 1006958"/>
                <a:gd name="connsiteY559" fmla="*/ 139887 h 1007485"/>
                <a:gd name="connsiteX560" fmla="*/ 519750 w 1006958"/>
                <a:gd name="connsiteY560" fmla="*/ 108638 h 1007485"/>
                <a:gd name="connsiteX561" fmla="*/ 523054 w 1006958"/>
                <a:gd name="connsiteY561" fmla="*/ 111400 h 1007485"/>
                <a:gd name="connsiteX562" fmla="*/ 529445 w 1006958"/>
                <a:gd name="connsiteY562" fmla="*/ 183320 h 1007485"/>
                <a:gd name="connsiteX563" fmla="*/ 494351 w 1006958"/>
                <a:gd name="connsiteY563" fmla="*/ 186461 h 1007485"/>
                <a:gd name="connsiteX564" fmla="*/ 503991 w 1006958"/>
                <a:gd name="connsiteY564" fmla="*/ 295099 h 1007485"/>
                <a:gd name="connsiteX565" fmla="*/ 502258 w 1006958"/>
                <a:gd name="connsiteY565" fmla="*/ 297157 h 1007485"/>
                <a:gd name="connsiteX566" fmla="*/ 469439 w 1006958"/>
                <a:gd name="connsiteY566" fmla="*/ 300081 h 1007485"/>
                <a:gd name="connsiteX567" fmla="*/ 467327 w 1006958"/>
                <a:gd name="connsiteY567" fmla="*/ 298295 h 1007485"/>
                <a:gd name="connsiteX568" fmla="*/ 464133 w 1006958"/>
                <a:gd name="connsiteY568" fmla="*/ 262389 h 1007485"/>
                <a:gd name="connsiteX569" fmla="*/ 425735 w 1006958"/>
                <a:gd name="connsiteY569" fmla="*/ 265801 h 1007485"/>
                <a:gd name="connsiteX570" fmla="*/ 423676 w 1006958"/>
                <a:gd name="connsiteY570" fmla="*/ 264068 h 1007485"/>
                <a:gd name="connsiteX571" fmla="*/ 420698 w 1006958"/>
                <a:gd name="connsiteY571" fmla="*/ 230382 h 1007485"/>
                <a:gd name="connsiteX572" fmla="*/ 422432 w 1006958"/>
                <a:gd name="connsiteY572" fmla="*/ 228270 h 1007485"/>
                <a:gd name="connsiteX573" fmla="*/ 460774 w 1006958"/>
                <a:gd name="connsiteY573" fmla="*/ 224858 h 1007485"/>
                <a:gd name="connsiteX574" fmla="*/ 457633 w 1006958"/>
                <a:gd name="connsiteY574" fmla="*/ 189657 h 1007485"/>
                <a:gd name="connsiteX575" fmla="*/ 422377 w 1006958"/>
                <a:gd name="connsiteY575" fmla="*/ 192798 h 1007485"/>
                <a:gd name="connsiteX576" fmla="*/ 418370 w 1006958"/>
                <a:gd name="connsiteY576" fmla="*/ 189440 h 1007485"/>
                <a:gd name="connsiteX577" fmla="*/ 412034 w 1006958"/>
                <a:gd name="connsiteY577" fmla="*/ 118170 h 1007485"/>
                <a:gd name="connsiteX578" fmla="*/ 852435 w 1006958"/>
                <a:gd name="connsiteY578" fmla="*/ 80747 h 1007485"/>
                <a:gd name="connsiteX579" fmla="*/ 855738 w 1006958"/>
                <a:gd name="connsiteY579" fmla="*/ 83454 h 1007485"/>
                <a:gd name="connsiteX580" fmla="*/ 865054 w 1006958"/>
                <a:gd name="connsiteY580" fmla="*/ 188735 h 1007485"/>
                <a:gd name="connsiteX581" fmla="*/ 862454 w 1006958"/>
                <a:gd name="connsiteY581" fmla="*/ 191768 h 1007485"/>
                <a:gd name="connsiteX582" fmla="*/ 809651 w 1006958"/>
                <a:gd name="connsiteY582" fmla="*/ 196425 h 1007485"/>
                <a:gd name="connsiteX583" fmla="*/ 757824 w 1006958"/>
                <a:gd name="connsiteY583" fmla="*/ 201083 h 1007485"/>
                <a:gd name="connsiteX584" fmla="*/ 753979 w 1006958"/>
                <a:gd name="connsiteY584" fmla="*/ 197942 h 1007485"/>
                <a:gd name="connsiteX585" fmla="*/ 744717 w 1006958"/>
                <a:gd name="connsiteY585" fmla="*/ 93311 h 1007485"/>
                <a:gd name="connsiteX586" fmla="*/ 747479 w 1006958"/>
                <a:gd name="connsiteY586" fmla="*/ 90061 h 1007485"/>
                <a:gd name="connsiteX587" fmla="*/ 852435 w 1006958"/>
                <a:gd name="connsiteY587" fmla="*/ 80747 h 1007485"/>
                <a:gd name="connsiteX588" fmla="*/ 219344 w 1006958"/>
                <a:gd name="connsiteY588" fmla="*/ 99215 h 1007485"/>
                <a:gd name="connsiteX589" fmla="*/ 40898 w 1006958"/>
                <a:gd name="connsiteY589" fmla="*/ 115082 h 1007485"/>
                <a:gd name="connsiteX590" fmla="*/ 37811 w 1006958"/>
                <a:gd name="connsiteY590" fmla="*/ 119035 h 1007485"/>
                <a:gd name="connsiteX591" fmla="*/ 53625 w 1006958"/>
                <a:gd name="connsiteY591" fmla="*/ 297536 h 1007485"/>
                <a:gd name="connsiteX592" fmla="*/ 57579 w 1006958"/>
                <a:gd name="connsiteY592" fmla="*/ 300893 h 1007485"/>
                <a:gd name="connsiteX593" fmla="*/ 236024 w 1006958"/>
                <a:gd name="connsiteY593" fmla="*/ 285025 h 1007485"/>
                <a:gd name="connsiteX594" fmla="*/ 239437 w 1006958"/>
                <a:gd name="connsiteY594" fmla="*/ 281125 h 1007485"/>
                <a:gd name="connsiteX595" fmla="*/ 231475 w 1006958"/>
                <a:gd name="connsiteY595" fmla="*/ 192038 h 1007485"/>
                <a:gd name="connsiteX596" fmla="*/ 223623 w 1006958"/>
                <a:gd name="connsiteY596" fmla="*/ 102950 h 1007485"/>
                <a:gd name="connsiteX597" fmla="*/ 219344 w 1006958"/>
                <a:gd name="connsiteY597" fmla="*/ 99215 h 1007485"/>
                <a:gd name="connsiteX598" fmla="*/ 632288 w 1006958"/>
                <a:gd name="connsiteY598" fmla="*/ 63688 h 1007485"/>
                <a:gd name="connsiteX599" fmla="*/ 634401 w 1006958"/>
                <a:gd name="connsiteY599" fmla="*/ 65420 h 1007485"/>
                <a:gd name="connsiteX600" fmla="*/ 640467 w 1006958"/>
                <a:gd name="connsiteY600" fmla="*/ 133819 h 1007485"/>
                <a:gd name="connsiteX601" fmla="*/ 638734 w 1006958"/>
                <a:gd name="connsiteY601" fmla="*/ 135878 h 1007485"/>
                <a:gd name="connsiteX602" fmla="*/ 611710 w 1006958"/>
                <a:gd name="connsiteY602" fmla="*/ 138260 h 1007485"/>
                <a:gd name="connsiteX603" fmla="*/ 605915 w 1006958"/>
                <a:gd name="connsiteY603" fmla="*/ 138802 h 1007485"/>
                <a:gd name="connsiteX604" fmla="*/ 565569 w 1006958"/>
                <a:gd name="connsiteY604" fmla="*/ 142377 h 1007485"/>
                <a:gd name="connsiteX605" fmla="*/ 563510 w 1006958"/>
                <a:gd name="connsiteY605" fmla="*/ 140697 h 1007485"/>
                <a:gd name="connsiteX606" fmla="*/ 560532 w 1006958"/>
                <a:gd name="connsiteY606" fmla="*/ 107012 h 1007485"/>
                <a:gd name="connsiteX607" fmla="*/ 562265 w 1006958"/>
                <a:gd name="connsiteY607" fmla="*/ 104900 h 1007485"/>
                <a:gd name="connsiteX608" fmla="*/ 600607 w 1006958"/>
                <a:gd name="connsiteY608" fmla="*/ 101489 h 1007485"/>
                <a:gd name="connsiteX609" fmla="*/ 597683 w 1006958"/>
                <a:gd name="connsiteY609" fmla="*/ 68669 h 1007485"/>
                <a:gd name="connsiteX610" fmla="*/ 599417 w 1006958"/>
                <a:gd name="connsiteY610" fmla="*/ 66612 h 1007485"/>
                <a:gd name="connsiteX611" fmla="*/ 885578 w 1006958"/>
                <a:gd name="connsiteY611" fmla="*/ 40076 h 1007485"/>
                <a:gd name="connsiteX612" fmla="*/ 707132 w 1006958"/>
                <a:gd name="connsiteY612" fmla="*/ 55944 h 1007485"/>
                <a:gd name="connsiteX613" fmla="*/ 704045 w 1006958"/>
                <a:gd name="connsiteY613" fmla="*/ 59897 h 1007485"/>
                <a:gd name="connsiteX614" fmla="*/ 719860 w 1006958"/>
                <a:gd name="connsiteY614" fmla="*/ 238397 h 1007485"/>
                <a:gd name="connsiteX615" fmla="*/ 723813 w 1006958"/>
                <a:gd name="connsiteY615" fmla="*/ 241754 h 1007485"/>
                <a:gd name="connsiteX616" fmla="*/ 902258 w 1006958"/>
                <a:gd name="connsiteY616" fmla="*/ 225887 h 1007485"/>
                <a:gd name="connsiteX617" fmla="*/ 905670 w 1006958"/>
                <a:gd name="connsiteY617" fmla="*/ 221987 h 1007485"/>
                <a:gd name="connsiteX618" fmla="*/ 897709 w 1006958"/>
                <a:gd name="connsiteY618" fmla="*/ 132900 h 1007485"/>
                <a:gd name="connsiteX619" fmla="*/ 889856 w 1006958"/>
                <a:gd name="connsiteY619" fmla="*/ 43813 h 1007485"/>
                <a:gd name="connsiteX620" fmla="*/ 885578 w 1006958"/>
                <a:gd name="connsiteY620" fmla="*/ 40076 h 1007485"/>
                <a:gd name="connsiteX621" fmla="*/ 257199 w 1006958"/>
                <a:gd name="connsiteY621" fmla="*/ 59138 h 1007485"/>
                <a:gd name="connsiteX622" fmla="*/ 259095 w 1006958"/>
                <a:gd name="connsiteY622" fmla="*/ 60708 h 1007485"/>
                <a:gd name="connsiteX623" fmla="*/ 281787 w 1006958"/>
                <a:gd name="connsiteY623" fmla="*/ 316327 h 1007485"/>
                <a:gd name="connsiteX624" fmla="*/ 280217 w 1006958"/>
                <a:gd name="connsiteY624" fmla="*/ 318223 h 1007485"/>
                <a:gd name="connsiteX625" fmla="*/ 24598 w 1006958"/>
                <a:gd name="connsiteY625" fmla="*/ 340914 h 1007485"/>
                <a:gd name="connsiteX626" fmla="*/ 22702 w 1006958"/>
                <a:gd name="connsiteY626" fmla="*/ 339344 h 1007485"/>
                <a:gd name="connsiteX627" fmla="*/ 10 w 1006958"/>
                <a:gd name="connsiteY627" fmla="*/ 83725 h 1007485"/>
                <a:gd name="connsiteX628" fmla="*/ 1580 w 1006958"/>
                <a:gd name="connsiteY628" fmla="*/ 81830 h 1007485"/>
                <a:gd name="connsiteX629" fmla="*/ 402557 w 1006958"/>
                <a:gd name="connsiteY629" fmla="*/ 46302 h 1007485"/>
                <a:gd name="connsiteX630" fmla="*/ 405860 w 1006958"/>
                <a:gd name="connsiteY630" fmla="*/ 49064 h 1007485"/>
                <a:gd name="connsiteX631" fmla="*/ 411979 w 1006958"/>
                <a:gd name="connsiteY631" fmla="*/ 117844 h 1007485"/>
                <a:gd name="connsiteX632" fmla="*/ 375207 w 1006958"/>
                <a:gd name="connsiteY632" fmla="*/ 121093 h 1007485"/>
                <a:gd name="connsiteX633" fmla="*/ 381761 w 1006958"/>
                <a:gd name="connsiteY633" fmla="*/ 194963 h 1007485"/>
                <a:gd name="connsiteX634" fmla="*/ 380027 w 1006958"/>
                <a:gd name="connsiteY634" fmla="*/ 197021 h 1007485"/>
                <a:gd name="connsiteX635" fmla="*/ 347209 w 1006958"/>
                <a:gd name="connsiteY635" fmla="*/ 199945 h 1007485"/>
                <a:gd name="connsiteX636" fmla="*/ 345097 w 1006958"/>
                <a:gd name="connsiteY636" fmla="*/ 198158 h 1007485"/>
                <a:gd name="connsiteX637" fmla="*/ 341901 w 1006958"/>
                <a:gd name="connsiteY637" fmla="*/ 162252 h 1007485"/>
                <a:gd name="connsiteX638" fmla="*/ 306320 w 1006958"/>
                <a:gd name="connsiteY638" fmla="*/ 165393 h 1007485"/>
                <a:gd name="connsiteX639" fmla="*/ 304263 w 1006958"/>
                <a:gd name="connsiteY639" fmla="*/ 163769 h 1007485"/>
                <a:gd name="connsiteX640" fmla="*/ 301284 w 1006958"/>
                <a:gd name="connsiteY640" fmla="*/ 130083 h 1007485"/>
                <a:gd name="connsiteX641" fmla="*/ 303016 w 1006958"/>
                <a:gd name="connsiteY641" fmla="*/ 127971 h 1007485"/>
                <a:gd name="connsiteX642" fmla="*/ 338543 w 1006958"/>
                <a:gd name="connsiteY642" fmla="*/ 124830 h 1007485"/>
                <a:gd name="connsiteX643" fmla="*/ 335457 w 1006958"/>
                <a:gd name="connsiteY643" fmla="*/ 90115 h 1007485"/>
                <a:gd name="connsiteX644" fmla="*/ 299876 w 1006958"/>
                <a:gd name="connsiteY644" fmla="*/ 93256 h 1007485"/>
                <a:gd name="connsiteX645" fmla="*/ 297818 w 1006958"/>
                <a:gd name="connsiteY645" fmla="*/ 91523 h 1007485"/>
                <a:gd name="connsiteX646" fmla="*/ 294840 w 1006958"/>
                <a:gd name="connsiteY646" fmla="*/ 57838 h 1007485"/>
                <a:gd name="connsiteX647" fmla="*/ 296573 w 1006958"/>
                <a:gd name="connsiteY647" fmla="*/ 55726 h 1007485"/>
                <a:gd name="connsiteX648" fmla="*/ 356199 w 1006958"/>
                <a:gd name="connsiteY648" fmla="*/ 50419 h 1007485"/>
                <a:gd name="connsiteX649" fmla="*/ 372933 w 1006958"/>
                <a:gd name="connsiteY649" fmla="*/ 48956 h 1007485"/>
                <a:gd name="connsiteX650" fmla="*/ 476643 w 1006958"/>
                <a:gd name="connsiteY650" fmla="*/ 38613 h 1007485"/>
                <a:gd name="connsiteX651" fmla="*/ 481354 w 1006958"/>
                <a:gd name="connsiteY651" fmla="*/ 42566 h 1007485"/>
                <a:gd name="connsiteX652" fmla="*/ 483953 w 1006958"/>
                <a:gd name="connsiteY652" fmla="*/ 71811 h 1007485"/>
                <a:gd name="connsiteX653" fmla="*/ 480380 w 1006958"/>
                <a:gd name="connsiteY653" fmla="*/ 76089 h 1007485"/>
                <a:gd name="connsiteX654" fmla="*/ 451136 w 1006958"/>
                <a:gd name="connsiteY654" fmla="*/ 78688 h 1007485"/>
                <a:gd name="connsiteX655" fmla="*/ 446424 w 1006958"/>
                <a:gd name="connsiteY655" fmla="*/ 74735 h 1007485"/>
                <a:gd name="connsiteX656" fmla="*/ 443878 w 1006958"/>
                <a:gd name="connsiteY656" fmla="*/ 45923 h 1007485"/>
                <a:gd name="connsiteX657" fmla="*/ 447832 w 1006958"/>
                <a:gd name="connsiteY657" fmla="*/ 41157 h 1007485"/>
                <a:gd name="connsiteX658" fmla="*/ 923489 w 1006958"/>
                <a:gd name="connsiteY658" fmla="*/ 0 h 1007485"/>
                <a:gd name="connsiteX659" fmla="*/ 924301 w 1006958"/>
                <a:gd name="connsiteY659" fmla="*/ 163 h 1007485"/>
                <a:gd name="connsiteX660" fmla="*/ 925167 w 1006958"/>
                <a:gd name="connsiteY660" fmla="*/ 867 h 1007485"/>
                <a:gd name="connsiteX661" fmla="*/ 925166 w 1006958"/>
                <a:gd name="connsiteY661" fmla="*/ 921 h 1007485"/>
                <a:gd name="connsiteX662" fmla="*/ 925384 w 1006958"/>
                <a:gd name="connsiteY662" fmla="*/ 1625 h 1007485"/>
                <a:gd name="connsiteX663" fmla="*/ 948075 w 1006958"/>
                <a:gd name="connsiteY663" fmla="*/ 257244 h 1007485"/>
                <a:gd name="connsiteX664" fmla="*/ 946504 w 1006958"/>
                <a:gd name="connsiteY664" fmla="*/ 259139 h 1007485"/>
                <a:gd name="connsiteX665" fmla="*/ 690885 w 1006958"/>
                <a:gd name="connsiteY665" fmla="*/ 281830 h 1007485"/>
                <a:gd name="connsiteX666" fmla="*/ 689477 w 1006958"/>
                <a:gd name="connsiteY666" fmla="*/ 281290 h 1007485"/>
                <a:gd name="connsiteX667" fmla="*/ 689423 w 1006958"/>
                <a:gd name="connsiteY667" fmla="*/ 281180 h 1007485"/>
                <a:gd name="connsiteX668" fmla="*/ 688990 w 1006958"/>
                <a:gd name="connsiteY668" fmla="*/ 280206 h 1007485"/>
                <a:gd name="connsiteX669" fmla="*/ 666298 w 1006958"/>
                <a:gd name="connsiteY669" fmla="*/ 24588 h 1007485"/>
                <a:gd name="connsiteX670" fmla="*/ 667869 w 1006958"/>
                <a:gd name="connsiteY670" fmla="*/ 22692 h 1007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</a:cxnLst>
              <a:rect l="l" t="t" r="r" b="b"/>
              <a:pathLst>
                <a:path w="1006958" h="1007485">
                  <a:moveTo>
                    <a:pt x="410625" y="941944"/>
                  </a:moveTo>
                  <a:cubicBezTo>
                    <a:pt x="411113" y="941890"/>
                    <a:pt x="411546" y="942270"/>
                    <a:pt x="411546" y="942648"/>
                  </a:cubicBezTo>
                  <a:lnTo>
                    <a:pt x="414417" y="974872"/>
                  </a:lnTo>
                  <a:cubicBezTo>
                    <a:pt x="414579" y="976496"/>
                    <a:pt x="413334" y="977958"/>
                    <a:pt x="411708" y="978121"/>
                  </a:cubicBezTo>
                  <a:lnTo>
                    <a:pt x="380135" y="980937"/>
                  </a:lnTo>
                  <a:cubicBezTo>
                    <a:pt x="378132" y="981154"/>
                    <a:pt x="376290" y="979637"/>
                    <a:pt x="376127" y="977579"/>
                  </a:cubicBezTo>
                  <a:lnTo>
                    <a:pt x="373528" y="948227"/>
                  </a:lnTo>
                  <a:cubicBezTo>
                    <a:pt x="373366" y="946602"/>
                    <a:pt x="374611" y="945139"/>
                    <a:pt x="376237" y="944977"/>
                  </a:cubicBezTo>
                  <a:close/>
                  <a:moveTo>
                    <a:pt x="891483" y="896887"/>
                  </a:moveTo>
                  <a:cubicBezTo>
                    <a:pt x="893161" y="896724"/>
                    <a:pt x="894624" y="897970"/>
                    <a:pt x="894839" y="899648"/>
                  </a:cubicBezTo>
                  <a:lnTo>
                    <a:pt x="897602" y="931059"/>
                  </a:lnTo>
                  <a:cubicBezTo>
                    <a:pt x="897765" y="932684"/>
                    <a:pt x="896519" y="934145"/>
                    <a:pt x="894894" y="934308"/>
                  </a:cubicBezTo>
                  <a:lnTo>
                    <a:pt x="864133" y="937016"/>
                  </a:lnTo>
                  <a:cubicBezTo>
                    <a:pt x="862129" y="937233"/>
                    <a:pt x="860288" y="935716"/>
                    <a:pt x="860125" y="933658"/>
                  </a:cubicBezTo>
                  <a:lnTo>
                    <a:pt x="857418" y="903278"/>
                  </a:lnTo>
                  <a:cubicBezTo>
                    <a:pt x="857255" y="901436"/>
                    <a:pt x="858608" y="899811"/>
                    <a:pt x="860451" y="899648"/>
                  </a:cubicBezTo>
                  <a:close/>
                  <a:moveTo>
                    <a:pt x="1000878" y="887192"/>
                  </a:moveTo>
                  <a:cubicBezTo>
                    <a:pt x="1002558" y="887030"/>
                    <a:pt x="1004019" y="888275"/>
                    <a:pt x="1004182" y="889954"/>
                  </a:cubicBezTo>
                  <a:lnTo>
                    <a:pt x="1006944" y="921364"/>
                  </a:lnTo>
                  <a:cubicBezTo>
                    <a:pt x="1007108" y="922989"/>
                    <a:pt x="1005861" y="924451"/>
                    <a:pt x="1004237" y="924613"/>
                  </a:cubicBezTo>
                  <a:lnTo>
                    <a:pt x="973476" y="927322"/>
                  </a:lnTo>
                  <a:cubicBezTo>
                    <a:pt x="971471" y="927539"/>
                    <a:pt x="969631" y="926021"/>
                    <a:pt x="969469" y="923964"/>
                  </a:cubicBezTo>
                  <a:lnTo>
                    <a:pt x="966760" y="893204"/>
                  </a:lnTo>
                  <a:cubicBezTo>
                    <a:pt x="966597" y="891579"/>
                    <a:pt x="967843" y="890116"/>
                    <a:pt x="969469" y="889954"/>
                  </a:cubicBezTo>
                  <a:close/>
                  <a:moveTo>
                    <a:pt x="590480" y="888979"/>
                  </a:moveTo>
                  <a:cubicBezTo>
                    <a:pt x="592158" y="888870"/>
                    <a:pt x="593621" y="890062"/>
                    <a:pt x="593784" y="891686"/>
                  </a:cubicBezTo>
                  <a:lnTo>
                    <a:pt x="597033" y="928568"/>
                  </a:lnTo>
                  <a:lnTo>
                    <a:pt x="597304" y="931599"/>
                  </a:lnTo>
                  <a:lnTo>
                    <a:pt x="599687" y="958408"/>
                  </a:lnTo>
                  <a:cubicBezTo>
                    <a:pt x="599850" y="960032"/>
                    <a:pt x="598604" y="961495"/>
                    <a:pt x="596979" y="961657"/>
                  </a:cubicBezTo>
                  <a:lnTo>
                    <a:pt x="492564" y="970918"/>
                  </a:lnTo>
                  <a:cubicBezTo>
                    <a:pt x="490562" y="971134"/>
                    <a:pt x="488720" y="969619"/>
                    <a:pt x="488557" y="967560"/>
                  </a:cubicBezTo>
                  <a:lnTo>
                    <a:pt x="485741" y="935770"/>
                  </a:lnTo>
                  <a:cubicBezTo>
                    <a:pt x="485686" y="935608"/>
                    <a:pt x="485849" y="935444"/>
                    <a:pt x="486011" y="935444"/>
                  </a:cubicBezTo>
                  <a:lnTo>
                    <a:pt x="559016" y="928947"/>
                  </a:lnTo>
                  <a:lnTo>
                    <a:pt x="555982" y="895044"/>
                  </a:lnTo>
                  <a:cubicBezTo>
                    <a:pt x="555820" y="893419"/>
                    <a:pt x="557066" y="891957"/>
                    <a:pt x="558691" y="891795"/>
                  </a:cubicBezTo>
                  <a:close/>
                  <a:moveTo>
                    <a:pt x="471012" y="824154"/>
                  </a:moveTo>
                  <a:cubicBezTo>
                    <a:pt x="473664" y="823937"/>
                    <a:pt x="476048" y="825887"/>
                    <a:pt x="476264" y="828540"/>
                  </a:cubicBezTo>
                  <a:lnTo>
                    <a:pt x="479079" y="860439"/>
                  </a:lnTo>
                  <a:lnTo>
                    <a:pt x="513091" y="857405"/>
                  </a:lnTo>
                  <a:cubicBezTo>
                    <a:pt x="514770" y="857243"/>
                    <a:pt x="516233" y="858489"/>
                    <a:pt x="516394" y="860167"/>
                  </a:cubicBezTo>
                  <a:lnTo>
                    <a:pt x="519048" y="890008"/>
                  </a:lnTo>
                  <a:cubicBezTo>
                    <a:pt x="519211" y="891633"/>
                    <a:pt x="517965" y="893094"/>
                    <a:pt x="516340" y="893258"/>
                  </a:cubicBezTo>
                  <a:lnTo>
                    <a:pt x="482275" y="896290"/>
                  </a:lnTo>
                  <a:lnTo>
                    <a:pt x="485525" y="932792"/>
                  </a:lnTo>
                  <a:cubicBezTo>
                    <a:pt x="485633" y="933766"/>
                    <a:pt x="484874" y="934633"/>
                    <a:pt x="483900" y="934742"/>
                  </a:cubicBezTo>
                  <a:lnTo>
                    <a:pt x="413334" y="941024"/>
                  </a:lnTo>
                  <a:cubicBezTo>
                    <a:pt x="412306" y="941131"/>
                    <a:pt x="411384" y="940374"/>
                    <a:pt x="411277" y="939291"/>
                  </a:cubicBezTo>
                  <a:lnTo>
                    <a:pt x="408027" y="902843"/>
                  </a:lnTo>
                  <a:lnTo>
                    <a:pt x="373475" y="905930"/>
                  </a:lnTo>
                  <a:cubicBezTo>
                    <a:pt x="371471" y="906147"/>
                    <a:pt x="369629" y="904631"/>
                    <a:pt x="369467" y="902572"/>
                  </a:cubicBezTo>
                  <a:lnTo>
                    <a:pt x="366868" y="873436"/>
                  </a:lnTo>
                  <a:cubicBezTo>
                    <a:pt x="366705" y="871811"/>
                    <a:pt x="367951" y="870349"/>
                    <a:pt x="369576" y="870186"/>
                  </a:cubicBezTo>
                  <a:lnTo>
                    <a:pt x="404831" y="867045"/>
                  </a:lnTo>
                  <a:lnTo>
                    <a:pt x="402015" y="835092"/>
                  </a:lnTo>
                  <a:cubicBezTo>
                    <a:pt x="401799" y="832440"/>
                    <a:pt x="403695" y="830111"/>
                    <a:pt x="406349" y="829894"/>
                  </a:cubicBezTo>
                  <a:close/>
                  <a:moveTo>
                    <a:pt x="246964" y="806281"/>
                  </a:moveTo>
                  <a:cubicBezTo>
                    <a:pt x="247886" y="806228"/>
                    <a:pt x="248752" y="806932"/>
                    <a:pt x="248861" y="807852"/>
                  </a:cubicBezTo>
                  <a:lnTo>
                    <a:pt x="258392" y="915408"/>
                  </a:lnTo>
                  <a:cubicBezTo>
                    <a:pt x="258499" y="916382"/>
                    <a:pt x="257796" y="917194"/>
                    <a:pt x="256821" y="917303"/>
                  </a:cubicBezTo>
                  <a:lnTo>
                    <a:pt x="149266" y="926834"/>
                  </a:lnTo>
                  <a:cubicBezTo>
                    <a:pt x="148292" y="926943"/>
                    <a:pt x="147479" y="926239"/>
                    <a:pt x="147371" y="925264"/>
                  </a:cubicBezTo>
                  <a:lnTo>
                    <a:pt x="137839" y="817709"/>
                  </a:lnTo>
                  <a:cubicBezTo>
                    <a:pt x="137731" y="816734"/>
                    <a:pt x="138435" y="815921"/>
                    <a:pt x="139409" y="815813"/>
                  </a:cubicBezTo>
                  <a:close/>
                  <a:moveTo>
                    <a:pt x="280920" y="765664"/>
                  </a:moveTo>
                  <a:lnTo>
                    <a:pt x="98683" y="781857"/>
                  </a:lnTo>
                  <a:cubicBezTo>
                    <a:pt x="97708" y="781965"/>
                    <a:pt x="97005" y="782779"/>
                    <a:pt x="97112" y="783753"/>
                  </a:cubicBezTo>
                  <a:lnTo>
                    <a:pt x="113306" y="965990"/>
                  </a:lnTo>
                  <a:cubicBezTo>
                    <a:pt x="113414" y="966964"/>
                    <a:pt x="114227" y="967668"/>
                    <a:pt x="115201" y="967560"/>
                  </a:cubicBezTo>
                  <a:lnTo>
                    <a:pt x="297438" y="951367"/>
                  </a:lnTo>
                  <a:cubicBezTo>
                    <a:pt x="298413" y="951259"/>
                    <a:pt x="299118" y="950447"/>
                    <a:pt x="299008" y="949472"/>
                  </a:cubicBezTo>
                  <a:lnTo>
                    <a:pt x="282815" y="767235"/>
                  </a:lnTo>
                  <a:cubicBezTo>
                    <a:pt x="282707" y="766260"/>
                    <a:pt x="281896" y="765556"/>
                    <a:pt x="280920" y="765664"/>
                  </a:cubicBezTo>
                  <a:close/>
                  <a:moveTo>
                    <a:pt x="314388" y="725697"/>
                  </a:moveTo>
                  <a:cubicBezTo>
                    <a:pt x="315364" y="725643"/>
                    <a:pt x="316230" y="726347"/>
                    <a:pt x="316284" y="727268"/>
                  </a:cubicBezTo>
                  <a:lnTo>
                    <a:pt x="338976" y="982887"/>
                  </a:lnTo>
                  <a:cubicBezTo>
                    <a:pt x="339083" y="983861"/>
                    <a:pt x="338380" y="984673"/>
                    <a:pt x="337406" y="984783"/>
                  </a:cubicBezTo>
                  <a:lnTo>
                    <a:pt x="81787" y="1007474"/>
                  </a:lnTo>
                  <a:cubicBezTo>
                    <a:pt x="80812" y="1007583"/>
                    <a:pt x="79999" y="1006878"/>
                    <a:pt x="79891" y="1005903"/>
                  </a:cubicBezTo>
                  <a:lnTo>
                    <a:pt x="57199" y="750284"/>
                  </a:lnTo>
                  <a:cubicBezTo>
                    <a:pt x="57092" y="749310"/>
                    <a:pt x="57795" y="748497"/>
                    <a:pt x="58769" y="748389"/>
                  </a:cubicBezTo>
                  <a:close/>
                  <a:moveTo>
                    <a:pt x="757878" y="686272"/>
                  </a:moveTo>
                  <a:cubicBezTo>
                    <a:pt x="759990" y="686055"/>
                    <a:pt x="760370" y="686867"/>
                    <a:pt x="760477" y="688654"/>
                  </a:cubicBezTo>
                  <a:cubicBezTo>
                    <a:pt x="760856" y="694017"/>
                    <a:pt x="762697" y="715409"/>
                    <a:pt x="763348" y="720715"/>
                  </a:cubicBezTo>
                  <a:cubicBezTo>
                    <a:pt x="763563" y="722719"/>
                    <a:pt x="762914" y="723261"/>
                    <a:pt x="761019" y="723424"/>
                  </a:cubicBezTo>
                  <a:cubicBezTo>
                    <a:pt x="750350" y="724235"/>
                    <a:pt x="739626" y="725211"/>
                    <a:pt x="728958" y="726240"/>
                  </a:cubicBezTo>
                  <a:cubicBezTo>
                    <a:pt x="727117" y="726402"/>
                    <a:pt x="726359" y="726077"/>
                    <a:pt x="726196" y="724019"/>
                  </a:cubicBezTo>
                  <a:cubicBezTo>
                    <a:pt x="725329" y="713242"/>
                    <a:pt x="724354" y="702411"/>
                    <a:pt x="723326" y="691633"/>
                  </a:cubicBezTo>
                  <a:cubicBezTo>
                    <a:pt x="723163" y="689792"/>
                    <a:pt x="723705" y="689305"/>
                    <a:pt x="725492" y="689142"/>
                  </a:cubicBezTo>
                  <a:cubicBezTo>
                    <a:pt x="736268" y="688275"/>
                    <a:pt x="747100" y="687355"/>
                    <a:pt x="757878" y="686272"/>
                  </a:cubicBezTo>
                  <a:close/>
                  <a:moveTo>
                    <a:pt x="385334" y="681668"/>
                  </a:moveTo>
                  <a:cubicBezTo>
                    <a:pt x="387012" y="681559"/>
                    <a:pt x="388475" y="682751"/>
                    <a:pt x="388529" y="684375"/>
                  </a:cubicBezTo>
                  <a:lnTo>
                    <a:pt x="394595" y="752504"/>
                  </a:lnTo>
                  <a:cubicBezTo>
                    <a:pt x="394758" y="754129"/>
                    <a:pt x="393511" y="755592"/>
                    <a:pt x="391887" y="755754"/>
                  </a:cubicBezTo>
                  <a:lnTo>
                    <a:pt x="361072" y="758516"/>
                  </a:lnTo>
                  <a:cubicBezTo>
                    <a:pt x="359068" y="758733"/>
                    <a:pt x="357226" y="757217"/>
                    <a:pt x="357065" y="755158"/>
                  </a:cubicBezTo>
                  <a:lnTo>
                    <a:pt x="350837" y="684755"/>
                  </a:lnTo>
                  <a:close/>
                  <a:moveTo>
                    <a:pt x="460666" y="675006"/>
                  </a:moveTo>
                  <a:cubicBezTo>
                    <a:pt x="460991" y="674952"/>
                    <a:pt x="461208" y="675169"/>
                    <a:pt x="461263" y="675493"/>
                  </a:cubicBezTo>
                  <a:lnTo>
                    <a:pt x="464132" y="707988"/>
                  </a:lnTo>
                  <a:cubicBezTo>
                    <a:pt x="464294" y="709613"/>
                    <a:pt x="463050" y="711074"/>
                    <a:pt x="461425" y="711237"/>
                  </a:cubicBezTo>
                  <a:lnTo>
                    <a:pt x="432071" y="713836"/>
                  </a:lnTo>
                  <a:cubicBezTo>
                    <a:pt x="430069" y="714053"/>
                    <a:pt x="428227" y="712537"/>
                    <a:pt x="428064" y="710479"/>
                  </a:cubicBezTo>
                  <a:lnTo>
                    <a:pt x="425464" y="681126"/>
                  </a:lnTo>
                  <a:cubicBezTo>
                    <a:pt x="425302" y="679501"/>
                    <a:pt x="426548" y="678039"/>
                    <a:pt x="428173" y="677877"/>
                  </a:cubicBezTo>
                  <a:close/>
                  <a:moveTo>
                    <a:pt x="791129" y="645600"/>
                  </a:moveTo>
                  <a:cubicBezTo>
                    <a:pt x="755928" y="648795"/>
                    <a:pt x="720726" y="651936"/>
                    <a:pt x="685525" y="654969"/>
                  </a:cubicBezTo>
                  <a:cubicBezTo>
                    <a:pt x="682978" y="655186"/>
                    <a:pt x="682437" y="655944"/>
                    <a:pt x="682654" y="658435"/>
                  </a:cubicBezTo>
                  <a:cubicBezTo>
                    <a:pt x="684332" y="676036"/>
                    <a:pt x="690560" y="746223"/>
                    <a:pt x="691969" y="763715"/>
                  </a:cubicBezTo>
                  <a:cubicBezTo>
                    <a:pt x="692239" y="766586"/>
                    <a:pt x="693052" y="767182"/>
                    <a:pt x="695813" y="766911"/>
                  </a:cubicBezTo>
                  <a:cubicBezTo>
                    <a:pt x="730908" y="763662"/>
                    <a:pt x="766000" y="760574"/>
                    <a:pt x="801094" y="757542"/>
                  </a:cubicBezTo>
                  <a:cubicBezTo>
                    <a:pt x="803640" y="757325"/>
                    <a:pt x="804180" y="756567"/>
                    <a:pt x="803964" y="754075"/>
                  </a:cubicBezTo>
                  <a:cubicBezTo>
                    <a:pt x="800714" y="718874"/>
                    <a:pt x="797629" y="683672"/>
                    <a:pt x="794595" y="648470"/>
                  </a:cubicBezTo>
                  <a:cubicBezTo>
                    <a:pt x="794379" y="645924"/>
                    <a:pt x="793621" y="645384"/>
                    <a:pt x="791129" y="645600"/>
                  </a:cubicBezTo>
                  <a:close/>
                  <a:moveTo>
                    <a:pt x="530312" y="632764"/>
                  </a:moveTo>
                  <a:cubicBezTo>
                    <a:pt x="530365" y="632764"/>
                    <a:pt x="530365" y="632819"/>
                    <a:pt x="530365" y="632819"/>
                  </a:cubicBezTo>
                  <a:lnTo>
                    <a:pt x="530799" y="632764"/>
                  </a:lnTo>
                  <a:cubicBezTo>
                    <a:pt x="532478" y="632602"/>
                    <a:pt x="533940" y="633848"/>
                    <a:pt x="534102" y="635526"/>
                  </a:cubicBezTo>
                  <a:lnTo>
                    <a:pt x="537027" y="668183"/>
                  </a:lnTo>
                  <a:lnTo>
                    <a:pt x="570605" y="665204"/>
                  </a:lnTo>
                  <a:cubicBezTo>
                    <a:pt x="572282" y="665042"/>
                    <a:pt x="573745" y="666288"/>
                    <a:pt x="573908" y="667966"/>
                  </a:cubicBezTo>
                  <a:lnTo>
                    <a:pt x="579973" y="736095"/>
                  </a:lnTo>
                  <a:cubicBezTo>
                    <a:pt x="580135" y="737774"/>
                    <a:pt x="578890" y="739236"/>
                    <a:pt x="577157" y="739400"/>
                  </a:cubicBezTo>
                  <a:lnTo>
                    <a:pt x="541413" y="742594"/>
                  </a:lnTo>
                  <a:cubicBezTo>
                    <a:pt x="541847" y="742594"/>
                    <a:pt x="542172" y="742865"/>
                    <a:pt x="542227" y="743298"/>
                  </a:cubicBezTo>
                  <a:lnTo>
                    <a:pt x="545150" y="775955"/>
                  </a:lnTo>
                  <a:cubicBezTo>
                    <a:pt x="545313" y="777580"/>
                    <a:pt x="544067" y="779041"/>
                    <a:pt x="542442" y="779204"/>
                  </a:cubicBezTo>
                  <a:lnTo>
                    <a:pt x="438625" y="788411"/>
                  </a:lnTo>
                  <a:cubicBezTo>
                    <a:pt x="436621" y="788628"/>
                    <a:pt x="434780" y="787111"/>
                    <a:pt x="434617" y="785053"/>
                  </a:cubicBezTo>
                  <a:lnTo>
                    <a:pt x="431963" y="755321"/>
                  </a:lnTo>
                  <a:cubicBezTo>
                    <a:pt x="431801" y="753696"/>
                    <a:pt x="433046" y="752234"/>
                    <a:pt x="434672" y="752071"/>
                  </a:cubicBezTo>
                  <a:lnTo>
                    <a:pt x="506049" y="745735"/>
                  </a:lnTo>
                  <a:lnTo>
                    <a:pt x="499605" y="673165"/>
                  </a:lnTo>
                  <a:cubicBezTo>
                    <a:pt x="499605" y="672624"/>
                    <a:pt x="499822" y="672190"/>
                    <a:pt x="500147" y="671865"/>
                  </a:cubicBezTo>
                  <a:lnTo>
                    <a:pt x="462019" y="675224"/>
                  </a:lnTo>
                  <a:cubicBezTo>
                    <a:pt x="461749" y="675224"/>
                    <a:pt x="461478" y="675007"/>
                    <a:pt x="461478" y="674736"/>
                  </a:cubicBezTo>
                  <a:lnTo>
                    <a:pt x="458608" y="642187"/>
                  </a:lnTo>
                  <a:cubicBezTo>
                    <a:pt x="458446" y="640564"/>
                    <a:pt x="459691" y="639101"/>
                    <a:pt x="461316" y="638938"/>
                  </a:cubicBezTo>
                  <a:lnTo>
                    <a:pt x="529066" y="632927"/>
                  </a:lnTo>
                  <a:cubicBezTo>
                    <a:pt x="529336" y="632657"/>
                    <a:pt x="529716" y="632602"/>
                    <a:pt x="530312" y="632764"/>
                  </a:cubicBezTo>
                  <a:close/>
                  <a:moveTo>
                    <a:pt x="602880" y="586786"/>
                  </a:moveTo>
                  <a:cubicBezTo>
                    <a:pt x="602934" y="586786"/>
                    <a:pt x="602989" y="586786"/>
                    <a:pt x="602988" y="586841"/>
                  </a:cubicBezTo>
                  <a:lnTo>
                    <a:pt x="606238" y="623666"/>
                  </a:lnTo>
                  <a:cubicBezTo>
                    <a:pt x="606400" y="625291"/>
                    <a:pt x="605155" y="626753"/>
                    <a:pt x="603529" y="626916"/>
                  </a:cubicBezTo>
                  <a:lnTo>
                    <a:pt x="572661" y="629624"/>
                  </a:lnTo>
                  <a:cubicBezTo>
                    <a:pt x="570657" y="629840"/>
                    <a:pt x="568815" y="628324"/>
                    <a:pt x="568653" y="626266"/>
                  </a:cubicBezTo>
                  <a:lnTo>
                    <a:pt x="565729" y="593068"/>
                  </a:lnTo>
                  <a:cubicBezTo>
                    <a:pt x="565566" y="591443"/>
                    <a:pt x="566812" y="589982"/>
                    <a:pt x="568437" y="589819"/>
                  </a:cubicBezTo>
                  <a:close/>
                  <a:moveTo>
                    <a:pt x="786688" y="570322"/>
                  </a:moveTo>
                  <a:cubicBezTo>
                    <a:pt x="788367" y="570160"/>
                    <a:pt x="789829" y="571405"/>
                    <a:pt x="789992" y="573084"/>
                  </a:cubicBezTo>
                  <a:lnTo>
                    <a:pt x="793187" y="608827"/>
                  </a:lnTo>
                  <a:lnTo>
                    <a:pt x="826439" y="605903"/>
                  </a:lnTo>
                  <a:cubicBezTo>
                    <a:pt x="828118" y="605741"/>
                    <a:pt x="829580" y="606987"/>
                    <a:pt x="829742" y="608665"/>
                  </a:cubicBezTo>
                  <a:lnTo>
                    <a:pt x="835971" y="679068"/>
                  </a:lnTo>
                  <a:lnTo>
                    <a:pt x="871228" y="675927"/>
                  </a:lnTo>
                  <a:lnTo>
                    <a:pt x="868248" y="642296"/>
                  </a:lnTo>
                  <a:cubicBezTo>
                    <a:pt x="868086" y="640671"/>
                    <a:pt x="869332" y="639210"/>
                    <a:pt x="870956" y="639047"/>
                  </a:cubicBezTo>
                  <a:lnTo>
                    <a:pt x="907188" y="635852"/>
                  </a:lnTo>
                  <a:lnTo>
                    <a:pt x="904100" y="601083"/>
                  </a:lnTo>
                  <a:cubicBezTo>
                    <a:pt x="903937" y="599459"/>
                    <a:pt x="905183" y="597996"/>
                    <a:pt x="906808" y="597834"/>
                  </a:cubicBezTo>
                  <a:lnTo>
                    <a:pt x="937027" y="595180"/>
                  </a:lnTo>
                  <a:cubicBezTo>
                    <a:pt x="938706" y="595018"/>
                    <a:pt x="940168" y="596263"/>
                    <a:pt x="940331" y="597942"/>
                  </a:cubicBezTo>
                  <a:lnTo>
                    <a:pt x="943418" y="632548"/>
                  </a:lnTo>
                  <a:cubicBezTo>
                    <a:pt x="943418" y="632494"/>
                    <a:pt x="943471" y="632441"/>
                    <a:pt x="943526" y="632440"/>
                  </a:cubicBezTo>
                  <a:lnTo>
                    <a:pt x="978024" y="629407"/>
                  </a:lnTo>
                  <a:cubicBezTo>
                    <a:pt x="979703" y="629245"/>
                    <a:pt x="981165" y="630491"/>
                    <a:pt x="981327" y="632169"/>
                  </a:cubicBezTo>
                  <a:lnTo>
                    <a:pt x="993946" y="774655"/>
                  </a:lnTo>
                  <a:cubicBezTo>
                    <a:pt x="994108" y="776280"/>
                    <a:pt x="992863" y="777742"/>
                    <a:pt x="991238" y="777904"/>
                  </a:cubicBezTo>
                  <a:lnTo>
                    <a:pt x="960314" y="780667"/>
                  </a:lnTo>
                  <a:cubicBezTo>
                    <a:pt x="958256" y="780829"/>
                    <a:pt x="956469" y="779312"/>
                    <a:pt x="956145" y="777147"/>
                  </a:cubicBezTo>
                  <a:lnTo>
                    <a:pt x="953166" y="743299"/>
                  </a:lnTo>
                  <a:lnTo>
                    <a:pt x="920673" y="746168"/>
                  </a:lnTo>
                  <a:cubicBezTo>
                    <a:pt x="918668" y="746385"/>
                    <a:pt x="916826" y="744869"/>
                    <a:pt x="916665" y="742811"/>
                  </a:cubicBezTo>
                  <a:lnTo>
                    <a:pt x="910491" y="673220"/>
                  </a:lnTo>
                  <a:lnTo>
                    <a:pt x="872581" y="676578"/>
                  </a:lnTo>
                  <a:lnTo>
                    <a:pt x="875776" y="712429"/>
                  </a:lnTo>
                  <a:cubicBezTo>
                    <a:pt x="875829" y="712808"/>
                    <a:pt x="875505" y="713188"/>
                    <a:pt x="875073" y="713241"/>
                  </a:cubicBezTo>
                  <a:lnTo>
                    <a:pt x="839274" y="716437"/>
                  </a:lnTo>
                  <a:lnTo>
                    <a:pt x="842470" y="752342"/>
                  </a:lnTo>
                  <a:lnTo>
                    <a:pt x="876751" y="749309"/>
                  </a:lnTo>
                  <a:cubicBezTo>
                    <a:pt x="878430" y="749147"/>
                    <a:pt x="879892" y="750393"/>
                    <a:pt x="880054" y="752072"/>
                  </a:cubicBezTo>
                  <a:lnTo>
                    <a:pt x="883087" y="786461"/>
                  </a:lnTo>
                  <a:lnTo>
                    <a:pt x="953437" y="780341"/>
                  </a:lnTo>
                  <a:cubicBezTo>
                    <a:pt x="955115" y="780179"/>
                    <a:pt x="956578" y="781424"/>
                    <a:pt x="956741" y="783104"/>
                  </a:cubicBezTo>
                  <a:lnTo>
                    <a:pt x="959719" y="816898"/>
                  </a:lnTo>
                  <a:lnTo>
                    <a:pt x="994270" y="813810"/>
                  </a:lnTo>
                  <a:cubicBezTo>
                    <a:pt x="995949" y="813647"/>
                    <a:pt x="997412" y="814893"/>
                    <a:pt x="997575" y="816573"/>
                  </a:cubicBezTo>
                  <a:lnTo>
                    <a:pt x="1000336" y="847983"/>
                  </a:lnTo>
                  <a:cubicBezTo>
                    <a:pt x="1000499" y="849608"/>
                    <a:pt x="999253" y="851070"/>
                    <a:pt x="997629" y="851233"/>
                  </a:cubicBezTo>
                  <a:lnTo>
                    <a:pt x="929120" y="857298"/>
                  </a:lnTo>
                  <a:cubicBezTo>
                    <a:pt x="927117" y="857515"/>
                    <a:pt x="925275" y="855999"/>
                    <a:pt x="925112" y="853940"/>
                  </a:cubicBezTo>
                  <a:lnTo>
                    <a:pt x="922188" y="820851"/>
                  </a:lnTo>
                  <a:lnTo>
                    <a:pt x="849077" y="827349"/>
                  </a:lnTo>
                  <a:lnTo>
                    <a:pt x="855685" y="901815"/>
                  </a:lnTo>
                  <a:lnTo>
                    <a:pt x="781814" y="908368"/>
                  </a:lnTo>
                  <a:cubicBezTo>
                    <a:pt x="781381" y="908421"/>
                    <a:pt x="781002" y="908801"/>
                    <a:pt x="781056" y="909288"/>
                  </a:cubicBezTo>
                  <a:lnTo>
                    <a:pt x="784252" y="944978"/>
                  </a:lnTo>
                  <a:lnTo>
                    <a:pt x="675885" y="954618"/>
                  </a:lnTo>
                  <a:cubicBezTo>
                    <a:pt x="673880" y="954833"/>
                    <a:pt x="672039" y="953318"/>
                    <a:pt x="671877" y="951260"/>
                  </a:cubicBezTo>
                  <a:lnTo>
                    <a:pt x="665648" y="880910"/>
                  </a:lnTo>
                  <a:lnTo>
                    <a:pt x="702096" y="877661"/>
                  </a:lnTo>
                  <a:lnTo>
                    <a:pt x="705182" y="912484"/>
                  </a:lnTo>
                  <a:cubicBezTo>
                    <a:pt x="705346" y="914488"/>
                    <a:pt x="707132" y="916004"/>
                    <a:pt x="709191" y="915841"/>
                  </a:cubicBezTo>
                  <a:lnTo>
                    <a:pt x="777048" y="909829"/>
                  </a:lnTo>
                  <a:cubicBezTo>
                    <a:pt x="778674" y="909667"/>
                    <a:pt x="779919" y="908206"/>
                    <a:pt x="779757" y="906581"/>
                  </a:cubicBezTo>
                  <a:lnTo>
                    <a:pt x="776723" y="872516"/>
                  </a:lnTo>
                  <a:lnTo>
                    <a:pt x="811384" y="869429"/>
                  </a:lnTo>
                  <a:cubicBezTo>
                    <a:pt x="813009" y="869267"/>
                    <a:pt x="814254" y="867804"/>
                    <a:pt x="814092" y="866179"/>
                  </a:cubicBezTo>
                  <a:lnTo>
                    <a:pt x="811275" y="834715"/>
                  </a:lnTo>
                  <a:cubicBezTo>
                    <a:pt x="811114" y="833036"/>
                    <a:pt x="809651" y="831791"/>
                    <a:pt x="807972" y="831953"/>
                  </a:cubicBezTo>
                  <a:lnTo>
                    <a:pt x="773529" y="834985"/>
                  </a:lnTo>
                  <a:lnTo>
                    <a:pt x="770387" y="799459"/>
                  </a:lnTo>
                  <a:cubicBezTo>
                    <a:pt x="770224" y="797780"/>
                    <a:pt x="768763" y="796534"/>
                    <a:pt x="767084" y="796697"/>
                  </a:cubicBezTo>
                  <a:lnTo>
                    <a:pt x="735619" y="799513"/>
                  </a:lnTo>
                  <a:cubicBezTo>
                    <a:pt x="733995" y="799675"/>
                    <a:pt x="732748" y="801138"/>
                    <a:pt x="732910" y="802762"/>
                  </a:cubicBezTo>
                  <a:lnTo>
                    <a:pt x="736052" y="838343"/>
                  </a:lnTo>
                  <a:lnTo>
                    <a:pt x="699767" y="841538"/>
                  </a:lnTo>
                  <a:lnTo>
                    <a:pt x="696626" y="806012"/>
                  </a:lnTo>
                  <a:cubicBezTo>
                    <a:pt x="696463" y="804332"/>
                    <a:pt x="695002" y="803088"/>
                    <a:pt x="693322" y="803250"/>
                  </a:cubicBezTo>
                  <a:lnTo>
                    <a:pt x="661858" y="806066"/>
                  </a:lnTo>
                  <a:cubicBezTo>
                    <a:pt x="660233" y="806229"/>
                    <a:pt x="658987" y="807690"/>
                    <a:pt x="659150" y="809315"/>
                  </a:cubicBezTo>
                  <a:lnTo>
                    <a:pt x="665486" y="880802"/>
                  </a:lnTo>
                  <a:lnTo>
                    <a:pt x="633046" y="883673"/>
                  </a:lnTo>
                  <a:cubicBezTo>
                    <a:pt x="631042" y="883889"/>
                    <a:pt x="629201" y="882373"/>
                    <a:pt x="629039" y="880315"/>
                  </a:cubicBezTo>
                  <a:lnTo>
                    <a:pt x="622864" y="810561"/>
                  </a:lnTo>
                  <a:lnTo>
                    <a:pt x="587283" y="813702"/>
                  </a:lnTo>
                  <a:cubicBezTo>
                    <a:pt x="587066" y="813702"/>
                    <a:pt x="586797" y="813540"/>
                    <a:pt x="586797" y="813268"/>
                  </a:cubicBezTo>
                  <a:lnTo>
                    <a:pt x="589830" y="847441"/>
                  </a:lnTo>
                  <a:cubicBezTo>
                    <a:pt x="589992" y="849066"/>
                    <a:pt x="588746" y="850529"/>
                    <a:pt x="587121" y="850691"/>
                  </a:cubicBezTo>
                  <a:lnTo>
                    <a:pt x="555819" y="853453"/>
                  </a:lnTo>
                  <a:cubicBezTo>
                    <a:pt x="553815" y="853670"/>
                    <a:pt x="551974" y="852154"/>
                    <a:pt x="551811" y="850095"/>
                  </a:cubicBezTo>
                  <a:lnTo>
                    <a:pt x="545800" y="782562"/>
                  </a:lnTo>
                  <a:cubicBezTo>
                    <a:pt x="545638" y="780937"/>
                    <a:pt x="546883" y="779475"/>
                    <a:pt x="548509" y="779312"/>
                  </a:cubicBezTo>
                  <a:lnTo>
                    <a:pt x="583493" y="776226"/>
                  </a:lnTo>
                  <a:lnTo>
                    <a:pt x="580352" y="740645"/>
                  </a:lnTo>
                  <a:cubicBezTo>
                    <a:pt x="580298" y="739886"/>
                    <a:pt x="580839" y="739237"/>
                    <a:pt x="581598" y="739182"/>
                  </a:cubicBezTo>
                  <a:lnTo>
                    <a:pt x="652543" y="732900"/>
                  </a:lnTo>
                  <a:lnTo>
                    <a:pt x="649239" y="695858"/>
                  </a:lnTo>
                  <a:lnTo>
                    <a:pt x="617017" y="698727"/>
                  </a:lnTo>
                  <a:cubicBezTo>
                    <a:pt x="615012" y="698944"/>
                    <a:pt x="613171" y="697428"/>
                    <a:pt x="613009" y="695369"/>
                  </a:cubicBezTo>
                  <a:lnTo>
                    <a:pt x="610300" y="664609"/>
                  </a:lnTo>
                  <a:cubicBezTo>
                    <a:pt x="610138" y="662984"/>
                    <a:pt x="611384" y="661523"/>
                    <a:pt x="613009" y="661359"/>
                  </a:cubicBezTo>
                  <a:lnTo>
                    <a:pt x="645936" y="658435"/>
                  </a:lnTo>
                  <a:lnTo>
                    <a:pt x="642957" y="625128"/>
                  </a:lnTo>
                  <a:cubicBezTo>
                    <a:pt x="642795" y="623505"/>
                    <a:pt x="644039" y="622042"/>
                    <a:pt x="645665" y="621880"/>
                  </a:cubicBezTo>
                  <a:lnTo>
                    <a:pt x="716502" y="615598"/>
                  </a:lnTo>
                  <a:lnTo>
                    <a:pt x="713307" y="579854"/>
                  </a:lnTo>
                  <a:cubicBezTo>
                    <a:pt x="713143" y="578229"/>
                    <a:pt x="714390" y="576767"/>
                    <a:pt x="716015" y="576604"/>
                  </a:cubicBezTo>
                  <a:close/>
                  <a:moveTo>
                    <a:pt x="191291" y="587435"/>
                  </a:moveTo>
                  <a:cubicBezTo>
                    <a:pt x="191725" y="587869"/>
                    <a:pt x="191562" y="588518"/>
                    <a:pt x="191615" y="589060"/>
                  </a:cubicBezTo>
                  <a:cubicBezTo>
                    <a:pt x="192591" y="600108"/>
                    <a:pt x="193565" y="611102"/>
                    <a:pt x="194541" y="622095"/>
                  </a:cubicBezTo>
                  <a:cubicBezTo>
                    <a:pt x="194594" y="622799"/>
                    <a:pt x="195028" y="623612"/>
                    <a:pt x="194107" y="624099"/>
                  </a:cubicBezTo>
                  <a:cubicBezTo>
                    <a:pt x="193024" y="611913"/>
                    <a:pt x="191942" y="599674"/>
                    <a:pt x="190858" y="587490"/>
                  </a:cubicBezTo>
                  <a:lnTo>
                    <a:pt x="157822" y="590414"/>
                  </a:lnTo>
                  <a:cubicBezTo>
                    <a:pt x="156740" y="590523"/>
                    <a:pt x="155981" y="591442"/>
                    <a:pt x="156089" y="592471"/>
                  </a:cubicBezTo>
                  <a:lnTo>
                    <a:pt x="159177" y="627565"/>
                  </a:lnTo>
                  <a:lnTo>
                    <a:pt x="194269" y="624479"/>
                  </a:lnTo>
                  <a:cubicBezTo>
                    <a:pt x="195353" y="624370"/>
                    <a:pt x="196112" y="623450"/>
                    <a:pt x="196003" y="622420"/>
                  </a:cubicBezTo>
                  <a:lnTo>
                    <a:pt x="193078" y="589114"/>
                  </a:lnTo>
                  <a:cubicBezTo>
                    <a:pt x="193023" y="588194"/>
                    <a:pt x="192211" y="587490"/>
                    <a:pt x="191291" y="587435"/>
                  </a:cubicBezTo>
                  <a:close/>
                  <a:moveTo>
                    <a:pt x="896518" y="523801"/>
                  </a:moveTo>
                  <a:cubicBezTo>
                    <a:pt x="896952" y="523801"/>
                    <a:pt x="897331" y="524126"/>
                    <a:pt x="897385" y="524560"/>
                  </a:cubicBezTo>
                  <a:lnTo>
                    <a:pt x="900363" y="558191"/>
                  </a:lnTo>
                  <a:cubicBezTo>
                    <a:pt x="900526" y="559815"/>
                    <a:pt x="899280" y="561278"/>
                    <a:pt x="897656" y="561440"/>
                  </a:cubicBezTo>
                  <a:lnTo>
                    <a:pt x="828227" y="567614"/>
                  </a:lnTo>
                  <a:cubicBezTo>
                    <a:pt x="826331" y="567777"/>
                    <a:pt x="824652" y="566369"/>
                    <a:pt x="824490" y="564473"/>
                  </a:cubicBezTo>
                  <a:lnTo>
                    <a:pt x="821727" y="533441"/>
                  </a:lnTo>
                  <a:cubicBezTo>
                    <a:pt x="821565" y="531816"/>
                    <a:pt x="822811" y="530355"/>
                    <a:pt x="824436" y="530191"/>
                  </a:cubicBezTo>
                  <a:close/>
                  <a:moveTo>
                    <a:pt x="557119" y="516436"/>
                  </a:moveTo>
                  <a:cubicBezTo>
                    <a:pt x="558798" y="516273"/>
                    <a:pt x="560260" y="517519"/>
                    <a:pt x="560423" y="519197"/>
                  </a:cubicBezTo>
                  <a:lnTo>
                    <a:pt x="563076" y="549255"/>
                  </a:lnTo>
                  <a:cubicBezTo>
                    <a:pt x="563239" y="550880"/>
                    <a:pt x="561993" y="552342"/>
                    <a:pt x="560369" y="552504"/>
                  </a:cubicBezTo>
                  <a:lnTo>
                    <a:pt x="529553" y="555212"/>
                  </a:lnTo>
                  <a:cubicBezTo>
                    <a:pt x="527550" y="555429"/>
                    <a:pt x="525709" y="553912"/>
                    <a:pt x="525546" y="551854"/>
                  </a:cubicBezTo>
                  <a:lnTo>
                    <a:pt x="522947" y="522501"/>
                  </a:lnTo>
                  <a:cubicBezTo>
                    <a:pt x="522784" y="520877"/>
                    <a:pt x="524030" y="519415"/>
                    <a:pt x="525655" y="519252"/>
                  </a:cubicBezTo>
                  <a:close/>
                  <a:moveTo>
                    <a:pt x="961345" y="443758"/>
                  </a:moveTo>
                  <a:cubicBezTo>
                    <a:pt x="963023" y="443596"/>
                    <a:pt x="964486" y="444842"/>
                    <a:pt x="964649" y="446520"/>
                  </a:cubicBezTo>
                  <a:lnTo>
                    <a:pt x="973909" y="550826"/>
                  </a:lnTo>
                  <a:cubicBezTo>
                    <a:pt x="974072" y="552451"/>
                    <a:pt x="972825" y="553913"/>
                    <a:pt x="971201" y="554075"/>
                  </a:cubicBezTo>
                  <a:lnTo>
                    <a:pt x="936702" y="557108"/>
                  </a:lnTo>
                  <a:lnTo>
                    <a:pt x="933507" y="521040"/>
                  </a:lnTo>
                  <a:lnTo>
                    <a:pt x="897385" y="524236"/>
                  </a:lnTo>
                  <a:lnTo>
                    <a:pt x="894352" y="489791"/>
                  </a:lnTo>
                  <a:cubicBezTo>
                    <a:pt x="894190" y="488166"/>
                    <a:pt x="895435" y="486705"/>
                    <a:pt x="897061" y="486542"/>
                  </a:cubicBezTo>
                  <a:lnTo>
                    <a:pt x="930203" y="483617"/>
                  </a:lnTo>
                  <a:lnTo>
                    <a:pt x="927225" y="449770"/>
                  </a:lnTo>
                  <a:cubicBezTo>
                    <a:pt x="927063" y="448145"/>
                    <a:pt x="928309" y="446683"/>
                    <a:pt x="929933" y="446520"/>
                  </a:cubicBezTo>
                  <a:close/>
                  <a:moveTo>
                    <a:pt x="145042" y="477984"/>
                  </a:moveTo>
                  <a:cubicBezTo>
                    <a:pt x="146071" y="477931"/>
                    <a:pt x="146993" y="478688"/>
                    <a:pt x="147100" y="479717"/>
                  </a:cubicBezTo>
                  <a:lnTo>
                    <a:pt x="150188" y="514487"/>
                  </a:lnTo>
                  <a:cubicBezTo>
                    <a:pt x="150241" y="515515"/>
                    <a:pt x="149484" y="516436"/>
                    <a:pt x="148454" y="516544"/>
                  </a:cubicBezTo>
                  <a:lnTo>
                    <a:pt x="113685" y="519631"/>
                  </a:lnTo>
                  <a:cubicBezTo>
                    <a:pt x="112657" y="519685"/>
                    <a:pt x="111736" y="518928"/>
                    <a:pt x="111628" y="517898"/>
                  </a:cubicBezTo>
                  <a:lnTo>
                    <a:pt x="108540" y="483130"/>
                  </a:lnTo>
                  <a:cubicBezTo>
                    <a:pt x="108487" y="482101"/>
                    <a:pt x="109244" y="481180"/>
                    <a:pt x="110273" y="481072"/>
                  </a:cubicBezTo>
                  <a:close/>
                  <a:moveTo>
                    <a:pt x="477509" y="449825"/>
                  </a:moveTo>
                  <a:cubicBezTo>
                    <a:pt x="478592" y="449716"/>
                    <a:pt x="479513" y="450474"/>
                    <a:pt x="479620" y="451558"/>
                  </a:cubicBezTo>
                  <a:lnTo>
                    <a:pt x="485795" y="520878"/>
                  </a:lnTo>
                  <a:cubicBezTo>
                    <a:pt x="485849" y="521906"/>
                    <a:pt x="485091" y="522827"/>
                    <a:pt x="484063" y="522935"/>
                  </a:cubicBezTo>
                  <a:lnTo>
                    <a:pt x="449347" y="526023"/>
                  </a:lnTo>
                  <a:lnTo>
                    <a:pt x="452759" y="564203"/>
                  </a:lnTo>
                  <a:cubicBezTo>
                    <a:pt x="452759" y="564203"/>
                    <a:pt x="452759" y="564258"/>
                    <a:pt x="452759" y="564258"/>
                  </a:cubicBezTo>
                  <a:lnTo>
                    <a:pt x="485848" y="561332"/>
                  </a:lnTo>
                  <a:cubicBezTo>
                    <a:pt x="486879" y="561279"/>
                    <a:pt x="487799" y="562036"/>
                    <a:pt x="487907" y="563065"/>
                  </a:cubicBezTo>
                  <a:lnTo>
                    <a:pt x="490831" y="595939"/>
                  </a:lnTo>
                  <a:cubicBezTo>
                    <a:pt x="490939" y="597022"/>
                    <a:pt x="490181" y="597942"/>
                    <a:pt x="489098" y="598051"/>
                  </a:cubicBezTo>
                  <a:lnTo>
                    <a:pt x="382627" y="607474"/>
                  </a:lnTo>
                  <a:cubicBezTo>
                    <a:pt x="381598" y="607528"/>
                    <a:pt x="380677" y="606770"/>
                    <a:pt x="380569" y="605741"/>
                  </a:cubicBezTo>
                  <a:lnTo>
                    <a:pt x="377319" y="570918"/>
                  </a:lnTo>
                  <a:lnTo>
                    <a:pt x="415175" y="567561"/>
                  </a:lnTo>
                  <a:lnTo>
                    <a:pt x="411763" y="529164"/>
                  </a:lnTo>
                  <a:cubicBezTo>
                    <a:pt x="411709" y="528135"/>
                    <a:pt x="412467" y="527214"/>
                    <a:pt x="413495" y="527106"/>
                  </a:cubicBezTo>
                  <a:lnTo>
                    <a:pt x="447181" y="524128"/>
                  </a:lnTo>
                  <a:cubicBezTo>
                    <a:pt x="447561" y="524128"/>
                    <a:pt x="447940" y="524236"/>
                    <a:pt x="448264" y="524398"/>
                  </a:cubicBezTo>
                  <a:lnTo>
                    <a:pt x="442090" y="454861"/>
                  </a:lnTo>
                  <a:cubicBezTo>
                    <a:pt x="442037" y="453832"/>
                    <a:pt x="442794" y="452911"/>
                    <a:pt x="443824" y="452804"/>
                  </a:cubicBezTo>
                  <a:close/>
                  <a:moveTo>
                    <a:pt x="695978" y="393772"/>
                  </a:moveTo>
                  <a:lnTo>
                    <a:pt x="626115" y="399946"/>
                  </a:lnTo>
                  <a:cubicBezTo>
                    <a:pt x="624491" y="400108"/>
                    <a:pt x="623245" y="401571"/>
                    <a:pt x="623407" y="403195"/>
                  </a:cubicBezTo>
                  <a:lnTo>
                    <a:pt x="626332" y="436177"/>
                  </a:lnTo>
                  <a:cubicBezTo>
                    <a:pt x="626332" y="436339"/>
                    <a:pt x="626494" y="436448"/>
                    <a:pt x="626656" y="436448"/>
                  </a:cubicBezTo>
                  <a:lnTo>
                    <a:pt x="593296" y="439425"/>
                  </a:lnTo>
                  <a:cubicBezTo>
                    <a:pt x="591672" y="439589"/>
                    <a:pt x="590425" y="441050"/>
                    <a:pt x="590589" y="442675"/>
                  </a:cubicBezTo>
                  <a:lnTo>
                    <a:pt x="593512" y="475548"/>
                  </a:lnTo>
                  <a:cubicBezTo>
                    <a:pt x="593567" y="475657"/>
                    <a:pt x="593675" y="475765"/>
                    <a:pt x="593784" y="475765"/>
                  </a:cubicBezTo>
                  <a:lnTo>
                    <a:pt x="665163" y="469428"/>
                  </a:lnTo>
                  <a:cubicBezTo>
                    <a:pt x="666786" y="469266"/>
                    <a:pt x="668032" y="467805"/>
                    <a:pt x="667870" y="466179"/>
                  </a:cubicBezTo>
                  <a:lnTo>
                    <a:pt x="664946" y="433360"/>
                  </a:lnTo>
                  <a:cubicBezTo>
                    <a:pt x="664945" y="433198"/>
                    <a:pt x="664837" y="433143"/>
                    <a:pt x="664729" y="433143"/>
                  </a:cubicBezTo>
                  <a:lnTo>
                    <a:pt x="699281" y="430057"/>
                  </a:lnTo>
                  <a:cubicBezTo>
                    <a:pt x="700905" y="429895"/>
                    <a:pt x="702151" y="428432"/>
                    <a:pt x="701988" y="426808"/>
                  </a:cubicBezTo>
                  <a:lnTo>
                    <a:pt x="699281" y="396534"/>
                  </a:lnTo>
                  <a:cubicBezTo>
                    <a:pt x="699119" y="394855"/>
                    <a:pt x="697656" y="393609"/>
                    <a:pt x="695978" y="393772"/>
                  </a:cubicBezTo>
                  <a:close/>
                  <a:moveTo>
                    <a:pt x="286227" y="392038"/>
                  </a:moveTo>
                  <a:lnTo>
                    <a:pt x="250376" y="395234"/>
                  </a:lnTo>
                  <a:lnTo>
                    <a:pt x="253572" y="431086"/>
                  </a:lnTo>
                  <a:cubicBezTo>
                    <a:pt x="253679" y="432168"/>
                    <a:pt x="254600" y="432927"/>
                    <a:pt x="255629" y="432819"/>
                  </a:cubicBezTo>
                  <a:lnTo>
                    <a:pt x="289530" y="429786"/>
                  </a:lnTo>
                  <a:cubicBezTo>
                    <a:pt x="290561" y="429678"/>
                    <a:pt x="291373" y="428757"/>
                    <a:pt x="291264" y="427674"/>
                  </a:cubicBezTo>
                  <a:lnTo>
                    <a:pt x="288285" y="393771"/>
                  </a:lnTo>
                  <a:cubicBezTo>
                    <a:pt x="288177" y="392689"/>
                    <a:pt x="287256" y="391930"/>
                    <a:pt x="286227" y="392038"/>
                  </a:cubicBezTo>
                  <a:close/>
                  <a:moveTo>
                    <a:pt x="843553" y="343352"/>
                  </a:moveTo>
                  <a:lnTo>
                    <a:pt x="846749" y="379853"/>
                  </a:lnTo>
                  <a:lnTo>
                    <a:pt x="884225" y="376550"/>
                  </a:lnTo>
                  <a:lnTo>
                    <a:pt x="887473" y="412997"/>
                  </a:lnTo>
                  <a:lnTo>
                    <a:pt x="849998" y="416301"/>
                  </a:lnTo>
                  <a:lnTo>
                    <a:pt x="852976" y="449715"/>
                  </a:lnTo>
                  <a:cubicBezTo>
                    <a:pt x="853139" y="451340"/>
                    <a:pt x="851893" y="452801"/>
                    <a:pt x="850269" y="452964"/>
                  </a:cubicBezTo>
                  <a:lnTo>
                    <a:pt x="818857" y="455727"/>
                  </a:lnTo>
                  <a:cubicBezTo>
                    <a:pt x="817180" y="455889"/>
                    <a:pt x="815717" y="454643"/>
                    <a:pt x="815555" y="452964"/>
                  </a:cubicBezTo>
                  <a:lnTo>
                    <a:pt x="806402" y="349634"/>
                  </a:lnTo>
                  <a:cubicBezTo>
                    <a:pt x="806239" y="348009"/>
                    <a:pt x="807485" y="346547"/>
                    <a:pt x="809110" y="346385"/>
                  </a:cubicBezTo>
                  <a:close/>
                  <a:moveTo>
                    <a:pt x="60340" y="375088"/>
                  </a:moveTo>
                  <a:cubicBezTo>
                    <a:pt x="61370" y="375034"/>
                    <a:pt x="62290" y="375791"/>
                    <a:pt x="62398" y="376820"/>
                  </a:cubicBezTo>
                  <a:lnTo>
                    <a:pt x="65322" y="409911"/>
                  </a:lnTo>
                  <a:cubicBezTo>
                    <a:pt x="65377" y="410940"/>
                    <a:pt x="64618" y="411859"/>
                    <a:pt x="63589" y="411968"/>
                  </a:cubicBezTo>
                  <a:lnTo>
                    <a:pt x="30500" y="414893"/>
                  </a:lnTo>
                  <a:cubicBezTo>
                    <a:pt x="29470" y="415002"/>
                    <a:pt x="28550" y="414243"/>
                    <a:pt x="28442" y="413160"/>
                  </a:cubicBezTo>
                  <a:lnTo>
                    <a:pt x="25517" y="380070"/>
                  </a:lnTo>
                  <a:cubicBezTo>
                    <a:pt x="25463" y="379042"/>
                    <a:pt x="26221" y="378121"/>
                    <a:pt x="27250" y="378013"/>
                  </a:cubicBezTo>
                  <a:close/>
                  <a:moveTo>
                    <a:pt x="134102" y="367236"/>
                  </a:moveTo>
                  <a:cubicBezTo>
                    <a:pt x="135727" y="367074"/>
                    <a:pt x="137188" y="368319"/>
                    <a:pt x="137351" y="369944"/>
                  </a:cubicBezTo>
                  <a:lnTo>
                    <a:pt x="143525" y="439534"/>
                  </a:lnTo>
                  <a:cubicBezTo>
                    <a:pt x="143687" y="441159"/>
                    <a:pt x="142442" y="442622"/>
                    <a:pt x="140818" y="442784"/>
                  </a:cubicBezTo>
                  <a:lnTo>
                    <a:pt x="108106" y="445708"/>
                  </a:lnTo>
                  <a:cubicBezTo>
                    <a:pt x="106483" y="445871"/>
                    <a:pt x="105020" y="444625"/>
                    <a:pt x="104858" y="443001"/>
                  </a:cubicBezTo>
                  <a:lnTo>
                    <a:pt x="98683" y="373410"/>
                  </a:lnTo>
                  <a:cubicBezTo>
                    <a:pt x="98521" y="371785"/>
                    <a:pt x="99766" y="370322"/>
                    <a:pt x="101392" y="370160"/>
                  </a:cubicBezTo>
                  <a:close/>
                  <a:moveTo>
                    <a:pt x="318938" y="351096"/>
                  </a:moveTo>
                  <a:cubicBezTo>
                    <a:pt x="320563" y="350934"/>
                    <a:pt x="322025" y="352180"/>
                    <a:pt x="322188" y="353805"/>
                  </a:cubicBezTo>
                  <a:lnTo>
                    <a:pt x="328524" y="424912"/>
                  </a:lnTo>
                  <a:lnTo>
                    <a:pt x="362318" y="421933"/>
                  </a:lnTo>
                  <a:cubicBezTo>
                    <a:pt x="363942" y="421771"/>
                    <a:pt x="365404" y="423015"/>
                    <a:pt x="365567" y="424641"/>
                  </a:cubicBezTo>
                  <a:lnTo>
                    <a:pt x="378511" y="570430"/>
                  </a:lnTo>
                  <a:lnTo>
                    <a:pt x="340818" y="573788"/>
                  </a:lnTo>
                  <a:lnTo>
                    <a:pt x="344066" y="610235"/>
                  </a:lnTo>
                  <a:lnTo>
                    <a:pt x="270414" y="616788"/>
                  </a:lnTo>
                  <a:cubicBezTo>
                    <a:pt x="269385" y="616896"/>
                    <a:pt x="268572" y="617817"/>
                    <a:pt x="268681" y="618901"/>
                  </a:cubicBezTo>
                  <a:lnTo>
                    <a:pt x="271768" y="653561"/>
                  </a:lnTo>
                  <a:cubicBezTo>
                    <a:pt x="271875" y="654644"/>
                    <a:pt x="272797" y="655401"/>
                    <a:pt x="273826" y="655293"/>
                  </a:cubicBezTo>
                  <a:lnTo>
                    <a:pt x="347641" y="648740"/>
                  </a:lnTo>
                  <a:lnTo>
                    <a:pt x="344283" y="610777"/>
                  </a:lnTo>
                  <a:lnTo>
                    <a:pt x="381814" y="607473"/>
                  </a:lnTo>
                  <a:lnTo>
                    <a:pt x="385010" y="643270"/>
                  </a:lnTo>
                  <a:cubicBezTo>
                    <a:pt x="385172" y="644895"/>
                    <a:pt x="383926" y="646358"/>
                    <a:pt x="382301" y="646520"/>
                  </a:cubicBezTo>
                  <a:lnTo>
                    <a:pt x="347749" y="649607"/>
                  </a:lnTo>
                  <a:lnTo>
                    <a:pt x="350620" y="682209"/>
                  </a:lnTo>
                  <a:cubicBezTo>
                    <a:pt x="350782" y="683834"/>
                    <a:pt x="349536" y="685296"/>
                    <a:pt x="347911" y="685459"/>
                  </a:cubicBezTo>
                  <a:lnTo>
                    <a:pt x="168762" y="701164"/>
                  </a:lnTo>
                  <a:cubicBezTo>
                    <a:pt x="167137" y="701326"/>
                    <a:pt x="165674" y="700081"/>
                    <a:pt x="165512" y="698457"/>
                  </a:cubicBezTo>
                  <a:lnTo>
                    <a:pt x="159392" y="629244"/>
                  </a:lnTo>
                  <a:lnTo>
                    <a:pt x="125112" y="632277"/>
                  </a:lnTo>
                  <a:cubicBezTo>
                    <a:pt x="124353" y="632331"/>
                    <a:pt x="123596" y="632114"/>
                    <a:pt x="122999" y="631627"/>
                  </a:cubicBezTo>
                  <a:cubicBezTo>
                    <a:pt x="123162" y="631897"/>
                    <a:pt x="123216" y="632276"/>
                    <a:pt x="123271" y="632601"/>
                  </a:cubicBezTo>
                  <a:lnTo>
                    <a:pt x="126195" y="665313"/>
                  </a:lnTo>
                  <a:cubicBezTo>
                    <a:pt x="126357" y="666937"/>
                    <a:pt x="125112" y="668399"/>
                    <a:pt x="123486" y="668561"/>
                  </a:cubicBezTo>
                  <a:lnTo>
                    <a:pt x="53897" y="674735"/>
                  </a:lnTo>
                  <a:cubicBezTo>
                    <a:pt x="52271" y="674898"/>
                    <a:pt x="50809" y="673652"/>
                    <a:pt x="50646" y="672027"/>
                  </a:cubicBezTo>
                  <a:lnTo>
                    <a:pt x="47722" y="639317"/>
                  </a:lnTo>
                  <a:cubicBezTo>
                    <a:pt x="47559" y="637692"/>
                    <a:pt x="48806" y="636231"/>
                    <a:pt x="50430" y="636068"/>
                  </a:cubicBezTo>
                  <a:lnTo>
                    <a:pt x="120021" y="629894"/>
                  </a:lnTo>
                  <a:cubicBezTo>
                    <a:pt x="120780" y="629840"/>
                    <a:pt x="121537" y="630057"/>
                    <a:pt x="122133" y="630544"/>
                  </a:cubicBezTo>
                  <a:cubicBezTo>
                    <a:pt x="121971" y="630219"/>
                    <a:pt x="121916" y="629894"/>
                    <a:pt x="121863" y="629569"/>
                  </a:cubicBezTo>
                  <a:lnTo>
                    <a:pt x="118668" y="593772"/>
                  </a:lnTo>
                  <a:lnTo>
                    <a:pt x="47181" y="600108"/>
                  </a:lnTo>
                  <a:cubicBezTo>
                    <a:pt x="45556" y="600270"/>
                    <a:pt x="44093" y="599025"/>
                    <a:pt x="43931" y="597400"/>
                  </a:cubicBezTo>
                  <a:lnTo>
                    <a:pt x="41007" y="564690"/>
                  </a:lnTo>
                  <a:cubicBezTo>
                    <a:pt x="40845" y="563065"/>
                    <a:pt x="42090" y="561603"/>
                    <a:pt x="43715" y="561439"/>
                  </a:cubicBezTo>
                  <a:lnTo>
                    <a:pt x="152461" y="551800"/>
                  </a:lnTo>
                  <a:lnTo>
                    <a:pt x="149590" y="519306"/>
                  </a:lnTo>
                  <a:cubicBezTo>
                    <a:pt x="149428" y="517681"/>
                    <a:pt x="150673" y="516220"/>
                    <a:pt x="152299" y="516058"/>
                  </a:cubicBezTo>
                  <a:lnTo>
                    <a:pt x="185116" y="513132"/>
                  </a:lnTo>
                  <a:lnTo>
                    <a:pt x="181976" y="477606"/>
                  </a:lnTo>
                  <a:cubicBezTo>
                    <a:pt x="181813" y="475981"/>
                    <a:pt x="183059" y="474519"/>
                    <a:pt x="184684" y="474357"/>
                  </a:cubicBezTo>
                  <a:lnTo>
                    <a:pt x="219394" y="471275"/>
                  </a:lnTo>
                  <a:lnTo>
                    <a:pt x="219398" y="471324"/>
                  </a:lnTo>
                  <a:lnTo>
                    <a:pt x="219457" y="471319"/>
                  </a:lnTo>
                  <a:lnTo>
                    <a:pt x="222702" y="507879"/>
                  </a:lnTo>
                  <a:cubicBezTo>
                    <a:pt x="222809" y="508962"/>
                    <a:pt x="223731" y="509721"/>
                    <a:pt x="224759" y="509612"/>
                  </a:cubicBezTo>
                  <a:lnTo>
                    <a:pt x="295704" y="503330"/>
                  </a:lnTo>
                  <a:lnTo>
                    <a:pt x="298900" y="539236"/>
                  </a:lnTo>
                  <a:lnTo>
                    <a:pt x="263806" y="542323"/>
                  </a:lnTo>
                  <a:cubicBezTo>
                    <a:pt x="262724" y="542431"/>
                    <a:pt x="261966" y="543352"/>
                    <a:pt x="262073" y="544381"/>
                  </a:cubicBezTo>
                  <a:lnTo>
                    <a:pt x="264999" y="577525"/>
                  </a:lnTo>
                  <a:cubicBezTo>
                    <a:pt x="265107" y="578554"/>
                    <a:pt x="266028" y="579366"/>
                    <a:pt x="267111" y="579258"/>
                  </a:cubicBezTo>
                  <a:lnTo>
                    <a:pt x="300254" y="576332"/>
                  </a:lnTo>
                  <a:cubicBezTo>
                    <a:pt x="301337" y="576225"/>
                    <a:pt x="302096" y="575304"/>
                    <a:pt x="301988" y="574275"/>
                  </a:cubicBezTo>
                  <a:lnTo>
                    <a:pt x="298900" y="539453"/>
                  </a:lnTo>
                  <a:lnTo>
                    <a:pt x="334481" y="536311"/>
                  </a:lnTo>
                  <a:cubicBezTo>
                    <a:pt x="335564" y="536204"/>
                    <a:pt x="336322" y="535283"/>
                    <a:pt x="336214" y="534254"/>
                  </a:cubicBezTo>
                  <a:lnTo>
                    <a:pt x="332802" y="495965"/>
                  </a:lnTo>
                  <a:cubicBezTo>
                    <a:pt x="332803" y="495911"/>
                    <a:pt x="332748" y="495857"/>
                    <a:pt x="332748" y="495802"/>
                  </a:cubicBezTo>
                  <a:lnTo>
                    <a:pt x="329877" y="463417"/>
                  </a:lnTo>
                  <a:cubicBezTo>
                    <a:pt x="329769" y="462333"/>
                    <a:pt x="328848" y="461575"/>
                    <a:pt x="327819" y="461684"/>
                  </a:cubicBezTo>
                  <a:lnTo>
                    <a:pt x="219457" y="471319"/>
                  </a:lnTo>
                  <a:lnTo>
                    <a:pt x="219453" y="471269"/>
                  </a:lnTo>
                  <a:lnTo>
                    <a:pt x="219394" y="471275"/>
                  </a:lnTo>
                  <a:lnTo>
                    <a:pt x="216419" y="437855"/>
                  </a:lnTo>
                  <a:cubicBezTo>
                    <a:pt x="216420" y="437368"/>
                    <a:pt x="216474" y="436934"/>
                    <a:pt x="216637" y="436502"/>
                  </a:cubicBezTo>
                  <a:lnTo>
                    <a:pt x="181543" y="439643"/>
                  </a:lnTo>
                  <a:cubicBezTo>
                    <a:pt x="179918" y="439805"/>
                    <a:pt x="178456" y="438559"/>
                    <a:pt x="178293" y="436934"/>
                  </a:cubicBezTo>
                  <a:lnTo>
                    <a:pt x="175369" y="404224"/>
                  </a:lnTo>
                  <a:cubicBezTo>
                    <a:pt x="175207" y="402599"/>
                    <a:pt x="176452" y="401136"/>
                    <a:pt x="178077" y="400974"/>
                  </a:cubicBezTo>
                  <a:lnTo>
                    <a:pt x="250214" y="394584"/>
                  </a:lnTo>
                  <a:lnTo>
                    <a:pt x="247180" y="360466"/>
                  </a:lnTo>
                  <a:cubicBezTo>
                    <a:pt x="247018" y="358841"/>
                    <a:pt x="248263" y="357378"/>
                    <a:pt x="249889" y="357216"/>
                  </a:cubicBezTo>
                  <a:close/>
                  <a:moveTo>
                    <a:pt x="504479" y="335552"/>
                  </a:moveTo>
                  <a:cubicBezTo>
                    <a:pt x="506158" y="335390"/>
                    <a:pt x="507620" y="336636"/>
                    <a:pt x="507783" y="338314"/>
                  </a:cubicBezTo>
                  <a:lnTo>
                    <a:pt x="510599" y="369942"/>
                  </a:lnTo>
                  <a:cubicBezTo>
                    <a:pt x="510761" y="371567"/>
                    <a:pt x="509516" y="373028"/>
                    <a:pt x="507891" y="373191"/>
                  </a:cubicBezTo>
                  <a:lnTo>
                    <a:pt x="473230" y="376278"/>
                  </a:lnTo>
                  <a:lnTo>
                    <a:pt x="476209" y="410017"/>
                  </a:lnTo>
                  <a:cubicBezTo>
                    <a:pt x="476371" y="411642"/>
                    <a:pt x="475127" y="413104"/>
                    <a:pt x="473502" y="413267"/>
                  </a:cubicBezTo>
                  <a:lnTo>
                    <a:pt x="442525" y="416029"/>
                  </a:lnTo>
                  <a:cubicBezTo>
                    <a:pt x="440520" y="416245"/>
                    <a:pt x="438679" y="414729"/>
                    <a:pt x="438516" y="412671"/>
                  </a:cubicBezTo>
                  <a:lnTo>
                    <a:pt x="435484" y="378715"/>
                  </a:lnTo>
                  <a:lnTo>
                    <a:pt x="473122" y="375357"/>
                  </a:lnTo>
                  <a:lnTo>
                    <a:pt x="470143" y="341617"/>
                  </a:lnTo>
                  <a:cubicBezTo>
                    <a:pt x="469981" y="339994"/>
                    <a:pt x="471228" y="338531"/>
                    <a:pt x="472852" y="338369"/>
                  </a:cubicBezTo>
                  <a:close/>
                  <a:moveTo>
                    <a:pt x="874098" y="302896"/>
                  </a:moveTo>
                  <a:cubicBezTo>
                    <a:pt x="875723" y="302734"/>
                    <a:pt x="877184" y="303926"/>
                    <a:pt x="877239" y="305659"/>
                  </a:cubicBezTo>
                  <a:lnTo>
                    <a:pt x="880272" y="339560"/>
                  </a:lnTo>
                  <a:lnTo>
                    <a:pt x="843446" y="342810"/>
                  </a:lnTo>
                  <a:lnTo>
                    <a:pt x="840467" y="308963"/>
                  </a:lnTo>
                  <a:cubicBezTo>
                    <a:pt x="840305" y="307283"/>
                    <a:pt x="841550" y="305822"/>
                    <a:pt x="843229" y="305659"/>
                  </a:cubicBezTo>
                  <a:close/>
                  <a:moveTo>
                    <a:pt x="948238" y="296073"/>
                  </a:moveTo>
                  <a:cubicBezTo>
                    <a:pt x="949917" y="295911"/>
                    <a:pt x="951378" y="297157"/>
                    <a:pt x="951541" y="298835"/>
                  </a:cubicBezTo>
                  <a:lnTo>
                    <a:pt x="960748" y="403141"/>
                  </a:lnTo>
                  <a:cubicBezTo>
                    <a:pt x="960910" y="404766"/>
                    <a:pt x="959664" y="406227"/>
                    <a:pt x="958040" y="406390"/>
                  </a:cubicBezTo>
                  <a:lnTo>
                    <a:pt x="923596" y="409423"/>
                  </a:lnTo>
                  <a:lnTo>
                    <a:pt x="920402" y="373300"/>
                  </a:lnTo>
                  <a:lnTo>
                    <a:pt x="884279" y="376496"/>
                  </a:lnTo>
                  <a:lnTo>
                    <a:pt x="881030" y="339669"/>
                  </a:lnTo>
                  <a:lnTo>
                    <a:pt x="917152" y="336473"/>
                  </a:lnTo>
                  <a:lnTo>
                    <a:pt x="914119" y="302085"/>
                  </a:lnTo>
                  <a:cubicBezTo>
                    <a:pt x="913956" y="300460"/>
                    <a:pt x="915203" y="298997"/>
                    <a:pt x="916827" y="298835"/>
                  </a:cubicBezTo>
                  <a:close/>
                  <a:moveTo>
                    <a:pt x="422649" y="268452"/>
                  </a:moveTo>
                  <a:cubicBezTo>
                    <a:pt x="424327" y="268290"/>
                    <a:pt x="425790" y="269536"/>
                    <a:pt x="425952" y="271161"/>
                  </a:cubicBezTo>
                  <a:lnTo>
                    <a:pt x="435484" y="378715"/>
                  </a:lnTo>
                  <a:cubicBezTo>
                    <a:pt x="435483" y="378878"/>
                    <a:pt x="435376" y="378985"/>
                    <a:pt x="435267" y="378986"/>
                  </a:cubicBezTo>
                  <a:lnTo>
                    <a:pt x="401960" y="381964"/>
                  </a:lnTo>
                  <a:cubicBezTo>
                    <a:pt x="399957" y="382181"/>
                    <a:pt x="398115" y="380665"/>
                    <a:pt x="397952" y="378606"/>
                  </a:cubicBezTo>
                  <a:lnTo>
                    <a:pt x="388692" y="274464"/>
                  </a:lnTo>
                  <a:cubicBezTo>
                    <a:pt x="388530" y="272839"/>
                    <a:pt x="389776" y="271377"/>
                    <a:pt x="391400" y="271214"/>
                  </a:cubicBezTo>
                  <a:close/>
                  <a:moveTo>
                    <a:pt x="644583" y="246357"/>
                  </a:moveTo>
                  <a:cubicBezTo>
                    <a:pt x="646587" y="246142"/>
                    <a:pt x="648427" y="247657"/>
                    <a:pt x="648590" y="249715"/>
                  </a:cubicBezTo>
                  <a:lnTo>
                    <a:pt x="651461" y="281993"/>
                  </a:lnTo>
                  <a:cubicBezTo>
                    <a:pt x="651623" y="283618"/>
                    <a:pt x="650378" y="285079"/>
                    <a:pt x="648752" y="285241"/>
                  </a:cubicBezTo>
                  <a:lnTo>
                    <a:pt x="614634" y="288275"/>
                  </a:lnTo>
                  <a:lnTo>
                    <a:pt x="617937" y="325589"/>
                  </a:lnTo>
                  <a:lnTo>
                    <a:pt x="652002" y="322557"/>
                  </a:lnTo>
                  <a:cubicBezTo>
                    <a:pt x="653680" y="322393"/>
                    <a:pt x="655143" y="323639"/>
                    <a:pt x="655306" y="325318"/>
                  </a:cubicBezTo>
                  <a:lnTo>
                    <a:pt x="658392" y="359816"/>
                  </a:lnTo>
                  <a:lnTo>
                    <a:pt x="731612" y="353317"/>
                  </a:lnTo>
                  <a:lnTo>
                    <a:pt x="728525" y="318548"/>
                  </a:lnTo>
                  <a:cubicBezTo>
                    <a:pt x="728363" y="316924"/>
                    <a:pt x="729609" y="315461"/>
                    <a:pt x="731233" y="315299"/>
                  </a:cubicBezTo>
                  <a:lnTo>
                    <a:pt x="762698" y="312483"/>
                  </a:lnTo>
                  <a:cubicBezTo>
                    <a:pt x="764376" y="312321"/>
                    <a:pt x="765839" y="313566"/>
                    <a:pt x="766002" y="315245"/>
                  </a:cubicBezTo>
                  <a:lnTo>
                    <a:pt x="772067" y="383428"/>
                  </a:lnTo>
                  <a:cubicBezTo>
                    <a:pt x="772229" y="385053"/>
                    <a:pt x="770984" y="386514"/>
                    <a:pt x="769359" y="386678"/>
                  </a:cubicBezTo>
                  <a:lnTo>
                    <a:pt x="735999" y="389656"/>
                  </a:lnTo>
                  <a:lnTo>
                    <a:pt x="739248" y="426429"/>
                  </a:lnTo>
                  <a:lnTo>
                    <a:pt x="773692" y="423396"/>
                  </a:lnTo>
                  <a:cubicBezTo>
                    <a:pt x="775370" y="423233"/>
                    <a:pt x="776833" y="424479"/>
                    <a:pt x="776995" y="426157"/>
                  </a:cubicBezTo>
                  <a:lnTo>
                    <a:pt x="779650" y="456215"/>
                  </a:lnTo>
                  <a:cubicBezTo>
                    <a:pt x="779812" y="457839"/>
                    <a:pt x="778565" y="459301"/>
                    <a:pt x="776941" y="459464"/>
                  </a:cubicBezTo>
                  <a:lnTo>
                    <a:pt x="742443" y="462551"/>
                  </a:lnTo>
                  <a:lnTo>
                    <a:pt x="745748" y="499756"/>
                  </a:lnTo>
                  <a:lnTo>
                    <a:pt x="780190" y="496724"/>
                  </a:lnTo>
                  <a:cubicBezTo>
                    <a:pt x="781869" y="496561"/>
                    <a:pt x="783331" y="497806"/>
                    <a:pt x="783494" y="499486"/>
                  </a:cubicBezTo>
                  <a:lnTo>
                    <a:pt x="786256" y="530463"/>
                  </a:lnTo>
                  <a:cubicBezTo>
                    <a:pt x="786418" y="532088"/>
                    <a:pt x="785172" y="533550"/>
                    <a:pt x="783549" y="533712"/>
                  </a:cubicBezTo>
                  <a:lnTo>
                    <a:pt x="715745" y="539724"/>
                  </a:lnTo>
                  <a:cubicBezTo>
                    <a:pt x="713740" y="539941"/>
                    <a:pt x="711899" y="538424"/>
                    <a:pt x="711737" y="536366"/>
                  </a:cubicBezTo>
                  <a:lnTo>
                    <a:pt x="708812" y="503656"/>
                  </a:lnTo>
                  <a:cubicBezTo>
                    <a:pt x="708758" y="503331"/>
                    <a:pt x="709028" y="503060"/>
                    <a:pt x="709353" y="503006"/>
                  </a:cubicBezTo>
                  <a:lnTo>
                    <a:pt x="671390" y="506363"/>
                  </a:lnTo>
                  <a:lnTo>
                    <a:pt x="677077" y="570377"/>
                  </a:lnTo>
                  <a:cubicBezTo>
                    <a:pt x="677564" y="576171"/>
                    <a:pt x="673286" y="581262"/>
                    <a:pt x="667490" y="581804"/>
                  </a:cubicBezTo>
                  <a:lnTo>
                    <a:pt x="607106" y="587165"/>
                  </a:lnTo>
                  <a:cubicBezTo>
                    <a:pt x="605102" y="587382"/>
                    <a:pt x="603261" y="585866"/>
                    <a:pt x="603098" y="583807"/>
                  </a:cubicBezTo>
                  <a:lnTo>
                    <a:pt x="593567" y="476686"/>
                  </a:lnTo>
                  <a:lnTo>
                    <a:pt x="559339" y="479719"/>
                  </a:lnTo>
                  <a:cubicBezTo>
                    <a:pt x="557336" y="479935"/>
                    <a:pt x="555494" y="478419"/>
                    <a:pt x="555331" y="476361"/>
                  </a:cubicBezTo>
                  <a:lnTo>
                    <a:pt x="549429" y="409314"/>
                  </a:lnTo>
                  <a:cubicBezTo>
                    <a:pt x="549267" y="407691"/>
                    <a:pt x="550512" y="406228"/>
                    <a:pt x="552138" y="406066"/>
                  </a:cubicBezTo>
                  <a:lnTo>
                    <a:pt x="587068" y="402979"/>
                  </a:lnTo>
                  <a:lnTo>
                    <a:pt x="582628" y="353209"/>
                  </a:lnTo>
                  <a:lnTo>
                    <a:pt x="580731" y="331925"/>
                  </a:lnTo>
                  <a:lnTo>
                    <a:pt x="577049" y="290496"/>
                  </a:lnTo>
                  <a:lnTo>
                    <a:pt x="614146" y="287191"/>
                  </a:lnTo>
                  <a:lnTo>
                    <a:pt x="611059" y="252314"/>
                  </a:lnTo>
                  <a:cubicBezTo>
                    <a:pt x="610897" y="250690"/>
                    <a:pt x="612142" y="249228"/>
                    <a:pt x="613768" y="249065"/>
                  </a:cubicBezTo>
                  <a:close/>
                  <a:moveTo>
                    <a:pt x="345908" y="237260"/>
                  </a:moveTo>
                  <a:cubicBezTo>
                    <a:pt x="347588" y="237151"/>
                    <a:pt x="349049" y="238343"/>
                    <a:pt x="349212" y="239967"/>
                  </a:cubicBezTo>
                  <a:lnTo>
                    <a:pt x="355223" y="307718"/>
                  </a:lnTo>
                  <a:cubicBezTo>
                    <a:pt x="355386" y="309342"/>
                    <a:pt x="354140" y="310805"/>
                    <a:pt x="352515" y="310967"/>
                  </a:cubicBezTo>
                  <a:lnTo>
                    <a:pt x="321538" y="313729"/>
                  </a:lnTo>
                  <a:cubicBezTo>
                    <a:pt x="319535" y="313946"/>
                    <a:pt x="317692" y="312430"/>
                    <a:pt x="317530" y="310371"/>
                  </a:cubicBezTo>
                  <a:lnTo>
                    <a:pt x="311572" y="243325"/>
                  </a:lnTo>
                  <a:cubicBezTo>
                    <a:pt x="311410" y="241700"/>
                    <a:pt x="312656" y="240239"/>
                    <a:pt x="314281" y="240076"/>
                  </a:cubicBezTo>
                  <a:close/>
                  <a:moveTo>
                    <a:pt x="565025" y="179528"/>
                  </a:moveTo>
                  <a:cubicBezTo>
                    <a:pt x="566109" y="179419"/>
                    <a:pt x="567029" y="180177"/>
                    <a:pt x="567138" y="181261"/>
                  </a:cubicBezTo>
                  <a:lnTo>
                    <a:pt x="576832" y="290549"/>
                  </a:lnTo>
                  <a:lnTo>
                    <a:pt x="542117" y="293635"/>
                  </a:lnTo>
                  <a:cubicBezTo>
                    <a:pt x="541034" y="293689"/>
                    <a:pt x="540059" y="292931"/>
                    <a:pt x="540005" y="291902"/>
                  </a:cubicBezTo>
                  <a:lnTo>
                    <a:pt x="530419" y="184077"/>
                  </a:lnTo>
                  <a:cubicBezTo>
                    <a:pt x="530310" y="183264"/>
                    <a:pt x="530907" y="182560"/>
                    <a:pt x="531719" y="182507"/>
                  </a:cubicBezTo>
                  <a:close/>
                  <a:moveTo>
                    <a:pt x="186147" y="139887"/>
                  </a:moveTo>
                  <a:cubicBezTo>
                    <a:pt x="188421" y="139724"/>
                    <a:pt x="189233" y="140157"/>
                    <a:pt x="189450" y="142594"/>
                  </a:cubicBezTo>
                  <a:cubicBezTo>
                    <a:pt x="192483" y="177688"/>
                    <a:pt x="195569" y="212782"/>
                    <a:pt x="198765" y="247875"/>
                  </a:cubicBezTo>
                  <a:cubicBezTo>
                    <a:pt x="198981" y="250149"/>
                    <a:pt x="198332" y="250745"/>
                    <a:pt x="196165" y="250908"/>
                  </a:cubicBezTo>
                  <a:cubicBezTo>
                    <a:pt x="178564" y="252424"/>
                    <a:pt x="160964" y="253994"/>
                    <a:pt x="143363" y="255565"/>
                  </a:cubicBezTo>
                  <a:cubicBezTo>
                    <a:pt x="126087" y="257082"/>
                    <a:pt x="108810" y="258598"/>
                    <a:pt x="91536" y="260223"/>
                  </a:cubicBezTo>
                  <a:cubicBezTo>
                    <a:pt x="88936" y="260440"/>
                    <a:pt x="87907" y="260114"/>
                    <a:pt x="87690" y="257082"/>
                  </a:cubicBezTo>
                  <a:cubicBezTo>
                    <a:pt x="84711" y="222205"/>
                    <a:pt x="81625" y="187328"/>
                    <a:pt x="78429" y="152451"/>
                  </a:cubicBezTo>
                  <a:cubicBezTo>
                    <a:pt x="78212" y="150068"/>
                    <a:pt x="78809" y="149418"/>
                    <a:pt x="81191" y="149201"/>
                  </a:cubicBezTo>
                  <a:cubicBezTo>
                    <a:pt x="116176" y="146169"/>
                    <a:pt x="151162" y="143081"/>
                    <a:pt x="186147" y="139887"/>
                  </a:cubicBezTo>
                  <a:close/>
                  <a:moveTo>
                    <a:pt x="519750" y="108638"/>
                  </a:moveTo>
                  <a:cubicBezTo>
                    <a:pt x="521428" y="108476"/>
                    <a:pt x="522891" y="109721"/>
                    <a:pt x="523054" y="111400"/>
                  </a:cubicBezTo>
                  <a:lnTo>
                    <a:pt x="529445" y="183320"/>
                  </a:lnTo>
                  <a:lnTo>
                    <a:pt x="494351" y="186461"/>
                  </a:lnTo>
                  <a:lnTo>
                    <a:pt x="503991" y="295099"/>
                  </a:lnTo>
                  <a:cubicBezTo>
                    <a:pt x="504046" y="296128"/>
                    <a:pt x="503287" y="297049"/>
                    <a:pt x="502258" y="297157"/>
                  </a:cubicBezTo>
                  <a:lnTo>
                    <a:pt x="469439" y="300081"/>
                  </a:lnTo>
                  <a:cubicBezTo>
                    <a:pt x="468356" y="300190"/>
                    <a:pt x="467436" y="299377"/>
                    <a:pt x="467327" y="298295"/>
                  </a:cubicBezTo>
                  <a:lnTo>
                    <a:pt x="464133" y="262389"/>
                  </a:lnTo>
                  <a:lnTo>
                    <a:pt x="425735" y="265801"/>
                  </a:lnTo>
                  <a:cubicBezTo>
                    <a:pt x="424706" y="265855"/>
                    <a:pt x="423785" y="265096"/>
                    <a:pt x="423676" y="264068"/>
                  </a:cubicBezTo>
                  <a:lnTo>
                    <a:pt x="420698" y="230382"/>
                  </a:lnTo>
                  <a:cubicBezTo>
                    <a:pt x="420590" y="229298"/>
                    <a:pt x="421348" y="228379"/>
                    <a:pt x="422432" y="228270"/>
                  </a:cubicBezTo>
                  <a:lnTo>
                    <a:pt x="460774" y="224858"/>
                  </a:lnTo>
                  <a:lnTo>
                    <a:pt x="457633" y="189657"/>
                  </a:lnTo>
                  <a:lnTo>
                    <a:pt x="422377" y="192798"/>
                  </a:lnTo>
                  <a:cubicBezTo>
                    <a:pt x="420372" y="193013"/>
                    <a:pt x="418532" y="191497"/>
                    <a:pt x="418370" y="189440"/>
                  </a:cubicBezTo>
                  <a:lnTo>
                    <a:pt x="412034" y="118170"/>
                  </a:lnTo>
                  <a:close/>
                  <a:moveTo>
                    <a:pt x="852435" y="80747"/>
                  </a:moveTo>
                  <a:cubicBezTo>
                    <a:pt x="854709" y="80585"/>
                    <a:pt x="855521" y="81017"/>
                    <a:pt x="855738" y="83454"/>
                  </a:cubicBezTo>
                  <a:cubicBezTo>
                    <a:pt x="858771" y="118548"/>
                    <a:pt x="861857" y="153642"/>
                    <a:pt x="865054" y="188735"/>
                  </a:cubicBezTo>
                  <a:cubicBezTo>
                    <a:pt x="865270" y="191009"/>
                    <a:pt x="864619" y="191606"/>
                    <a:pt x="862454" y="191768"/>
                  </a:cubicBezTo>
                  <a:cubicBezTo>
                    <a:pt x="844852" y="193284"/>
                    <a:pt x="827252" y="194854"/>
                    <a:pt x="809651" y="196425"/>
                  </a:cubicBezTo>
                  <a:cubicBezTo>
                    <a:pt x="792375" y="197942"/>
                    <a:pt x="775099" y="199458"/>
                    <a:pt x="757824" y="201083"/>
                  </a:cubicBezTo>
                  <a:cubicBezTo>
                    <a:pt x="755224" y="201300"/>
                    <a:pt x="754195" y="200974"/>
                    <a:pt x="753979" y="197942"/>
                  </a:cubicBezTo>
                  <a:cubicBezTo>
                    <a:pt x="750999" y="163065"/>
                    <a:pt x="747912" y="128188"/>
                    <a:pt x="744717" y="93311"/>
                  </a:cubicBezTo>
                  <a:cubicBezTo>
                    <a:pt x="744500" y="90928"/>
                    <a:pt x="745097" y="90278"/>
                    <a:pt x="747479" y="90061"/>
                  </a:cubicBezTo>
                  <a:cubicBezTo>
                    <a:pt x="782464" y="87029"/>
                    <a:pt x="817450" y="83941"/>
                    <a:pt x="852435" y="80747"/>
                  </a:cubicBezTo>
                  <a:close/>
                  <a:moveTo>
                    <a:pt x="219344" y="99215"/>
                  </a:moveTo>
                  <a:cubicBezTo>
                    <a:pt x="159881" y="104630"/>
                    <a:pt x="100362" y="109883"/>
                    <a:pt x="40898" y="115082"/>
                  </a:cubicBezTo>
                  <a:cubicBezTo>
                    <a:pt x="37865" y="115352"/>
                    <a:pt x="37595" y="116435"/>
                    <a:pt x="37811" y="119035"/>
                  </a:cubicBezTo>
                  <a:cubicBezTo>
                    <a:pt x="43118" y="178554"/>
                    <a:pt x="48427" y="238017"/>
                    <a:pt x="53625" y="297536"/>
                  </a:cubicBezTo>
                  <a:cubicBezTo>
                    <a:pt x="53897" y="300352"/>
                    <a:pt x="54601" y="301164"/>
                    <a:pt x="57579" y="300893"/>
                  </a:cubicBezTo>
                  <a:cubicBezTo>
                    <a:pt x="117043" y="295477"/>
                    <a:pt x="176561" y="290223"/>
                    <a:pt x="236024" y="285025"/>
                  </a:cubicBezTo>
                  <a:cubicBezTo>
                    <a:pt x="238840" y="284808"/>
                    <a:pt x="239707" y="284158"/>
                    <a:pt x="239437" y="281125"/>
                  </a:cubicBezTo>
                  <a:cubicBezTo>
                    <a:pt x="236675" y="251448"/>
                    <a:pt x="234128" y="221715"/>
                    <a:pt x="231475" y="192038"/>
                  </a:cubicBezTo>
                  <a:cubicBezTo>
                    <a:pt x="228821" y="162360"/>
                    <a:pt x="226168" y="132629"/>
                    <a:pt x="223623" y="102950"/>
                  </a:cubicBezTo>
                  <a:cubicBezTo>
                    <a:pt x="223353" y="99864"/>
                    <a:pt x="222702" y="98888"/>
                    <a:pt x="219344" y="99215"/>
                  </a:cubicBezTo>
                  <a:close/>
                  <a:moveTo>
                    <a:pt x="632288" y="63688"/>
                  </a:moveTo>
                  <a:cubicBezTo>
                    <a:pt x="633373" y="63579"/>
                    <a:pt x="634293" y="64337"/>
                    <a:pt x="634401" y="65420"/>
                  </a:cubicBezTo>
                  <a:lnTo>
                    <a:pt x="640467" y="133819"/>
                  </a:lnTo>
                  <a:cubicBezTo>
                    <a:pt x="640521" y="134849"/>
                    <a:pt x="639763" y="135769"/>
                    <a:pt x="638734" y="135878"/>
                  </a:cubicBezTo>
                  <a:lnTo>
                    <a:pt x="611710" y="138260"/>
                  </a:lnTo>
                  <a:lnTo>
                    <a:pt x="605915" y="138802"/>
                  </a:lnTo>
                  <a:lnTo>
                    <a:pt x="565569" y="142377"/>
                  </a:lnTo>
                  <a:cubicBezTo>
                    <a:pt x="564539" y="142430"/>
                    <a:pt x="563619" y="141673"/>
                    <a:pt x="563510" y="140697"/>
                  </a:cubicBezTo>
                  <a:lnTo>
                    <a:pt x="560532" y="107012"/>
                  </a:lnTo>
                  <a:cubicBezTo>
                    <a:pt x="560423" y="105930"/>
                    <a:pt x="561182" y="105009"/>
                    <a:pt x="562265" y="104900"/>
                  </a:cubicBezTo>
                  <a:lnTo>
                    <a:pt x="600607" y="101489"/>
                  </a:lnTo>
                  <a:lnTo>
                    <a:pt x="597683" y="68669"/>
                  </a:lnTo>
                  <a:cubicBezTo>
                    <a:pt x="597629" y="67641"/>
                    <a:pt x="598388" y="66720"/>
                    <a:pt x="599417" y="66612"/>
                  </a:cubicBezTo>
                  <a:close/>
                  <a:moveTo>
                    <a:pt x="885578" y="40076"/>
                  </a:moveTo>
                  <a:cubicBezTo>
                    <a:pt x="826114" y="45491"/>
                    <a:pt x="766596" y="50745"/>
                    <a:pt x="707132" y="55944"/>
                  </a:cubicBezTo>
                  <a:cubicBezTo>
                    <a:pt x="704100" y="56214"/>
                    <a:pt x="703828" y="57298"/>
                    <a:pt x="704045" y="59897"/>
                  </a:cubicBezTo>
                  <a:cubicBezTo>
                    <a:pt x="709407" y="119415"/>
                    <a:pt x="714714" y="178879"/>
                    <a:pt x="719860" y="238397"/>
                  </a:cubicBezTo>
                  <a:cubicBezTo>
                    <a:pt x="720130" y="241213"/>
                    <a:pt x="720834" y="242026"/>
                    <a:pt x="723813" y="241754"/>
                  </a:cubicBezTo>
                  <a:cubicBezTo>
                    <a:pt x="783277" y="236339"/>
                    <a:pt x="842795" y="231086"/>
                    <a:pt x="902258" y="225887"/>
                  </a:cubicBezTo>
                  <a:cubicBezTo>
                    <a:pt x="905075" y="225670"/>
                    <a:pt x="905942" y="225021"/>
                    <a:pt x="905670" y="221987"/>
                  </a:cubicBezTo>
                  <a:cubicBezTo>
                    <a:pt x="902908" y="192309"/>
                    <a:pt x="900362" y="162578"/>
                    <a:pt x="897709" y="132900"/>
                  </a:cubicBezTo>
                  <a:cubicBezTo>
                    <a:pt x="895055" y="103223"/>
                    <a:pt x="892402" y="73491"/>
                    <a:pt x="889856" y="43813"/>
                  </a:cubicBezTo>
                  <a:cubicBezTo>
                    <a:pt x="889586" y="40726"/>
                    <a:pt x="888936" y="39751"/>
                    <a:pt x="885578" y="40076"/>
                  </a:cubicBezTo>
                  <a:close/>
                  <a:moveTo>
                    <a:pt x="257199" y="59138"/>
                  </a:moveTo>
                  <a:cubicBezTo>
                    <a:pt x="258174" y="59030"/>
                    <a:pt x="258986" y="59734"/>
                    <a:pt x="259095" y="60708"/>
                  </a:cubicBezTo>
                  <a:lnTo>
                    <a:pt x="281787" y="316327"/>
                  </a:lnTo>
                  <a:cubicBezTo>
                    <a:pt x="281894" y="317302"/>
                    <a:pt x="281191" y="318114"/>
                    <a:pt x="280217" y="318223"/>
                  </a:cubicBezTo>
                  <a:lnTo>
                    <a:pt x="24598" y="340914"/>
                  </a:lnTo>
                  <a:cubicBezTo>
                    <a:pt x="23622" y="341022"/>
                    <a:pt x="22756" y="340318"/>
                    <a:pt x="22702" y="339344"/>
                  </a:cubicBezTo>
                  <a:lnTo>
                    <a:pt x="10" y="83725"/>
                  </a:lnTo>
                  <a:cubicBezTo>
                    <a:pt x="-97" y="82751"/>
                    <a:pt x="606" y="81938"/>
                    <a:pt x="1580" y="81830"/>
                  </a:cubicBezTo>
                  <a:close/>
                  <a:moveTo>
                    <a:pt x="402557" y="46302"/>
                  </a:moveTo>
                  <a:cubicBezTo>
                    <a:pt x="404235" y="46140"/>
                    <a:pt x="405698" y="47386"/>
                    <a:pt x="405860" y="49064"/>
                  </a:cubicBezTo>
                  <a:lnTo>
                    <a:pt x="411979" y="117844"/>
                  </a:lnTo>
                  <a:lnTo>
                    <a:pt x="375207" y="121093"/>
                  </a:lnTo>
                  <a:lnTo>
                    <a:pt x="381761" y="194963"/>
                  </a:lnTo>
                  <a:cubicBezTo>
                    <a:pt x="381815" y="195992"/>
                    <a:pt x="381057" y="196913"/>
                    <a:pt x="380027" y="197021"/>
                  </a:cubicBezTo>
                  <a:lnTo>
                    <a:pt x="347209" y="199945"/>
                  </a:lnTo>
                  <a:cubicBezTo>
                    <a:pt x="346126" y="200054"/>
                    <a:pt x="345205" y="199241"/>
                    <a:pt x="345097" y="198158"/>
                  </a:cubicBezTo>
                  <a:lnTo>
                    <a:pt x="341901" y="162252"/>
                  </a:lnTo>
                  <a:lnTo>
                    <a:pt x="306320" y="165393"/>
                  </a:lnTo>
                  <a:cubicBezTo>
                    <a:pt x="305291" y="165447"/>
                    <a:pt x="304371" y="164689"/>
                    <a:pt x="304263" y="163769"/>
                  </a:cubicBezTo>
                  <a:lnTo>
                    <a:pt x="301284" y="130083"/>
                  </a:lnTo>
                  <a:cubicBezTo>
                    <a:pt x="301175" y="129000"/>
                    <a:pt x="301933" y="128079"/>
                    <a:pt x="303016" y="127971"/>
                  </a:cubicBezTo>
                  <a:lnTo>
                    <a:pt x="338543" y="124830"/>
                  </a:lnTo>
                  <a:lnTo>
                    <a:pt x="335457" y="90115"/>
                  </a:lnTo>
                  <a:lnTo>
                    <a:pt x="299876" y="93256"/>
                  </a:lnTo>
                  <a:cubicBezTo>
                    <a:pt x="298846" y="93311"/>
                    <a:pt x="297926" y="92552"/>
                    <a:pt x="297818" y="91523"/>
                  </a:cubicBezTo>
                  <a:lnTo>
                    <a:pt x="294840" y="57838"/>
                  </a:lnTo>
                  <a:cubicBezTo>
                    <a:pt x="294730" y="56754"/>
                    <a:pt x="295488" y="55835"/>
                    <a:pt x="296573" y="55726"/>
                  </a:cubicBezTo>
                  <a:lnTo>
                    <a:pt x="356199" y="50419"/>
                  </a:lnTo>
                  <a:lnTo>
                    <a:pt x="372933" y="48956"/>
                  </a:lnTo>
                  <a:close/>
                  <a:moveTo>
                    <a:pt x="476643" y="38613"/>
                  </a:moveTo>
                  <a:cubicBezTo>
                    <a:pt x="479026" y="38396"/>
                    <a:pt x="481137" y="40183"/>
                    <a:pt x="481354" y="42566"/>
                  </a:cubicBezTo>
                  <a:lnTo>
                    <a:pt x="483953" y="71811"/>
                  </a:lnTo>
                  <a:cubicBezTo>
                    <a:pt x="484170" y="73977"/>
                    <a:pt x="482546" y="75872"/>
                    <a:pt x="480380" y="76089"/>
                  </a:cubicBezTo>
                  <a:lnTo>
                    <a:pt x="451136" y="78688"/>
                  </a:lnTo>
                  <a:cubicBezTo>
                    <a:pt x="448752" y="78905"/>
                    <a:pt x="446695" y="77118"/>
                    <a:pt x="446424" y="74735"/>
                  </a:cubicBezTo>
                  <a:lnTo>
                    <a:pt x="443878" y="45923"/>
                  </a:lnTo>
                  <a:cubicBezTo>
                    <a:pt x="443661" y="43487"/>
                    <a:pt x="445449" y="41374"/>
                    <a:pt x="447832" y="41157"/>
                  </a:cubicBezTo>
                  <a:close/>
                  <a:moveTo>
                    <a:pt x="923489" y="0"/>
                  </a:moveTo>
                  <a:cubicBezTo>
                    <a:pt x="923813" y="0"/>
                    <a:pt x="924029" y="55"/>
                    <a:pt x="924301" y="163"/>
                  </a:cubicBezTo>
                  <a:cubicBezTo>
                    <a:pt x="924733" y="108"/>
                    <a:pt x="925059" y="270"/>
                    <a:pt x="925167" y="867"/>
                  </a:cubicBezTo>
                  <a:cubicBezTo>
                    <a:pt x="925166" y="921"/>
                    <a:pt x="925166" y="921"/>
                    <a:pt x="925166" y="921"/>
                  </a:cubicBezTo>
                  <a:cubicBezTo>
                    <a:pt x="925275" y="1137"/>
                    <a:pt x="925384" y="1354"/>
                    <a:pt x="925384" y="1625"/>
                  </a:cubicBezTo>
                  <a:lnTo>
                    <a:pt x="948075" y="257244"/>
                  </a:lnTo>
                  <a:cubicBezTo>
                    <a:pt x="948183" y="258218"/>
                    <a:pt x="947479" y="259031"/>
                    <a:pt x="946504" y="259139"/>
                  </a:cubicBezTo>
                  <a:lnTo>
                    <a:pt x="690885" y="281830"/>
                  </a:lnTo>
                  <a:cubicBezTo>
                    <a:pt x="690343" y="281884"/>
                    <a:pt x="689856" y="281668"/>
                    <a:pt x="689477" y="281290"/>
                  </a:cubicBezTo>
                  <a:cubicBezTo>
                    <a:pt x="689422" y="281235"/>
                    <a:pt x="689422" y="281235"/>
                    <a:pt x="689423" y="281180"/>
                  </a:cubicBezTo>
                  <a:cubicBezTo>
                    <a:pt x="689207" y="280910"/>
                    <a:pt x="689043" y="280585"/>
                    <a:pt x="688990" y="280206"/>
                  </a:cubicBezTo>
                  <a:lnTo>
                    <a:pt x="666298" y="24588"/>
                  </a:lnTo>
                  <a:cubicBezTo>
                    <a:pt x="666190" y="23612"/>
                    <a:pt x="666894" y="22800"/>
                    <a:pt x="667869" y="22692"/>
                  </a:cubicBezTo>
                  <a:close/>
                </a:path>
              </a:pathLst>
            </a:custGeom>
            <a:solidFill>
              <a:srgbClr val="000000"/>
            </a:solidFill>
            <a:ln w="4567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5" name="Graphic 106">
              <a:extLst>
                <a:ext uri="{FF2B5EF4-FFF2-40B4-BE49-F238E27FC236}">
                  <a16:creationId xmlns:a16="http://schemas.microsoft.com/office/drawing/2014/main" xmlns="" id="{256F25EB-D0B7-4DB7-A1A3-D7254383D9BC}"/>
                </a:ext>
              </a:extLst>
            </p:cNvPr>
            <p:cNvSpPr/>
            <p:nvPr/>
          </p:nvSpPr>
          <p:spPr>
            <a:xfrm>
              <a:off x="9322243" y="3255939"/>
              <a:ext cx="2069756" cy="2782673"/>
            </a:xfrm>
            <a:custGeom>
              <a:avLst/>
              <a:gdLst>
                <a:gd name="connsiteX0" fmla="*/ 763404 w 1746215"/>
                <a:gd name="connsiteY0" fmla="*/ 2347690 h 2347690"/>
                <a:gd name="connsiteX1" fmla="*/ 537280 w 1746215"/>
                <a:gd name="connsiteY1" fmla="*/ 2095796 h 2347690"/>
                <a:gd name="connsiteX2" fmla="*/ 396598 w 1746215"/>
                <a:gd name="connsiteY2" fmla="*/ 1766136 h 2347690"/>
                <a:gd name="connsiteX3" fmla="*/ 379098 w 1746215"/>
                <a:gd name="connsiteY3" fmla="*/ 1374291 h 2347690"/>
                <a:gd name="connsiteX4" fmla="*/ 311612 w 1746215"/>
                <a:gd name="connsiteY4" fmla="*/ 1064735 h 2347690"/>
                <a:gd name="connsiteX5" fmla="*/ 140957 w 1746215"/>
                <a:gd name="connsiteY5" fmla="*/ 816953 h 2347690"/>
                <a:gd name="connsiteX6" fmla="*/ 31116 w 1746215"/>
                <a:gd name="connsiteY6" fmla="*/ 709306 h 2347690"/>
                <a:gd name="connsiteX7" fmla="*/ 19099 w 1746215"/>
                <a:gd name="connsiteY7" fmla="*/ 533624 h 2347690"/>
                <a:gd name="connsiteX8" fmla="*/ 166453 w 1746215"/>
                <a:gd name="connsiteY8" fmla="*/ 436942 h 2347690"/>
                <a:gd name="connsiteX9" fmla="*/ 335737 w 1746215"/>
                <a:gd name="connsiteY9" fmla="*/ 478612 h 2347690"/>
                <a:gd name="connsiteX10" fmla="*/ 599831 w 1746215"/>
                <a:gd name="connsiteY10" fmla="*/ 590920 h 2347690"/>
                <a:gd name="connsiteX11" fmla="*/ 754083 w 1746215"/>
                <a:gd name="connsiteY11" fmla="*/ 736492 h 2347690"/>
                <a:gd name="connsiteX12" fmla="*/ 813436 w 1746215"/>
                <a:gd name="connsiteY12" fmla="*/ 890744 h 2347690"/>
                <a:gd name="connsiteX13" fmla="*/ 868036 w 1746215"/>
                <a:gd name="connsiteY13" fmla="*/ 1024939 h 2347690"/>
                <a:gd name="connsiteX14" fmla="*/ 1080225 w 1746215"/>
                <a:gd name="connsiteY14" fmla="*/ 910940 h 2347690"/>
                <a:gd name="connsiteX15" fmla="*/ 1057791 w 1746215"/>
                <a:gd name="connsiteY15" fmla="*/ 602160 h 2347690"/>
                <a:gd name="connsiteX16" fmla="*/ 1034991 w 1746215"/>
                <a:gd name="connsiteY16" fmla="*/ 299595 h 2347690"/>
                <a:gd name="connsiteX17" fmla="*/ 1016075 w 1746215"/>
                <a:gd name="connsiteY17" fmla="*/ 71780 h 2347690"/>
                <a:gd name="connsiteX18" fmla="*/ 1014156 w 1746215"/>
                <a:gd name="connsiteY18" fmla="*/ 13570 h 2347690"/>
                <a:gd name="connsiteX19" fmla="*/ 1020690 w 1746215"/>
                <a:gd name="connsiteY19" fmla="*/ 0 h 2347690"/>
                <a:gd name="connsiteX20" fmla="*/ 1168089 w 1746215"/>
                <a:gd name="connsiteY20" fmla="*/ 157222 h 2347690"/>
                <a:gd name="connsiteX21" fmla="*/ 1381100 w 1746215"/>
                <a:gd name="connsiteY21" fmla="*/ 516079 h 2347690"/>
                <a:gd name="connsiteX22" fmla="*/ 1548465 w 1746215"/>
                <a:gd name="connsiteY22" fmla="*/ 803338 h 2347690"/>
                <a:gd name="connsiteX23" fmla="*/ 1591917 w 1746215"/>
                <a:gd name="connsiteY23" fmla="*/ 1155020 h 2347690"/>
                <a:gd name="connsiteX24" fmla="*/ 1626277 w 1746215"/>
                <a:gd name="connsiteY24" fmla="*/ 1679644 h 2347690"/>
                <a:gd name="connsiteX25" fmla="*/ 1653189 w 1746215"/>
                <a:gd name="connsiteY25" fmla="*/ 1934462 h 2347690"/>
                <a:gd name="connsiteX26" fmla="*/ 1746216 w 1746215"/>
                <a:gd name="connsiteY26" fmla="*/ 2150900 h 2347690"/>
                <a:gd name="connsiteX27" fmla="*/ 763404 w 1746215"/>
                <a:gd name="connsiteY27" fmla="*/ 2347690 h 2347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746215" h="2347690">
                  <a:moveTo>
                    <a:pt x="763404" y="2347690"/>
                  </a:moveTo>
                  <a:cubicBezTo>
                    <a:pt x="669098" y="2286830"/>
                    <a:pt x="598734" y="2187909"/>
                    <a:pt x="537280" y="2095796"/>
                  </a:cubicBezTo>
                  <a:cubicBezTo>
                    <a:pt x="470708" y="1996007"/>
                    <a:pt x="414326" y="1885984"/>
                    <a:pt x="396598" y="1766136"/>
                  </a:cubicBezTo>
                  <a:cubicBezTo>
                    <a:pt x="377407" y="1636283"/>
                    <a:pt x="385129" y="1504967"/>
                    <a:pt x="379098" y="1374291"/>
                  </a:cubicBezTo>
                  <a:cubicBezTo>
                    <a:pt x="374072" y="1264816"/>
                    <a:pt x="353191" y="1165803"/>
                    <a:pt x="311612" y="1064735"/>
                  </a:cubicBezTo>
                  <a:cubicBezTo>
                    <a:pt x="272044" y="968602"/>
                    <a:pt x="203919" y="898375"/>
                    <a:pt x="140957" y="816953"/>
                  </a:cubicBezTo>
                  <a:cubicBezTo>
                    <a:pt x="122132" y="792646"/>
                    <a:pt x="42676" y="737634"/>
                    <a:pt x="31116" y="709306"/>
                  </a:cubicBezTo>
                  <a:cubicBezTo>
                    <a:pt x="-4294" y="658909"/>
                    <a:pt x="-11102" y="581280"/>
                    <a:pt x="19099" y="533624"/>
                  </a:cubicBezTo>
                  <a:cubicBezTo>
                    <a:pt x="53505" y="479343"/>
                    <a:pt x="105775" y="450284"/>
                    <a:pt x="166453" y="436942"/>
                  </a:cubicBezTo>
                  <a:cubicBezTo>
                    <a:pt x="212646" y="426799"/>
                    <a:pt x="292468" y="461250"/>
                    <a:pt x="335737" y="478612"/>
                  </a:cubicBezTo>
                  <a:cubicBezTo>
                    <a:pt x="403314" y="505798"/>
                    <a:pt x="532985" y="562181"/>
                    <a:pt x="599831" y="590920"/>
                  </a:cubicBezTo>
                  <a:cubicBezTo>
                    <a:pt x="668184" y="620300"/>
                    <a:pt x="719587" y="669646"/>
                    <a:pt x="754083" y="736492"/>
                  </a:cubicBezTo>
                  <a:cubicBezTo>
                    <a:pt x="779396" y="785610"/>
                    <a:pt x="797855" y="837788"/>
                    <a:pt x="813436" y="890744"/>
                  </a:cubicBezTo>
                  <a:cubicBezTo>
                    <a:pt x="820883" y="916057"/>
                    <a:pt x="848983" y="996382"/>
                    <a:pt x="868036" y="1024939"/>
                  </a:cubicBezTo>
                  <a:cubicBezTo>
                    <a:pt x="907285" y="1083834"/>
                    <a:pt x="1089912" y="1072411"/>
                    <a:pt x="1080225" y="910940"/>
                  </a:cubicBezTo>
                  <a:cubicBezTo>
                    <a:pt x="1074057" y="807952"/>
                    <a:pt x="1065421" y="705056"/>
                    <a:pt x="1057791" y="602160"/>
                  </a:cubicBezTo>
                  <a:cubicBezTo>
                    <a:pt x="1050343" y="501275"/>
                    <a:pt x="1042530" y="400435"/>
                    <a:pt x="1034991" y="299595"/>
                  </a:cubicBezTo>
                  <a:cubicBezTo>
                    <a:pt x="1029325" y="223611"/>
                    <a:pt x="1024985" y="147490"/>
                    <a:pt x="1016075" y="71780"/>
                  </a:cubicBezTo>
                  <a:cubicBezTo>
                    <a:pt x="1013791" y="52453"/>
                    <a:pt x="1015207" y="32989"/>
                    <a:pt x="1014156" y="13570"/>
                  </a:cubicBezTo>
                  <a:cubicBezTo>
                    <a:pt x="1013882" y="8224"/>
                    <a:pt x="1013516" y="2102"/>
                    <a:pt x="1020690" y="0"/>
                  </a:cubicBezTo>
                  <a:cubicBezTo>
                    <a:pt x="1074102" y="48432"/>
                    <a:pt x="1130119" y="94672"/>
                    <a:pt x="1168089" y="157222"/>
                  </a:cubicBezTo>
                  <a:cubicBezTo>
                    <a:pt x="1240235" y="276156"/>
                    <a:pt x="1309822" y="396597"/>
                    <a:pt x="1381100" y="516079"/>
                  </a:cubicBezTo>
                  <a:cubicBezTo>
                    <a:pt x="1437756" y="611070"/>
                    <a:pt x="1508121" y="699391"/>
                    <a:pt x="1548465" y="803338"/>
                  </a:cubicBezTo>
                  <a:cubicBezTo>
                    <a:pt x="1589907" y="910117"/>
                    <a:pt x="1583967" y="1041479"/>
                    <a:pt x="1591917" y="1155020"/>
                  </a:cubicBezTo>
                  <a:cubicBezTo>
                    <a:pt x="1604117" y="1329834"/>
                    <a:pt x="1612296" y="1504967"/>
                    <a:pt x="1626277" y="1679644"/>
                  </a:cubicBezTo>
                  <a:cubicBezTo>
                    <a:pt x="1632902" y="1762253"/>
                    <a:pt x="1632263" y="1854229"/>
                    <a:pt x="1653189" y="1934462"/>
                  </a:cubicBezTo>
                  <a:cubicBezTo>
                    <a:pt x="1672516" y="2008618"/>
                    <a:pt x="1709435" y="2083780"/>
                    <a:pt x="1746216" y="2150900"/>
                  </a:cubicBezTo>
                  <a:cubicBezTo>
                    <a:pt x="1633313" y="2178223"/>
                    <a:pt x="973491" y="2312600"/>
                    <a:pt x="763404" y="2347690"/>
                  </a:cubicBezTo>
                  <a:close/>
                </a:path>
              </a:pathLst>
            </a:custGeom>
            <a:solidFill>
              <a:srgbClr val="F0B88F"/>
            </a:solidFill>
            <a:ln w="456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Graphic 106">
              <a:extLst>
                <a:ext uri="{FF2B5EF4-FFF2-40B4-BE49-F238E27FC236}">
                  <a16:creationId xmlns:a16="http://schemas.microsoft.com/office/drawing/2014/main" xmlns="" id="{BB55DCB9-1695-41A8-86E4-73E038FE1335}"/>
                </a:ext>
              </a:extLst>
            </p:cNvPr>
            <p:cNvSpPr/>
            <p:nvPr/>
          </p:nvSpPr>
          <p:spPr>
            <a:xfrm>
              <a:off x="9395737" y="3804131"/>
              <a:ext cx="438669" cy="313250"/>
            </a:xfrm>
            <a:custGeom>
              <a:avLst/>
              <a:gdLst>
                <a:gd name="connsiteX0" fmla="*/ 146118 w 370097"/>
                <a:gd name="connsiteY0" fmla="*/ 2633 h 264283"/>
                <a:gd name="connsiteX1" fmla="*/ 364018 w 370097"/>
                <a:gd name="connsiteY1" fmla="*/ 92188 h 264283"/>
                <a:gd name="connsiteX2" fmla="*/ 359677 w 370097"/>
                <a:gd name="connsiteY2" fmla="*/ 110373 h 264283"/>
                <a:gd name="connsiteX3" fmla="*/ 272636 w 370097"/>
                <a:gd name="connsiteY3" fmla="*/ 177218 h 264283"/>
                <a:gd name="connsiteX4" fmla="*/ 178375 w 370097"/>
                <a:gd name="connsiteY4" fmla="*/ 250598 h 264283"/>
                <a:gd name="connsiteX5" fmla="*/ 122632 w 370097"/>
                <a:gd name="connsiteY5" fmla="*/ 248999 h 264283"/>
                <a:gd name="connsiteX6" fmla="*/ 34495 w 370097"/>
                <a:gd name="connsiteY6" fmla="*/ 171827 h 264283"/>
                <a:gd name="connsiteX7" fmla="*/ 23026 w 370097"/>
                <a:gd name="connsiteY7" fmla="*/ 46314 h 264283"/>
                <a:gd name="connsiteX8" fmla="*/ 146118 w 370097"/>
                <a:gd name="connsiteY8" fmla="*/ 2633 h 264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0097" h="264283">
                  <a:moveTo>
                    <a:pt x="146118" y="2633"/>
                  </a:moveTo>
                  <a:cubicBezTo>
                    <a:pt x="186874" y="5695"/>
                    <a:pt x="327876" y="67058"/>
                    <a:pt x="364018" y="92188"/>
                  </a:cubicBezTo>
                  <a:cubicBezTo>
                    <a:pt x="377862" y="101828"/>
                    <a:pt x="364383" y="106626"/>
                    <a:pt x="359677" y="110373"/>
                  </a:cubicBezTo>
                  <a:cubicBezTo>
                    <a:pt x="331029" y="133127"/>
                    <a:pt x="301604" y="154876"/>
                    <a:pt x="272636" y="177218"/>
                  </a:cubicBezTo>
                  <a:cubicBezTo>
                    <a:pt x="241109" y="201526"/>
                    <a:pt x="209628" y="225925"/>
                    <a:pt x="178375" y="250598"/>
                  </a:cubicBezTo>
                  <a:cubicBezTo>
                    <a:pt x="154844" y="269149"/>
                    <a:pt x="145341" y="269057"/>
                    <a:pt x="122632" y="248999"/>
                  </a:cubicBezTo>
                  <a:cubicBezTo>
                    <a:pt x="112809" y="240318"/>
                    <a:pt x="43724" y="181148"/>
                    <a:pt x="34495" y="171827"/>
                  </a:cubicBezTo>
                  <a:cubicBezTo>
                    <a:pt x="4247" y="141260"/>
                    <a:pt x="-19421" y="88761"/>
                    <a:pt x="23026" y="46314"/>
                  </a:cubicBezTo>
                  <a:cubicBezTo>
                    <a:pt x="65427" y="3821"/>
                    <a:pt x="102803" y="-5408"/>
                    <a:pt x="146118" y="2633"/>
                  </a:cubicBezTo>
                  <a:close/>
                </a:path>
              </a:pathLst>
            </a:custGeom>
            <a:solidFill>
              <a:srgbClr val="FAEFE9"/>
            </a:solidFill>
            <a:ln w="456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Graphic 106">
              <a:extLst>
                <a:ext uri="{FF2B5EF4-FFF2-40B4-BE49-F238E27FC236}">
                  <a16:creationId xmlns:a16="http://schemas.microsoft.com/office/drawing/2014/main" xmlns="" id="{6C9D894E-A442-4D2D-B8E5-CA5B08EED4C3}"/>
                </a:ext>
              </a:extLst>
            </p:cNvPr>
            <p:cNvSpPr/>
            <p:nvPr/>
          </p:nvSpPr>
          <p:spPr>
            <a:xfrm rot="21318464">
              <a:off x="8864885" y="2813614"/>
              <a:ext cx="1569923" cy="137496"/>
            </a:xfrm>
            <a:custGeom>
              <a:avLst/>
              <a:gdLst>
                <a:gd name="connsiteX0" fmla="*/ 0 w 1324515"/>
                <a:gd name="connsiteY0" fmla="*/ 0 h 116003"/>
                <a:gd name="connsiteX1" fmla="*/ 1324515 w 1324515"/>
                <a:gd name="connsiteY1" fmla="*/ 0 h 116003"/>
                <a:gd name="connsiteX2" fmla="*/ 1324515 w 1324515"/>
                <a:gd name="connsiteY2" fmla="*/ 116004 h 116003"/>
                <a:gd name="connsiteX3" fmla="*/ 0 w 1324515"/>
                <a:gd name="connsiteY3" fmla="*/ 116004 h 116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24515" h="116003">
                  <a:moveTo>
                    <a:pt x="0" y="0"/>
                  </a:moveTo>
                  <a:lnTo>
                    <a:pt x="1324515" y="0"/>
                  </a:lnTo>
                  <a:lnTo>
                    <a:pt x="1324515" y="116004"/>
                  </a:lnTo>
                  <a:lnTo>
                    <a:pt x="0" y="116004"/>
                  </a:lnTo>
                  <a:close/>
                </a:path>
              </a:pathLst>
            </a:custGeom>
            <a:solidFill>
              <a:srgbClr val="FF0000">
                <a:alpha val="60000"/>
              </a:srgbClr>
            </a:solidFill>
            <a:ln w="456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084228DF-AF0B-47EB-96C9-68BA6E2BBD71}"/>
              </a:ext>
            </a:extLst>
          </p:cNvPr>
          <p:cNvGrpSpPr/>
          <p:nvPr/>
        </p:nvGrpSpPr>
        <p:grpSpPr>
          <a:xfrm>
            <a:off x="7162260" y="1996972"/>
            <a:ext cx="1633572" cy="2082195"/>
            <a:chOff x="7162260" y="1996972"/>
            <a:chExt cx="1633572" cy="2082195"/>
          </a:xfrm>
        </p:grpSpPr>
        <p:sp>
          <p:nvSpPr>
            <p:cNvPr id="54" name="Graphic 106">
              <a:extLst>
                <a:ext uri="{FF2B5EF4-FFF2-40B4-BE49-F238E27FC236}">
                  <a16:creationId xmlns:a16="http://schemas.microsoft.com/office/drawing/2014/main" xmlns="" id="{C9A09F9B-A7DE-4ED2-9172-20213959A7B7}"/>
                </a:ext>
              </a:extLst>
            </p:cNvPr>
            <p:cNvSpPr/>
            <p:nvPr/>
          </p:nvSpPr>
          <p:spPr>
            <a:xfrm rot="21118437">
              <a:off x="7162260" y="1996972"/>
              <a:ext cx="1633572" cy="2082195"/>
            </a:xfrm>
            <a:custGeom>
              <a:avLst/>
              <a:gdLst>
                <a:gd name="connsiteX0" fmla="*/ 0 w 3130142"/>
                <a:gd name="connsiteY0" fmla="*/ 0 h 3989762"/>
                <a:gd name="connsiteX1" fmla="*/ 3130143 w 3130142"/>
                <a:gd name="connsiteY1" fmla="*/ 0 h 3989762"/>
                <a:gd name="connsiteX2" fmla="*/ 3130143 w 3130142"/>
                <a:gd name="connsiteY2" fmla="*/ 3989763 h 3989762"/>
                <a:gd name="connsiteX3" fmla="*/ 0 w 3130142"/>
                <a:gd name="connsiteY3" fmla="*/ 3989763 h 3989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30142" h="3989762">
                  <a:moveTo>
                    <a:pt x="0" y="0"/>
                  </a:moveTo>
                  <a:lnTo>
                    <a:pt x="3130143" y="0"/>
                  </a:lnTo>
                  <a:lnTo>
                    <a:pt x="3130143" y="3989763"/>
                  </a:lnTo>
                  <a:lnTo>
                    <a:pt x="0" y="3989763"/>
                  </a:lnTo>
                  <a:close/>
                </a:path>
              </a:pathLst>
            </a:custGeom>
            <a:solidFill>
              <a:srgbClr val="D9D9D9"/>
            </a:solidFill>
            <a:ln w="456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Graphic 106">
              <a:extLst>
                <a:ext uri="{FF2B5EF4-FFF2-40B4-BE49-F238E27FC236}">
                  <a16:creationId xmlns:a16="http://schemas.microsoft.com/office/drawing/2014/main" xmlns="" id="{91A777EE-4157-462D-ABAD-8D81643B807F}"/>
                </a:ext>
              </a:extLst>
            </p:cNvPr>
            <p:cNvSpPr/>
            <p:nvPr/>
          </p:nvSpPr>
          <p:spPr>
            <a:xfrm>
              <a:off x="7379222" y="2557999"/>
              <a:ext cx="1246631" cy="1246631"/>
            </a:xfrm>
            <a:custGeom>
              <a:avLst/>
              <a:gdLst>
                <a:gd name="connsiteX0" fmla="*/ 1029691 w 1051760"/>
                <a:gd name="connsiteY0" fmla="*/ 914824 h 1051760"/>
                <a:gd name="connsiteX1" fmla="*/ 166864 w 1051760"/>
                <a:gd name="connsiteY1" fmla="*/ 1051440 h 1051760"/>
                <a:gd name="connsiteX2" fmla="*/ 136936 w 1051760"/>
                <a:gd name="connsiteY2" fmla="*/ 1029691 h 1051760"/>
                <a:gd name="connsiteX3" fmla="*/ 320 w 1051760"/>
                <a:gd name="connsiteY3" fmla="*/ 166864 h 1051760"/>
                <a:gd name="connsiteX4" fmla="*/ 22069 w 1051760"/>
                <a:gd name="connsiteY4" fmla="*/ 136936 h 1051760"/>
                <a:gd name="connsiteX5" fmla="*/ 884896 w 1051760"/>
                <a:gd name="connsiteY5" fmla="*/ 320 h 1051760"/>
                <a:gd name="connsiteX6" fmla="*/ 914824 w 1051760"/>
                <a:gd name="connsiteY6" fmla="*/ 22069 h 1051760"/>
                <a:gd name="connsiteX7" fmla="*/ 1051440 w 1051760"/>
                <a:gd name="connsiteY7" fmla="*/ 884896 h 1051760"/>
                <a:gd name="connsiteX8" fmla="*/ 1029691 w 1051760"/>
                <a:gd name="connsiteY8" fmla="*/ 914824 h 105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760" h="1051760">
                  <a:moveTo>
                    <a:pt x="1029691" y="914824"/>
                  </a:moveTo>
                  <a:lnTo>
                    <a:pt x="166864" y="1051440"/>
                  </a:lnTo>
                  <a:cubicBezTo>
                    <a:pt x="152608" y="1053679"/>
                    <a:pt x="139175" y="1043947"/>
                    <a:pt x="136936" y="1029691"/>
                  </a:cubicBezTo>
                  <a:lnTo>
                    <a:pt x="320" y="166864"/>
                  </a:lnTo>
                  <a:cubicBezTo>
                    <a:pt x="-1918" y="152608"/>
                    <a:pt x="7814" y="139175"/>
                    <a:pt x="22069" y="136936"/>
                  </a:cubicBezTo>
                  <a:lnTo>
                    <a:pt x="884896" y="320"/>
                  </a:lnTo>
                  <a:cubicBezTo>
                    <a:pt x="899152" y="-1918"/>
                    <a:pt x="912585" y="7814"/>
                    <a:pt x="914824" y="22069"/>
                  </a:cubicBezTo>
                  <a:lnTo>
                    <a:pt x="1051440" y="884896"/>
                  </a:lnTo>
                  <a:cubicBezTo>
                    <a:pt x="1053679" y="899152"/>
                    <a:pt x="1043946" y="912539"/>
                    <a:pt x="1029691" y="914824"/>
                  </a:cubicBezTo>
                  <a:close/>
                </a:path>
              </a:pathLst>
            </a:custGeom>
            <a:solidFill>
              <a:srgbClr val="FFFFFF"/>
            </a:solidFill>
            <a:ln w="456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xmlns="" id="{22759FCA-8194-43F1-B88B-6D900F968B45}"/>
                </a:ext>
              </a:extLst>
            </p:cNvPr>
            <p:cNvSpPr/>
            <p:nvPr/>
          </p:nvSpPr>
          <p:spPr>
            <a:xfrm rot="21357510">
              <a:off x="7499058" y="2693128"/>
              <a:ext cx="1006958" cy="1007485"/>
            </a:xfrm>
            <a:custGeom>
              <a:avLst/>
              <a:gdLst>
                <a:gd name="connsiteX0" fmla="*/ 410625 w 1006958"/>
                <a:gd name="connsiteY0" fmla="*/ 941944 h 1007485"/>
                <a:gd name="connsiteX1" fmla="*/ 411546 w 1006958"/>
                <a:gd name="connsiteY1" fmla="*/ 942648 h 1007485"/>
                <a:gd name="connsiteX2" fmla="*/ 414417 w 1006958"/>
                <a:gd name="connsiteY2" fmla="*/ 974872 h 1007485"/>
                <a:gd name="connsiteX3" fmla="*/ 411708 w 1006958"/>
                <a:gd name="connsiteY3" fmla="*/ 978121 h 1007485"/>
                <a:gd name="connsiteX4" fmla="*/ 380135 w 1006958"/>
                <a:gd name="connsiteY4" fmla="*/ 980937 h 1007485"/>
                <a:gd name="connsiteX5" fmla="*/ 376127 w 1006958"/>
                <a:gd name="connsiteY5" fmla="*/ 977579 h 1007485"/>
                <a:gd name="connsiteX6" fmla="*/ 373528 w 1006958"/>
                <a:gd name="connsiteY6" fmla="*/ 948227 h 1007485"/>
                <a:gd name="connsiteX7" fmla="*/ 376237 w 1006958"/>
                <a:gd name="connsiteY7" fmla="*/ 944977 h 1007485"/>
                <a:gd name="connsiteX8" fmla="*/ 891483 w 1006958"/>
                <a:gd name="connsiteY8" fmla="*/ 896887 h 1007485"/>
                <a:gd name="connsiteX9" fmla="*/ 894839 w 1006958"/>
                <a:gd name="connsiteY9" fmla="*/ 899648 h 1007485"/>
                <a:gd name="connsiteX10" fmla="*/ 897602 w 1006958"/>
                <a:gd name="connsiteY10" fmla="*/ 931059 h 1007485"/>
                <a:gd name="connsiteX11" fmla="*/ 894894 w 1006958"/>
                <a:gd name="connsiteY11" fmla="*/ 934308 h 1007485"/>
                <a:gd name="connsiteX12" fmla="*/ 864133 w 1006958"/>
                <a:gd name="connsiteY12" fmla="*/ 937016 h 1007485"/>
                <a:gd name="connsiteX13" fmla="*/ 860125 w 1006958"/>
                <a:gd name="connsiteY13" fmla="*/ 933658 h 1007485"/>
                <a:gd name="connsiteX14" fmla="*/ 857418 w 1006958"/>
                <a:gd name="connsiteY14" fmla="*/ 903278 h 1007485"/>
                <a:gd name="connsiteX15" fmla="*/ 860451 w 1006958"/>
                <a:gd name="connsiteY15" fmla="*/ 899648 h 1007485"/>
                <a:gd name="connsiteX16" fmla="*/ 1000878 w 1006958"/>
                <a:gd name="connsiteY16" fmla="*/ 887192 h 1007485"/>
                <a:gd name="connsiteX17" fmla="*/ 1004182 w 1006958"/>
                <a:gd name="connsiteY17" fmla="*/ 889954 h 1007485"/>
                <a:gd name="connsiteX18" fmla="*/ 1006944 w 1006958"/>
                <a:gd name="connsiteY18" fmla="*/ 921364 h 1007485"/>
                <a:gd name="connsiteX19" fmla="*/ 1004237 w 1006958"/>
                <a:gd name="connsiteY19" fmla="*/ 924613 h 1007485"/>
                <a:gd name="connsiteX20" fmla="*/ 973476 w 1006958"/>
                <a:gd name="connsiteY20" fmla="*/ 927322 h 1007485"/>
                <a:gd name="connsiteX21" fmla="*/ 969469 w 1006958"/>
                <a:gd name="connsiteY21" fmla="*/ 923964 h 1007485"/>
                <a:gd name="connsiteX22" fmla="*/ 966760 w 1006958"/>
                <a:gd name="connsiteY22" fmla="*/ 893204 h 1007485"/>
                <a:gd name="connsiteX23" fmla="*/ 969469 w 1006958"/>
                <a:gd name="connsiteY23" fmla="*/ 889954 h 1007485"/>
                <a:gd name="connsiteX24" fmla="*/ 590480 w 1006958"/>
                <a:gd name="connsiteY24" fmla="*/ 888979 h 1007485"/>
                <a:gd name="connsiteX25" fmla="*/ 593784 w 1006958"/>
                <a:gd name="connsiteY25" fmla="*/ 891686 h 1007485"/>
                <a:gd name="connsiteX26" fmla="*/ 597033 w 1006958"/>
                <a:gd name="connsiteY26" fmla="*/ 928568 h 1007485"/>
                <a:gd name="connsiteX27" fmla="*/ 597304 w 1006958"/>
                <a:gd name="connsiteY27" fmla="*/ 931599 h 1007485"/>
                <a:gd name="connsiteX28" fmla="*/ 599687 w 1006958"/>
                <a:gd name="connsiteY28" fmla="*/ 958408 h 1007485"/>
                <a:gd name="connsiteX29" fmla="*/ 596979 w 1006958"/>
                <a:gd name="connsiteY29" fmla="*/ 961657 h 1007485"/>
                <a:gd name="connsiteX30" fmla="*/ 492564 w 1006958"/>
                <a:gd name="connsiteY30" fmla="*/ 970918 h 1007485"/>
                <a:gd name="connsiteX31" fmla="*/ 488557 w 1006958"/>
                <a:gd name="connsiteY31" fmla="*/ 967560 h 1007485"/>
                <a:gd name="connsiteX32" fmla="*/ 485741 w 1006958"/>
                <a:gd name="connsiteY32" fmla="*/ 935770 h 1007485"/>
                <a:gd name="connsiteX33" fmla="*/ 486011 w 1006958"/>
                <a:gd name="connsiteY33" fmla="*/ 935444 h 1007485"/>
                <a:gd name="connsiteX34" fmla="*/ 559016 w 1006958"/>
                <a:gd name="connsiteY34" fmla="*/ 928947 h 1007485"/>
                <a:gd name="connsiteX35" fmla="*/ 555982 w 1006958"/>
                <a:gd name="connsiteY35" fmla="*/ 895044 h 1007485"/>
                <a:gd name="connsiteX36" fmla="*/ 558691 w 1006958"/>
                <a:gd name="connsiteY36" fmla="*/ 891795 h 1007485"/>
                <a:gd name="connsiteX37" fmla="*/ 471012 w 1006958"/>
                <a:gd name="connsiteY37" fmla="*/ 824154 h 1007485"/>
                <a:gd name="connsiteX38" fmla="*/ 476264 w 1006958"/>
                <a:gd name="connsiteY38" fmla="*/ 828540 h 1007485"/>
                <a:gd name="connsiteX39" fmla="*/ 479079 w 1006958"/>
                <a:gd name="connsiteY39" fmla="*/ 860439 h 1007485"/>
                <a:gd name="connsiteX40" fmla="*/ 513091 w 1006958"/>
                <a:gd name="connsiteY40" fmla="*/ 857405 h 1007485"/>
                <a:gd name="connsiteX41" fmla="*/ 516394 w 1006958"/>
                <a:gd name="connsiteY41" fmla="*/ 860167 h 1007485"/>
                <a:gd name="connsiteX42" fmla="*/ 519048 w 1006958"/>
                <a:gd name="connsiteY42" fmla="*/ 890008 h 1007485"/>
                <a:gd name="connsiteX43" fmla="*/ 516340 w 1006958"/>
                <a:gd name="connsiteY43" fmla="*/ 893258 h 1007485"/>
                <a:gd name="connsiteX44" fmla="*/ 482275 w 1006958"/>
                <a:gd name="connsiteY44" fmla="*/ 896290 h 1007485"/>
                <a:gd name="connsiteX45" fmla="*/ 485525 w 1006958"/>
                <a:gd name="connsiteY45" fmla="*/ 932792 h 1007485"/>
                <a:gd name="connsiteX46" fmla="*/ 483900 w 1006958"/>
                <a:gd name="connsiteY46" fmla="*/ 934742 h 1007485"/>
                <a:gd name="connsiteX47" fmla="*/ 413334 w 1006958"/>
                <a:gd name="connsiteY47" fmla="*/ 941024 h 1007485"/>
                <a:gd name="connsiteX48" fmla="*/ 411277 w 1006958"/>
                <a:gd name="connsiteY48" fmla="*/ 939291 h 1007485"/>
                <a:gd name="connsiteX49" fmla="*/ 408027 w 1006958"/>
                <a:gd name="connsiteY49" fmla="*/ 902843 h 1007485"/>
                <a:gd name="connsiteX50" fmla="*/ 373475 w 1006958"/>
                <a:gd name="connsiteY50" fmla="*/ 905930 h 1007485"/>
                <a:gd name="connsiteX51" fmla="*/ 369467 w 1006958"/>
                <a:gd name="connsiteY51" fmla="*/ 902572 h 1007485"/>
                <a:gd name="connsiteX52" fmla="*/ 366868 w 1006958"/>
                <a:gd name="connsiteY52" fmla="*/ 873436 h 1007485"/>
                <a:gd name="connsiteX53" fmla="*/ 369576 w 1006958"/>
                <a:gd name="connsiteY53" fmla="*/ 870186 h 1007485"/>
                <a:gd name="connsiteX54" fmla="*/ 404831 w 1006958"/>
                <a:gd name="connsiteY54" fmla="*/ 867045 h 1007485"/>
                <a:gd name="connsiteX55" fmla="*/ 402015 w 1006958"/>
                <a:gd name="connsiteY55" fmla="*/ 835092 h 1007485"/>
                <a:gd name="connsiteX56" fmla="*/ 406349 w 1006958"/>
                <a:gd name="connsiteY56" fmla="*/ 829894 h 1007485"/>
                <a:gd name="connsiteX57" fmla="*/ 246964 w 1006958"/>
                <a:gd name="connsiteY57" fmla="*/ 806281 h 1007485"/>
                <a:gd name="connsiteX58" fmla="*/ 248861 w 1006958"/>
                <a:gd name="connsiteY58" fmla="*/ 807852 h 1007485"/>
                <a:gd name="connsiteX59" fmla="*/ 258392 w 1006958"/>
                <a:gd name="connsiteY59" fmla="*/ 915408 h 1007485"/>
                <a:gd name="connsiteX60" fmla="*/ 256821 w 1006958"/>
                <a:gd name="connsiteY60" fmla="*/ 917303 h 1007485"/>
                <a:gd name="connsiteX61" fmla="*/ 149266 w 1006958"/>
                <a:gd name="connsiteY61" fmla="*/ 926834 h 1007485"/>
                <a:gd name="connsiteX62" fmla="*/ 147371 w 1006958"/>
                <a:gd name="connsiteY62" fmla="*/ 925264 h 1007485"/>
                <a:gd name="connsiteX63" fmla="*/ 137839 w 1006958"/>
                <a:gd name="connsiteY63" fmla="*/ 817709 h 1007485"/>
                <a:gd name="connsiteX64" fmla="*/ 139409 w 1006958"/>
                <a:gd name="connsiteY64" fmla="*/ 815813 h 1007485"/>
                <a:gd name="connsiteX65" fmla="*/ 280920 w 1006958"/>
                <a:gd name="connsiteY65" fmla="*/ 765664 h 1007485"/>
                <a:gd name="connsiteX66" fmla="*/ 98683 w 1006958"/>
                <a:gd name="connsiteY66" fmla="*/ 781857 h 1007485"/>
                <a:gd name="connsiteX67" fmla="*/ 97112 w 1006958"/>
                <a:gd name="connsiteY67" fmla="*/ 783753 h 1007485"/>
                <a:gd name="connsiteX68" fmla="*/ 113306 w 1006958"/>
                <a:gd name="connsiteY68" fmla="*/ 965990 h 1007485"/>
                <a:gd name="connsiteX69" fmla="*/ 115201 w 1006958"/>
                <a:gd name="connsiteY69" fmla="*/ 967560 h 1007485"/>
                <a:gd name="connsiteX70" fmla="*/ 297438 w 1006958"/>
                <a:gd name="connsiteY70" fmla="*/ 951367 h 1007485"/>
                <a:gd name="connsiteX71" fmla="*/ 299008 w 1006958"/>
                <a:gd name="connsiteY71" fmla="*/ 949472 h 1007485"/>
                <a:gd name="connsiteX72" fmla="*/ 282815 w 1006958"/>
                <a:gd name="connsiteY72" fmla="*/ 767235 h 1007485"/>
                <a:gd name="connsiteX73" fmla="*/ 280920 w 1006958"/>
                <a:gd name="connsiteY73" fmla="*/ 765664 h 1007485"/>
                <a:gd name="connsiteX74" fmla="*/ 314388 w 1006958"/>
                <a:gd name="connsiteY74" fmla="*/ 725697 h 1007485"/>
                <a:gd name="connsiteX75" fmla="*/ 316284 w 1006958"/>
                <a:gd name="connsiteY75" fmla="*/ 727268 h 1007485"/>
                <a:gd name="connsiteX76" fmla="*/ 338976 w 1006958"/>
                <a:gd name="connsiteY76" fmla="*/ 982887 h 1007485"/>
                <a:gd name="connsiteX77" fmla="*/ 337406 w 1006958"/>
                <a:gd name="connsiteY77" fmla="*/ 984783 h 1007485"/>
                <a:gd name="connsiteX78" fmla="*/ 81787 w 1006958"/>
                <a:gd name="connsiteY78" fmla="*/ 1007474 h 1007485"/>
                <a:gd name="connsiteX79" fmla="*/ 79891 w 1006958"/>
                <a:gd name="connsiteY79" fmla="*/ 1005903 h 1007485"/>
                <a:gd name="connsiteX80" fmla="*/ 57199 w 1006958"/>
                <a:gd name="connsiteY80" fmla="*/ 750284 h 1007485"/>
                <a:gd name="connsiteX81" fmla="*/ 58769 w 1006958"/>
                <a:gd name="connsiteY81" fmla="*/ 748389 h 1007485"/>
                <a:gd name="connsiteX82" fmla="*/ 757878 w 1006958"/>
                <a:gd name="connsiteY82" fmla="*/ 686272 h 1007485"/>
                <a:gd name="connsiteX83" fmla="*/ 760477 w 1006958"/>
                <a:gd name="connsiteY83" fmla="*/ 688654 h 1007485"/>
                <a:gd name="connsiteX84" fmla="*/ 763348 w 1006958"/>
                <a:gd name="connsiteY84" fmla="*/ 720715 h 1007485"/>
                <a:gd name="connsiteX85" fmla="*/ 761019 w 1006958"/>
                <a:gd name="connsiteY85" fmla="*/ 723424 h 1007485"/>
                <a:gd name="connsiteX86" fmla="*/ 728958 w 1006958"/>
                <a:gd name="connsiteY86" fmla="*/ 726240 h 1007485"/>
                <a:gd name="connsiteX87" fmla="*/ 726196 w 1006958"/>
                <a:gd name="connsiteY87" fmla="*/ 724019 h 1007485"/>
                <a:gd name="connsiteX88" fmla="*/ 723326 w 1006958"/>
                <a:gd name="connsiteY88" fmla="*/ 691633 h 1007485"/>
                <a:gd name="connsiteX89" fmla="*/ 725492 w 1006958"/>
                <a:gd name="connsiteY89" fmla="*/ 689142 h 1007485"/>
                <a:gd name="connsiteX90" fmla="*/ 757878 w 1006958"/>
                <a:gd name="connsiteY90" fmla="*/ 686272 h 1007485"/>
                <a:gd name="connsiteX91" fmla="*/ 385334 w 1006958"/>
                <a:gd name="connsiteY91" fmla="*/ 681668 h 1007485"/>
                <a:gd name="connsiteX92" fmla="*/ 388529 w 1006958"/>
                <a:gd name="connsiteY92" fmla="*/ 684375 h 1007485"/>
                <a:gd name="connsiteX93" fmla="*/ 394595 w 1006958"/>
                <a:gd name="connsiteY93" fmla="*/ 752504 h 1007485"/>
                <a:gd name="connsiteX94" fmla="*/ 391887 w 1006958"/>
                <a:gd name="connsiteY94" fmla="*/ 755754 h 1007485"/>
                <a:gd name="connsiteX95" fmla="*/ 361072 w 1006958"/>
                <a:gd name="connsiteY95" fmla="*/ 758516 h 1007485"/>
                <a:gd name="connsiteX96" fmla="*/ 357065 w 1006958"/>
                <a:gd name="connsiteY96" fmla="*/ 755158 h 1007485"/>
                <a:gd name="connsiteX97" fmla="*/ 350837 w 1006958"/>
                <a:gd name="connsiteY97" fmla="*/ 684755 h 1007485"/>
                <a:gd name="connsiteX98" fmla="*/ 460666 w 1006958"/>
                <a:gd name="connsiteY98" fmla="*/ 675006 h 1007485"/>
                <a:gd name="connsiteX99" fmla="*/ 461263 w 1006958"/>
                <a:gd name="connsiteY99" fmla="*/ 675493 h 1007485"/>
                <a:gd name="connsiteX100" fmla="*/ 464132 w 1006958"/>
                <a:gd name="connsiteY100" fmla="*/ 707988 h 1007485"/>
                <a:gd name="connsiteX101" fmla="*/ 461425 w 1006958"/>
                <a:gd name="connsiteY101" fmla="*/ 711237 h 1007485"/>
                <a:gd name="connsiteX102" fmla="*/ 432071 w 1006958"/>
                <a:gd name="connsiteY102" fmla="*/ 713836 h 1007485"/>
                <a:gd name="connsiteX103" fmla="*/ 428064 w 1006958"/>
                <a:gd name="connsiteY103" fmla="*/ 710479 h 1007485"/>
                <a:gd name="connsiteX104" fmla="*/ 425464 w 1006958"/>
                <a:gd name="connsiteY104" fmla="*/ 681126 h 1007485"/>
                <a:gd name="connsiteX105" fmla="*/ 428173 w 1006958"/>
                <a:gd name="connsiteY105" fmla="*/ 677877 h 1007485"/>
                <a:gd name="connsiteX106" fmla="*/ 791129 w 1006958"/>
                <a:gd name="connsiteY106" fmla="*/ 645600 h 1007485"/>
                <a:gd name="connsiteX107" fmla="*/ 685525 w 1006958"/>
                <a:gd name="connsiteY107" fmla="*/ 654969 h 1007485"/>
                <a:gd name="connsiteX108" fmla="*/ 682654 w 1006958"/>
                <a:gd name="connsiteY108" fmla="*/ 658435 h 1007485"/>
                <a:gd name="connsiteX109" fmla="*/ 691969 w 1006958"/>
                <a:gd name="connsiteY109" fmla="*/ 763715 h 1007485"/>
                <a:gd name="connsiteX110" fmla="*/ 695813 w 1006958"/>
                <a:gd name="connsiteY110" fmla="*/ 766911 h 1007485"/>
                <a:gd name="connsiteX111" fmla="*/ 801094 w 1006958"/>
                <a:gd name="connsiteY111" fmla="*/ 757542 h 1007485"/>
                <a:gd name="connsiteX112" fmla="*/ 803964 w 1006958"/>
                <a:gd name="connsiteY112" fmla="*/ 754075 h 1007485"/>
                <a:gd name="connsiteX113" fmla="*/ 794595 w 1006958"/>
                <a:gd name="connsiteY113" fmla="*/ 648470 h 1007485"/>
                <a:gd name="connsiteX114" fmla="*/ 791129 w 1006958"/>
                <a:gd name="connsiteY114" fmla="*/ 645600 h 1007485"/>
                <a:gd name="connsiteX115" fmla="*/ 530312 w 1006958"/>
                <a:gd name="connsiteY115" fmla="*/ 632764 h 1007485"/>
                <a:gd name="connsiteX116" fmla="*/ 530365 w 1006958"/>
                <a:gd name="connsiteY116" fmla="*/ 632819 h 1007485"/>
                <a:gd name="connsiteX117" fmla="*/ 530799 w 1006958"/>
                <a:gd name="connsiteY117" fmla="*/ 632764 h 1007485"/>
                <a:gd name="connsiteX118" fmla="*/ 534102 w 1006958"/>
                <a:gd name="connsiteY118" fmla="*/ 635526 h 1007485"/>
                <a:gd name="connsiteX119" fmla="*/ 537027 w 1006958"/>
                <a:gd name="connsiteY119" fmla="*/ 668183 h 1007485"/>
                <a:gd name="connsiteX120" fmla="*/ 570605 w 1006958"/>
                <a:gd name="connsiteY120" fmla="*/ 665204 h 1007485"/>
                <a:gd name="connsiteX121" fmla="*/ 573908 w 1006958"/>
                <a:gd name="connsiteY121" fmla="*/ 667966 h 1007485"/>
                <a:gd name="connsiteX122" fmla="*/ 579973 w 1006958"/>
                <a:gd name="connsiteY122" fmla="*/ 736095 h 1007485"/>
                <a:gd name="connsiteX123" fmla="*/ 577157 w 1006958"/>
                <a:gd name="connsiteY123" fmla="*/ 739400 h 1007485"/>
                <a:gd name="connsiteX124" fmla="*/ 541413 w 1006958"/>
                <a:gd name="connsiteY124" fmla="*/ 742594 h 1007485"/>
                <a:gd name="connsiteX125" fmla="*/ 542227 w 1006958"/>
                <a:gd name="connsiteY125" fmla="*/ 743298 h 1007485"/>
                <a:gd name="connsiteX126" fmla="*/ 545150 w 1006958"/>
                <a:gd name="connsiteY126" fmla="*/ 775955 h 1007485"/>
                <a:gd name="connsiteX127" fmla="*/ 542442 w 1006958"/>
                <a:gd name="connsiteY127" fmla="*/ 779204 h 1007485"/>
                <a:gd name="connsiteX128" fmla="*/ 438625 w 1006958"/>
                <a:gd name="connsiteY128" fmla="*/ 788411 h 1007485"/>
                <a:gd name="connsiteX129" fmla="*/ 434617 w 1006958"/>
                <a:gd name="connsiteY129" fmla="*/ 785053 h 1007485"/>
                <a:gd name="connsiteX130" fmla="*/ 431963 w 1006958"/>
                <a:gd name="connsiteY130" fmla="*/ 755321 h 1007485"/>
                <a:gd name="connsiteX131" fmla="*/ 434672 w 1006958"/>
                <a:gd name="connsiteY131" fmla="*/ 752071 h 1007485"/>
                <a:gd name="connsiteX132" fmla="*/ 506049 w 1006958"/>
                <a:gd name="connsiteY132" fmla="*/ 745735 h 1007485"/>
                <a:gd name="connsiteX133" fmla="*/ 499605 w 1006958"/>
                <a:gd name="connsiteY133" fmla="*/ 673165 h 1007485"/>
                <a:gd name="connsiteX134" fmla="*/ 500147 w 1006958"/>
                <a:gd name="connsiteY134" fmla="*/ 671865 h 1007485"/>
                <a:gd name="connsiteX135" fmla="*/ 462019 w 1006958"/>
                <a:gd name="connsiteY135" fmla="*/ 675224 h 1007485"/>
                <a:gd name="connsiteX136" fmla="*/ 461478 w 1006958"/>
                <a:gd name="connsiteY136" fmla="*/ 674736 h 1007485"/>
                <a:gd name="connsiteX137" fmla="*/ 458608 w 1006958"/>
                <a:gd name="connsiteY137" fmla="*/ 642187 h 1007485"/>
                <a:gd name="connsiteX138" fmla="*/ 461316 w 1006958"/>
                <a:gd name="connsiteY138" fmla="*/ 638938 h 1007485"/>
                <a:gd name="connsiteX139" fmla="*/ 529066 w 1006958"/>
                <a:gd name="connsiteY139" fmla="*/ 632927 h 1007485"/>
                <a:gd name="connsiteX140" fmla="*/ 530312 w 1006958"/>
                <a:gd name="connsiteY140" fmla="*/ 632764 h 1007485"/>
                <a:gd name="connsiteX141" fmla="*/ 602880 w 1006958"/>
                <a:gd name="connsiteY141" fmla="*/ 586786 h 1007485"/>
                <a:gd name="connsiteX142" fmla="*/ 602988 w 1006958"/>
                <a:gd name="connsiteY142" fmla="*/ 586841 h 1007485"/>
                <a:gd name="connsiteX143" fmla="*/ 606238 w 1006958"/>
                <a:gd name="connsiteY143" fmla="*/ 623666 h 1007485"/>
                <a:gd name="connsiteX144" fmla="*/ 603529 w 1006958"/>
                <a:gd name="connsiteY144" fmla="*/ 626916 h 1007485"/>
                <a:gd name="connsiteX145" fmla="*/ 572661 w 1006958"/>
                <a:gd name="connsiteY145" fmla="*/ 629624 h 1007485"/>
                <a:gd name="connsiteX146" fmla="*/ 568653 w 1006958"/>
                <a:gd name="connsiteY146" fmla="*/ 626266 h 1007485"/>
                <a:gd name="connsiteX147" fmla="*/ 565729 w 1006958"/>
                <a:gd name="connsiteY147" fmla="*/ 593068 h 1007485"/>
                <a:gd name="connsiteX148" fmla="*/ 568437 w 1006958"/>
                <a:gd name="connsiteY148" fmla="*/ 589819 h 1007485"/>
                <a:gd name="connsiteX149" fmla="*/ 786688 w 1006958"/>
                <a:gd name="connsiteY149" fmla="*/ 570322 h 1007485"/>
                <a:gd name="connsiteX150" fmla="*/ 789992 w 1006958"/>
                <a:gd name="connsiteY150" fmla="*/ 573084 h 1007485"/>
                <a:gd name="connsiteX151" fmla="*/ 793187 w 1006958"/>
                <a:gd name="connsiteY151" fmla="*/ 608827 h 1007485"/>
                <a:gd name="connsiteX152" fmla="*/ 826439 w 1006958"/>
                <a:gd name="connsiteY152" fmla="*/ 605903 h 1007485"/>
                <a:gd name="connsiteX153" fmla="*/ 829742 w 1006958"/>
                <a:gd name="connsiteY153" fmla="*/ 608665 h 1007485"/>
                <a:gd name="connsiteX154" fmla="*/ 835971 w 1006958"/>
                <a:gd name="connsiteY154" fmla="*/ 679068 h 1007485"/>
                <a:gd name="connsiteX155" fmla="*/ 871228 w 1006958"/>
                <a:gd name="connsiteY155" fmla="*/ 675927 h 1007485"/>
                <a:gd name="connsiteX156" fmla="*/ 868248 w 1006958"/>
                <a:gd name="connsiteY156" fmla="*/ 642296 h 1007485"/>
                <a:gd name="connsiteX157" fmla="*/ 870956 w 1006958"/>
                <a:gd name="connsiteY157" fmla="*/ 639047 h 1007485"/>
                <a:gd name="connsiteX158" fmla="*/ 907188 w 1006958"/>
                <a:gd name="connsiteY158" fmla="*/ 635852 h 1007485"/>
                <a:gd name="connsiteX159" fmla="*/ 904100 w 1006958"/>
                <a:gd name="connsiteY159" fmla="*/ 601083 h 1007485"/>
                <a:gd name="connsiteX160" fmla="*/ 906808 w 1006958"/>
                <a:gd name="connsiteY160" fmla="*/ 597834 h 1007485"/>
                <a:gd name="connsiteX161" fmla="*/ 937027 w 1006958"/>
                <a:gd name="connsiteY161" fmla="*/ 595180 h 1007485"/>
                <a:gd name="connsiteX162" fmla="*/ 940331 w 1006958"/>
                <a:gd name="connsiteY162" fmla="*/ 597942 h 1007485"/>
                <a:gd name="connsiteX163" fmla="*/ 943418 w 1006958"/>
                <a:gd name="connsiteY163" fmla="*/ 632548 h 1007485"/>
                <a:gd name="connsiteX164" fmla="*/ 943526 w 1006958"/>
                <a:gd name="connsiteY164" fmla="*/ 632440 h 1007485"/>
                <a:gd name="connsiteX165" fmla="*/ 978024 w 1006958"/>
                <a:gd name="connsiteY165" fmla="*/ 629407 h 1007485"/>
                <a:gd name="connsiteX166" fmla="*/ 981327 w 1006958"/>
                <a:gd name="connsiteY166" fmla="*/ 632169 h 1007485"/>
                <a:gd name="connsiteX167" fmla="*/ 993946 w 1006958"/>
                <a:gd name="connsiteY167" fmla="*/ 774655 h 1007485"/>
                <a:gd name="connsiteX168" fmla="*/ 991238 w 1006958"/>
                <a:gd name="connsiteY168" fmla="*/ 777904 h 1007485"/>
                <a:gd name="connsiteX169" fmla="*/ 960314 w 1006958"/>
                <a:gd name="connsiteY169" fmla="*/ 780667 h 1007485"/>
                <a:gd name="connsiteX170" fmla="*/ 956145 w 1006958"/>
                <a:gd name="connsiteY170" fmla="*/ 777147 h 1007485"/>
                <a:gd name="connsiteX171" fmla="*/ 953166 w 1006958"/>
                <a:gd name="connsiteY171" fmla="*/ 743299 h 1007485"/>
                <a:gd name="connsiteX172" fmla="*/ 920673 w 1006958"/>
                <a:gd name="connsiteY172" fmla="*/ 746168 h 1007485"/>
                <a:gd name="connsiteX173" fmla="*/ 916665 w 1006958"/>
                <a:gd name="connsiteY173" fmla="*/ 742811 h 1007485"/>
                <a:gd name="connsiteX174" fmla="*/ 910491 w 1006958"/>
                <a:gd name="connsiteY174" fmla="*/ 673220 h 1007485"/>
                <a:gd name="connsiteX175" fmla="*/ 872581 w 1006958"/>
                <a:gd name="connsiteY175" fmla="*/ 676578 h 1007485"/>
                <a:gd name="connsiteX176" fmla="*/ 875776 w 1006958"/>
                <a:gd name="connsiteY176" fmla="*/ 712429 h 1007485"/>
                <a:gd name="connsiteX177" fmla="*/ 875073 w 1006958"/>
                <a:gd name="connsiteY177" fmla="*/ 713241 h 1007485"/>
                <a:gd name="connsiteX178" fmla="*/ 839274 w 1006958"/>
                <a:gd name="connsiteY178" fmla="*/ 716437 h 1007485"/>
                <a:gd name="connsiteX179" fmla="*/ 842470 w 1006958"/>
                <a:gd name="connsiteY179" fmla="*/ 752342 h 1007485"/>
                <a:gd name="connsiteX180" fmla="*/ 876751 w 1006958"/>
                <a:gd name="connsiteY180" fmla="*/ 749309 h 1007485"/>
                <a:gd name="connsiteX181" fmla="*/ 880054 w 1006958"/>
                <a:gd name="connsiteY181" fmla="*/ 752072 h 1007485"/>
                <a:gd name="connsiteX182" fmla="*/ 883087 w 1006958"/>
                <a:gd name="connsiteY182" fmla="*/ 786461 h 1007485"/>
                <a:gd name="connsiteX183" fmla="*/ 953437 w 1006958"/>
                <a:gd name="connsiteY183" fmla="*/ 780341 h 1007485"/>
                <a:gd name="connsiteX184" fmla="*/ 956741 w 1006958"/>
                <a:gd name="connsiteY184" fmla="*/ 783104 h 1007485"/>
                <a:gd name="connsiteX185" fmla="*/ 959719 w 1006958"/>
                <a:gd name="connsiteY185" fmla="*/ 816898 h 1007485"/>
                <a:gd name="connsiteX186" fmla="*/ 994270 w 1006958"/>
                <a:gd name="connsiteY186" fmla="*/ 813810 h 1007485"/>
                <a:gd name="connsiteX187" fmla="*/ 997575 w 1006958"/>
                <a:gd name="connsiteY187" fmla="*/ 816573 h 1007485"/>
                <a:gd name="connsiteX188" fmla="*/ 1000336 w 1006958"/>
                <a:gd name="connsiteY188" fmla="*/ 847983 h 1007485"/>
                <a:gd name="connsiteX189" fmla="*/ 997629 w 1006958"/>
                <a:gd name="connsiteY189" fmla="*/ 851233 h 1007485"/>
                <a:gd name="connsiteX190" fmla="*/ 929120 w 1006958"/>
                <a:gd name="connsiteY190" fmla="*/ 857298 h 1007485"/>
                <a:gd name="connsiteX191" fmla="*/ 925112 w 1006958"/>
                <a:gd name="connsiteY191" fmla="*/ 853940 h 1007485"/>
                <a:gd name="connsiteX192" fmla="*/ 922188 w 1006958"/>
                <a:gd name="connsiteY192" fmla="*/ 820851 h 1007485"/>
                <a:gd name="connsiteX193" fmla="*/ 849077 w 1006958"/>
                <a:gd name="connsiteY193" fmla="*/ 827349 h 1007485"/>
                <a:gd name="connsiteX194" fmla="*/ 855685 w 1006958"/>
                <a:gd name="connsiteY194" fmla="*/ 901815 h 1007485"/>
                <a:gd name="connsiteX195" fmla="*/ 781814 w 1006958"/>
                <a:gd name="connsiteY195" fmla="*/ 908368 h 1007485"/>
                <a:gd name="connsiteX196" fmla="*/ 781056 w 1006958"/>
                <a:gd name="connsiteY196" fmla="*/ 909288 h 1007485"/>
                <a:gd name="connsiteX197" fmla="*/ 784252 w 1006958"/>
                <a:gd name="connsiteY197" fmla="*/ 944978 h 1007485"/>
                <a:gd name="connsiteX198" fmla="*/ 675885 w 1006958"/>
                <a:gd name="connsiteY198" fmla="*/ 954618 h 1007485"/>
                <a:gd name="connsiteX199" fmla="*/ 671877 w 1006958"/>
                <a:gd name="connsiteY199" fmla="*/ 951260 h 1007485"/>
                <a:gd name="connsiteX200" fmla="*/ 665648 w 1006958"/>
                <a:gd name="connsiteY200" fmla="*/ 880910 h 1007485"/>
                <a:gd name="connsiteX201" fmla="*/ 702096 w 1006958"/>
                <a:gd name="connsiteY201" fmla="*/ 877661 h 1007485"/>
                <a:gd name="connsiteX202" fmla="*/ 705182 w 1006958"/>
                <a:gd name="connsiteY202" fmla="*/ 912484 h 1007485"/>
                <a:gd name="connsiteX203" fmla="*/ 709191 w 1006958"/>
                <a:gd name="connsiteY203" fmla="*/ 915841 h 1007485"/>
                <a:gd name="connsiteX204" fmla="*/ 777048 w 1006958"/>
                <a:gd name="connsiteY204" fmla="*/ 909829 h 1007485"/>
                <a:gd name="connsiteX205" fmla="*/ 779757 w 1006958"/>
                <a:gd name="connsiteY205" fmla="*/ 906581 h 1007485"/>
                <a:gd name="connsiteX206" fmla="*/ 776723 w 1006958"/>
                <a:gd name="connsiteY206" fmla="*/ 872516 h 1007485"/>
                <a:gd name="connsiteX207" fmla="*/ 811384 w 1006958"/>
                <a:gd name="connsiteY207" fmla="*/ 869429 h 1007485"/>
                <a:gd name="connsiteX208" fmla="*/ 814092 w 1006958"/>
                <a:gd name="connsiteY208" fmla="*/ 866179 h 1007485"/>
                <a:gd name="connsiteX209" fmla="*/ 811275 w 1006958"/>
                <a:gd name="connsiteY209" fmla="*/ 834715 h 1007485"/>
                <a:gd name="connsiteX210" fmla="*/ 807972 w 1006958"/>
                <a:gd name="connsiteY210" fmla="*/ 831953 h 1007485"/>
                <a:gd name="connsiteX211" fmla="*/ 773529 w 1006958"/>
                <a:gd name="connsiteY211" fmla="*/ 834985 h 1007485"/>
                <a:gd name="connsiteX212" fmla="*/ 770387 w 1006958"/>
                <a:gd name="connsiteY212" fmla="*/ 799459 h 1007485"/>
                <a:gd name="connsiteX213" fmla="*/ 767084 w 1006958"/>
                <a:gd name="connsiteY213" fmla="*/ 796697 h 1007485"/>
                <a:gd name="connsiteX214" fmla="*/ 735619 w 1006958"/>
                <a:gd name="connsiteY214" fmla="*/ 799513 h 1007485"/>
                <a:gd name="connsiteX215" fmla="*/ 732910 w 1006958"/>
                <a:gd name="connsiteY215" fmla="*/ 802762 h 1007485"/>
                <a:gd name="connsiteX216" fmla="*/ 736052 w 1006958"/>
                <a:gd name="connsiteY216" fmla="*/ 838343 h 1007485"/>
                <a:gd name="connsiteX217" fmla="*/ 699767 w 1006958"/>
                <a:gd name="connsiteY217" fmla="*/ 841538 h 1007485"/>
                <a:gd name="connsiteX218" fmla="*/ 696626 w 1006958"/>
                <a:gd name="connsiteY218" fmla="*/ 806012 h 1007485"/>
                <a:gd name="connsiteX219" fmla="*/ 693322 w 1006958"/>
                <a:gd name="connsiteY219" fmla="*/ 803250 h 1007485"/>
                <a:gd name="connsiteX220" fmla="*/ 661858 w 1006958"/>
                <a:gd name="connsiteY220" fmla="*/ 806066 h 1007485"/>
                <a:gd name="connsiteX221" fmla="*/ 659150 w 1006958"/>
                <a:gd name="connsiteY221" fmla="*/ 809315 h 1007485"/>
                <a:gd name="connsiteX222" fmla="*/ 665486 w 1006958"/>
                <a:gd name="connsiteY222" fmla="*/ 880802 h 1007485"/>
                <a:gd name="connsiteX223" fmla="*/ 633046 w 1006958"/>
                <a:gd name="connsiteY223" fmla="*/ 883673 h 1007485"/>
                <a:gd name="connsiteX224" fmla="*/ 629039 w 1006958"/>
                <a:gd name="connsiteY224" fmla="*/ 880315 h 1007485"/>
                <a:gd name="connsiteX225" fmla="*/ 622864 w 1006958"/>
                <a:gd name="connsiteY225" fmla="*/ 810561 h 1007485"/>
                <a:gd name="connsiteX226" fmla="*/ 587283 w 1006958"/>
                <a:gd name="connsiteY226" fmla="*/ 813702 h 1007485"/>
                <a:gd name="connsiteX227" fmla="*/ 586797 w 1006958"/>
                <a:gd name="connsiteY227" fmla="*/ 813268 h 1007485"/>
                <a:gd name="connsiteX228" fmla="*/ 589830 w 1006958"/>
                <a:gd name="connsiteY228" fmla="*/ 847441 h 1007485"/>
                <a:gd name="connsiteX229" fmla="*/ 587121 w 1006958"/>
                <a:gd name="connsiteY229" fmla="*/ 850691 h 1007485"/>
                <a:gd name="connsiteX230" fmla="*/ 555819 w 1006958"/>
                <a:gd name="connsiteY230" fmla="*/ 853453 h 1007485"/>
                <a:gd name="connsiteX231" fmla="*/ 551811 w 1006958"/>
                <a:gd name="connsiteY231" fmla="*/ 850095 h 1007485"/>
                <a:gd name="connsiteX232" fmla="*/ 545800 w 1006958"/>
                <a:gd name="connsiteY232" fmla="*/ 782562 h 1007485"/>
                <a:gd name="connsiteX233" fmla="*/ 548509 w 1006958"/>
                <a:gd name="connsiteY233" fmla="*/ 779312 h 1007485"/>
                <a:gd name="connsiteX234" fmla="*/ 583493 w 1006958"/>
                <a:gd name="connsiteY234" fmla="*/ 776226 h 1007485"/>
                <a:gd name="connsiteX235" fmla="*/ 580352 w 1006958"/>
                <a:gd name="connsiteY235" fmla="*/ 740645 h 1007485"/>
                <a:gd name="connsiteX236" fmla="*/ 581598 w 1006958"/>
                <a:gd name="connsiteY236" fmla="*/ 739182 h 1007485"/>
                <a:gd name="connsiteX237" fmla="*/ 652543 w 1006958"/>
                <a:gd name="connsiteY237" fmla="*/ 732900 h 1007485"/>
                <a:gd name="connsiteX238" fmla="*/ 649239 w 1006958"/>
                <a:gd name="connsiteY238" fmla="*/ 695858 h 1007485"/>
                <a:gd name="connsiteX239" fmla="*/ 617017 w 1006958"/>
                <a:gd name="connsiteY239" fmla="*/ 698727 h 1007485"/>
                <a:gd name="connsiteX240" fmla="*/ 613009 w 1006958"/>
                <a:gd name="connsiteY240" fmla="*/ 695369 h 1007485"/>
                <a:gd name="connsiteX241" fmla="*/ 610300 w 1006958"/>
                <a:gd name="connsiteY241" fmla="*/ 664609 h 1007485"/>
                <a:gd name="connsiteX242" fmla="*/ 613009 w 1006958"/>
                <a:gd name="connsiteY242" fmla="*/ 661359 h 1007485"/>
                <a:gd name="connsiteX243" fmla="*/ 645936 w 1006958"/>
                <a:gd name="connsiteY243" fmla="*/ 658435 h 1007485"/>
                <a:gd name="connsiteX244" fmla="*/ 642957 w 1006958"/>
                <a:gd name="connsiteY244" fmla="*/ 625128 h 1007485"/>
                <a:gd name="connsiteX245" fmla="*/ 645665 w 1006958"/>
                <a:gd name="connsiteY245" fmla="*/ 621880 h 1007485"/>
                <a:gd name="connsiteX246" fmla="*/ 716502 w 1006958"/>
                <a:gd name="connsiteY246" fmla="*/ 615598 h 1007485"/>
                <a:gd name="connsiteX247" fmla="*/ 713307 w 1006958"/>
                <a:gd name="connsiteY247" fmla="*/ 579854 h 1007485"/>
                <a:gd name="connsiteX248" fmla="*/ 716015 w 1006958"/>
                <a:gd name="connsiteY248" fmla="*/ 576604 h 1007485"/>
                <a:gd name="connsiteX249" fmla="*/ 191291 w 1006958"/>
                <a:gd name="connsiteY249" fmla="*/ 587435 h 1007485"/>
                <a:gd name="connsiteX250" fmla="*/ 191615 w 1006958"/>
                <a:gd name="connsiteY250" fmla="*/ 589060 h 1007485"/>
                <a:gd name="connsiteX251" fmla="*/ 194541 w 1006958"/>
                <a:gd name="connsiteY251" fmla="*/ 622095 h 1007485"/>
                <a:gd name="connsiteX252" fmla="*/ 194107 w 1006958"/>
                <a:gd name="connsiteY252" fmla="*/ 624099 h 1007485"/>
                <a:gd name="connsiteX253" fmla="*/ 190858 w 1006958"/>
                <a:gd name="connsiteY253" fmla="*/ 587490 h 1007485"/>
                <a:gd name="connsiteX254" fmla="*/ 157822 w 1006958"/>
                <a:gd name="connsiteY254" fmla="*/ 590414 h 1007485"/>
                <a:gd name="connsiteX255" fmla="*/ 156089 w 1006958"/>
                <a:gd name="connsiteY255" fmla="*/ 592471 h 1007485"/>
                <a:gd name="connsiteX256" fmla="*/ 159177 w 1006958"/>
                <a:gd name="connsiteY256" fmla="*/ 627565 h 1007485"/>
                <a:gd name="connsiteX257" fmla="*/ 194269 w 1006958"/>
                <a:gd name="connsiteY257" fmla="*/ 624479 h 1007485"/>
                <a:gd name="connsiteX258" fmla="*/ 196003 w 1006958"/>
                <a:gd name="connsiteY258" fmla="*/ 622420 h 1007485"/>
                <a:gd name="connsiteX259" fmla="*/ 193078 w 1006958"/>
                <a:gd name="connsiteY259" fmla="*/ 589114 h 1007485"/>
                <a:gd name="connsiteX260" fmla="*/ 191291 w 1006958"/>
                <a:gd name="connsiteY260" fmla="*/ 587435 h 1007485"/>
                <a:gd name="connsiteX261" fmla="*/ 896518 w 1006958"/>
                <a:gd name="connsiteY261" fmla="*/ 523801 h 1007485"/>
                <a:gd name="connsiteX262" fmla="*/ 897385 w 1006958"/>
                <a:gd name="connsiteY262" fmla="*/ 524560 h 1007485"/>
                <a:gd name="connsiteX263" fmla="*/ 900363 w 1006958"/>
                <a:gd name="connsiteY263" fmla="*/ 558191 h 1007485"/>
                <a:gd name="connsiteX264" fmla="*/ 897656 w 1006958"/>
                <a:gd name="connsiteY264" fmla="*/ 561440 h 1007485"/>
                <a:gd name="connsiteX265" fmla="*/ 828227 w 1006958"/>
                <a:gd name="connsiteY265" fmla="*/ 567614 h 1007485"/>
                <a:gd name="connsiteX266" fmla="*/ 824490 w 1006958"/>
                <a:gd name="connsiteY266" fmla="*/ 564473 h 1007485"/>
                <a:gd name="connsiteX267" fmla="*/ 821727 w 1006958"/>
                <a:gd name="connsiteY267" fmla="*/ 533441 h 1007485"/>
                <a:gd name="connsiteX268" fmla="*/ 824436 w 1006958"/>
                <a:gd name="connsiteY268" fmla="*/ 530191 h 1007485"/>
                <a:gd name="connsiteX269" fmla="*/ 557119 w 1006958"/>
                <a:gd name="connsiteY269" fmla="*/ 516436 h 1007485"/>
                <a:gd name="connsiteX270" fmla="*/ 560423 w 1006958"/>
                <a:gd name="connsiteY270" fmla="*/ 519197 h 1007485"/>
                <a:gd name="connsiteX271" fmla="*/ 563076 w 1006958"/>
                <a:gd name="connsiteY271" fmla="*/ 549255 h 1007485"/>
                <a:gd name="connsiteX272" fmla="*/ 560369 w 1006958"/>
                <a:gd name="connsiteY272" fmla="*/ 552504 h 1007485"/>
                <a:gd name="connsiteX273" fmla="*/ 529553 w 1006958"/>
                <a:gd name="connsiteY273" fmla="*/ 555212 h 1007485"/>
                <a:gd name="connsiteX274" fmla="*/ 525546 w 1006958"/>
                <a:gd name="connsiteY274" fmla="*/ 551854 h 1007485"/>
                <a:gd name="connsiteX275" fmla="*/ 522947 w 1006958"/>
                <a:gd name="connsiteY275" fmla="*/ 522501 h 1007485"/>
                <a:gd name="connsiteX276" fmla="*/ 525655 w 1006958"/>
                <a:gd name="connsiteY276" fmla="*/ 519252 h 1007485"/>
                <a:gd name="connsiteX277" fmla="*/ 961345 w 1006958"/>
                <a:gd name="connsiteY277" fmla="*/ 443758 h 1007485"/>
                <a:gd name="connsiteX278" fmla="*/ 964649 w 1006958"/>
                <a:gd name="connsiteY278" fmla="*/ 446520 h 1007485"/>
                <a:gd name="connsiteX279" fmla="*/ 973909 w 1006958"/>
                <a:gd name="connsiteY279" fmla="*/ 550826 h 1007485"/>
                <a:gd name="connsiteX280" fmla="*/ 971201 w 1006958"/>
                <a:gd name="connsiteY280" fmla="*/ 554075 h 1007485"/>
                <a:gd name="connsiteX281" fmla="*/ 936702 w 1006958"/>
                <a:gd name="connsiteY281" fmla="*/ 557108 h 1007485"/>
                <a:gd name="connsiteX282" fmla="*/ 933507 w 1006958"/>
                <a:gd name="connsiteY282" fmla="*/ 521040 h 1007485"/>
                <a:gd name="connsiteX283" fmla="*/ 897385 w 1006958"/>
                <a:gd name="connsiteY283" fmla="*/ 524236 h 1007485"/>
                <a:gd name="connsiteX284" fmla="*/ 894352 w 1006958"/>
                <a:gd name="connsiteY284" fmla="*/ 489791 h 1007485"/>
                <a:gd name="connsiteX285" fmla="*/ 897061 w 1006958"/>
                <a:gd name="connsiteY285" fmla="*/ 486542 h 1007485"/>
                <a:gd name="connsiteX286" fmla="*/ 930203 w 1006958"/>
                <a:gd name="connsiteY286" fmla="*/ 483617 h 1007485"/>
                <a:gd name="connsiteX287" fmla="*/ 927225 w 1006958"/>
                <a:gd name="connsiteY287" fmla="*/ 449770 h 1007485"/>
                <a:gd name="connsiteX288" fmla="*/ 929933 w 1006958"/>
                <a:gd name="connsiteY288" fmla="*/ 446520 h 1007485"/>
                <a:gd name="connsiteX289" fmla="*/ 145042 w 1006958"/>
                <a:gd name="connsiteY289" fmla="*/ 477984 h 1007485"/>
                <a:gd name="connsiteX290" fmla="*/ 147100 w 1006958"/>
                <a:gd name="connsiteY290" fmla="*/ 479717 h 1007485"/>
                <a:gd name="connsiteX291" fmla="*/ 150188 w 1006958"/>
                <a:gd name="connsiteY291" fmla="*/ 514487 h 1007485"/>
                <a:gd name="connsiteX292" fmla="*/ 148454 w 1006958"/>
                <a:gd name="connsiteY292" fmla="*/ 516544 h 1007485"/>
                <a:gd name="connsiteX293" fmla="*/ 113685 w 1006958"/>
                <a:gd name="connsiteY293" fmla="*/ 519631 h 1007485"/>
                <a:gd name="connsiteX294" fmla="*/ 111628 w 1006958"/>
                <a:gd name="connsiteY294" fmla="*/ 517898 h 1007485"/>
                <a:gd name="connsiteX295" fmla="*/ 108540 w 1006958"/>
                <a:gd name="connsiteY295" fmla="*/ 483130 h 1007485"/>
                <a:gd name="connsiteX296" fmla="*/ 110273 w 1006958"/>
                <a:gd name="connsiteY296" fmla="*/ 481072 h 1007485"/>
                <a:gd name="connsiteX297" fmla="*/ 477509 w 1006958"/>
                <a:gd name="connsiteY297" fmla="*/ 449825 h 1007485"/>
                <a:gd name="connsiteX298" fmla="*/ 479620 w 1006958"/>
                <a:gd name="connsiteY298" fmla="*/ 451558 h 1007485"/>
                <a:gd name="connsiteX299" fmla="*/ 485795 w 1006958"/>
                <a:gd name="connsiteY299" fmla="*/ 520878 h 1007485"/>
                <a:gd name="connsiteX300" fmla="*/ 484063 w 1006958"/>
                <a:gd name="connsiteY300" fmla="*/ 522935 h 1007485"/>
                <a:gd name="connsiteX301" fmla="*/ 449347 w 1006958"/>
                <a:gd name="connsiteY301" fmla="*/ 526023 h 1007485"/>
                <a:gd name="connsiteX302" fmla="*/ 452759 w 1006958"/>
                <a:gd name="connsiteY302" fmla="*/ 564203 h 1007485"/>
                <a:gd name="connsiteX303" fmla="*/ 452759 w 1006958"/>
                <a:gd name="connsiteY303" fmla="*/ 564258 h 1007485"/>
                <a:gd name="connsiteX304" fmla="*/ 485848 w 1006958"/>
                <a:gd name="connsiteY304" fmla="*/ 561332 h 1007485"/>
                <a:gd name="connsiteX305" fmla="*/ 487907 w 1006958"/>
                <a:gd name="connsiteY305" fmla="*/ 563065 h 1007485"/>
                <a:gd name="connsiteX306" fmla="*/ 490831 w 1006958"/>
                <a:gd name="connsiteY306" fmla="*/ 595939 h 1007485"/>
                <a:gd name="connsiteX307" fmla="*/ 489098 w 1006958"/>
                <a:gd name="connsiteY307" fmla="*/ 598051 h 1007485"/>
                <a:gd name="connsiteX308" fmla="*/ 382627 w 1006958"/>
                <a:gd name="connsiteY308" fmla="*/ 607474 h 1007485"/>
                <a:gd name="connsiteX309" fmla="*/ 380569 w 1006958"/>
                <a:gd name="connsiteY309" fmla="*/ 605741 h 1007485"/>
                <a:gd name="connsiteX310" fmla="*/ 377319 w 1006958"/>
                <a:gd name="connsiteY310" fmla="*/ 570918 h 1007485"/>
                <a:gd name="connsiteX311" fmla="*/ 415175 w 1006958"/>
                <a:gd name="connsiteY311" fmla="*/ 567561 h 1007485"/>
                <a:gd name="connsiteX312" fmla="*/ 411763 w 1006958"/>
                <a:gd name="connsiteY312" fmla="*/ 529164 h 1007485"/>
                <a:gd name="connsiteX313" fmla="*/ 413495 w 1006958"/>
                <a:gd name="connsiteY313" fmla="*/ 527106 h 1007485"/>
                <a:gd name="connsiteX314" fmla="*/ 447181 w 1006958"/>
                <a:gd name="connsiteY314" fmla="*/ 524128 h 1007485"/>
                <a:gd name="connsiteX315" fmla="*/ 448264 w 1006958"/>
                <a:gd name="connsiteY315" fmla="*/ 524398 h 1007485"/>
                <a:gd name="connsiteX316" fmla="*/ 442090 w 1006958"/>
                <a:gd name="connsiteY316" fmla="*/ 454861 h 1007485"/>
                <a:gd name="connsiteX317" fmla="*/ 443824 w 1006958"/>
                <a:gd name="connsiteY317" fmla="*/ 452804 h 1007485"/>
                <a:gd name="connsiteX318" fmla="*/ 695978 w 1006958"/>
                <a:gd name="connsiteY318" fmla="*/ 393772 h 1007485"/>
                <a:gd name="connsiteX319" fmla="*/ 626115 w 1006958"/>
                <a:gd name="connsiteY319" fmla="*/ 399946 h 1007485"/>
                <a:gd name="connsiteX320" fmla="*/ 623407 w 1006958"/>
                <a:gd name="connsiteY320" fmla="*/ 403195 h 1007485"/>
                <a:gd name="connsiteX321" fmla="*/ 626332 w 1006958"/>
                <a:gd name="connsiteY321" fmla="*/ 436177 h 1007485"/>
                <a:gd name="connsiteX322" fmla="*/ 626656 w 1006958"/>
                <a:gd name="connsiteY322" fmla="*/ 436448 h 1007485"/>
                <a:gd name="connsiteX323" fmla="*/ 593296 w 1006958"/>
                <a:gd name="connsiteY323" fmla="*/ 439425 h 1007485"/>
                <a:gd name="connsiteX324" fmla="*/ 590589 w 1006958"/>
                <a:gd name="connsiteY324" fmla="*/ 442675 h 1007485"/>
                <a:gd name="connsiteX325" fmla="*/ 593512 w 1006958"/>
                <a:gd name="connsiteY325" fmla="*/ 475548 h 1007485"/>
                <a:gd name="connsiteX326" fmla="*/ 593784 w 1006958"/>
                <a:gd name="connsiteY326" fmla="*/ 475765 h 1007485"/>
                <a:gd name="connsiteX327" fmla="*/ 665163 w 1006958"/>
                <a:gd name="connsiteY327" fmla="*/ 469428 h 1007485"/>
                <a:gd name="connsiteX328" fmla="*/ 667870 w 1006958"/>
                <a:gd name="connsiteY328" fmla="*/ 466179 h 1007485"/>
                <a:gd name="connsiteX329" fmla="*/ 664946 w 1006958"/>
                <a:gd name="connsiteY329" fmla="*/ 433360 h 1007485"/>
                <a:gd name="connsiteX330" fmla="*/ 664729 w 1006958"/>
                <a:gd name="connsiteY330" fmla="*/ 433143 h 1007485"/>
                <a:gd name="connsiteX331" fmla="*/ 699281 w 1006958"/>
                <a:gd name="connsiteY331" fmla="*/ 430057 h 1007485"/>
                <a:gd name="connsiteX332" fmla="*/ 701988 w 1006958"/>
                <a:gd name="connsiteY332" fmla="*/ 426808 h 1007485"/>
                <a:gd name="connsiteX333" fmla="*/ 699281 w 1006958"/>
                <a:gd name="connsiteY333" fmla="*/ 396534 h 1007485"/>
                <a:gd name="connsiteX334" fmla="*/ 695978 w 1006958"/>
                <a:gd name="connsiteY334" fmla="*/ 393772 h 1007485"/>
                <a:gd name="connsiteX335" fmla="*/ 286227 w 1006958"/>
                <a:gd name="connsiteY335" fmla="*/ 392038 h 1007485"/>
                <a:gd name="connsiteX336" fmla="*/ 250376 w 1006958"/>
                <a:gd name="connsiteY336" fmla="*/ 395234 h 1007485"/>
                <a:gd name="connsiteX337" fmla="*/ 253572 w 1006958"/>
                <a:gd name="connsiteY337" fmla="*/ 431086 h 1007485"/>
                <a:gd name="connsiteX338" fmla="*/ 255629 w 1006958"/>
                <a:gd name="connsiteY338" fmla="*/ 432819 h 1007485"/>
                <a:gd name="connsiteX339" fmla="*/ 289530 w 1006958"/>
                <a:gd name="connsiteY339" fmla="*/ 429786 h 1007485"/>
                <a:gd name="connsiteX340" fmla="*/ 291264 w 1006958"/>
                <a:gd name="connsiteY340" fmla="*/ 427674 h 1007485"/>
                <a:gd name="connsiteX341" fmla="*/ 288285 w 1006958"/>
                <a:gd name="connsiteY341" fmla="*/ 393771 h 1007485"/>
                <a:gd name="connsiteX342" fmla="*/ 286227 w 1006958"/>
                <a:gd name="connsiteY342" fmla="*/ 392038 h 1007485"/>
                <a:gd name="connsiteX343" fmla="*/ 843553 w 1006958"/>
                <a:gd name="connsiteY343" fmla="*/ 343352 h 1007485"/>
                <a:gd name="connsiteX344" fmla="*/ 846749 w 1006958"/>
                <a:gd name="connsiteY344" fmla="*/ 379853 h 1007485"/>
                <a:gd name="connsiteX345" fmla="*/ 884225 w 1006958"/>
                <a:gd name="connsiteY345" fmla="*/ 376550 h 1007485"/>
                <a:gd name="connsiteX346" fmla="*/ 887473 w 1006958"/>
                <a:gd name="connsiteY346" fmla="*/ 412997 h 1007485"/>
                <a:gd name="connsiteX347" fmla="*/ 849998 w 1006958"/>
                <a:gd name="connsiteY347" fmla="*/ 416301 h 1007485"/>
                <a:gd name="connsiteX348" fmla="*/ 852976 w 1006958"/>
                <a:gd name="connsiteY348" fmla="*/ 449715 h 1007485"/>
                <a:gd name="connsiteX349" fmla="*/ 850269 w 1006958"/>
                <a:gd name="connsiteY349" fmla="*/ 452964 h 1007485"/>
                <a:gd name="connsiteX350" fmla="*/ 818857 w 1006958"/>
                <a:gd name="connsiteY350" fmla="*/ 455727 h 1007485"/>
                <a:gd name="connsiteX351" fmla="*/ 815555 w 1006958"/>
                <a:gd name="connsiteY351" fmla="*/ 452964 h 1007485"/>
                <a:gd name="connsiteX352" fmla="*/ 806402 w 1006958"/>
                <a:gd name="connsiteY352" fmla="*/ 349634 h 1007485"/>
                <a:gd name="connsiteX353" fmla="*/ 809110 w 1006958"/>
                <a:gd name="connsiteY353" fmla="*/ 346385 h 1007485"/>
                <a:gd name="connsiteX354" fmla="*/ 60340 w 1006958"/>
                <a:gd name="connsiteY354" fmla="*/ 375088 h 1007485"/>
                <a:gd name="connsiteX355" fmla="*/ 62398 w 1006958"/>
                <a:gd name="connsiteY355" fmla="*/ 376820 h 1007485"/>
                <a:gd name="connsiteX356" fmla="*/ 65322 w 1006958"/>
                <a:gd name="connsiteY356" fmla="*/ 409911 h 1007485"/>
                <a:gd name="connsiteX357" fmla="*/ 63589 w 1006958"/>
                <a:gd name="connsiteY357" fmla="*/ 411968 h 1007485"/>
                <a:gd name="connsiteX358" fmla="*/ 30500 w 1006958"/>
                <a:gd name="connsiteY358" fmla="*/ 414893 h 1007485"/>
                <a:gd name="connsiteX359" fmla="*/ 28442 w 1006958"/>
                <a:gd name="connsiteY359" fmla="*/ 413160 h 1007485"/>
                <a:gd name="connsiteX360" fmla="*/ 25517 w 1006958"/>
                <a:gd name="connsiteY360" fmla="*/ 380070 h 1007485"/>
                <a:gd name="connsiteX361" fmla="*/ 27250 w 1006958"/>
                <a:gd name="connsiteY361" fmla="*/ 378013 h 1007485"/>
                <a:gd name="connsiteX362" fmla="*/ 134102 w 1006958"/>
                <a:gd name="connsiteY362" fmla="*/ 367236 h 1007485"/>
                <a:gd name="connsiteX363" fmla="*/ 137351 w 1006958"/>
                <a:gd name="connsiteY363" fmla="*/ 369944 h 1007485"/>
                <a:gd name="connsiteX364" fmla="*/ 143525 w 1006958"/>
                <a:gd name="connsiteY364" fmla="*/ 439534 h 1007485"/>
                <a:gd name="connsiteX365" fmla="*/ 140818 w 1006958"/>
                <a:gd name="connsiteY365" fmla="*/ 442784 h 1007485"/>
                <a:gd name="connsiteX366" fmla="*/ 108106 w 1006958"/>
                <a:gd name="connsiteY366" fmla="*/ 445708 h 1007485"/>
                <a:gd name="connsiteX367" fmla="*/ 104858 w 1006958"/>
                <a:gd name="connsiteY367" fmla="*/ 443001 h 1007485"/>
                <a:gd name="connsiteX368" fmla="*/ 98683 w 1006958"/>
                <a:gd name="connsiteY368" fmla="*/ 373410 h 1007485"/>
                <a:gd name="connsiteX369" fmla="*/ 101392 w 1006958"/>
                <a:gd name="connsiteY369" fmla="*/ 370160 h 1007485"/>
                <a:gd name="connsiteX370" fmla="*/ 318938 w 1006958"/>
                <a:gd name="connsiteY370" fmla="*/ 351096 h 1007485"/>
                <a:gd name="connsiteX371" fmla="*/ 322188 w 1006958"/>
                <a:gd name="connsiteY371" fmla="*/ 353805 h 1007485"/>
                <a:gd name="connsiteX372" fmla="*/ 328524 w 1006958"/>
                <a:gd name="connsiteY372" fmla="*/ 424912 h 1007485"/>
                <a:gd name="connsiteX373" fmla="*/ 362318 w 1006958"/>
                <a:gd name="connsiteY373" fmla="*/ 421933 h 1007485"/>
                <a:gd name="connsiteX374" fmla="*/ 365567 w 1006958"/>
                <a:gd name="connsiteY374" fmla="*/ 424641 h 1007485"/>
                <a:gd name="connsiteX375" fmla="*/ 378511 w 1006958"/>
                <a:gd name="connsiteY375" fmla="*/ 570430 h 1007485"/>
                <a:gd name="connsiteX376" fmla="*/ 340818 w 1006958"/>
                <a:gd name="connsiteY376" fmla="*/ 573788 h 1007485"/>
                <a:gd name="connsiteX377" fmla="*/ 344066 w 1006958"/>
                <a:gd name="connsiteY377" fmla="*/ 610235 h 1007485"/>
                <a:gd name="connsiteX378" fmla="*/ 270414 w 1006958"/>
                <a:gd name="connsiteY378" fmla="*/ 616788 h 1007485"/>
                <a:gd name="connsiteX379" fmla="*/ 268681 w 1006958"/>
                <a:gd name="connsiteY379" fmla="*/ 618901 h 1007485"/>
                <a:gd name="connsiteX380" fmla="*/ 271768 w 1006958"/>
                <a:gd name="connsiteY380" fmla="*/ 653561 h 1007485"/>
                <a:gd name="connsiteX381" fmla="*/ 273826 w 1006958"/>
                <a:gd name="connsiteY381" fmla="*/ 655293 h 1007485"/>
                <a:gd name="connsiteX382" fmla="*/ 347641 w 1006958"/>
                <a:gd name="connsiteY382" fmla="*/ 648740 h 1007485"/>
                <a:gd name="connsiteX383" fmla="*/ 344283 w 1006958"/>
                <a:gd name="connsiteY383" fmla="*/ 610777 h 1007485"/>
                <a:gd name="connsiteX384" fmla="*/ 381814 w 1006958"/>
                <a:gd name="connsiteY384" fmla="*/ 607473 h 1007485"/>
                <a:gd name="connsiteX385" fmla="*/ 385010 w 1006958"/>
                <a:gd name="connsiteY385" fmla="*/ 643270 h 1007485"/>
                <a:gd name="connsiteX386" fmla="*/ 382301 w 1006958"/>
                <a:gd name="connsiteY386" fmla="*/ 646520 h 1007485"/>
                <a:gd name="connsiteX387" fmla="*/ 347749 w 1006958"/>
                <a:gd name="connsiteY387" fmla="*/ 649607 h 1007485"/>
                <a:gd name="connsiteX388" fmla="*/ 350620 w 1006958"/>
                <a:gd name="connsiteY388" fmla="*/ 682209 h 1007485"/>
                <a:gd name="connsiteX389" fmla="*/ 347911 w 1006958"/>
                <a:gd name="connsiteY389" fmla="*/ 685459 h 1007485"/>
                <a:gd name="connsiteX390" fmla="*/ 168762 w 1006958"/>
                <a:gd name="connsiteY390" fmla="*/ 701164 h 1007485"/>
                <a:gd name="connsiteX391" fmla="*/ 165512 w 1006958"/>
                <a:gd name="connsiteY391" fmla="*/ 698457 h 1007485"/>
                <a:gd name="connsiteX392" fmla="*/ 159392 w 1006958"/>
                <a:gd name="connsiteY392" fmla="*/ 629244 h 1007485"/>
                <a:gd name="connsiteX393" fmla="*/ 125112 w 1006958"/>
                <a:gd name="connsiteY393" fmla="*/ 632277 h 1007485"/>
                <a:gd name="connsiteX394" fmla="*/ 122999 w 1006958"/>
                <a:gd name="connsiteY394" fmla="*/ 631627 h 1007485"/>
                <a:gd name="connsiteX395" fmla="*/ 123271 w 1006958"/>
                <a:gd name="connsiteY395" fmla="*/ 632601 h 1007485"/>
                <a:gd name="connsiteX396" fmla="*/ 126195 w 1006958"/>
                <a:gd name="connsiteY396" fmla="*/ 665313 h 1007485"/>
                <a:gd name="connsiteX397" fmla="*/ 123486 w 1006958"/>
                <a:gd name="connsiteY397" fmla="*/ 668561 h 1007485"/>
                <a:gd name="connsiteX398" fmla="*/ 53897 w 1006958"/>
                <a:gd name="connsiteY398" fmla="*/ 674735 h 1007485"/>
                <a:gd name="connsiteX399" fmla="*/ 50646 w 1006958"/>
                <a:gd name="connsiteY399" fmla="*/ 672027 h 1007485"/>
                <a:gd name="connsiteX400" fmla="*/ 47722 w 1006958"/>
                <a:gd name="connsiteY400" fmla="*/ 639317 h 1007485"/>
                <a:gd name="connsiteX401" fmla="*/ 50430 w 1006958"/>
                <a:gd name="connsiteY401" fmla="*/ 636068 h 1007485"/>
                <a:gd name="connsiteX402" fmla="*/ 120021 w 1006958"/>
                <a:gd name="connsiteY402" fmla="*/ 629894 h 1007485"/>
                <a:gd name="connsiteX403" fmla="*/ 122133 w 1006958"/>
                <a:gd name="connsiteY403" fmla="*/ 630544 h 1007485"/>
                <a:gd name="connsiteX404" fmla="*/ 121863 w 1006958"/>
                <a:gd name="connsiteY404" fmla="*/ 629569 h 1007485"/>
                <a:gd name="connsiteX405" fmla="*/ 118668 w 1006958"/>
                <a:gd name="connsiteY405" fmla="*/ 593772 h 1007485"/>
                <a:gd name="connsiteX406" fmla="*/ 47181 w 1006958"/>
                <a:gd name="connsiteY406" fmla="*/ 600108 h 1007485"/>
                <a:gd name="connsiteX407" fmla="*/ 43931 w 1006958"/>
                <a:gd name="connsiteY407" fmla="*/ 597400 h 1007485"/>
                <a:gd name="connsiteX408" fmla="*/ 41007 w 1006958"/>
                <a:gd name="connsiteY408" fmla="*/ 564690 h 1007485"/>
                <a:gd name="connsiteX409" fmla="*/ 43715 w 1006958"/>
                <a:gd name="connsiteY409" fmla="*/ 561439 h 1007485"/>
                <a:gd name="connsiteX410" fmla="*/ 152461 w 1006958"/>
                <a:gd name="connsiteY410" fmla="*/ 551800 h 1007485"/>
                <a:gd name="connsiteX411" fmla="*/ 149590 w 1006958"/>
                <a:gd name="connsiteY411" fmla="*/ 519306 h 1007485"/>
                <a:gd name="connsiteX412" fmla="*/ 152299 w 1006958"/>
                <a:gd name="connsiteY412" fmla="*/ 516058 h 1007485"/>
                <a:gd name="connsiteX413" fmla="*/ 185116 w 1006958"/>
                <a:gd name="connsiteY413" fmla="*/ 513132 h 1007485"/>
                <a:gd name="connsiteX414" fmla="*/ 181976 w 1006958"/>
                <a:gd name="connsiteY414" fmla="*/ 477606 h 1007485"/>
                <a:gd name="connsiteX415" fmla="*/ 184684 w 1006958"/>
                <a:gd name="connsiteY415" fmla="*/ 474357 h 1007485"/>
                <a:gd name="connsiteX416" fmla="*/ 219394 w 1006958"/>
                <a:gd name="connsiteY416" fmla="*/ 471275 h 1007485"/>
                <a:gd name="connsiteX417" fmla="*/ 219398 w 1006958"/>
                <a:gd name="connsiteY417" fmla="*/ 471324 h 1007485"/>
                <a:gd name="connsiteX418" fmla="*/ 219457 w 1006958"/>
                <a:gd name="connsiteY418" fmla="*/ 471319 h 1007485"/>
                <a:gd name="connsiteX419" fmla="*/ 222702 w 1006958"/>
                <a:gd name="connsiteY419" fmla="*/ 507879 h 1007485"/>
                <a:gd name="connsiteX420" fmla="*/ 224759 w 1006958"/>
                <a:gd name="connsiteY420" fmla="*/ 509612 h 1007485"/>
                <a:gd name="connsiteX421" fmla="*/ 295704 w 1006958"/>
                <a:gd name="connsiteY421" fmla="*/ 503330 h 1007485"/>
                <a:gd name="connsiteX422" fmla="*/ 298900 w 1006958"/>
                <a:gd name="connsiteY422" fmla="*/ 539236 h 1007485"/>
                <a:gd name="connsiteX423" fmla="*/ 263806 w 1006958"/>
                <a:gd name="connsiteY423" fmla="*/ 542323 h 1007485"/>
                <a:gd name="connsiteX424" fmla="*/ 262073 w 1006958"/>
                <a:gd name="connsiteY424" fmla="*/ 544381 h 1007485"/>
                <a:gd name="connsiteX425" fmla="*/ 264999 w 1006958"/>
                <a:gd name="connsiteY425" fmla="*/ 577525 h 1007485"/>
                <a:gd name="connsiteX426" fmla="*/ 267111 w 1006958"/>
                <a:gd name="connsiteY426" fmla="*/ 579258 h 1007485"/>
                <a:gd name="connsiteX427" fmla="*/ 300254 w 1006958"/>
                <a:gd name="connsiteY427" fmla="*/ 576332 h 1007485"/>
                <a:gd name="connsiteX428" fmla="*/ 301988 w 1006958"/>
                <a:gd name="connsiteY428" fmla="*/ 574275 h 1007485"/>
                <a:gd name="connsiteX429" fmla="*/ 298900 w 1006958"/>
                <a:gd name="connsiteY429" fmla="*/ 539453 h 1007485"/>
                <a:gd name="connsiteX430" fmla="*/ 334481 w 1006958"/>
                <a:gd name="connsiteY430" fmla="*/ 536311 h 1007485"/>
                <a:gd name="connsiteX431" fmla="*/ 336214 w 1006958"/>
                <a:gd name="connsiteY431" fmla="*/ 534254 h 1007485"/>
                <a:gd name="connsiteX432" fmla="*/ 332802 w 1006958"/>
                <a:gd name="connsiteY432" fmla="*/ 495965 h 1007485"/>
                <a:gd name="connsiteX433" fmla="*/ 332748 w 1006958"/>
                <a:gd name="connsiteY433" fmla="*/ 495802 h 1007485"/>
                <a:gd name="connsiteX434" fmla="*/ 329877 w 1006958"/>
                <a:gd name="connsiteY434" fmla="*/ 463417 h 1007485"/>
                <a:gd name="connsiteX435" fmla="*/ 327819 w 1006958"/>
                <a:gd name="connsiteY435" fmla="*/ 461684 h 1007485"/>
                <a:gd name="connsiteX436" fmla="*/ 219457 w 1006958"/>
                <a:gd name="connsiteY436" fmla="*/ 471319 h 1007485"/>
                <a:gd name="connsiteX437" fmla="*/ 219453 w 1006958"/>
                <a:gd name="connsiteY437" fmla="*/ 471269 h 1007485"/>
                <a:gd name="connsiteX438" fmla="*/ 219394 w 1006958"/>
                <a:gd name="connsiteY438" fmla="*/ 471275 h 1007485"/>
                <a:gd name="connsiteX439" fmla="*/ 216419 w 1006958"/>
                <a:gd name="connsiteY439" fmla="*/ 437855 h 1007485"/>
                <a:gd name="connsiteX440" fmla="*/ 216637 w 1006958"/>
                <a:gd name="connsiteY440" fmla="*/ 436502 h 1007485"/>
                <a:gd name="connsiteX441" fmla="*/ 181543 w 1006958"/>
                <a:gd name="connsiteY441" fmla="*/ 439643 h 1007485"/>
                <a:gd name="connsiteX442" fmla="*/ 178293 w 1006958"/>
                <a:gd name="connsiteY442" fmla="*/ 436934 h 1007485"/>
                <a:gd name="connsiteX443" fmla="*/ 175369 w 1006958"/>
                <a:gd name="connsiteY443" fmla="*/ 404224 h 1007485"/>
                <a:gd name="connsiteX444" fmla="*/ 178077 w 1006958"/>
                <a:gd name="connsiteY444" fmla="*/ 400974 h 1007485"/>
                <a:gd name="connsiteX445" fmla="*/ 250214 w 1006958"/>
                <a:gd name="connsiteY445" fmla="*/ 394584 h 1007485"/>
                <a:gd name="connsiteX446" fmla="*/ 247180 w 1006958"/>
                <a:gd name="connsiteY446" fmla="*/ 360466 h 1007485"/>
                <a:gd name="connsiteX447" fmla="*/ 249889 w 1006958"/>
                <a:gd name="connsiteY447" fmla="*/ 357216 h 1007485"/>
                <a:gd name="connsiteX448" fmla="*/ 504479 w 1006958"/>
                <a:gd name="connsiteY448" fmla="*/ 335552 h 1007485"/>
                <a:gd name="connsiteX449" fmla="*/ 507783 w 1006958"/>
                <a:gd name="connsiteY449" fmla="*/ 338314 h 1007485"/>
                <a:gd name="connsiteX450" fmla="*/ 510599 w 1006958"/>
                <a:gd name="connsiteY450" fmla="*/ 369942 h 1007485"/>
                <a:gd name="connsiteX451" fmla="*/ 507891 w 1006958"/>
                <a:gd name="connsiteY451" fmla="*/ 373191 h 1007485"/>
                <a:gd name="connsiteX452" fmla="*/ 473230 w 1006958"/>
                <a:gd name="connsiteY452" fmla="*/ 376278 h 1007485"/>
                <a:gd name="connsiteX453" fmla="*/ 476209 w 1006958"/>
                <a:gd name="connsiteY453" fmla="*/ 410017 h 1007485"/>
                <a:gd name="connsiteX454" fmla="*/ 473502 w 1006958"/>
                <a:gd name="connsiteY454" fmla="*/ 413267 h 1007485"/>
                <a:gd name="connsiteX455" fmla="*/ 442525 w 1006958"/>
                <a:gd name="connsiteY455" fmla="*/ 416029 h 1007485"/>
                <a:gd name="connsiteX456" fmla="*/ 438516 w 1006958"/>
                <a:gd name="connsiteY456" fmla="*/ 412671 h 1007485"/>
                <a:gd name="connsiteX457" fmla="*/ 435484 w 1006958"/>
                <a:gd name="connsiteY457" fmla="*/ 378715 h 1007485"/>
                <a:gd name="connsiteX458" fmla="*/ 473122 w 1006958"/>
                <a:gd name="connsiteY458" fmla="*/ 375357 h 1007485"/>
                <a:gd name="connsiteX459" fmla="*/ 470143 w 1006958"/>
                <a:gd name="connsiteY459" fmla="*/ 341617 h 1007485"/>
                <a:gd name="connsiteX460" fmla="*/ 472852 w 1006958"/>
                <a:gd name="connsiteY460" fmla="*/ 338369 h 1007485"/>
                <a:gd name="connsiteX461" fmla="*/ 874098 w 1006958"/>
                <a:gd name="connsiteY461" fmla="*/ 302896 h 1007485"/>
                <a:gd name="connsiteX462" fmla="*/ 877239 w 1006958"/>
                <a:gd name="connsiteY462" fmla="*/ 305659 h 1007485"/>
                <a:gd name="connsiteX463" fmla="*/ 880272 w 1006958"/>
                <a:gd name="connsiteY463" fmla="*/ 339560 h 1007485"/>
                <a:gd name="connsiteX464" fmla="*/ 843446 w 1006958"/>
                <a:gd name="connsiteY464" fmla="*/ 342810 h 1007485"/>
                <a:gd name="connsiteX465" fmla="*/ 840467 w 1006958"/>
                <a:gd name="connsiteY465" fmla="*/ 308963 h 1007485"/>
                <a:gd name="connsiteX466" fmla="*/ 843229 w 1006958"/>
                <a:gd name="connsiteY466" fmla="*/ 305659 h 1007485"/>
                <a:gd name="connsiteX467" fmla="*/ 948238 w 1006958"/>
                <a:gd name="connsiteY467" fmla="*/ 296073 h 1007485"/>
                <a:gd name="connsiteX468" fmla="*/ 951541 w 1006958"/>
                <a:gd name="connsiteY468" fmla="*/ 298835 h 1007485"/>
                <a:gd name="connsiteX469" fmla="*/ 960748 w 1006958"/>
                <a:gd name="connsiteY469" fmla="*/ 403141 h 1007485"/>
                <a:gd name="connsiteX470" fmla="*/ 958040 w 1006958"/>
                <a:gd name="connsiteY470" fmla="*/ 406390 h 1007485"/>
                <a:gd name="connsiteX471" fmla="*/ 923596 w 1006958"/>
                <a:gd name="connsiteY471" fmla="*/ 409423 h 1007485"/>
                <a:gd name="connsiteX472" fmla="*/ 920402 w 1006958"/>
                <a:gd name="connsiteY472" fmla="*/ 373300 h 1007485"/>
                <a:gd name="connsiteX473" fmla="*/ 884279 w 1006958"/>
                <a:gd name="connsiteY473" fmla="*/ 376496 h 1007485"/>
                <a:gd name="connsiteX474" fmla="*/ 881030 w 1006958"/>
                <a:gd name="connsiteY474" fmla="*/ 339669 h 1007485"/>
                <a:gd name="connsiteX475" fmla="*/ 917152 w 1006958"/>
                <a:gd name="connsiteY475" fmla="*/ 336473 h 1007485"/>
                <a:gd name="connsiteX476" fmla="*/ 914119 w 1006958"/>
                <a:gd name="connsiteY476" fmla="*/ 302085 h 1007485"/>
                <a:gd name="connsiteX477" fmla="*/ 916827 w 1006958"/>
                <a:gd name="connsiteY477" fmla="*/ 298835 h 1007485"/>
                <a:gd name="connsiteX478" fmla="*/ 422649 w 1006958"/>
                <a:gd name="connsiteY478" fmla="*/ 268452 h 1007485"/>
                <a:gd name="connsiteX479" fmla="*/ 425952 w 1006958"/>
                <a:gd name="connsiteY479" fmla="*/ 271161 h 1007485"/>
                <a:gd name="connsiteX480" fmla="*/ 435484 w 1006958"/>
                <a:gd name="connsiteY480" fmla="*/ 378715 h 1007485"/>
                <a:gd name="connsiteX481" fmla="*/ 435267 w 1006958"/>
                <a:gd name="connsiteY481" fmla="*/ 378986 h 1007485"/>
                <a:gd name="connsiteX482" fmla="*/ 401960 w 1006958"/>
                <a:gd name="connsiteY482" fmla="*/ 381964 h 1007485"/>
                <a:gd name="connsiteX483" fmla="*/ 397952 w 1006958"/>
                <a:gd name="connsiteY483" fmla="*/ 378606 h 1007485"/>
                <a:gd name="connsiteX484" fmla="*/ 388692 w 1006958"/>
                <a:gd name="connsiteY484" fmla="*/ 274464 h 1007485"/>
                <a:gd name="connsiteX485" fmla="*/ 391400 w 1006958"/>
                <a:gd name="connsiteY485" fmla="*/ 271214 h 1007485"/>
                <a:gd name="connsiteX486" fmla="*/ 644583 w 1006958"/>
                <a:gd name="connsiteY486" fmla="*/ 246357 h 1007485"/>
                <a:gd name="connsiteX487" fmla="*/ 648590 w 1006958"/>
                <a:gd name="connsiteY487" fmla="*/ 249715 h 1007485"/>
                <a:gd name="connsiteX488" fmla="*/ 651461 w 1006958"/>
                <a:gd name="connsiteY488" fmla="*/ 281993 h 1007485"/>
                <a:gd name="connsiteX489" fmla="*/ 648752 w 1006958"/>
                <a:gd name="connsiteY489" fmla="*/ 285241 h 1007485"/>
                <a:gd name="connsiteX490" fmla="*/ 614634 w 1006958"/>
                <a:gd name="connsiteY490" fmla="*/ 288275 h 1007485"/>
                <a:gd name="connsiteX491" fmla="*/ 617937 w 1006958"/>
                <a:gd name="connsiteY491" fmla="*/ 325589 h 1007485"/>
                <a:gd name="connsiteX492" fmla="*/ 652002 w 1006958"/>
                <a:gd name="connsiteY492" fmla="*/ 322557 h 1007485"/>
                <a:gd name="connsiteX493" fmla="*/ 655306 w 1006958"/>
                <a:gd name="connsiteY493" fmla="*/ 325318 h 1007485"/>
                <a:gd name="connsiteX494" fmla="*/ 658392 w 1006958"/>
                <a:gd name="connsiteY494" fmla="*/ 359816 h 1007485"/>
                <a:gd name="connsiteX495" fmla="*/ 731612 w 1006958"/>
                <a:gd name="connsiteY495" fmla="*/ 353317 h 1007485"/>
                <a:gd name="connsiteX496" fmla="*/ 728525 w 1006958"/>
                <a:gd name="connsiteY496" fmla="*/ 318548 h 1007485"/>
                <a:gd name="connsiteX497" fmla="*/ 731233 w 1006958"/>
                <a:gd name="connsiteY497" fmla="*/ 315299 h 1007485"/>
                <a:gd name="connsiteX498" fmla="*/ 762698 w 1006958"/>
                <a:gd name="connsiteY498" fmla="*/ 312483 h 1007485"/>
                <a:gd name="connsiteX499" fmla="*/ 766002 w 1006958"/>
                <a:gd name="connsiteY499" fmla="*/ 315245 h 1007485"/>
                <a:gd name="connsiteX500" fmla="*/ 772067 w 1006958"/>
                <a:gd name="connsiteY500" fmla="*/ 383428 h 1007485"/>
                <a:gd name="connsiteX501" fmla="*/ 769359 w 1006958"/>
                <a:gd name="connsiteY501" fmla="*/ 386678 h 1007485"/>
                <a:gd name="connsiteX502" fmla="*/ 735999 w 1006958"/>
                <a:gd name="connsiteY502" fmla="*/ 389656 h 1007485"/>
                <a:gd name="connsiteX503" fmla="*/ 739248 w 1006958"/>
                <a:gd name="connsiteY503" fmla="*/ 426429 h 1007485"/>
                <a:gd name="connsiteX504" fmla="*/ 773692 w 1006958"/>
                <a:gd name="connsiteY504" fmla="*/ 423396 h 1007485"/>
                <a:gd name="connsiteX505" fmla="*/ 776995 w 1006958"/>
                <a:gd name="connsiteY505" fmla="*/ 426157 h 1007485"/>
                <a:gd name="connsiteX506" fmla="*/ 779650 w 1006958"/>
                <a:gd name="connsiteY506" fmla="*/ 456215 h 1007485"/>
                <a:gd name="connsiteX507" fmla="*/ 776941 w 1006958"/>
                <a:gd name="connsiteY507" fmla="*/ 459464 h 1007485"/>
                <a:gd name="connsiteX508" fmla="*/ 742443 w 1006958"/>
                <a:gd name="connsiteY508" fmla="*/ 462551 h 1007485"/>
                <a:gd name="connsiteX509" fmla="*/ 745748 w 1006958"/>
                <a:gd name="connsiteY509" fmla="*/ 499756 h 1007485"/>
                <a:gd name="connsiteX510" fmla="*/ 780190 w 1006958"/>
                <a:gd name="connsiteY510" fmla="*/ 496724 h 1007485"/>
                <a:gd name="connsiteX511" fmla="*/ 783494 w 1006958"/>
                <a:gd name="connsiteY511" fmla="*/ 499486 h 1007485"/>
                <a:gd name="connsiteX512" fmla="*/ 786256 w 1006958"/>
                <a:gd name="connsiteY512" fmla="*/ 530463 h 1007485"/>
                <a:gd name="connsiteX513" fmla="*/ 783549 w 1006958"/>
                <a:gd name="connsiteY513" fmla="*/ 533712 h 1007485"/>
                <a:gd name="connsiteX514" fmla="*/ 715745 w 1006958"/>
                <a:gd name="connsiteY514" fmla="*/ 539724 h 1007485"/>
                <a:gd name="connsiteX515" fmla="*/ 711737 w 1006958"/>
                <a:gd name="connsiteY515" fmla="*/ 536366 h 1007485"/>
                <a:gd name="connsiteX516" fmla="*/ 708812 w 1006958"/>
                <a:gd name="connsiteY516" fmla="*/ 503656 h 1007485"/>
                <a:gd name="connsiteX517" fmla="*/ 709353 w 1006958"/>
                <a:gd name="connsiteY517" fmla="*/ 503006 h 1007485"/>
                <a:gd name="connsiteX518" fmla="*/ 671390 w 1006958"/>
                <a:gd name="connsiteY518" fmla="*/ 506363 h 1007485"/>
                <a:gd name="connsiteX519" fmla="*/ 677077 w 1006958"/>
                <a:gd name="connsiteY519" fmla="*/ 570377 h 1007485"/>
                <a:gd name="connsiteX520" fmla="*/ 667490 w 1006958"/>
                <a:gd name="connsiteY520" fmla="*/ 581804 h 1007485"/>
                <a:gd name="connsiteX521" fmla="*/ 607106 w 1006958"/>
                <a:gd name="connsiteY521" fmla="*/ 587165 h 1007485"/>
                <a:gd name="connsiteX522" fmla="*/ 603098 w 1006958"/>
                <a:gd name="connsiteY522" fmla="*/ 583807 h 1007485"/>
                <a:gd name="connsiteX523" fmla="*/ 593567 w 1006958"/>
                <a:gd name="connsiteY523" fmla="*/ 476686 h 1007485"/>
                <a:gd name="connsiteX524" fmla="*/ 559339 w 1006958"/>
                <a:gd name="connsiteY524" fmla="*/ 479719 h 1007485"/>
                <a:gd name="connsiteX525" fmla="*/ 555331 w 1006958"/>
                <a:gd name="connsiteY525" fmla="*/ 476361 h 1007485"/>
                <a:gd name="connsiteX526" fmla="*/ 549429 w 1006958"/>
                <a:gd name="connsiteY526" fmla="*/ 409314 h 1007485"/>
                <a:gd name="connsiteX527" fmla="*/ 552138 w 1006958"/>
                <a:gd name="connsiteY527" fmla="*/ 406066 h 1007485"/>
                <a:gd name="connsiteX528" fmla="*/ 587068 w 1006958"/>
                <a:gd name="connsiteY528" fmla="*/ 402979 h 1007485"/>
                <a:gd name="connsiteX529" fmla="*/ 582628 w 1006958"/>
                <a:gd name="connsiteY529" fmla="*/ 353209 h 1007485"/>
                <a:gd name="connsiteX530" fmla="*/ 580731 w 1006958"/>
                <a:gd name="connsiteY530" fmla="*/ 331925 h 1007485"/>
                <a:gd name="connsiteX531" fmla="*/ 577049 w 1006958"/>
                <a:gd name="connsiteY531" fmla="*/ 290496 h 1007485"/>
                <a:gd name="connsiteX532" fmla="*/ 614146 w 1006958"/>
                <a:gd name="connsiteY532" fmla="*/ 287191 h 1007485"/>
                <a:gd name="connsiteX533" fmla="*/ 611059 w 1006958"/>
                <a:gd name="connsiteY533" fmla="*/ 252314 h 1007485"/>
                <a:gd name="connsiteX534" fmla="*/ 613768 w 1006958"/>
                <a:gd name="connsiteY534" fmla="*/ 249065 h 1007485"/>
                <a:gd name="connsiteX535" fmla="*/ 345908 w 1006958"/>
                <a:gd name="connsiteY535" fmla="*/ 237260 h 1007485"/>
                <a:gd name="connsiteX536" fmla="*/ 349212 w 1006958"/>
                <a:gd name="connsiteY536" fmla="*/ 239967 h 1007485"/>
                <a:gd name="connsiteX537" fmla="*/ 355223 w 1006958"/>
                <a:gd name="connsiteY537" fmla="*/ 307718 h 1007485"/>
                <a:gd name="connsiteX538" fmla="*/ 352515 w 1006958"/>
                <a:gd name="connsiteY538" fmla="*/ 310967 h 1007485"/>
                <a:gd name="connsiteX539" fmla="*/ 321538 w 1006958"/>
                <a:gd name="connsiteY539" fmla="*/ 313729 h 1007485"/>
                <a:gd name="connsiteX540" fmla="*/ 317530 w 1006958"/>
                <a:gd name="connsiteY540" fmla="*/ 310371 h 1007485"/>
                <a:gd name="connsiteX541" fmla="*/ 311572 w 1006958"/>
                <a:gd name="connsiteY541" fmla="*/ 243325 h 1007485"/>
                <a:gd name="connsiteX542" fmla="*/ 314281 w 1006958"/>
                <a:gd name="connsiteY542" fmla="*/ 240076 h 1007485"/>
                <a:gd name="connsiteX543" fmla="*/ 565025 w 1006958"/>
                <a:gd name="connsiteY543" fmla="*/ 179528 h 1007485"/>
                <a:gd name="connsiteX544" fmla="*/ 567138 w 1006958"/>
                <a:gd name="connsiteY544" fmla="*/ 181261 h 1007485"/>
                <a:gd name="connsiteX545" fmla="*/ 576832 w 1006958"/>
                <a:gd name="connsiteY545" fmla="*/ 290549 h 1007485"/>
                <a:gd name="connsiteX546" fmla="*/ 542117 w 1006958"/>
                <a:gd name="connsiteY546" fmla="*/ 293635 h 1007485"/>
                <a:gd name="connsiteX547" fmla="*/ 540005 w 1006958"/>
                <a:gd name="connsiteY547" fmla="*/ 291902 h 1007485"/>
                <a:gd name="connsiteX548" fmla="*/ 530419 w 1006958"/>
                <a:gd name="connsiteY548" fmla="*/ 184077 h 1007485"/>
                <a:gd name="connsiteX549" fmla="*/ 531719 w 1006958"/>
                <a:gd name="connsiteY549" fmla="*/ 182507 h 1007485"/>
                <a:gd name="connsiteX550" fmla="*/ 186147 w 1006958"/>
                <a:gd name="connsiteY550" fmla="*/ 139887 h 1007485"/>
                <a:gd name="connsiteX551" fmla="*/ 189450 w 1006958"/>
                <a:gd name="connsiteY551" fmla="*/ 142594 h 1007485"/>
                <a:gd name="connsiteX552" fmla="*/ 198765 w 1006958"/>
                <a:gd name="connsiteY552" fmla="*/ 247875 h 1007485"/>
                <a:gd name="connsiteX553" fmla="*/ 196165 w 1006958"/>
                <a:gd name="connsiteY553" fmla="*/ 250908 h 1007485"/>
                <a:gd name="connsiteX554" fmla="*/ 143363 w 1006958"/>
                <a:gd name="connsiteY554" fmla="*/ 255565 h 1007485"/>
                <a:gd name="connsiteX555" fmla="*/ 91536 w 1006958"/>
                <a:gd name="connsiteY555" fmla="*/ 260223 h 1007485"/>
                <a:gd name="connsiteX556" fmla="*/ 87690 w 1006958"/>
                <a:gd name="connsiteY556" fmla="*/ 257082 h 1007485"/>
                <a:gd name="connsiteX557" fmla="*/ 78429 w 1006958"/>
                <a:gd name="connsiteY557" fmla="*/ 152451 h 1007485"/>
                <a:gd name="connsiteX558" fmla="*/ 81191 w 1006958"/>
                <a:gd name="connsiteY558" fmla="*/ 149201 h 1007485"/>
                <a:gd name="connsiteX559" fmla="*/ 186147 w 1006958"/>
                <a:gd name="connsiteY559" fmla="*/ 139887 h 1007485"/>
                <a:gd name="connsiteX560" fmla="*/ 519750 w 1006958"/>
                <a:gd name="connsiteY560" fmla="*/ 108638 h 1007485"/>
                <a:gd name="connsiteX561" fmla="*/ 523054 w 1006958"/>
                <a:gd name="connsiteY561" fmla="*/ 111400 h 1007485"/>
                <a:gd name="connsiteX562" fmla="*/ 529445 w 1006958"/>
                <a:gd name="connsiteY562" fmla="*/ 183320 h 1007485"/>
                <a:gd name="connsiteX563" fmla="*/ 494351 w 1006958"/>
                <a:gd name="connsiteY563" fmla="*/ 186461 h 1007485"/>
                <a:gd name="connsiteX564" fmla="*/ 503991 w 1006958"/>
                <a:gd name="connsiteY564" fmla="*/ 295099 h 1007485"/>
                <a:gd name="connsiteX565" fmla="*/ 502258 w 1006958"/>
                <a:gd name="connsiteY565" fmla="*/ 297157 h 1007485"/>
                <a:gd name="connsiteX566" fmla="*/ 469439 w 1006958"/>
                <a:gd name="connsiteY566" fmla="*/ 300081 h 1007485"/>
                <a:gd name="connsiteX567" fmla="*/ 467327 w 1006958"/>
                <a:gd name="connsiteY567" fmla="*/ 298295 h 1007485"/>
                <a:gd name="connsiteX568" fmla="*/ 464133 w 1006958"/>
                <a:gd name="connsiteY568" fmla="*/ 262389 h 1007485"/>
                <a:gd name="connsiteX569" fmla="*/ 425735 w 1006958"/>
                <a:gd name="connsiteY569" fmla="*/ 265801 h 1007485"/>
                <a:gd name="connsiteX570" fmla="*/ 423676 w 1006958"/>
                <a:gd name="connsiteY570" fmla="*/ 264068 h 1007485"/>
                <a:gd name="connsiteX571" fmla="*/ 420698 w 1006958"/>
                <a:gd name="connsiteY571" fmla="*/ 230382 h 1007485"/>
                <a:gd name="connsiteX572" fmla="*/ 422432 w 1006958"/>
                <a:gd name="connsiteY572" fmla="*/ 228270 h 1007485"/>
                <a:gd name="connsiteX573" fmla="*/ 460774 w 1006958"/>
                <a:gd name="connsiteY573" fmla="*/ 224858 h 1007485"/>
                <a:gd name="connsiteX574" fmla="*/ 457633 w 1006958"/>
                <a:gd name="connsiteY574" fmla="*/ 189657 h 1007485"/>
                <a:gd name="connsiteX575" fmla="*/ 422377 w 1006958"/>
                <a:gd name="connsiteY575" fmla="*/ 192798 h 1007485"/>
                <a:gd name="connsiteX576" fmla="*/ 418370 w 1006958"/>
                <a:gd name="connsiteY576" fmla="*/ 189440 h 1007485"/>
                <a:gd name="connsiteX577" fmla="*/ 412034 w 1006958"/>
                <a:gd name="connsiteY577" fmla="*/ 118170 h 1007485"/>
                <a:gd name="connsiteX578" fmla="*/ 852435 w 1006958"/>
                <a:gd name="connsiteY578" fmla="*/ 80747 h 1007485"/>
                <a:gd name="connsiteX579" fmla="*/ 855738 w 1006958"/>
                <a:gd name="connsiteY579" fmla="*/ 83454 h 1007485"/>
                <a:gd name="connsiteX580" fmla="*/ 865054 w 1006958"/>
                <a:gd name="connsiteY580" fmla="*/ 188735 h 1007485"/>
                <a:gd name="connsiteX581" fmla="*/ 862454 w 1006958"/>
                <a:gd name="connsiteY581" fmla="*/ 191768 h 1007485"/>
                <a:gd name="connsiteX582" fmla="*/ 809651 w 1006958"/>
                <a:gd name="connsiteY582" fmla="*/ 196425 h 1007485"/>
                <a:gd name="connsiteX583" fmla="*/ 757824 w 1006958"/>
                <a:gd name="connsiteY583" fmla="*/ 201083 h 1007485"/>
                <a:gd name="connsiteX584" fmla="*/ 753979 w 1006958"/>
                <a:gd name="connsiteY584" fmla="*/ 197942 h 1007485"/>
                <a:gd name="connsiteX585" fmla="*/ 744717 w 1006958"/>
                <a:gd name="connsiteY585" fmla="*/ 93311 h 1007485"/>
                <a:gd name="connsiteX586" fmla="*/ 747479 w 1006958"/>
                <a:gd name="connsiteY586" fmla="*/ 90061 h 1007485"/>
                <a:gd name="connsiteX587" fmla="*/ 852435 w 1006958"/>
                <a:gd name="connsiteY587" fmla="*/ 80747 h 1007485"/>
                <a:gd name="connsiteX588" fmla="*/ 219344 w 1006958"/>
                <a:gd name="connsiteY588" fmla="*/ 99215 h 1007485"/>
                <a:gd name="connsiteX589" fmla="*/ 40898 w 1006958"/>
                <a:gd name="connsiteY589" fmla="*/ 115082 h 1007485"/>
                <a:gd name="connsiteX590" fmla="*/ 37811 w 1006958"/>
                <a:gd name="connsiteY590" fmla="*/ 119035 h 1007485"/>
                <a:gd name="connsiteX591" fmla="*/ 53625 w 1006958"/>
                <a:gd name="connsiteY591" fmla="*/ 297536 h 1007485"/>
                <a:gd name="connsiteX592" fmla="*/ 57579 w 1006958"/>
                <a:gd name="connsiteY592" fmla="*/ 300893 h 1007485"/>
                <a:gd name="connsiteX593" fmla="*/ 236024 w 1006958"/>
                <a:gd name="connsiteY593" fmla="*/ 285025 h 1007485"/>
                <a:gd name="connsiteX594" fmla="*/ 239437 w 1006958"/>
                <a:gd name="connsiteY594" fmla="*/ 281125 h 1007485"/>
                <a:gd name="connsiteX595" fmla="*/ 231475 w 1006958"/>
                <a:gd name="connsiteY595" fmla="*/ 192038 h 1007485"/>
                <a:gd name="connsiteX596" fmla="*/ 223623 w 1006958"/>
                <a:gd name="connsiteY596" fmla="*/ 102950 h 1007485"/>
                <a:gd name="connsiteX597" fmla="*/ 219344 w 1006958"/>
                <a:gd name="connsiteY597" fmla="*/ 99215 h 1007485"/>
                <a:gd name="connsiteX598" fmla="*/ 632288 w 1006958"/>
                <a:gd name="connsiteY598" fmla="*/ 63688 h 1007485"/>
                <a:gd name="connsiteX599" fmla="*/ 634401 w 1006958"/>
                <a:gd name="connsiteY599" fmla="*/ 65420 h 1007485"/>
                <a:gd name="connsiteX600" fmla="*/ 640467 w 1006958"/>
                <a:gd name="connsiteY600" fmla="*/ 133819 h 1007485"/>
                <a:gd name="connsiteX601" fmla="*/ 638734 w 1006958"/>
                <a:gd name="connsiteY601" fmla="*/ 135878 h 1007485"/>
                <a:gd name="connsiteX602" fmla="*/ 611710 w 1006958"/>
                <a:gd name="connsiteY602" fmla="*/ 138260 h 1007485"/>
                <a:gd name="connsiteX603" fmla="*/ 605915 w 1006958"/>
                <a:gd name="connsiteY603" fmla="*/ 138802 h 1007485"/>
                <a:gd name="connsiteX604" fmla="*/ 565569 w 1006958"/>
                <a:gd name="connsiteY604" fmla="*/ 142377 h 1007485"/>
                <a:gd name="connsiteX605" fmla="*/ 563510 w 1006958"/>
                <a:gd name="connsiteY605" fmla="*/ 140697 h 1007485"/>
                <a:gd name="connsiteX606" fmla="*/ 560532 w 1006958"/>
                <a:gd name="connsiteY606" fmla="*/ 107012 h 1007485"/>
                <a:gd name="connsiteX607" fmla="*/ 562265 w 1006958"/>
                <a:gd name="connsiteY607" fmla="*/ 104900 h 1007485"/>
                <a:gd name="connsiteX608" fmla="*/ 600607 w 1006958"/>
                <a:gd name="connsiteY608" fmla="*/ 101489 h 1007485"/>
                <a:gd name="connsiteX609" fmla="*/ 597683 w 1006958"/>
                <a:gd name="connsiteY609" fmla="*/ 68669 h 1007485"/>
                <a:gd name="connsiteX610" fmla="*/ 599417 w 1006958"/>
                <a:gd name="connsiteY610" fmla="*/ 66612 h 1007485"/>
                <a:gd name="connsiteX611" fmla="*/ 885578 w 1006958"/>
                <a:gd name="connsiteY611" fmla="*/ 40076 h 1007485"/>
                <a:gd name="connsiteX612" fmla="*/ 707132 w 1006958"/>
                <a:gd name="connsiteY612" fmla="*/ 55944 h 1007485"/>
                <a:gd name="connsiteX613" fmla="*/ 704045 w 1006958"/>
                <a:gd name="connsiteY613" fmla="*/ 59897 h 1007485"/>
                <a:gd name="connsiteX614" fmla="*/ 719860 w 1006958"/>
                <a:gd name="connsiteY614" fmla="*/ 238397 h 1007485"/>
                <a:gd name="connsiteX615" fmla="*/ 723813 w 1006958"/>
                <a:gd name="connsiteY615" fmla="*/ 241754 h 1007485"/>
                <a:gd name="connsiteX616" fmla="*/ 902258 w 1006958"/>
                <a:gd name="connsiteY616" fmla="*/ 225887 h 1007485"/>
                <a:gd name="connsiteX617" fmla="*/ 905670 w 1006958"/>
                <a:gd name="connsiteY617" fmla="*/ 221987 h 1007485"/>
                <a:gd name="connsiteX618" fmla="*/ 897709 w 1006958"/>
                <a:gd name="connsiteY618" fmla="*/ 132900 h 1007485"/>
                <a:gd name="connsiteX619" fmla="*/ 889856 w 1006958"/>
                <a:gd name="connsiteY619" fmla="*/ 43813 h 1007485"/>
                <a:gd name="connsiteX620" fmla="*/ 885578 w 1006958"/>
                <a:gd name="connsiteY620" fmla="*/ 40076 h 1007485"/>
                <a:gd name="connsiteX621" fmla="*/ 257199 w 1006958"/>
                <a:gd name="connsiteY621" fmla="*/ 59138 h 1007485"/>
                <a:gd name="connsiteX622" fmla="*/ 259095 w 1006958"/>
                <a:gd name="connsiteY622" fmla="*/ 60708 h 1007485"/>
                <a:gd name="connsiteX623" fmla="*/ 281787 w 1006958"/>
                <a:gd name="connsiteY623" fmla="*/ 316327 h 1007485"/>
                <a:gd name="connsiteX624" fmla="*/ 280217 w 1006958"/>
                <a:gd name="connsiteY624" fmla="*/ 318223 h 1007485"/>
                <a:gd name="connsiteX625" fmla="*/ 24598 w 1006958"/>
                <a:gd name="connsiteY625" fmla="*/ 340914 h 1007485"/>
                <a:gd name="connsiteX626" fmla="*/ 22702 w 1006958"/>
                <a:gd name="connsiteY626" fmla="*/ 339344 h 1007485"/>
                <a:gd name="connsiteX627" fmla="*/ 10 w 1006958"/>
                <a:gd name="connsiteY627" fmla="*/ 83725 h 1007485"/>
                <a:gd name="connsiteX628" fmla="*/ 1580 w 1006958"/>
                <a:gd name="connsiteY628" fmla="*/ 81830 h 1007485"/>
                <a:gd name="connsiteX629" fmla="*/ 402557 w 1006958"/>
                <a:gd name="connsiteY629" fmla="*/ 46302 h 1007485"/>
                <a:gd name="connsiteX630" fmla="*/ 405860 w 1006958"/>
                <a:gd name="connsiteY630" fmla="*/ 49064 h 1007485"/>
                <a:gd name="connsiteX631" fmla="*/ 411979 w 1006958"/>
                <a:gd name="connsiteY631" fmla="*/ 117844 h 1007485"/>
                <a:gd name="connsiteX632" fmla="*/ 375207 w 1006958"/>
                <a:gd name="connsiteY632" fmla="*/ 121093 h 1007485"/>
                <a:gd name="connsiteX633" fmla="*/ 381761 w 1006958"/>
                <a:gd name="connsiteY633" fmla="*/ 194963 h 1007485"/>
                <a:gd name="connsiteX634" fmla="*/ 380027 w 1006958"/>
                <a:gd name="connsiteY634" fmla="*/ 197021 h 1007485"/>
                <a:gd name="connsiteX635" fmla="*/ 347209 w 1006958"/>
                <a:gd name="connsiteY635" fmla="*/ 199945 h 1007485"/>
                <a:gd name="connsiteX636" fmla="*/ 345097 w 1006958"/>
                <a:gd name="connsiteY636" fmla="*/ 198158 h 1007485"/>
                <a:gd name="connsiteX637" fmla="*/ 341901 w 1006958"/>
                <a:gd name="connsiteY637" fmla="*/ 162252 h 1007485"/>
                <a:gd name="connsiteX638" fmla="*/ 306320 w 1006958"/>
                <a:gd name="connsiteY638" fmla="*/ 165393 h 1007485"/>
                <a:gd name="connsiteX639" fmla="*/ 304263 w 1006958"/>
                <a:gd name="connsiteY639" fmla="*/ 163769 h 1007485"/>
                <a:gd name="connsiteX640" fmla="*/ 301284 w 1006958"/>
                <a:gd name="connsiteY640" fmla="*/ 130083 h 1007485"/>
                <a:gd name="connsiteX641" fmla="*/ 303016 w 1006958"/>
                <a:gd name="connsiteY641" fmla="*/ 127971 h 1007485"/>
                <a:gd name="connsiteX642" fmla="*/ 338543 w 1006958"/>
                <a:gd name="connsiteY642" fmla="*/ 124830 h 1007485"/>
                <a:gd name="connsiteX643" fmla="*/ 335457 w 1006958"/>
                <a:gd name="connsiteY643" fmla="*/ 90115 h 1007485"/>
                <a:gd name="connsiteX644" fmla="*/ 299876 w 1006958"/>
                <a:gd name="connsiteY644" fmla="*/ 93256 h 1007485"/>
                <a:gd name="connsiteX645" fmla="*/ 297818 w 1006958"/>
                <a:gd name="connsiteY645" fmla="*/ 91523 h 1007485"/>
                <a:gd name="connsiteX646" fmla="*/ 294840 w 1006958"/>
                <a:gd name="connsiteY646" fmla="*/ 57838 h 1007485"/>
                <a:gd name="connsiteX647" fmla="*/ 296573 w 1006958"/>
                <a:gd name="connsiteY647" fmla="*/ 55726 h 1007485"/>
                <a:gd name="connsiteX648" fmla="*/ 356199 w 1006958"/>
                <a:gd name="connsiteY648" fmla="*/ 50419 h 1007485"/>
                <a:gd name="connsiteX649" fmla="*/ 372933 w 1006958"/>
                <a:gd name="connsiteY649" fmla="*/ 48956 h 1007485"/>
                <a:gd name="connsiteX650" fmla="*/ 476643 w 1006958"/>
                <a:gd name="connsiteY650" fmla="*/ 38613 h 1007485"/>
                <a:gd name="connsiteX651" fmla="*/ 481354 w 1006958"/>
                <a:gd name="connsiteY651" fmla="*/ 42566 h 1007485"/>
                <a:gd name="connsiteX652" fmla="*/ 483953 w 1006958"/>
                <a:gd name="connsiteY652" fmla="*/ 71811 h 1007485"/>
                <a:gd name="connsiteX653" fmla="*/ 480380 w 1006958"/>
                <a:gd name="connsiteY653" fmla="*/ 76089 h 1007485"/>
                <a:gd name="connsiteX654" fmla="*/ 451136 w 1006958"/>
                <a:gd name="connsiteY654" fmla="*/ 78688 h 1007485"/>
                <a:gd name="connsiteX655" fmla="*/ 446424 w 1006958"/>
                <a:gd name="connsiteY655" fmla="*/ 74735 h 1007485"/>
                <a:gd name="connsiteX656" fmla="*/ 443878 w 1006958"/>
                <a:gd name="connsiteY656" fmla="*/ 45923 h 1007485"/>
                <a:gd name="connsiteX657" fmla="*/ 447832 w 1006958"/>
                <a:gd name="connsiteY657" fmla="*/ 41157 h 1007485"/>
                <a:gd name="connsiteX658" fmla="*/ 923489 w 1006958"/>
                <a:gd name="connsiteY658" fmla="*/ 0 h 1007485"/>
                <a:gd name="connsiteX659" fmla="*/ 924301 w 1006958"/>
                <a:gd name="connsiteY659" fmla="*/ 163 h 1007485"/>
                <a:gd name="connsiteX660" fmla="*/ 925167 w 1006958"/>
                <a:gd name="connsiteY660" fmla="*/ 867 h 1007485"/>
                <a:gd name="connsiteX661" fmla="*/ 925166 w 1006958"/>
                <a:gd name="connsiteY661" fmla="*/ 921 h 1007485"/>
                <a:gd name="connsiteX662" fmla="*/ 925384 w 1006958"/>
                <a:gd name="connsiteY662" fmla="*/ 1625 h 1007485"/>
                <a:gd name="connsiteX663" fmla="*/ 948075 w 1006958"/>
                <a:gd name="connsiteY663" fmla="*/ 257244 h 1007485"/>
                <a:gd name="connsiteX664" fmla="*/ 946504 w 1006958"/>
                <a:gd name="connsiteY664" fmla="*/ 259139 h 1007485"/>
                <a:gd name="connsiteX665" fmla="*/ 690885 w 1006958"/>
                <a:gd name="connsiteY665" fmla="*/ 281830 h 1007485"/>
                <a:gd name="connsiteX666" fmla="*/ 689477 w 1006958"/>
                <a:gd name="connsiteY666" fmla="*/ 281290 h 1007485"/>
                <a:gd name="connsiteX667" fmla="*/ 689423 w 1006958"/>
                <a:gd name="connsiteY667" fmla="*/ 281180 h 1007485"/>
                <a:gd name="connsiteX668" fmla="*/ 688990 w 1006958"/>
                <a:gd name="connsiteY668" fmla="*/ 280206 h 1007485"/>
                <a:gd name="connsiteX669" fmla="*/ 666298 w 1006958"/>
                <a:gd name="connsiteY669" fmla="*/ 24588 h 1007485"/>
                <a:gd name="connsiteX670" fmla="*/ 667869 w 1006958"/>
                <a:gd name="connsiteY670" fmla="*/ 22692 h 1007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</a:cxnLst>
              <a:rect l="l" t="t" r="r" b="b"/>
              <a:pathLst>
                <a:path w="1006958" h="1007485">
                  <a:moveTo>
                    <a:pt x="410625" y="941944"/>
                  </a:moveTo>
                  <a:cubicBezTo>
                    <a:pt x="411113" y="941890"/>
                    <a:pt x="411546" y="942270"/>
                    <a:pt x="411546" y="942648"/>
                  </a:cubicBezTo>
                  <a:lnTo>
                    <a:pt x="414417" y="974872"/>
                  </a:lnTo>
                  <a:cubicBezTo>
                    <a:pt x="414579" y="976496"/>
                    <a:pt x="413334" y="977958"/>
                    <a:pt x="411708" y="978121"/>
                  </a:cubicBezTo>
                  <a:lnTo>
                    <a:pt x="380135" y="980937"/>
                  </a:lnTo>
                  <a:cubicBezTo>
                    <a:pt x="378132" y="981154"/>
                    <a:pt x="376290" y="979637"/>
                    <a:pt x="376127" y="977579"/>
                  </a:cubicBezTo>
                  <a:lnTo>
                    <a:pt x="373528" y="948227"/>
                  </a:lnTo>
                  <a:cubicBezTo>
                    <a:pt x="373366" y="946602"/>
                    <a:pt x="374611" y="945139"/>
                    <a:pt x="376237" y="944977"/>
                  </a:cubicBezTo>
                  <a:close/>
                  <a:moveTo>
                    <a:pt x="891483" y="896887"/>
                  </a:moveTo>
                  <a:cubicBezTo>
                    <a:pt x="893161" y="896724"/>
                    <a:pt x="894624" y="897970"/>
                    <a:pt x="894839" y="899648"/>
                  </a:cubicBezTo>
                  <a:lnTo>
                    <a:pt x="897602" y="931059"/>
                  </a:lnTo>
                  <a:cubicBezTo>
                    <a:pt x="897765" y="932684"/>
                    <a:pt x="896519" y="934145"/>
                    <a:pt x="894894" y="934308"/>
                  </a:cubicBezTo>
                  <a:lnTo>
                    <a:pt x="864133" y="937016"/>
                  </a:lnTo>
                  <a:cubicBezTo>
                    <a:pt x="862129" y="937233"/>
                    <a:pt x="860288" y="935716"/>
                    <a:pt x="860125" y="933658"/>
                  </a:cubicBezTo>
                  <a:lnTo>
                    <a:pt x="857418" y="903278"/>
                  </a:lnTo>
                  <a:cubicBezTo>
                    <a:pt x="857255" y="901436"/>
                    <a:pt x="858608" y="899811"/>
                    <a:pt x="860451" y="899648"/>
                  </a:cubicBezTo>
                  <a:close/>
                  <a:moveTo>
                    <a:pt x="1000878" y="887192"/>
                  </a:moveTo>
                  <a:cubicBezTo>
                    <a:pt x="1002558" y="887030"/>
                    <a:pt x="1004019" y="888275"/>
                    <a:pt x="1004182" y="889954"/>
                  </a:cubicBezTo>
                  <a:lnTo>
                    <a:pt x="1006944" y="921364"/>
                  </a:lnTo>
                  <a:cubicBezTo>
                    <a:pt x="1007108" y="922989"/>
                    <a:pt x="1005861" y="924451"/>
                    <a:pt x="1004237" y="924613"/>
                  </a:cubicBezTo>
                  <a:lnTo>
                    <a:pt x="973476" y="927322"/>
                  </a:lnTo>
                  <a:cubicBezTo>
                    <a:pt x="971471" y="927539"/>
                    <a:pt x="969631" y="926021"/>
                    <a:pt x="969469" y="923964"/>
                  </a:cubicBezTo>
                  <a:lnTo>
                    <a:pt x="966760" y="893204"/>
                  </a:lnTo>
                  <a:cubicBezTo>
                    <a:pt x="966597" y="891579"/>
                    <a:pt x="967843" y="890116"/>
                    <a:pt x="969469" y="889954"/>
                  </a:cubicBezTo>
                  <a:close/>
                  <a:moveTo>
                    <a:pt x="590480" y="888979"/>
                  </a:moveTo>
                  <a:cubicBezTo>
                    <a:pt x="592158" y="888870"/>
                    <a:pt x="593621" y="890062"/>
                    <a:pt x="593784" y="891686"/>
                  </a:cubicBezTo>
                  <a:lnTo>
                    <a:pt x="597033" y="928568"/>
                  </a:lnTo>
                  <a:lnTo>
                    <a:pt x="597304" y="931599"/>
                  </a:lnTo>
                  <a:lnTo>
                    <a:pt x="599687" y="958408"/>
                  </a:lnTo>
                  <a:cubicBezTo>
                    <a:pt x="599850" y="960032"/>
                    <a:pt x="598604" y="961495"/>
                    <a:pt x="596979" y="961657"/>
                  </a:cubicBezTo>
                  <a:lnTo>
                    <a:pt x="492564" y="970918"/>
                  </a:lnTo>
                  <a:cubicBezTo>
                    <a:pt x="490562" y="971134"/>
                    <a:pt x="488720" y="969619"/>
                    <a:pt x="488557" y="967560"/>
                  </a:cubicBezTo>
                  <a:lnTo>
                    <a:pt x="485741" y="935770"/>
                  </a:lnTo>
                  <a:cubicBezTo>
                    <a:pt x="485686" y="935608"/>
                    <a:pt x="485849" y="935444"/>
                    <a:pt x="486011" y="935444"/>
                  </a:cubicBezTo>
                  <a:lnTo>
                    <a:pt x="559016" y="928947"/>
                  </a:lnTo>
                  <a:lnTo>
                    <a:pt x="555982" y="895044"/>
                  </a:lnTo>
                  <a:cubicBezTo>
                    <a:pt x="555820" y="893419"/>
                    <a:pt x="557066" y="891957"/>
                    <a:pt x="558691" y="891795"/>
                  </a:cubicBezTo>
                  <a:close/>
                  <a:moveTo>
                    <a:pt x="471012" y="824154"/>
                  </a:moveTo>
                  <a:cubicBezTo>
                    <a:pt x="473664" y="823937"/>
                    <a:pt x="476048" y="825887"/>
                    <a:pt x="476264" y="828540"/>
                  </a:cubicBezTo>
                  <a:lnTo>
                    <a:pt x="479079" y="860439"/>
                  </a:lnTo>
                  <a:lnTo>
                    <a:pt x="513091" y="857405"/>
                  </a:lnTo>
                  <a:cubicBezTo>
                    <a:pt x="514770" y="857243"/>
                    <a:pt x="516233" y="858489"/>
                    <a:pt x="516394" y="860167"/>
                  </a:cubicBezTo>
                  <a:lnTo>
                    <a:pt x="519048" y="890008"/>
                  </a:lnTo>
                  <a:cubicBezTo>
                    <a:pt x="519211" y="891633"/>
                    <a:pt x="517965" y="893094"/>
                    <a:pt x="516340" y="893258"/>
                  </a:cubicBezTo>
                  <a:lnTo>
                    <a:pt x="482275" y="896290"/>
                  </a:lnTo>
                  <a:lnTo>
                    <a:pt x="485525" y="932792"/>
                  </a:lnTo>
                  <a:cubicBezTo>
                    <a:pt x="485633" y="933766"/>
                    <a:pt x="484874" y="934633"/>
                    <a:pt x="483900" y="934742"/>
                  </a:cubicBezTo>
                  <a:lnTo>
                    <a:pt x="413334" y="941024"/>
                  </a:lnTo>
                  <a:cubicBezTo>
                    <a:pt x="412306" y="941131"/>
                    <a:pt x="411384" y="940374"/>
                    <a:pt x="411277" y="939291"/>
                  </a:cubicBezTo>
                  <a:lnTo>
                    <a:pt x="408027" y="902843"/>
                  </a:lnTo>
                  <a:lnTo>
                    <a:pt x="373475" y="905930"/>
                  </a:lnTo>
                  <a:cubicBezTo>
                    <a:pt x="371471" y="906147"/>
                    <a:pt x="369629" y="904631"/>
                    <a:pt x="369467" y="902572"/>
                  </a:cubicBezTo>
                  <a:lnTo>
                    <a:pt x="366868" y="873436"/>
                  </a:lnTo>
                  <a:cubicBezTo>
                    <a:pt x="366705" y="871811"/>
                    <a:pt x="367951" y="870349"/>
                    <a:pt x="369576" y="870186"/>
                  </a:cubicBezTo>
                  <a:lnTo>
                    <a:pt x="404831" y="867045"/>
                  </a:lnTo>
                  <a:lnTo>
                    <a:pt x="402015" y="835092"/>
                  </a:lnTo>
                  <a:cubicBezTo>
                    <a:pt x="401799" y="832440"/>
                    <a:pt x="403695" y="830111"/>
                    <a:pt x="406349" y="829894"/>
                  </a:cubicBezTo>
                  <a:close/>
                  <a:moveTo>
                    <a:pt x="246964" y="806281"/>
                  </a:moveTo>
                  <a:cubicBezTo>
                    <a:pt x="247886" y="806228"/>
                    <a:pt x="248752" y="806932"/>
                    <a:pt x="248861" y="807852"/>
                  </a:cubicBezTo>
                  <a:lnTo>
                    <a:pt x="258392" y="915408"/>
                  </a:lnTo>
                  <a:cubicBezTo>
                    <a:pt x="258499" y="916382"/>
                    <a:pt x="257796" y="917194"/>
                    <a:pt x="256821" y="917303"/>
                  </a:cubicBezTo>
                  <a:lnTo>
                    <a:pt x="149266" y="926834"/>
                  </a:lnTo>
                  <a:cubicBezTo>
                    <a:pt x="148292" y="926943"/>
                    <a:pt x="147479" y="926239"/>
                    <a:pt x="147371" y="925264"/>
                  </a:cubicBezTo>
                  <a:lnTo>
                    <a:pt x="137839" y="817709"/>
                  </a:lnTo>
                  <a:cubicBezTo>
                    <a:pt x="137731" y="816734"/>
                    <a:pt x="138435" y="815921"/>
                    <a:pt x="139409" y="815813"/>
                  </a:cubicBezTo>
                  <a:close/>
                  <a:moveTo>
                    <a:pt x="280920" y="765664"/>
                  </a:moveTo>
                  <a:lnTo>
                    <a:pt x="98683" y="781857"/>
                  </a:lnTo>
                  <a:cubicBezTo>
                    <a:pt x="97708" y="781965"/>
                    <a:pt x="97005" y="782779"/>
                    <a:pt x="97112" y="783753"/>
                  </a:cubicBezTo>
                  <a:lnTo>
                    <a:pt x="113306" y="965990"/>
                  </a:lnTo>
                  <a:cubicBezTo>
                    <a:pt x="113414" y="966964"/>
                    <a:pt x="114227" y="967668"/>
                    <a:pt x="115201" y="967560"/>
                  </a:cubicBezTo>
                  <a:lnTo>
                    <a:pt x="297438" y="951367"/>
                  </a:lnTo>
                  <a:cubicBezTo>
                    <a:pt x="298413" y="951259"/>
                    <a:pt x="299118" y="950447"/>
                    <a:pt x="299008" y="949472"/>
                  </a:cubicBezTo>
                  <a:lnTo>
                    <a:pt x="282815" y="767235"/>
                  </a:lnTo>
                  <a:cubicBezTo>
                    <a:pt x="282707" y="766260"/>
                    <a:pt x="281896" y="765556"/>
                    <a:pt x="280920" y="765664"/>
                  </a:cubicBezTo>
                  <a:close/>
                  <a:moveTo>
                    <a:pt x="314388" y="725697"/>
                  </a:moveTo>
                  <a:cubicBezTo>
                    <a:pt x="315364" y="725643"/>
                    <a:pt x="316230" y="726347"/>
                    <a:pt x="316284" y="727268"/>
                  </a:cubicBezTo>
                  <a:lnTo>
                    <a:pt x="338976" y="982887"/>
                  </a:lnTo>
                  <a:cubicBezTo>
                    <a:pt x="339083" y="983861"/>
                    <a:pt x="338380" y="984673"/>
                    <a:pt x="337406" y="984783"/>
                  </a:cubicBezTo>
                  <a:lnTo>
                    <a:pt x="81787" y="1007474"/>
                  </a:lnTo>
                  <a:cubicBezTo>
                    <a:pt x="80812" y="1007583"/>
                    <a:pt x="79999" y="1006878"/>
                    <a:pt x="79891" y="1005903"/>
                  </a:cubicBezTo>
                  <a:lnTo>
                    <a:pt x="57199" y="750284"/>
                  </a:lnTo>
                  <a:cubicBezTo>
                    <a:pt x="57092" y="749310"/>
                    <a:pt x="57795" y="748497"/>
                    <a:pt x="58769" y="748389"/>
                  </a:cubicBezTo>
                  <a:close/>
                  <a:moveTo>
                    <a:pt x="757878" y="686272"/>
                  </a:moveTo>
                  <a:cubicBezTo>
                    <a:pt x="759990" y="686055"/>
                    <a:pt x="760370" y="686867"/>
                    <a:pt x="760477" y="688654"/>
                  </a:cubicBezTo>
                  <a:cubicBezTo>
                    <a:pt x="760856" y="694017"/>
                    <a:pt x="762697" y="715409"/>
                    <a:pt x="763348" y="720715"/>
                  </a:cubicBezTo>
                  <a:cubicBezTo>
                    <a:pt x="763563" y="722719"/>
                    <a:pt x="762914" y="723261"/>
                    <a:pt x="761019" y="723424"/>
                  </a:cubicBezTo>
                  <a:cubicBezTo>
                    <a:pt x="750350" y="724235"/>
                    <a:pt x="739626" y="725211"/>
                    <a:pt x="728958" y="726240"/>
                  </a:cubicBezTo>
                  <a:cubicBezTo>
                    <a:pt x="727117" y="726402"/>
                    <a:pt x="726359" y="726077"/>
                    <a:pt x="726196" y="724019"/>
                  </a:cubicBezTo>
                  <a:cubicBezTo>
                    <a:pt x="725329" y="713242"/>
                    <a:pt x="724354" y="702411"/>
                    <a:pt x="723326" y="691633"/>
                  </a:cubicBezTo>
                  <a:cubicBezTo>
                    <a:pt x="723163" y="689792"/>
                    <a:pt x="723705" y="689305"/>
                    <a:pt x="725492" y="689142"/>
                  </a:cubicBezTo>
                  <a:cubicBezTo>
                    <a:pt x="736268" y="688275"/>
                    <a:pt x="747100" y="687355"/>
                    <a:pt x="757878" y="686272"/>
                  </a:cubicBezTo>
                  <a:close/>
                  <a:moveTo>
                    <a:pt x="385334" y="681668"/>
                  </a:moveTo>
                  <a:cubicBezTo>
                    <a:pt x="387012" y="681559"/>
                    <a:pt x="388475" y="682751"/>
                    <a:pt x="388529" y="684375"/>
                  </a:cubicBezTo>
                  <a:lnTo>
                    <a:pt x="394595" y="752504"/>
                  </a:lnTo>
                  <a:cubicBezTo>
                    <a:pt x="394758" y="754129"/>
                    <a:pt x="393511" y="755592"/>
                    <a:pt x="391887" y="755754"/>
                  </a:cubicBezTo>
                  <a:lnTo>
                    <a:pt x="361072" y="758516"/>
                  </a:lnTo>
                  <a:cubicBezTo>
                    <a:pt x="359068" y="758733"/>
                    <a:pt x="357226" y="757217"/>
                    <a:pt x="357065" y="755158"/>
                  </a:cubicBezTo>
                  <a:lnTo>
                    <a:pt x="350837" y="684755"/>
                  </a:lnTo>
                  <a:close/>
                  <a:moveTo>
                    <a:pt x="460666" y="675006"/>
                  </a:moveTo>
                  <a:cubicBezTo>
                    <a:pt x="460991" y="674952"/>
                    <a:pt x="461208" y="675169"/>
                    <a:pt x="461263" y="675493"/>
                  </a:cubicBezTo>
                  <a:lnTo>
                    <a:pt x="464132" y="707988"/>
                  </a:lnTo>
                  <a:cubicBezTo>
                    <a:pt x="464294" y="709613"/>
                    <a:pt x="463050" y="711074"/>
                    <a:pt x="461425" y="711237"/>
                  </a:cubicBezTo>
                  <a:lnTo>
                    <a:pt x="432071" y="713836"/>
                  </a:lnTo>
                  <a:cubicBezTo>
                    <a:pt x="430069" y="714053"/>
                    <a:pt x="428227" y="712537"/>
                    <a:pt x="428064" y="710479"/>
                  </a:cubicBezTo>
                  <a:lnTo>
                    <a:pt x="425464" y="681126"/>
                  </a:lnTo>
                  <a:cubicBezTo>
                    <a:pt x="425302" y="679501"/>
                    <a:pt x="426548" y="678039"/>
                    <a:pt x="428173" y="677877"/>
                  </a:cubicBezTo>
                  <a:close/>
                  <a:moveTo>
                    <a:pt x="791129" y="645600"/>
                  </a:moveTo>
                  <a:cubicBezTo>
                    <a:pt x="755928" y="648795"/>
                    <a:pt x="720726" y="651936"/>
                    <a:pt x="685525" y="654969"/>
                  </a:cubicBezTo>
                  <a:cubicBezTo>
                    <a:pt x="682978" y="655186"/>
                    <a:pt x="682437" y="655944"/>
                    <a:pt x="682654" y="658435"/>
                  </a:cubicBezTo>
                  <a:cubicBezTo>
                    <a:pt x="684332" y="676036"/>
                    <a:pt x="690560" y="746223"/>
                    <a:pt x="691969" y="763715"/>
                  </a:cubicBezTo>
                  <a:cubicBezTo>
                    <a:pt x="692239" y="766586"/>
                    <a:pt x="693052" y="767182"/>
                    <a:pt x="695813" y="766911"/>
                  </a:cubicBezTo>
                  <a:cubicBezTo>
                    <a:pt x="730908" y="763662"/>
                    <a:pt x="766000" y="760574"/>
                    <a:pt x="801094" y="757542"/>
                  </a:cubicBezTo>
                  <a:cubicBezTo>
                    <a:pt x="803640" y="757325"/>
                    <a:pt x="804180" y="756567"/>
                    <a:pt x="803964" y="754075"/>
                  </a:cubicBezTo>
                  <a:cubicBezTo>
                    <a:pt x="800714" y="718874"/>
                    <a:pt x="797629" y="683672"/>
                    <a:pt x="794595" y="648470"/>
                  </a:cubicBezTo>
                  <a:cubicBezTo>
                    <a:pt x="794379" y="645924"/>
                    <a:pt x="793621" y="645384"/>
                    <a:pt x="791129" y="645600"/>
                  </a:cubicBezTo>
                  <a:close/>
                  <a:moveTo>
                    <a:pt x="530312" y="632764"/>
                  </a:moveTo>
                  <a:cubicBezTo>
                    <a:pt x="530365" y="632764"/>
                    <a:pt x="530365" y="632819"/>
                    <a:pt x="530365" y="632819"/>
                  </a:cubicBezTo>
                  <a:lnTo>
                    <a:pt x="530799" y="632764"/>
                  </a:lnTo>
                  <a:cubicBezTo>
                    <a:pt x="532478" y="632602"/>
                    <a:pt x="533940" y="633848"/>
                    <a:pt x="534102" y="635526"/>
                  </a:cubicBezTo>
                  <a:lnTo>
                    <a:pt x="537027" y="668183"/>
                  </a:lnTo>
                  <a:lnTo>
                    <a:pt x="570605" y="665204"/>
                  </a:lnTo>
                  <a:cubicBezTo>
                    <a:pt x="572282" y="665042"/>
                    <a:pt x="573745" y="666288"/>
                    <a:pt x="573908" y="667966"/>
                  </a:cubicBezTo>
                  <a:lnTo>
                    <a:pt x="579973" y="736095"/>
                  </a:lnTo>
                  <a:cubicBezTo>
                    <a:pt x="580135" y="737774"/>
                    <a:pt x="578890" y="739236"/>
                    <a:pt x="577157" y="739400"/>
                  </a:cubicBezTo>
                  <a:lnTo>
                    <a:pt x="541413" y="742594"/>
                  </a:lnTo>
                  <a:cubicBezTo>
                    <a:pt x="541847" y="742594"/>
                    <a:pt x="542172" y="742865"/>
                    <a:pt x="542227" y="743298"/>
                  </a:cubicBezTo>
                  <a:lnTo>
                    <a:pt x="545150" y="775955"/>
                  </a:lnTo>
                  <a:cubicBezTo>
                    <a:pt x="545313" y="777580"/>
                    <a:pt x="544067" y="779041"/>
                    <a:pt x="542442" y="779204"/>
                  </a:cubicBezTo>
                  <a:lnTo>
                    <a:pt x="438625" y="788411"/>
                  </a:lnTo>
                  <a:cubicBezTo>
                    <a:pt x="436621" y="788628"/>
                    <a:pt x="434780" y="787111"/>
                    <a:pt x="434617" y="785053"/>
                  </a:cubicBezTo>
                  <a:lnTo>
                    <a:pt x="431963" y="755321"/>
                  </a:lnTo>
                  <a:cubicBezTo>
                    <a:pt x="431801" y="753696"/>
                    <a:pt x="433046" y="752234"/>
                    <a:pt x="434672" y="752071"/>
                  </a:cubicBezTo>
                  <a:lnTo>
                    <a:pt x="506049" y="745735"/>
                  </a:lnTo>
                  <a:lnTo>
                    <a:pt x="499605" y="673165"/>
                  </a:lnTo>
                  <a:cubicBezTo>
                    <a:pt x="499605" y="672624"/>
                    <a:pt x="499822" y="672190"/>
                    <a:pt x="500147" y="671865"/>
                  </a:cubicBezTo>
                  <a:lnTo>
                    <a:pt x="462019" y="675224"/>
                  </a:lnTo>
                  <a:cubicBezTo>
                    <a:pt x="461749" y="675224"/>
                    <a:pt x="461478" y="675007"/>
                    <a:pt x="461478" y="674736"/>
                  </a:cubicBezTo>
                  <a:lnTo>
                    <a:pt x="458608" y="642187"/>
                  </a:lnTo>
                  <a:cubicBezTo>
                    <a:pt x="458446" y="640564"/>
                    <a:pt x="459691" y="639101"/>
                    <a:pt x="461316" y="638938"/>
                  </a:cubicBezTo>
                  <a:lnTo>
                    <a:pt x="529066" y="632927"/>
                  </a:lnTo>
                  <a:cubicBezTo>
                    <a:pt x="529336" y="632657"/>
                    <a:pt x="529716" y="632602"/>
                    <a:pt x="530312" y="632764"/>
                  </a:cubicBezTo>
                  <a:close/>
                  <a:moveTo>
                    <a:pt x="602880" y="586786"/>
                  </a:moveTo>
                  <a:cubicBezTo>
                    <a:pt x="602934" y="586786"/>
                    <a:pt x="602989" y="586786"/>
                    <a:pt x="602988" y="586841"/>
                  </a:cubicBezTo>
                  <a:lnTo>
                    <a:pt x="606238" y="623666"/>
                  </a:lnTo>
                  <a:cubicBezTo>
                    <a:pt x="606400" y="625291"/>
                    <a:pt x="605155" y="626753"/>
                    <a:pt x="603529" y="626916"/>
                  </a:cubicBezTo>
                  <a:lnTo>
                    <a:pt x="572661" y="629624"/>
                  </a:lnTo>
                  <a:cubicBezTo>
                    <a:pt x="570657" y="629840"/>
                    <a:pt x="568815" y="628324"/>
                    <a:pt x="568653" y="626266"/>
                  </a:cubicBezTo>
                  <a:lnTo>
                    <a:pt x="565729" y="593068"/>
                  </a:lnTo>
                  <a:cubicBezTo>
                    <a:pt x="565566" y="591443"/>
                    <a:pt x="566812" y="589982"/>
                    <a:pt x="568437" y="589819"/>
                  </a:cubicBezTo>
                  <a:close/>
                  <a:moveTo>
                    <a:pt x="786688" y="570322"/>
                  </a:moveTo>
                  <a:cubicBezTo>
                    <a:pt x="788367" y="570160"/>
                    <a:pt x="789829" y="571405"/>
                    <a:pt x="789992" y="573084"/>
                  </a:cubicBezTo>
                  <a:lnTo>
                    <a:pt x="793187" y="608827"/>
                  </a:lnTo>
                  <a:lnTo>
                    <a:pt x="826439" y="605903"/>
                  </a:lnTo>
                  <a:cubicBezTo>
                    <a:pt x="828118" y="605741"/>
                    <a:pt x="829580" y="606987"/>
                    <a:pt x="829742" y="608665"/>
                  </a:cubicBezTo>
                  <a:lnTo>
                    <a:pt x="835971" y="679068"/>
                  </a:lnTo>
                  <a:lnTo>
                    <a:pt x="871228" y="675927"/>
                  </a:lnTo>
                  <a:lnTo>
                    <a:pt x="868248" y="642296"/>
                  </a:lnTo>
                  <a:cubicBezTo>
                    <a:pt x="868086" y="640671"/>
                    <a:pt x="869332" y="639210"/>
                    <a:pt x="870956" y="639047"/>
                  </a:cubicBezTo>
                  <a:lnTo>
                    <a:pt x="907188" y="635852"/>
                  </a:lnTo>
                  <a:lnTo>
                    <a:pt x="904100" y="601083"/>
                  </a:lnTo>
                  <a:cubicBezTo>
                    <a:pt x="903937" y="599459"/>
                    <a:pt x="905183" y="597996"/>
                    <a:pt x="906808" y="597834"/>
                  </a:cubicBezTo>
                  <a:lnTo>
                    <a:pt x="937027" y="595180"/>
                  </a:lnTo>
                  <a:cubicBezTo>
                    <a:pt x="938706" y="595018"/>
                    <a:pt x="940168" y="596263"/>
                    <a:pt x="940331" y="597942"/>
                  </a:cubicBezTo>
                  <a:lnTo>
                    <a:pt x="943418" y="632548"/>
                  </a:lnTo>
                  <a:cubicBezTo>
                    <a:pt x="943418" y="632494"/>
                    <a:pt x="943471" y="632441"/>
                    <a:pt x="943526" y="632440"/>
                  </a:cubicBezTo>
                  <a:lnTo>
                    <a:pt x="978024" y="629407"/>
                  </a:lnTo>
                  <a:cubicBezTo>
                    <a:pt x="979703" y="629245"/>
                    <a:pt x="981165" y="630491"/>
                    <a:pt x="981327" y="632169"/>
                  </a:cubicBezTo>
                  <a:lnTo>
                    <a:pt x="993946" y="774655"/>
                  </a:lnTo>
                  <a:cubicBezTo>
                    <a:pt x="994108" y="776280"/>
                    <a:pt x="992863" y="777742"/>
                    <a:pt x="991238" y="777904"/>
                  </a:cubicBezTo>
                  <a:lnTo>
                    <a:pt x="960314" y="780667"/>
                  </a:lnTo>
                  <a:cubicBezTo>
                    <a:pt x="958256" y="780829"/>
                    <a:pt x="956469" y="779312"/>
                    <a:pt x="956145" y="777147"/>
                  </a:cubicBezTo>
                  <a:lnTo>
                    <a:pt x="953166" y="743299"/>
                  </a:lnTo>
                  <a:lnTo>
                    <a:pt x="920673" y="746168"/>
                  </a:lnTo>
                  <a:cubicBezTo>
                    <a:pt x="918668" y="746385"/>
                    <a:pt x="916826" y="744869"/>
                    <a:pt x="916665" y="742811"/>
                  </a:cubicBezTo>
                  <a:lnTo>
                    <a:pt x="910491" y="673220"/>
                  </a:lnTo>
                  <a:lnTo>
                    <a:pt x="872581" y="676578"/>
                  </a:lnTo>
                  <a:lnTo>
                    <a:pt x="875776" y="712429"/>
                  </a:lnTo>
                  <a:cubicBezTo>
                    <a:pt x="875829" y="712808"/>
                    <a:pt x="875505" y="713188"/>
                    <a:pt x="875073" y="713241"/>
                  </a:cubicBezTo>
                  <a:lnTo>
                    <a:pt x="839274" y="716437"/>
                  </a:lnTo>
                  <a:lnTo>
                    <a:pt x="842470" y="752342"/>
                  </a:lnTo>
                  <a:lnTo>
                    <a:pt x="876751" y="749309"/>
                  </a:lnTo>
                  <a:cubicBezTo>
                    <a:pt x="878430" y="749147"/>
                    <a:pt x="879892" y="750393"/>
                    <a:pt x="880054" y="752072"/>
                  </a:cubicBezTo>
                  <a:lnTo>
                    <a:pt x="883087" y="786461"/>
                  </a:lnTo>
                  <a:lnTo>
                    <a:pt x="953437" y="780341"/>
                  </a:lnTo>
                  <a:cubicBezTo>
                    <a:pt x="955115" y="780179"/>
                    <a:pt x="956578" y="781424"/>
                    <a:pt x="956741" y="783104"/>
                  </a:cubicBezTo>
                  <a:lnTo>
                    <a:pt x="959719" y="816898"/>
                  </a:lnTo>
                  <a:lnTo>
                    <a:pt x="994270" y="813810"/>
                  </a:lnTo>
                  <a:cubicBezTo>
                    <a:pt x="995949" y="813647"/>
                    <a:pt x="997412" y="814893"/>
                    <a:pt x="997575" y="816573"/>
                  </a:cubicBezTo>
                  <a:lnTo>
                    <a:pt x="1000336" y="847983"/>
                  </a:lnTo>
                  <a:cubicBezTo>
                    <a:pt x="1000499" y="849608"/>
                    <a:pt x="999253" y="851070"/>
                    <a:pt x="997629" y="851233"/>
                  </a:cubicBezTo>
                  <a:lnTo>
                    <a:pt x="929120" y="857298"/>
                  </a:lnTo>
                  <a:cubicBezTo>
                    <a:pt x="927117" y="857515"/>
                    <a:pt x="925275" y="855999"/>
                    <a:pt x="925112" y="853940"/>
                  </a:cubicBezTo>
                  <a:lnTo>
                    <a:pt x="922188" y="820851"/>
                  </a:lnTo>
                  <a:lnTo>
                    <a:pt x="849077" y="827349"/>
                  </a:lnTo>
                  <a:lnTo>
                    <a:pt x="855685" y="901815"/>
                  </a:lnTo>
                  <a:lnTo>
                    <a:pt x="781814" y="908368"/>
                  </a:lnTo>
                  <a:cubicBezTo>
                    <a:pt x="781381" y="908421"/>
                    <a:pt x="781002" y="908801"/>
                    <a:pt x="781056" y="909288"/>
                  </a:cubicBezTo>
                  <a:lnTo>
                    <a:pt x="784252" y="944978"/>
                  </a:lnTo>
                  <a:lnTo>
                    <a:pt x="675885" y="954618"/>
                  </a:lnTo>
                  <a:cubicBezTo>
                    <a:pt x="673880" y="954833"/>
                    <a:pt x="672039" y="953318"/>
                    <a:pt x="671877" y="951260"/>
                  </a:cubicBezTo>
                  <a:lnTo>
                    <a:pt x="665648" y="880910"/>
                  </a:lnTo>
                  <a:lnTo>
                    <a:pt x="702096" y="877661"/>
                  </a:lnTo>
                  <a:lnTo>
                    <a:pt x="705182" y="912484"/>
                  </a:lnTo>
                  <a:cubicBezTo>
                    <a:pt x="705346" y="914488"/>
                    <a:pt x="707132" y="916004"/>
                    <a:pt x="709191" y="915841"/>
                  </a:cubicBezTo>
                  <a:lnTo>
                    <a:pt x="777048" y="909829"/>
                  </a:lnTo>
                  <a:cubicBezTo>
                    <a:pt x="778674" y="909667"/>
                    <a:pt x="779919" y="908206"/>
                    <a:pt x="779757" y="906581"/>
                  </a:cubicBezTo>
                  <a:lnTo>
                    <a:pt x="776723" y="872516"/>
                  </a:lnTo>
                  <a:lnTo>
                    <a:pt x="811384" y="869429"/>
                  </a:lnTo>
                  <a:cubicBezTo>
                    <a:pt x="813009" y="869267"/>
                    <a:pt x="814254" y="867804"/>
                    <a:pt x="814092" y="866179"/>
                  </a:cubicBezTo>
                  <a:lnTo>
                    <a:pt x="811275" y="834715"/>
                  </a:lnTo>
                  <a:cubicBezTo>
                    <a:pt x="811114" y="833036"/>
                    <a:pt x="809651" y="831791"/>
                    <a:pt x="807972" y="831953"/>
                  </a:cubicBezTo>
                  <a:lnTo>
                    <a:pt x="773529" y="834985"/>
                  </a:lnTo>
                  <a:lnTo>
                    <a:pt x="770387" y="799459"/>
                  </a:lnTo>
                  <a:cubicBezTo>
                    <a:pt x="770224" y="797780"/>
                    <a:pt x="768763" y="796534"/>
                    <a:pt x="767084" y="796697"/>
                  </a:cubicBezTo>
                  <a:lnTo>
                    <a:pt x="735619" y="799513"/>
                  </a:lnTo>
                  <a:cubicBezTo>
                    <a:pt x="733995" y="799675"/>
                    <a:pt x="732748" y="801138"/>
                    <a:pt x="732910" y="802762"/>
                  </a:cubicBezTo>
                  <a:lnTo>
                    <a:pt x="736052" y="838343"/>
                  </a:lnTo>
                  <a:lnTo>
                    <a:pt x="699767" y="841538"/>
                  </a:lnTo>
                  <a:lnTo>
                    <a:pt x="696626" y="806012"/>
                  </a:lnTo>
                  <a:cubicBezTo>
                    <a:pt x="696463" y="804332"/>
                    <a:pt x="695002" y="803088"/>
                    <a:pt x="693322" y="803250"/>
                  </a:cubicBezTo>
                  <a:lnTo>
                    <a:pt x="661858" y="806066"/>
                  </a:lnTo>
                  <a:cubicBezTo>
                    <a:pt x="660233" y="806229"/>
                    <a:pt x="658987" y="807690"/>
                    <a:pt x="659150" y="809315"/>
                  </a:cubicBezTo>
                  <a:lnTo>
                    <a:pt x="665486" y="880802"/>
                  </a:lnTo>
                  <a:lnTo>
                    <a:pt x="633046" y="883673"/>
                  </a:lnTo>
                  <a:cubicBezTo>
                    <a:pt x="631042" y="883889"/>
                    <a:pt x="629201" y="882373"/>
                    <a:pt x="629039" y="880315"/>
                  </a:cubicBezTo>
                  <a:lnTo>
                    <a:pt x="622864" y="810561"/>
                  </a:lnTo>
                  <a:lnTo>
                    <a:pt x="587283" y="813702"/>
                  </a:lnTo>
                  <a:cubicBezTo>
                    <a:pt x="587066" y="813702"/>
                    <a:pt x="586797" y="813540"/>
                    <a:pt x="586797" y="813268"/>
                  </a:cubicBezTo>
                  <a:lnTo>
                    <a:pt x="589830" y="847441"/>
                  </a:lnTo>
                  <a:cubicBezTo>
                    <a:pt x="589992" y="849066"/>
                    <a:pt x="588746" y="850529"/>
                    <a:pt x="587121" y="850691"/>
                  </a:cubicBezTo>
                  <a:lnTo>
                    <a:pt x="555819" y="853453"/>
                  </a:lnTo>
                  <a:cubicBezTo>
                    <a:pt x="553815" y="853670"/>
                    <a:pt x="551974" y="852154"/>
                    <a:pt x="551811" y="850095"/>
                  </a:cubicBezTo>
                  <a:lnTo>
                    <a:pt x="545800" y="782562"/>
                  </a:lnTo>
                  <a:cubicBezTo>
                    <a:pt x="545638" y="780937"/>
                    <a:pt x="546883" y="779475"/>
                    <a:pt x="548509" y="779312"/>
                  </a:cubicBezTo>
                  <a:lnTo>
                    <a:pt x="583493" y="776226"/>
                  </a:lnTo>
                  <a:lnTo>
                    <a:pt x="580352" y="740645"/>
                  </a:lnTo>
                  <a:cubicBezTo>
                    <a:pt x="580298" y="739886"/>
                    <a:pt x="580839" y="739237"/>
                    <a:pt x="581598" y="739182"/>
                  </a:cubicBezTo>
                  <a:lnTo>
                    <a:pt x="652543" y="732900"/>
                  </a:lnTo>
                  <a:lnTo>
                    <a:pt x="649239" y="695858"/>
                  </a:lnTo>
                  <a:lnTo>
                    <a:pt x="617017" y="698727"/>
                  </a:lnTo>
                  <a:cubicBezTo>
                    <a:pt x="615012" y="698944"/>
                    <a:pt x="613171" y="697428"/>
                    <a:pt x="613009" y="695369"/>
                  </a:cubicBezTo>
                  <a:lnTo>
                    <a:pt x="610300" y="664609"/>
                  </a:lnTo>
                  <a:cubicBezTo>
                    <a:pt x="610138" y="662984"/>
                    <a:pt x="611384" y="661523"/>
                    <a:pt x="613009" y="661359"/>
                  </a:cubicBezTo>
                  <a:lnTo>
                    <a:pt x="645936" y="658435"/>
                  </a:lnTo>
                  <a:lnTo>
                    <a:pt x="642957" y="625128"/>
                  </a:lnTo>
                  <a:cubicBezTo>
                    <a:pt x="642795" y="623505"/>
                    <a:pt x="644039" y="622042"/>
                    <a:pt x="645665" y="621880"/>
                  </a:cubicBezTo>
                  <a:lnTo>
                    <a:pt x="716502" y="615598"/>
                  </a:lnTo>
                  <a:lnTo>
                    <a:pt x="713307" y="579854"/>
                  </a:lnTo>
                  <a:cubicBezTo>
                    <a:pt x="713143" y="578229"/>
                    <a:pt x="714390" y="576767"/>
                    <a:pt x="716015" y="576604"/>
                  </a:cubicBezTo>
                  <a:close/>
                  <a:moveTo>
                    <a:pt x="191291" y="587435"/>
                  </a:moveTo>
                  <a:cubicBezTo>
                    <a:pt x="191725" y="587869"/>
                    <a:pt x="191562" y="588518"/>
                    <a:pt x="191615" y="589060"/>
                  </a:cubicBezTo>
                  <a:cubicBezTo>
                    <a:pt x="192591" y="600108"/>
                    <a:pt x="193565" y="611102"/>
                    <a:pt x="194541" y="622095"/>
                  </a:cubicBezTo>
                  <a:cubicBezTo>
                    <a:pt x="194594" y="622799"/>
                    <a:pt x="195028" y="623612"/>
                    <a:pt x="194107" y="624099"/>
                  </a:cubicBezTo>
                  <a:cubicBezTo>
                    <a:pt x="193024" y="611913"/>
                    <a:pt x="191942" y="599674"/>
                    <a:pt x="190858" y="587490"/>
                  </a:cubicBezTo>
                  <a:lnTo>
                    <a:pt x="157822" y="590414"/>
                  </a:lnTo>
                  <a:cubicBezTo>
                    <a:pt x="156740" y="590523"/>
                    <a:pt x="155981" y="591442"/>
                    <a:pt x="156089" y="592471"/>
                  </a:cubicBezTo>
                  <a:lnTo>
                    <a:pt x="159177" y="627565"/>
                  </a:lnTo>
                  <a:lnTo>
                    <a:pt x="194269" y="624479"/>
                  </a:lnTo>
                  <a:cubicBezTo>
                    <a:pt x="195353" y="624370"/>
                    <a:pt x="196112" y="623450"/>
                    <a:pt x="196003" y="622420"/>
                  </a:cubicBezTo>
                  <a:lnTo>
                    <a:pt x="193078" y="589114"/>
                  </a:lnTo>
                  <a:cubicBezTo>
                    <a:pt x="193023" y="588194"/>
                    <a:pt x="192211" y="587490"/>
                    <a:pt x="191291" y="587435"/>
                  </a:cubicBezTo>
                  <a:close/>
                  <a:moveTo>
                    <a:pt x="896518" y="523801"/>
                  </a:moveTo>
                  <a:cubicBezTo>
                    <a:pt x="896952" y="523801"/>
                    <a:pt x="897331" y="524126"/>
                    <a:pt x="897385" y="524560"/>
                  </a:cubicBezTo>
                  <a:lnTo>
                    <a:pt x="900363" y="558191"/>
                  </a:lnTo>
                  <a:cubicBezTo>
                    <a:pt x="900526" y="559815"/>
                    <a:pt x="899280" y="561278"/>
                    <a:pt x="897656" y="561440"/>
                  </a:cubicBezTo>
                  <a:lnTo>
                    <a:pt x="828227" y="567614"/>
                  </a:lnTo>
                  <a:cubicBezTo>
                    <a:pt x="826331" y="567777"/>
                    <a:pt x="824652" y="566369"/>
                    <a:pt x="824490" y="564473"/>
                  </a:cubicBezTo>
                  <a:lnTo>
                    <a:pt x="821727" y="533441"/>
                  </a:lnTo>
                  <a:cubicBezTo>
                    <a:pt x="821565" y="531816"/>
                    <a:pt x="822811" y="530355"/>
                    <a:pt x="824436" y="530191"/>
                  </a:cubicBezTo>
                  <a:close/>
                  <a:moveTo>
                    <a:pt x="557119" y="516436"/>
                  </a:moveTo>
                  <a:cubicBezTo>
                    <a:pt x="558798" y="516273"/>
                    <a:pt x="560260" y="517519"/>
                    <a:pt x="560423" y="519197"/>
                  </a:cubicBezTo>
                  <a:lnTo>
                    <a:pt x="563076" y="549255"/>
                  </a:lnTo>
                  <a:cubicBezTo>
                    <a:pt x="563239" y="550880"/>
                    <a:pt x="561993" y="552342"/>
                    <a:pt x="560369" y="552504"/>
                  </a:cubicBezTo>
                  <a:lnTo>
                    <a:pt x="529553" y="555212"/>
                  </a:lnTo>
                  <a:cubicBezTo>
                    <a:pt x="527550" y="555429"/>
                    <a:pt x="525709" y="553912"/>
                    <a:pt x="525546" y="551854"/>
                  </a:cubicBezTo>
                  <a:lnTo>
                    <a:pt x="522947" y="522501"/>
                  </a:lnTo>
                  <a:cubicBezTo>
                    <a:pt x="522784" y="520877"/>
                    <a:pt x="524030" y="519415"/>
                    <a:pt x="525655" y="519252"/>
                  </a:cubicBezTo>
                  <a:close/>
                  <a:moveTo>
                    <a:pt x="961345" y="443758"/>
                  </a:moveTo>
                  <a:cubicBezTo>
                    <a:pt x="963023" y="443596"/>
                    <a:pt x="964486" y="444842"/>
                    <a:pt x="964649" y="446520"/>
                  </a:cubicBezTo>
                  <a:lnTo>
                    <a:pt x="973909" y="550826"/>
                  </a:lnTo>
                  <a:cubicBezTo>
                    <a:pt x="974072" y="552451"/>
                    <a:pt x="972825" y="553913"/>
                    <a:pt x="971201" y="554075"/>
                  </a:cubicBezTo>
                  <a:lnTo>
                    <a:pt x="936702" y="557108"/>
                  </a:lnTo>
                  <a:lnTo>
                    <a:pt x="933507" y="521040"/>
                  </a:lnTo>
                  <a:lnTo>
                    <a:pt x="897385" y="524236"/>
                  </a:lnTo>
                  <a:lnTo>
                    <a:pt x="894352" y="489791"/>
                  </a:lnTo>
                  <a:cubicBezTo>
                    <a:pt x="894190" y="488166"/>
                    <a:pt x="895435" y="486705"/>
                    <a:pt x="897061" y="486542"/>
                  </a:cubicBezTo>
                  <a:lnTo>
                    <a:pt x="930203" y="483617"/>
                  </a:lnTo>
                  <a:lnTo>
                    <a:pt x="927225" y="449770"/>
                  </a:lnTo>
                  <a:cubicBezTo>
                    <a:pt x="927063" y="448145"/>
                    <a:pt x="928309" y="446683"/>
                    <a:pt x="929933" y="446520"/>
                  </a:cubicBezTo>
                  <a:close/>
                  <a:moveTo>
                    <a:pt x="145042" y="477984"/>
                  </a:moveTo>
                  <a:cubicBezTo>
                    <a:pt x="146071" y="477931"/>
                    <a:pt x="146993" y="478688"/>
                    <a:pt x="147100" y="479717"/>
                  </a:cubicBezTo>
                  <a:lnTo>
                    <a:pt x="150188" y="514487"/>
                  </a:lnTo>
                  <a:cubicBezTo>
                    <a:pt x="150241" y="515515"/>
                    <a:pt x="149484" y="516436"/>
                    <a:pt x="148454" y="516544"/>
                  </a:cubicBezTo>
                  <a:lnTo>
                    <a:pt x="113685" y="519631"/>
                  </a:lnTo>
                  <a:cubicBezTo>
                    <a:pt x="112657" y="519685"/>
                    <a:pt x="111736" y="518928"/>
                    <a:pt x="111628" y="517898"/>
                  </a:cubicBezTo>
                  <a:lnTo>
                    <a:pt x="108540" y="483130"/>
                  </a:lnTo>
                  <a:cubicBezTo>
                    <a:pt x="108487" y="482101"/>
                    <a:pt x="109244" y="481180"/>
                    <a:pt x="110273" y="481072"/>
                  </a:cubicBezTo>
                  <a:close/>
                  <a:moveTo>
                    <a:pt x="477509" y="449825"/>
                  </a:moveTo>
                  <a:cubicBezTo>
                    <a:pt x="478592" y="449716"/>
                    <a:pt x="479513" y="450474"/>
                    <a:pt x="479620" y="451558"/>
                  </a:cubicBezTo>
                  <a:lnTo>
                    <a:pt x="485795" y="520878"/>
                  </a:lnTo>
                  <a:cubicBezTo>
                    <a:pt x="485849" y="521906"/>
                    <a:pt x="485091" y="522827"/>
                    <a:pt x="484063" y="522935"/>
                  </a:cubicBezTo>
                  <a:lnTo>
                    <a:pt x="449347" y="526023"/>
                  </a:lnTo>
                  <a:lnTo>
                    <a:pt x="452759" y="564203"/>
                  </a:lnTo>
                  <a:cubicBezTo>
                    <a:pt x="452759" y="564203"/>
                    <a:pt x="452759" y="564258"/>
                    <a:pt x="452759" y="564258"/>
                  </a:cubicBezTo>
                  <a:lnTo>
                    <a:pt x="485848" y="561332"/>
                  </a:lnTo>
                  <a:cubicBezTo>
                    <a:pt x="486879" y="561279"/>
                    <a:pt x="487799" y="562036"/>
                    <a:pt x="487907" y="563065"/>
                  </a:cubicBezTo>
                  <a:lnTo>
                    <a:pt x="490831" y="595939"/>
                  </a:lnTo>
                  <a:cubicBezTo>
                    <a:pt x="490939" y="597022"/>
                    <a:pt x="490181" y="597942"/>
                    <a:pt x="489098" y="598051"/>
                  </a:cubicBezTo>
                  <a:lnTo>
                    <a:pt x="382627" y="607474"/>
                  </a:lnTo>
                  <a:cubicBezTo>
                    <a:pt x="381598" y="607528"/>
                    <a:pt x="380677" y="606770"/>
                    <a:pt x="380569" y="605741"/>
                  </a:cubicBezTo>
                  <a:lnTo>
                    <a:pt x="377319" y="570918"/>
                  </a:lnTo>
                  <a:lnTo>
                    <a:pt x="415175" y="567561"/>
                  </a:lnTo>
                  <a:lnTo>
                    <a:pt x="411763" y="529164"/>
                  </a:lnTo>
                  <a:cubicBezTo>
                    <a:pt x="411709" y="528135"/>
                    <a:pt x="412467" y="527214"/>
                    <a:pt x="413495" y="527106"/>
                  </a:cubicBezTo>
                  <a:lnTo>
                    <a:pt x="447181" y="524128"/>
                  </a:lnTo>
                  <a:cubicBezTo>
                    <a:pt x="447561" y="524128"/>
                    <a:pt x="447940" y="524236"/>
                    <a:pt x="448264" y="524398"/>
                  </a:cubicBezTo>
                  <a:lnTo>
                    <a:pt x="442090" y="454861"/>
                  </a:lnTo>
                  <a:cubicBezTo>
                    <a:pt x="442037" y="453832"/>
                    <a:pt x="442794" y="452911"/>
                    <a:pt x="443824" y="452804"/>
                  </a:cubicBezTo>
                  <a:close/>
                  <a:moveTo>
                    <a:pt x="695978" y="393772"/>
                  </a:moveTo>
                  <a:lnTo>
                    <a:pt x="626115" y="399946"/>
                  </a:lnTo>
                  <a:cubicBezTo>
                    <a:pt x="624491" y="400108"/>
                    <a:pt x="623245" y="401571"/>
                    <a:pt x="623407" y="403195"/>
                  </a:cubicBezTo>
                  <a:lnTo>
                    <a:pt x="626332" y="436177"/>
                  </a:lnTo>
                  <a:cubicBezTo>
                    <a:pt x="626332" y="436339"/>
                    <a:pt x="626494" y="436448"/>
                    <a:pt x="626656" y="436448"/>
                  </a:cubicBezTo>
                  <a:lnTo>
                    <a:pt x="593296" y="439425"/>
                  </a:lnTo>
                  <a:cubicBezTo>
                    <a:pt x="591672" y="439589"/>
                    <a:pt x="590425" y="441050"/>
                    <a:pt x="590589" y="442675"/>
                  </a:cubicBezTo>
                  <a:lnTo>
                    <a:pt x="593512" y="475548"/>
                  </a:lnTo>
                  <a:cubicBezTo>
                    <a:pt x="593567" y="475657"/>
                    <a:pt x="593675" y="475765"/>
                    <a:pt x="593784" y="475765"/>
                  </a:cubicBezTo>
                  <a:lnTo>
                    <a:pt x="665163" y="469428"/>
                  </a:lnTo>
                  <a:cubicBezTo>
                    <a:pt x="666786" y="469266"/>
                    <a:pt x="668032" y="467805"/>
                    <a:pt x="667870" y="466179"/>
                  </a:cubicBezTo>
                  <a:lnTo>
                    <a:pt x="664946" y="433360"/>
                  </a:lnTo>
                  <a:cubicBezTo>
                    <a:pt x="664945" y="433198"/>
                    <a:pt x="664837" y="433143"/>
                    <a:pt x="664729" y="433143"/>
                  </a:cubicBezTo>
                  <a:lnTo>
                    <a:pt x="699281" y="430057"/>
                  </a:lnTo>
                  <a:cubicBezTo>
                    <a:pt x="700905" y="429895"/>
                    <a:pt x="702151" y="428432"/>
                    <a:pt x="701988" y="426808"/>
                  </a:cubicBezTo>
                  <a:lnTo>
                    <a:pt x="699281" y="396534"/>
                  </a:lnTo>
                  <a:cubicBezTo>
                    <a:pt x="699119" y="394855"/>
                    <a:pt x="697656" y="393609"/>
                    <a:pt x="695978" y="393772"/>
                  </a:cubicBezTo>
                  <a:close/>
                  <a:moveTo>
                    <a:pt x="286227" y="392038"/>
                  </a:moveTo>
                  <a:lnTo>
                    <a:pt x="250376" y="395234"/>
                  </a:lnTo>
                  <a:lnTo>
                    <a:pt x="253572" y="431086"/>
                  </a:lnTo>
                  <a:cubicBezTo>
                    <a:pt x="253679" y="432168"/>
                    <a:pt x="254600" y="432927"/>
                    <a:pt x="255629" y="432819"/>
                  </a:cubicBezTo>
                  <a:lnTo>
                    <a:pt x="289530" y="429786"/>
                  </a:lnTo>
                  <a:cubicBezTo>
                    <a:pt x="290561" y="429678"/>
                    <a:pt x="291373" y="428757"/>
                    <a:pt x="291264" y="427674"/>
                  </a:cubicBezTo>
                  <a:lnTo>
                    <a:pt x="288285" y="393771"/>
                  </a:lnTo>
                  <a:cubicBezTo>
                    <a:pt x="288177" y="392689"/>
                    <a:pt x="287256" y="391930"/>
                    <a:pt x="286227" y="392038"/>
                  </a:cubicBezTo>
                  <a:close/>
                  <a:moveTo>
                    <a:pt x="843553" y="343352"/>
                  </a:moveTo>
                  <a:lnTo>
                    <a:pt x="846749" y="379853"/>
                  </a:lnTo>
                  <a:lnTo>
                    <a:pt x="884225" y="376550"/>
                  </a:lnTo>
                  <a:lnTo>
                    <a:pt x="887473" y="412997"/>
                  </a:lnTo>
                  <a:lnTo>
                    <a:pt x="849998" y="416301"/>
                  </a:lnTo>
                  <a:lnTo>
                    <a:pt x="852976" y="449715"/>
                  </a:lnTo>
                  <a:cubicBezTo>
                    <a:pt x="853139" y="451340"/>
                    <a:pt x="851893" y="452801"/>
                    <a:pt x="850269" y="452964"/>
                  </a:cubicBezTo>
                  <a:lnTo>
                    <a:pt x="818857" y="455727"/>
                  </a:lnTo>
                  <a:cubicBezTo>
                    <a:pt x="817180" y="455889"/>
                    <a:pt x="815717" y="454643"/>
                    <a:pt x="815555" y="452964"/>
                  </a:cubicBezTo>
                  <a:lnTo>
                    <a:pt x="806402" y="349634"/>
                  </a:lnTo>
                  <a:cubicBezTo>
                    <a:pt x="806239" y="348009"/>
                    <a:pt x="807485" y="346547"/>
                    <a:pt x="809110" y="346385"/>
                  </a:cubicBezTo>
                  <a:close/>
                  <a:moveTo>
                    <a:pt x="60340" y="375088"/>
                  </a:moveTo>
                  <a:cubicBezTo>
                    <a:pt x="61370" y="375034"/>
                    <a:pt x="62290" y="375791"/>
                    <a:pt x="62398" y="376820"/>
                  </a:cubicBezTo>
                  <a:lnTo>
                    <a:pt x="65322" y="409911"/>
                  </a:lnTo>
                  <a:cubicBezTo>
                    <a:pt x="65377" y="410940"/>
                    <a:pt x="64618" y="411859"/>
                    <a:pt x="63589" y="411968"/>
                  </a:cubicBezTo>
                  <a:lnTo>
                    <a:pt x="30500" y="414893"/>
                  </a:lnTo>
                  <a:cubicBezTo>
                    <a:pt x="29470" y="415002"/>
                    <a:pt x="28550" y="414243"/>
                    <a:pt x="28442" y="413160"/>
                  </a:cubicBezTo>
                  <a:lnTo>
                    <a:pt x="25517" y="380070"/>
                  </a:lnTo>
                  <a:cubicBezTo>
                    <a:pt x="25463" y="379042"/>
                    <a:pt x="26221" y="378121"/>
                    <a:pt x="27250" y="378013"/>
                  </a:cubicBezTo>
                  <a:close/>
                  <a:moveTo>
                    <a:pt x="134102" y="367236"/>
                  </a:moveTo>
                  <a:cubicBezTo>
                    <a:pt x="135727" y="367074"/>
                    <a:pt x="137188" y="368319"/>
                    <a:pt x="137351" y="369944"/>
                  </a:cubicBezTo>
                  <a:lnTo>
                    <a:pt x="143525" y="439534"/>
                  </a:lnTo>
                  <a:cubicBezTo>
                    <a:pt x="143687" y="441159"/>
                    <a:pt x="142442" y="442622"/>
                    <a:pt x="140818" y="442784"/>
                  </a:cubicBezTo>
                  <a:lnTo>
                    <a:pt x="108106" y="445708"/>
                  </a:lnTo>
                  <a:cubicBezTo>
                    <a:pt x="106483" y="445871"/>
                    <a:pt x="105020" y="444625"/>
                    <a:pt x="104858" y="443001"/>
                  </a:cubicBezTo>
                  <a:lnTo>
                    <a:pt x="98683" y="373410"/>
                  </a:lnTo>
                  <a:cubicBezTo>
                    <a:pt x="98521" y="371785"/>
                    <a:pt x="99766" y="370322"/>
                    <a:pt x="101392" y="370160"/>
                  </a:cubicBezTo>
                  <a:close/>
                  <a:moveTo>
                    <a:pt x="318938" y="351096"/>
                  </a:moveTo>
                  <a:cubicBezTo>
                    <a:pt x="320563" y="350934"/>
                    <a:pt x="322025" y="352180"/>
                    <a:pt x="322188" y="353805"/>
                  </a:cubicBezTo>
                  <a:lnTo>
                    <a:pt x="328524" y="424912"/>
                  </a:lnTo>
                  <a:lnTo>
                    <a:pt x="362318" y="421933"/>
                  </a:lnTo>
                  <a:cubicBezTo>
                    <a:pt x="363942" y="421771"/>
                    <a:pt x="365404" y="423015"/>
                    <a:pt x="365567" y="424641"/>
                  </a:cubicBezTo>
                  <a:lnTo>
                    <a:pt x="378511" y="570430"/>
                  </a:lnTo>
                  <a:lnTo>
                    <a:pt x="340818" y="573788"/>
                  </a:lnTo>
                  <a:lnTo>
                    <a:pt x="344066" y="610235"/>
                  </a:lnTo>
                  <a:lnTo>
                    <a:pt x="270414" y="616788"/>
                  </a:lnTo>
                  <a:cubicBezTo>
                    <a:pt x="269385" y="616896"/>
                    <a:pt x="268572" y="617817"/>
                    <a:pt x="268681" y="618901"/>
                  </a:cubicBezTo>
                  <a:lnTo>
                    <a:pt x="271768" y="653561"/>
                  </a:lnTo>
                  <a:cubicBezTo>
                    <a:pt x="271875" y="654644"/>
                    <a:pt x="272797" y="655401"/>
                    <a:pt x="273826" y="655293"/>
                  </a:cubicBezTo>
                  <a:lnTo>
                    <a:pt x="347641" y="648740"/>
                  </a:lnTo>
                  <a:lnTo>
                    <a:pt x="344283" y="610777"/>
                  </a:lnTo>
                  <a:lnTo>
                    <a:pt x="381814" y="607473"/>
                  </a:lnTo>
                  <a:lnTo>
                    <a:pt x="385010" y="643270"/>
                  </a:lnTo>
                  <a:cubicBezTo>
                    <a:pt x="385172" y="644895"/>
                    <a:pt x="383926" y="646358"/>
                    <a:pt x="382301" y="646520"/>
                  </a:cubicBezTo>
                  <a:lnTo>
                    <a:pt x="347749" y="649607"/>
                  </a:lnTo>
                  <a:lnTo>
                    <a:pt x="350620" y="682209"/>
                  </a:lnTo>
                  <a:cubicBezTo>
                    <a:pt x="350782" y="683834"/>
                    <a:pt x="349536" y="685296"/>
                    <a:pt x="347911" y="685459"/>
                  </a:cubicBezTo>
                  <a:lnTo>
                    <a:pt x="168762" y="701164"/>
                  </a:lnTo>
                  <a:cubicBezTo>
                    <a:pt x="167137" y="701326"/>
                    <a:pt x="165674" y="700081"/>
                    <a:pt x="165512" y="698457"/>
                  </a:cubicBezTo>
                  <a:lnTo>
                    <a:pt x="159392" y="629244"/>
                  </a:lnTo>
                  <a:lnTo>
                    <a:pt x="125112" y="632277"/>
                  </a:lnTo>
                  <a:cubicBezTo>
                    <a:pt x="124353" y="632331"/>
                    <a:pt x="123596" y="632114"/>
                    <a:pt x="122999" y="631627"/>
                  </a:cubicBezTo>
                  <a:cubicBezTo>
                    <a:pt x="123162" y="631897"/>
                    <a:pt x="123216" y="632276"/>
                    <a:pt x="123271" y="632601"/>
                  </a:cubicBezTo>
                  <a:lnTo>
                    <a:pt x="126195" y="665313"/>
                  </a:lnTo>
                  <a:cubicBezTo>
                    <a:pt x="126357" y="666937"/>
                    <a:pt x="125112" y="668399"/>
                    <a:pt x="123486" y="668561"/>
                  </a:cubicBezTo>
                  <a:lnTo>
                    <a:pt x="53897" y="674735"/>
                  </a:lnTo>
                  <a:cubicBezTo>
                    <a:pt x="52271" y="674898"/>
                    <a:pt x="50809" y="673652"/>
                    <a:pt x="50646" y="672027"/>
                  </a:cubicBezTo>
                  <a:lnTo>
                    <a:pt x="47722" y="639317"/>
                  </a:lnTo>
                  <a:cubicBezTo>
                    <a:pt x="47559" y="637692"/>
                    <a:pt x="48806" y="636231"/>
                    <a:pt x="50430" y="636068"/>
                  </a:cubicBezTo>
                  <a:lnTo>
                    <a:pt x="120021" y="629894"/>
                  </a:lnTo>
                  <a:cubicBezTo>
                    <a:pt x="120780" y="629840"/>
                    <a:pt x="121537" y="630057"/>
                    <a:pt x="122133" y="630544"/>
                  </a:cubicBezTo>
                  <a:cubicBezTo>
                    <a:pt x="121971" y="630219"/>
                    <a:pt x="121916" y="629894"/>
                    <a:pt x="121863" y="629569"/>
                  </a:cubicBezTo>
                  <a:lnTo>
                    <a:pt x="118668" y="593772"/>
                  </a:lnTo>
                  <a:lnTo>
                    <a:pt x="47181" y="600108"/>
                  </a:lnTo>
                  <a:cubicBezTo>
                    <a:pt x="45556" y="600270"/>
                    <a:pt x="44093" y="599025"/>
                    <a:pt x="43931" y="597400"/>
                  </a:cubicBezTo>
                  <a:lnTo>
                    <a:pt x="41007" y="564690"/>
                  </a:lnTo>
                  <a:cubicBezTo>
                    <a:pt x="40845" y="563065"/>
                    <a:pt x="42090" y="561603"/>
                    <a:pt x="43715" y="561439"/>
                  </a:cubicBezTo>
                  <a:lnTo>
                    <a:pt x="152461" y="551800"/>
                  </a:lnTo>
                  <a:lnTo>
                    <a:pt x="149590" y="519306"/>
                  </a:lnTo>
                  <a:cubicBezTo>
                    <a:pt x="149428" y="517681"/>
                    <a:pt x="150673" y="516220"/>
                    <a:pt x="152299" y="516058"/>
                  </a:cubicBezTo>
                  <a:lnTo>
                    <a:pt x="185116" y="513132"/>
                  </a:lnTo>
                  <a:lnTo>
                    <a:pt x="181976" y="477606"/>
                  </a:lnTo>
                  <a:cubicBezTo>
                    <a:pt x="181813" y="475981"/>
                    <a:pt x="183059" y="474519"/>
                    <a:pt x="184684" y="474357"/>
                  </a:cubicBezTo>
                  <a:lnTo>
                    <a:pt x="219394" y="471275"/>
                  </a:lnTo>
                  <a:lnTo>
                    <a:pt x="219398" y="471324"/>
                  </a:lnTo>
                  <a:lnTo>
                    <a:pt x="219457" y="471319"/>
                  </a:lnTo>
                  <a:lnTo>
                    <a:pt x="222702" y="507879"/>
                  </a:lnTo>
                  <a:cubicBezTo>
                    <a:pt x="222809" y="508962"/>
                    <a:pt x="223731" y="509721"/>
                    <a:pt x="224759" y="509612"/>
                  </a:cubicBezTo>
                  <a:lnTo>
                    <a:pt x="295704" y="503330"/>
                  </a:lnTo>
                  <a:lnTo>
                    <a:pt x="298900" y="539236"/>
                  </a:lnTo>
                  <a:lnTo>
                    <a:pt x="263806" y="542323"/>
                  </a:lnTo>
                  <a:cubicBezTo>
                    <a:pt x="262724" y="542431"/>
                    <a:pt x="261966" y="543352"/>
                    <a:pt x="262073" y="544381"/>
                  </a:cubicBezTo>
                  <a:lnTo>
                    <a:pt x="264999" y="577525"/>
                  </a:lnTo>
                  <a:cubicBezTo>
                    <a:pt x="265107" y="578554"/>
                    <a:pt x="266028" y="579366"/>
                    <a:pt x="267111" y="579258"/>
                  </a:cubicBezTo>
                  <a:lnTo>
                    <a:pt x="300254" y="576332"/>
                  </a:lnTo>
                  <a:cubicBezTo>
                    <a:pt x="301337" y="576225"/>
                    <a:pt x="302096" y="575304"/>
                    <a:pt x="301988" y="574275"/>
                  </a:cubicBezTo>
                  <a:lnTo>
                    <a:pt x="298900" y="539453"/>
                  </a:lnTo>
                  <a:lnTo>
                    <a:pt x="334481" y="536311"/>
                  </a:lnTo>
                  <a:cubicBezTo>
                    <a:pt x="335564" y="536204"/>
                    <a:pt x="336322" y="535283"/>
                    <a:pt x="336214" y="534254"/>
                  </a:cubicBezTo>
                  <a:lnTo>
                    <a:pt x="332802" y="495965"/>
                  </a:lnTo>
                  <a:cubicBezTo>
                    <a:pt x="332803" y="495911"/>
                    <a:pt x="332748" y="495857"/>
                    <a:pt x="332748" y="495802"/>
                  </a:cubicBezTo>
                  <a:lnTo>
                    <a:pt x="329877" y="463417"/>
                  </a:lnTo>
                  <a:cubicBezTo>
                    <a:pt x="329769" y="462333"/>
                    <a:pt x="328848" y="461575"/>
                    <a:pt x="327819" y="461684"/>
                  </a:cubicBezTo>
                  <a:lnTo>
                    <a:pt x="219457" y="471319"/>
                  </a:lnTo>
                  <a:lnTo>
                    <a:pt x="219453" y="471269"/>
                  </a:lnTo>
                  <a:lnTo>
                    <a:pt x="219394" y="471275"/>
                  </a:lnTo>
                  <a:lnTo>
                    <a:pt x="216419" y="437855"/>
                  </a:lnTo>
                  <a:cubicBezTo>
                    <a:pt x="216420" y="437368"/>
                    <a:pt x="216474" y="436934"/>
                    <a:pt x="216637" y="436502"/>
                  </a:cubicBezTo>
                  <a:lnTo>
                    <a:pt x="181543" y="439643"/>
                  </a:lnTo>
                  <a:cubicBezTo>
                    <a:pt x="179918" y="439805"/>
                    <a:pt x="178456" y="438559"/>
                    <a:pt x="178293" y="436934"/>
                  </a:cubicBezTo>
                  <a:lnTo>
                    <a:pt x="175369" y="404224"/>
                  </a:lnTo>
                  <a:cubicBezTo>
                    <a:pt x="175207" y="402599"/>
                    <a:pt x="176452" y="401136"/>
                    <a:pt x="178077" y="400974"/>
                  </a:cubicBezTo>
                  <a:lnTo>
                    <a:pt x="250214" y="394584"/>
                  </a:lnTo>
                  <a:lnTo>
                    <a:pt x="247180" y="360466"/>
                  </a:lnTo>
                  <a:cubicBezTo>
                    <a:pt x="247018" y="358841"/>
                    <a:pt x="248263" y="357378"/>
                    <a:pt x="249889" y="357216"/>
                  </a:cubicBezTo>
                  <a:close/>
                  <a:moveTo>
                    <a:pt x="504479" y="335552"/>
                  </a:moveTo>
                  <a:cubicBezTo>
                    <a:pt x="506158" y="335390"/>
                    <a:pt x="507620" y="336636"/>
                    <a:pt x="507783" y="338314"/>
                  </a:cubicBezTo>
                  <a:lnTo>
                    <a:pt x="510599" y="369942"/>
                  </a:lnTo>
                  <a:cubicBezTo>
                    <a:pt x="510761" y="371567"/>
                    <a:pt x="509516" y="373028"/>
                    <a:pt x="507891" y="373191"/>
                  </a:cubicBezTo>
                  <a:lnTo>
                    <a:pt x="473230" y="376278"/>
                  </a:lnTo>
                  <a:lnTo>
                    <a:pt x="476209" y="410017"/>
                  </a:lnTo>
                  <a:cubicBezTo>
                    <a:pt x="476371" y="411642"/>
                    <a:pt x="475127" y="413104"/>
                    <a:pt x="473502" y="413267"/>
                  </a:cubicBezTo>
                  <a:lnTo>
                    <a:pt x="442525" y="416029"/>
                  </a:lnTo>
                  <a:cubicBezTo>
                    <a:pt x="440520" y="416245"/>
                    <a:pt x="438679" y="414729"/>
                    <a:pt x="438516" y="412671"/>
                  </a:cubicBezTo>
                  <a:lnTo>
                    <a:pt x="435484" y="378715"/>
                  </a:lnTo>
                  <a:lnTo>
                    <a:pt x="473122" y="375357"/>
                  </a:lnTo>
                  <a:lnTo>
                    <a:pt x="470143" y="341617"/>
                  </a:lnTo>
                  <a:cubicBezTo>
                    <a:pt x="469981" y="339994"/>
                    <a:pt x="471228" y="338531"/>
                    <a:pt x="472852" y="338369"/>
                  </a:cubicBezTo>
                  <a:close/>
                  <a:moveTo>
                    <a:pt x="874098" y="302896"/>
                  </a:moveTo>
                  <a:cubicBezTo>
                    <a:pt x="875723" y="302734"/>
                    <a:pt x="877184" y="303926"/>
                    <a:pt x="877239" y="305659"/>
                  </a:cubicBezTo>
                  <a:lnTo>
                    <a:pt x="880272" y="339560"/>
                  </a:lnTo>
                  <a:lnTo>
                    <a:pt x="843446" y="342810"/>
                  </a:lnTo>
                  <a:lnTo>
                    <a:pt x="840467" y="308963"/>
                  </a:lnTo>
                  <a:cubicBezTo>
                    <a:pt x="840305" y="307283"/>
                    <a:pt x="841550" y="305822"/>
                    <a:pt x="843229" y="305659"/>
                  </a:cubicBezTo>
                  <a:close/>
                  <a:moveTo>
                    <a:pt x="948238" y="296073"/>
                  </a:moveTo>
                  <a:cubicBezTo>
                    <a:pt x="949917" y="295911"/>
                    <a:pt x="951378" y="297157"/>
                    <a:pt x="951541" y="298835"/>
                  </a:cubicBezTo>
                  <a:lnTo>
                    <a:pt x="960748" y="403141"/>
                  </a:lnTo>
                  <a:cubicBezTo>
                    <a:pt x="960910" y="404766"/>
                    <a:pt x="959664" y="406227"/>
                    <a:pt x="958040" y="406390"/>
                  </a:cubicBezTo>
                  <a:lnTo>
                    <a:pt x="923596" y="409423"/>
                  </a:lnTo>
                  <a:lnTo>
                    <a:pt x="920402" y="373300"/>
                  </a:lnTo>
                  <a:lnTo>
                    <a:pt x="884279" y="376496"/>
                  </a:lnTo>
                  <a:lnTo>
                    <a:pt x="881030" y="339669"/>
                  </a:lnTo>
                  <a:lnTo>
                    <a:pt x="917152" y="336473"/>
                  </a:lnTo>
                  <a:lnTo>
                    <a:pt x="914119" y="302085"/>
                  </a:lnTo>
                  <a:cubicBezTo>
                    <a:pt x="913956" y="300460"/>
                    <a:pt x="915203" y="298997"/>
                    <a:pt x="916827" y="298835"/>
                  </a:cubicBezTo>
                  <a:close/>
                  <a:moveTo>
                    <a:pt x="422649" y="268452"/>
                  </a:moveTo>
                  <a:cubicBezTo>
                    <a:pt x="424327" y="268290"/>
                    <a:pt x="425790" y="269536"/>
                    <a:pt x="425952" y="271161"/>
                  </a:cubicBezTo>
                  <a:lnTo>
                    <a:pt x="435484" y="378715"/>
                  </a:lnTo>
                  <a:cubicBezTo>
                    <a:pt x="435483" y="378878"/>
                    <a:pt x="435376" y="378985"/>
                    <a:pt x="435267" y="378986"/>
                  </a:cubicBezTo>
                  <a:lnTo>
                    <a:pt x="401960" y="381964"/>
                  </a:lnTo>
                  <a:cubicBezTo>
                    <a:pt x="399957" y="382181"/>
                    <a:pt x="398115" y="380665"/>
                    <a:pt x="397952" y="378606"/>
                  </a:cubicBezTo>
                  <a:lnTo>
                    <a:pt x="388692" y="274464"/>
                  </a:lnTo>
                  <a:cubicBezTo>
                    <a:pt x="388530" y="272839"/>
                    <a:pt x="389776" y="271377"/>
                    <a:pt x="391400" y="271214"/>
                  </a:cubicBezTo>
                  <a:close/>
                  <a:moveTo>
                    <a:pt x="644583" y="246357"/>
                  </a:moveTo>
                  <a:cubicBezTo>
                    <a:pt x="646587" y="246142"/>
                    <a:pt x="648427" y="247657"/>
                    <a:pt x="648590" y="249715"/>
                  </a:cubicBezTo>
                  <a:lnTo>
                    <a:pt x="651461" y="281993"/>
                  </a:lnTo>
                  <a:cubicBezTo>
                    <a:pt x="651623" y="283618"/>
                    <a:pt x="650378" y="285079"/>
                    <a:pt x="648752" y="285241"/>
                  </a:cubicBezTo>
                  <a:lnTo>
                    <a:pt x="614634" y="288275"/>
                  </a:lnTo>
                  <a:lnTo>
                    <a:pt x="617937" y="325589"/>
                  </a:lnTo>
                  <a:lnTo>
                    <a:pt x="652002" y="322557"/>
                  </a:lnTo>
                  <a:cubicBezTo>
                    <a:pt x="653680" y="322393"/>
                    <a:pt x="655143" y="323639"/>
                    <a:pt x="655306" y="325318"/>
                  </a:cubicBezTo>
                  <a:lnTo>
                    <a:pt x="658392" y="359816"/>
                  </a:lnTo>
                  <a:lnTo>
                    <a:pt x="731612" y="353317"/>
                  </a:lnTo>
                  <a:lnTo>
                    <a:pt x="728525" y="318548"/>
                  </a:lnTo>
                  <a:cubicBezTo>
                    <a:pt x="728363" y="316924"/>
                    <a:pt x="729609" y="315461"/>
                    <a:pt x="731233" y="315299"/>
                  </a:cubicBezTo>
                  <a:lnTo>
                    <a:pt x="762698" y="312483"/>
                  </a:lnTo>
                  <a:cubicBezTo>
                    <a:pt x="764376" y="312321"/>
                    <a:pt x="765839" y="313566"/>
                    <a:pt x="766002" y="315245"/>
                  </a:cubicBezTo>
                  <a:lnTo>
                    <a:pt x="772067" y="383428"/>
                  </a:lnTo>
                  <a:cubicBezTo>
                    <a:pt x="772229" y="385053"/>
                    <a:pt x="770984" y="386514"/>
                    <a:pt x="769359" y="386678"/>
                  </a:cubicBezTo>
                  <a:lnTo>
                    <a:pt x="735999" y="389656"/>
                  </a:lnTo>
                  <a:lnTo>
                    <a:pt x="739248" y="426429"/>
                  </a:lnTo>
                  <a:lnTo>
                    <a:pt x="773692" y="423396"/>
                  </a:lnTo>
                  <a:cubicBezTo>
                    <a:pt x="775370" y="423233"/>
                    <a:pt x="776833" y="424479"/>
                    <a:pt x="776995" y="426157"/>
                  </a:cubicBezTo>
                  <a:lnTo>
                    <a:pt x="779650" y="456215"/>
                  </a:lnTo>
                  <a:cubicBezTo>
                    <a:pt x="779812" y="457839"/>
                    <a:pt x="778565" y="459301"/>
                    <a:pt x="776941" y="459464"/>
                  </a:cubicBezTo>
                  <a:lnTo>
                    <a:pt x="742443" y="462551"/>
                  </a:lnTo>
                  <a:lnTo>
                    <a:pt x="745748" y="499756"/>
                  </a:lnTo>
                  <a:lnTo>
                    <a:pt x="780190" y="496724"/>
                  </a:lnTo>
                  <a:cubicBezTo>
                    <a:pt x="781869" y="496561"/>
                    <a:pt x="783331" y="497806"/>
                    <a:pt x="783494" y="499486"/>
                  </a:cubicBezTo>
                  <a:lnTo>
                    <a:pt x="786256" y="530463"/>
                  </a:lnTo>
                  <a:cubicBezTo>
                    <a:pt x="786418" y="532088"/>
                    <a:pt x="785172" y="533550"/>
                    <a:pt x="783549" y="533712"/>
                  </a:cubicBezTo>
                  <a:lnTo>
                    <a:pt x="715745" y="539724"/>
                  </a:lnTo>
                  <a:cubicBezTo>
                    <a:pt x="713740" y="539941"/>
                    <a:pt x="711899" y="538424"/>
                    <a:pt x="711737" y="536366"/>
                  </a:cubicBezTo>
                  <a:lnTo>
                    <a:pt x="708812" y="503656"/>
                  </a:lnTo>
                  <a:cubicBezTo>
                    <a:pt x="708758" y="503331"/>
                    <a:pt x="709028" y="503060"/>
                    <a:pt x="709353" y="503006"/>
                  </a:cubicBezTo>
                  <a:lnTo>
                    <a:pt x="671390" y="506363"/>
                  </a:lnTo>
                  <a:lnTo>
                    <a:pt x="677077" y="570377"/>
                  </a:lnTo>
                  <a:cubicBezTo>
                    <a:pt x="677564" y="576171"/>
                    <a:pt x="673286" y="581262"/>
                    <a:pt x="667490" y="581804"/>
                  </a:cubicBezTo>
                  <a:lnTo>
                    <a:pt x="607106" y="587165"/>
                  </a:lnTo>
                  <a:cubicBezTo>
                    <a:pt x="605102" y="587382"/>
                    <a:pt x="603261" y="585866"/>
                    <a:pt x="603098" y="583807"/>
                  </a:cubicBezTo>
                  <a:lnTo>
                    <a:pt x="593567" y="476686"/>
                  </a:lnTo>
                  <a:lnTo>
                    <a:pt x="559339" y="479719"/>
                  </a:lnTo>
                  <a:cubicBezTo>
                    <a:pt x="557336" y="479935"/>
                    <a:pt x="555494" y="478419"/>
                    <a:pt x="555331" y="476361"/>
                  </a:cubicBezTo>
                  <a:lnTo>
                    <a:pt x="549429" y="409314"/>
                  </a:lnTo>
                  <a:cubicBezTo>
                    <a:pt x="549267" y="407691"/>
                    <a:pt x="550512" y="406228"/>
                    <a:pt x="552138" y="406066"/>
                  </a:cubicBezTo>
                  <a:lnTo>
                    <a:pt x="587068" y="402979"/>
                  </a:lnTo>
                  <a:lnTo>
                    <a:pt x="582628" y="353209"/>
                  </a:lnTo>
                  <a:lnTo>
                    <a:pt x="580731" y="331925"/>
                  </a:lnTo>
                  <a:lnTo>
                    <a:pt x="577049" y="290496"/>
                  </a:lnTo>
                  <a:lnTo>
                    <a:pt x="614146" y="287191"/>
                  </a:lnTo>
                  <a:lnTo>
                    <a:pt x="611059" y="252314"/>
                  </a:lnTo>
                  <a:cubicBezTo>
                    <a:pt x="610897" y="250690"/>
                    <a:pt x="612142" y="249228"/>
                    <a:pt x="613768" y="249065"/>
                  </a:cubicBezTo>
                  <a:close/>
                  <a:moveTo>
                    <a:pt x="345908" y="237260"/>
                  </a:moveTo>
                  <a:cubicBezTo>
                    <a:pt x="347588" y="237151"/>
                    <a:pt x="349049" y="238343"/>
                    <a:pt x="349212" y="239967"/>
                  </a:cubicBezTo>
                  <a:lnTo>
                    <a:pt x="355223" y="307718"/>
                  </a:lnTo>
                  <a:cubicBezTo>
                    <a:pt x="355386" y="309342"/>
                    <a:pt x="354140" y="310805"/>
                    <a:pt x="352515" y="310967"/>
                  </a:cubicBezTo>
                  <a:lnTo>
                    <a:pt x="321538" y="313729"/>
                  </a:lnTo>
                  <a:cubicBezTo>
                    <a:pt x="319535" y="313946"/>
                    <a:pt x="317692" y="312430"/>
                    <a:pt x="317530" y="310371"/>
                  </a:cubicBezTo>
                  <a:lnTo>
                    <a:pt x="311572" y="243325"/>
                  </a:lnTo>
                  <a:cubicBezTo>
                    <a:pt x="311410" y="241700"/>
                    <a:pt x="312656" y="240239"/>
                    <a:pt x="314281" y="240076"/>
                  </a:cubicBezTo>
                  <a:close/>
                  <a:moveTo>
                    <a:pt x="565025" y="179528"/>
                  </a:moveTo>
                  <a:cubicBezTo>
                    <a:pt x="566109" y="179419"/>
                    <a:pt x="567029" y="180177"/>
                    <a:pt x="567138" y="181261"/>
                  </a:cubicBezTo>
                  <a:lnTo>
                    <a:pt x="576832" y="290549"/>
                  </a:lnTo>
                  <a:lnTo>
                    <a:pt x="542117" y="293635"/>
                  </a:lnTo>
                  <a:cubicBezTo>
                    <a:pt x="541034" y="293689"/>
                    <a:pt x="540059" y="292931"/>
                    <a:pt x="540005" y="291902"/>
                  </a:cubicBezTo>
                  <a:lnTo>
                    <a:pt x="530419" y="184077"/>
                  </a:lnTo>
                  <a:cubicBezTo>
                    <a:pt x="530310" y="183264"/>
                    <a:pt x="530907" y="182560"/>
                    <a:pt x="531719" y="182507"/>
                  </a:cubicBezTo>
                  <a:close/>
                  <a:moveTo>
                    <a:pt x="186147" y="139887"/>
                  </a:moveTo>
                  <a:cubicBezTo>
                    <a:pt x="188421" y="139724"/>
                    <a:pt x="189233" y="140157"/>
                    <a:pt x="189450" y="142594"/>
                  </a:cubicBezTo>
                  <a:cubicBezTo>
                    <a:pt x="192483" y="177688"/>
                    <a:pt x="195569" y="212782"/>
                    <a:pt x="198765" y="247875"/>
                  </a:cubicBezTo>
                  <a:cubicBezTo>
                    <a:pt x="198981" y="250149"/>
                    <a:pt x="198332" y="250745"/>
                    <a:pt x="196165" y="250908"/>
                  </a:cubicBezTo>
                  <a:cubicBezTo>
                    <a:pt x="178564" y="252424"/>
                    <a:pt x="160964" y="253994"/>
                    <a:pt x="143363" y="255565"/>
                  </a:cubicBezTo>
                  <a:cubicBezTo>
                    <a:pt x="126087" y="257082"/>
                    <a:pt x="108810" y="258598"/>
                    <a:pt x="91536" y="260223"/>
                  </a:cubicBezTo>
                  <a:cubicBezTo>
                    <a:pt x="88936" y="260440"/>
                    <a:pt x="87907" y="260114"/>
                    <a:pt x="87690" y="257082"/>
                  </a:cubicBezTo>
                  <a:cubicBezTo>
                    <a:pt x="84711" y="222205"/>
                    <a:pt x="81625" y="187328"/>
                    <a:pt x="78429" y="152451"/>
                  </a:cubicBezTo>
                  <a:cubicBezTo>
                    <a:pt x="78212" y="150068"/>
                    <a:pt x="78809" y="149418"/>
                    <a:pt x="81191" y="149201"/>
                  </a:cubicBezTo>
                  <a:cubicBezTo>
                    <a:pt x="116176" y="146169"/>
                    <a:pt x="151162" y="143081"/>
                    <a:pt x="186147" y="139887"/>
                  </a:cubicBezTo>
                  <a:close/>
                  <a:moveTo>
                    <a:pt x="519750" y="108638"/>
                  </a:moveTo>
                  <a:cubicBezTo>
                    <a:pt x="521428" y="108476"/>
                    <a:pt x="522891" y="109721"/>
                    <a:pt x="523054" y="111400"/>
                  </a:cubicBezTo>
                  <a:lnTo>
                    <a:pt x="529445" y="183320"/>
                  </a:lnTo>
                  <a:lnTo>
                    <a:pt x="494351" y="186461"/>
                  </a:lnTo>
                  <a:lnTo>
                    <a:pt x="503991" y="295099"/>
                  </a:lnTo>
                  <a:cubicBezTo>
                    <a:pt x="504046" y="296128"/>
                    <a:pt x="503287" y="297049"/>
                    <a:pt x="502258" y="297157"/>
                  </a:cubicBezTo>
                  <a:lnTo>
                    <a:pt x="469439" y="300081"/>
                  </a:lnTo>
                  <a:cubicBezTo>
                    <a:pt x="468356" y="300190"/>
                    <a:pt x="467436" y="299377"/>
                    <a:pt x="467327" y="298295"/>
                  </a:cubicBezTo>
                  <a:lnTo>
                    <a:pt x="464133" y="262389"/>
                  </a:lnTo>
                  <a:lnTo>
                    <a:pt x="425735" y="265801"/>
                  </a:lnTo>
                  <a:cubicBezTo>
                    <a:pt x="424706" y="265855"/>
                    <a:pt x="423785" y="265096"/>
                    <a:pt x="423676" y="264068"/>
                  </a:cubicBezTo>
                  <a:lnTo>
                    <a:pt x="420698" y="230382"/>
                  </a:lnTo>
                  <a:cubicBezTo>
                    <a:pt x="420590" y="229298"/>
                    <a:pt x="421348" y="228379"/>
                    <a:pt x="422432" y="228270"/>
                  </a:cubicBezTo>
                  <a:lnTo>
                    <a:pt x="460774" y="224858"/>
                  </a:lnTo>
                  <a:lnTo>
                    <a:pt x="457633" y="189657"/>
                  </a:lnTo>
                  <a:lnTo>
                    <a:pt x="422377" y="192798"/>
                  </a:lnTo>
                  <a:cubicBezTo>
                    <a:pt x="420372" y="193013"/>
                    <a:pt x="418532" y="191497"/>
                    <a:pt x="418370" y="189440"/>
                  </a:cubicBezTo>
                  <a:lnTo>
                    <a:pt x="412034" y="118170"/>
                  </a:lnTo>
                  <a:close/>
                  <a:moveTo>
                    <a:pt x="852435" y="80747"/>
                  </a:moveTo>
                  <a:cubicBezTo>
                    <a:pt x="854709" y="80585"/>
                    <a:pt x="855521" y="81017"/>
                    <a:pt x="855738" y="83454"/>
                  </a:cubicBezTo>
                  <a:cubicBezTo>
                    <a:pt x="858771" y="118548"/>
                    <a:pt x="861857" y="153642"/>
                    <a:pt x="865054" y="188735"/>
                  </a:cubicBezTo>
                  <a:cubicBezTo>
                    <a:pt x="865270" y="191009"/>
                    <a:pt x="864619" y="191606"/>
                    <a:pt x="862454" y="191768"/>
                  </a:cubicBezTo>
                  <a:cubicBezTo>
                    <a:pt x="844852" y="193284"/>
                    <a:pt x="827252" y="194854"/>
                    <a:pt x="809651" y="196425"/>
                  </a:cubicBezTo>
                  <a:cubicBezTo>
                    <a:pt x="792375" y="197942"/>
                    <a:pt x="775099" y="199458"/>
                    <a:pt x="757824" y="201083"/>
                  </a:cubicBezTo>
                  <a:cubicBezTo>
                    <a:pt x="755224" y="201300"/>
                    <a:pt x="754195" y="200974"/>
                    <a:pt x="753979" y="197942"/>
                  </a:cubicBezTo>
                  <a:cubicBezTo>
                    <a:pt x="750999" y="163065"/>
                    <a:pt x="747912" y="128188"/>
                    <a:pt x="744717" y="93311"/>
                  </a:cubicBezTo>
                  <a:cubicBezTo>
                    <a:pt x="744500" y="90928"/>
                    <a:pt x="745097" y="90278"/>
                    <a:pt x="747479" y="90061"/>
                  </a:cubicBezTo>
                  <a:cubicBezTo>
                    <a:pt x="782464" y="87029"/>
                    <a:pt x="817450" y="83941"/>
                    <a:pt x="852435" y="80747"/>
                  </a:cubicBezTo>
                  <a:close/>
                  <a:moveTo>
                    <a:pt x="219344" y="99215"/>
                  </a:moveTo>
                  <a:cubicBezTo>
                    <a:pt x="159881" y="104630"/>
                    <a:pt x="100362" y="109883"/>
                    <a:pt x="40898" y="115082"/>
                  </a:cubicBezTo>
                  <a:cubicBezTo>
                    <a:pt x="37865" y="115352"/>
                    <a:pt x="37595" y="116435"/>
                    <a:pt x="37811" y="119035"/>
                  </a:cubicBezTo>
                  <a:cubicBezTo>
                    <a:pt x="43118" y="178554"/>
                    <a:pt x="48427" y="238017"/>
                    <a:pt x="53625" y="297536"/>
                  </a:cubicBezTo>
                  <a:cubicBezTo>
                    <a:pt x="53897" y="300352"/>
                    <a:pt x="54601" y="301164"/>
                    <a:pt x="57579" y="300893"/>
                  </a:cubicBezTo>
                  <a:cubicBezTo>
                    <a:pt x="117043" y="295477"/>
                    <a:pt x="176561" y="290223"/>
                    <a:pt x="236024" y="285025"/>
                  </a:cubicBezTo>
                  <a:cubicBezTo>
                    <a:pt x="238840" y="284808"/>
                    <a:pt x="239707" y="284158"/>
                    <a:pt x="239437" y="281125"/>
                  </a:cubicBezTo>
                  <a:cubicBezTo>
                    <a:pt x="236675" y="251448"/>
                    <a:pt x="234128" y="221715"/>
                    <a:pt x="231475" y="192038"/>
                  </a:cubicBezTo>
                  <a:cubicBezTo>
                    <a:pt x="228821" y="162360"/>
                    <a:pt x="226168" y="132629"/>
                    <a:pt x="223623" y="102950"/>
                  </a:cubicBezTo>
                  <a:cubicBezTo>
                    <a:pt x="223353" y="99864"/>
                    <a:pt x="222702" y="98888"/>
                    <a:pt x="219344" y="99215"/>
                  </a:cubicBezTo>
                  <a:close/>
                  <a:moveTo>
                    <a:pt x="632288" y="63688"/>
                  </a:moveTo>
                  <a:cubicBezTo>
                    <a:pt x="633373" y="63579"/>
                    <a:pt x="634293" y="64337"/>
                    <a:pt x="634401" y="65420"/>
                  </a:cubicBezTo>
                  <a:lnTo>
                    <a:pt x="640467" y="133819"/>
                  </a:lnTo>
                  <a:cubicBezTo>
                    <a:pt x="640521" y="134849"/>
                    <a:pt x="639763" y="135769"/>
                    <a:pt x="638734" y="135878"/>
                  </a:cubicBezTo>
                  <a:lnTo>
                    <a:pt x="611710" y="138260"/>
                  </a:lnTo>
                  <a:lnTo>
                    <a:pt x="605915" y="138802"/>
                  </a:lnTo>
                  <a:lnTo>
                    <a:pt x="565569" y="142377"/>
                  </a:lnTo>
                  <a:cubicBezTo>
                    <a:pt x="564539" y="142430"/>
                    <a:pt x="563619" y="141673"/>
                    <a:pt x="563510" y="140697"/>
                  </a:cubicBezTo>
                  <a:lnTo>
                    <a:pt x="560532" y="107012"/>
                  </a:lnTo>
                  <a:cubicBezTo>
                    <a:pt x="560423" y="105930"/>
                    <a:pt x="561182" y="105009"/>
                    <a:pt x="562265" y="104900"/>
                  </a:cubicBezTo>
                  <a:lnTo>
                    <a:pt x="600607" y="101489"/>
                  </a:lnTo>
                  <a:lnTo>
                    <a:pt x="597683" y="68669"/>
                  </a:lnTo>
                  <a:cubicBezTo>
                    <a:pt x="597629" y="67641"/>
                    <a:pt x="598388" y="66720"/>
                    <a:pt x="599417" y="66612"/>
                  </a:cubicBezTo>
                  <a:close/>
                  <a:moveTo>
                    <a:pt x="885578" y="40076"/>
                  </a:moveTo>
                  <a:cubicBezTo>
                    <a:pt x="826114" y="45491"/>
                    <a:pt x="766596" y="50745"/>
                    <a:pt x="707132" y="55944"/>
                  </a:cubicBezTo>
                  <a:cubicBezTo>
                    <a:pt x="704100" y="56214"/>
                    <a:pt x="703828" y="57298"/>
                    <a:pt x="704045" y="59897"/>
                  </a:cubicBezTo>
                  <a:cubicBezTo>
                    <a:pt x="709407" y="119415"/>
                    <a:pt x="714714" y="178879"/>
                    <a:pt x="719860" y="238397"/>
                  </a:cubicBezTo>
                  <a:cubicBezTo>
                    <a:pt x="720130" y="241213"/>
                    <a:pt x="720834" y="242026"/>
                    <a:pt x="723813" y="241754"/>
                  </a:cubicBezTo>
                  <a:cubicBezTo>
                    <a:pt x="783277" y="236339"/>
                    <a:pt x="842795" y="231086"/>
                    <a:pt x="902258" y="225887"/>
                  </a:cubicBezTo>
                  <a:cubicBezTo>
                    <a:pt x="905075" y="225670"/>
                    <a:pt x="905942" y="225021"/>
                    <a:pt x="905670" y="221987"/>
                  </a:cubicBezTo>
                  <a:cubicBezTo>
                    <a:pt x="902908" y="192309"/>
                    <a:pt x="900362" y="162578"/>
                    <a:pt x="897709" y="132900"/>
                  </a:cubicBezTo>
                  <a:cubicBezTo>
                    <a:pt x="895055" y="103223"/>
                    <a:pt x="892402" y="73491"/>
                    <a:pt x="889856" y="43813"/>
                  </a:cubicBezTo>
                  <a:cubicBezTo>
                    <a:pt x="889586" y="40726"/>
                    <a:pt x="888936" y="39751"/>
                    <a:pt x="885578" y="40076"/>
                  </a:cubicBezTo>
                  <a:close/>
                  <a:moveTo>
                    <a:pt x="257199" y="59138"/>
                  </a:moveTo>
                  <a:cubicBezTo>
                    <a:pt x="258174" y="59030"/>
                    <a:pt x="258986" y="59734"/>
                    <a:pt x="259095" y="60708"/>
                  </a:cubicBezTo>
                  <a:lnTo>
                    <a:pt x="281787" y="316327"/>
                  </a:lnTo>
                  <a:cubicBezTo>
                    <a:pt x="281894" y="317302"/>
                    <a:pt x="281191" y="318114"/>
                    <a:pt x="280217" y="318223"/>
                  </a:cubicBezTo>
                  <a:lnTo>
                    <a:pt x="24598" y="340914"/>
                  </a:lnTo>
                  <a:cubicBezTo>
                    <a:pt x="23622" y="341022"/>
                    <a:pt x="22756" y="340318"/>
                    <a:pt x="22702" y="339344"/>
                  </a:cubicBezTo>
                  <a:lnTo>
                    <a:pt x="10" y="83725"/>
                  </a:lnTo>
                  <a:cubicBezTo>
                    <a:pt x="-97" y="82751"/>
                    <a:pt x="606" y="81938"/>
                    <a:pt x="1580" y="81830"/>
                  </a:cubicBezTo>
                  <a:close/>
                  <a:moveTo>
                    <a:pt x="402557" y="46302"/>
                  </a:moveTo>
                  <a:cubicBezTo>
                    <a:pt x="404235" y="46140"/>
                    <a:pt x="405698" y="47386"/>
                    <a:pt x="405860" y="49064"/>
                  </a:cubicBezTo>
                  <a:lnTo>
                    <a:pt x="411979" y="117844"/>
                  </a:lnTo>
                  <a:lnTo>
                    <a:pt x="375207" y="121093"/>
                  </a:lnTo>
                  <a:lnTo>
                    <a:pt x="381761" y="194963"/>
                  </a:lnTo>
                  <a:cubicBezTo>
                    <a:pt x="381815" y="195992"/>
                    <a:pt x="381057" y="196913"/>
                    <a:pt x="380027" y="197021"/>
                  </a:cubicBezTo>
                  <a:lnTo>
                    <a:pt x="347209" y="199945"/>
                  </a:lnTo>
                  <a:cubicBezTo>
                    <a:pt x="346126" y="200054"/>
                    <a:pt x="345205" y="199241"/>
                    <a:pt x="345097" y="198158"/>
                  </a:cubicBezTo>
                  <a:lnTo>
                    <a:pt x="341901" y="162252"/>
                  </a:lnTo>
                  <a:lnTo>
                    <a:pt x="306320" y="165393"/>
                  </a:lnTo>
                  <a:cubicBezTo>
                    <a:pt x="305291" y="165447"/>
                    <a:pt x="304371" y="164689"/>
                    <a:pt x="304263" y="163769"/>
                  </a:cubicBezTo>
                  <a:lnTo>
                    <a:pt x="301284" y="130083"/>
                  </a:lnTo>
                  <a:cubicBezTo>
                    <a:pt x="301175" y="129000"/>
                    <a:pt x="301933" y="128079"/>
                    <a:pt x="303016" y="127971"/>
                  </a:cubicBezTo>
                  <a:lnTo>
                    <a:pt x="338543" y="124830"/>
                  </a:lnTo>
                  <a:lnTo>
                    <a:pt x="335457" y="90115"/>
                  </a:lnTo>
                  <a:lnTo>
                    <a:pt x="299876" y="93256"/>
                  </a:lnTo>
                  <a:cubicBezTo>
                    <a:pt x="298846" y="93311"/>
                    <a:pt x="297926" y="92552"/>
                    <a:pt x="297818" y="91523"/>
                  </a:cubicBezTo>
                  <a:lnTo>
                    <a:pt x="294840" y="57838"/>
                  </a:lnTo>
                  <a:cubicBezTo>
                    <a:pt x="294730" y="56754"/>
                    <a:pt x="295488" y="55835"/>
                    <a:pt x="296573" y="55726"/>
                  </a:cubicBezTo>
                  <a:lnTo>
                    <a:pt x="356199" y="50419"/>
                  </a:lnTo>
                  <a:lnTo>
                    <a:pt x="372933" y="48956"/>
                  </a:lnTo>
                  <a:close/>
                  <a:moveTo>
                    <a:pt x="476643" y="38613"/>
                  </a:moveTo>
                  <a:cubicBezTo>
                    <a:pt x="479026" y="38396"/>
                    <a:pt x="481137" y="40183"/>
                    <a:pt x="481354" y="42566"/>
                  </a:cubicBezTo>
                  <a:lnTo>
                    <a:pt x="483953" y="71811"/>
                  </a:lnTo>
                  <a:cubicBezTo>
                    <a:pt x="484170" y="73977"/>
                    <a:pt x="482546" y="75872"/>
                    <a:pt x="480380" y="76089"/>
                  </a:cubicBezTo>
                  <a:lnTo>
                    <a:pt x="451136" y="78688"/>
                  </a:lnTo>
                  <a:cubicBezTo>
                    <a:pt x="448752" y="78905"/>
                    <a:pt x="446695" y="77118"/>
                    <a:pt x="446424" y="74735"/>
                  </a:cubicBezTo>
                  <a:lnTo>
                    <a:pt x="443878" y="45923"/>
                  </a:lnTo>
                  <a:cubicBezTo>
                    <a:pt x="443661" y="43487"/>
                    <a:pt x="445449" y="41374"/>
                    <a:pt x="447832" y="41157"/>
                  </a:cubicBezTo>
                  <a:close/>
                  <a:moveTo>
                    <a:pt x="923489" y="0"/>
                  </a:moveTo>
                  <a:cubicBezTo>
                    <a:pt x="923813" y="0"/>
                    <a:pt x="924029" y="55"/>
                    <a:pt x="924301" y="163"/>
                  </a:cubicBezTo>
                  <a:cubicBezTo>
                    <a:pt x="924733" y="108"/>
                    <a:pt x="925059" y="270"/>
                    <a:pt x="925167" y="867"/>
                  </a:cubicBezTo>
                  <a:cubicBezTo>
                    <a:pt x="925166" y="921"/>
                    <a:pt x="925166" y="921"/>
                    <a:pt x="925166" y="921"/>
                  </a:cubicBezTo>
                  <a:cubicBezTo>
                    <a:pt x="925275" y="1137"/>
                    <a:pt x="925384" y="1354"/>
                    <a:pt x="925384" y="1625"/>
                  </a:cubicBezTo>
                  <a:lnTo>
                    <a:pt x="948075" y="257244"/>
                  </a:lnTo>
                  <a:cubicBezTo>
                    <a:pt x="948183" y="258218"/>
                    <a:pt x="947479" y="259031"/>
                    <a:pt x="946504" y="259139"/>
                  </a:cubicBezTo>
                  <a:lnTo>
                    <a:pt x="690885" y="281830"/>
                  </a:lnTo>
                  <a:cubicBezTo>
                    <a:pt x="690343" y="281884"/>
                    <a:pt x="689856" y="281668"/>
                    <a:pt x="689477" y="281290"/>
                  </a:cubicBezTo>
                  <a:cubicBezTo>
                    <a:pt x="689422" y="281235"/>
                    <a:pt x="689422" y="281235"/>
                    <a:pt x="689423" y="281180"/>
                  </a:cubicBezTo>
                  <a:cubicBezTo>
                    <a:pt x="689207" y="280910"/>
                    <a:pt x="689043" y="280585"/>
                    <a:pt x="688990" y="280206"/>
                  </a:cubicBezTo>
                  <a:lnTo>
                    <a:pt x="666298" y="24588"/>
                  </a:lnTo>
                  <a:cubicBezTo>
                    <a:pt x="666190" y="23612"/>
                    <a:pt x="666894" y="22800"/>
                    <a:pt x="667869" y="22692"/>
                  </a:cubicBezTo>
                  <a:close/>
                </a:path>
              </a:pathLst>
            </a:custGeom>
            <a:solidFill>
              <a:srgbClr val="000000"/>
            </a:solidFill>
            <a:ln w="4567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xmlns="" id="{16E0D5BF-53AF-4449-96CB-AA5B731AF663}"/>
                </a:ext>
              </a:extLst>
            </p:cNvPr>
            <p:cNvSpPr/>
            <p:nvPr/>
          </p:nvSpPr>
          <p:spPr>
            <a:xfrm rot="21088515">
              <a:off x="7299247" y="2262337"/>
              <a:ext cx="1107063" cy="259829"/>
            </a:xfrm>
            <a:custGeom>
              <a:avLst/>
              <a:gdLst/>
              <a:ahLst/>
              <a:cxnLst/>
              <a:rect l="l" t="t" r="r" b="b"/>
              <a:pathLst>
                <a:path w="2127312" h="499281">
                  <a:moveTo>
                    <a:pt x="1993032" y="198909"/>
                  </a:moveTo>
                  <a:cubicBezTo>
                    <a:pt x="1976735" y="198909"/>
                    <a:pt x="1963006" y="206194"/>
                    <a:pt x="1951844" y="220764"/>
                  </a:cubicBezTo>
                  <a:cubicBezTo>
                    <a:pt x="1940458" y="235557"/>
                    <a:pt x="1934877" y="256177"/>
                    <a:pt x="1935100" y="282625"/>
                  </a:cubicBezTo>
                  <a:lnTo>
                    <a:pt x="2050628" y="282625"/>
                  </a:lnTo>
                  <a:cubicBezTo>
                    <a:pt x="2049959" y="254831"/>
                    <a:pt x="2044043" y="233930"/>
                    <a:pt x="2032880" y="219921"/>
                  </a:cubicBezTo>
                  <a:cubicBezTo>
                    <a:pt x="2021718" y="205913"/>
                    <a:pt x="2008435" y="198909"/>
                    <a:pt x="1993032" y="198909"/>
                  </a:cubicBezTo>
                  <a:close/>
                  <a:moveTo>
                    <a:pt x="1014338" y="198909"/>
                  </a:moveTo>
                  <a:cubicBezTo>
                    <a:pt x="996479" y="198909"/>
                    <a:pt x="981298" y="207641"/>
                    <a:pt x="968797" y="225107"/>
                  </a:cubicBezTo>
                  <a:cubicBezTo>
                    <a:pt x="956295" y="242572"/>
                    <a:pt x="950044" y="269328"/>
                    <a:pt x="950044" y="305374"/>
                  </a:cubicBezTo>
                  <a:cubicBezTo>
                    <a:pt x="950044" y="336049"/>
                    <a:pt x="952947" y="359448"/>
                    <a:pt x="958751" y="375570"/>
                  </a:cubicBezTo>
                  <a:cubicBezTo>
                    <a:pt x="964555" y="391692"/>
                    <a:pt x="972815" y="403952"/>
                    <a:pt x="983531" y="412348"/>
                  </a:cubicBezTo>
                  <a:cubicBezTo>
                    <a:pt x="994246" y="420744"/>
                    <a:pt x="1005520" y="424942"/>
                    <a:pt x="1017352" y="424942"/>
                  </a:cubicBezTo>
                  <a:cubicBezTo>
                    <a:pt x="1034318" y="424942"/>
                    <a:pt x="1048829" y="416041"/>
                    <a:pt x="1060884" y="398241"/>
                  </a:cubicBezTo>
                  <a:cubicBezTo>
                    <a:pt x="1072939" y="380441"/>
                    <a:pt x="1078967" y="352285"/>
                    <a:pt x="1078967" y="313772"/>
                  </a:cubicBezTo>
                  <a:cubicBezTo>
                    <a:pt x="1078967" y="273247"/>
                    <a:pt x="1072883" y="243971"/>
                    <a:pt x="1060717" y="225946"/>
                  </a:cubicBezTo>
                  <a:cubicBezTo>
                    <a:pt x="1048550" y="207921"/>
                    <a:pt x="1033090" y="198909"/>
                    <a:pt x="1014338" y="198909"/>
                  </a:cubicBezTo>
                  <a:close/>
                  <a:moveTo>
                    <a:pt x="678582" y="198909"/>
                  </a:moveTo>
                  <a:cubicBezTo>
                    <a:pt x="662285" y="198909"/>
                    <a:pt x="648556" y="206194"/>
                    <a:pt x="637394" y="220764"/>
                  </a:cubicBezTo>
                  <a:cubicBezTo>
                    <a:pt x="626008" y="235557"/>
                    <a:pt x="620427" y="256177"/>
                    <a:pt x="620650" y="282625"/>
                  </a:cubicBezTo>
                  <a:lnTo>
                    <a:pt x="736178" y="282625"/>
                  </a:lnTo>
                  <a:cubicBezTo>
                    <a:pt x="735509" y="254831"/>
                    <a:pt x="729593" y="233930"/>
                    <a:pt x="718431" y="219921"/>
                  </a:cubicBezTo>
                  <a:cubicBezTo>
                    <a:pt x="707268" y="205913"/>
                    <a:pt x="693986" y="198909"/>
                    <a:pt x="678582" y="198909"/>
                  </a:cubicBezTo>
                  <a:close/>
                  <a:moveTo>
                    <a:pt x="1534269" y="135285"/>
                  </a:moveTo>
                  <a:lnTo>
                    <a:pt x="1611622" y="135285"/>
                  </a:lnTo>
                  <a:lnTo>
                    <a:pt x="1611622" y="490910"/>
                  </a:lnTo>
                  <a:lnTo>
                    <a:pt x="1534269" y="490910"/>
                  </a:lnTo>
                  <a:close/>
                  <a:moveTo>
                    <a:pt x="1988344" y="126913"/>
                  </a:moveTo>
                  <a:cubicBezTo>
                    <a:pt x="2030090" y="126913"/>
                    <a:pt x="2062795" y="142341"/>
                    <a:pt x="2086459" y="173198"/>
                  </a:cubicBezTo>
                  <a:cubicBezTo>
                    <a:pt x="2113694" y="208526"/>
                    <a:pt x="2127312" y="260623"/>
                    <a:pt x="2127312" y="329490"/>
                  </a:cubicBezTo>
                  <a:lnTo>
                    <a:pt x="2126977" y="340221"/>
                  </a:lnTo>
                  <a:lnTo>
                    <a:pt x="1933761" y="340221"/>
                  </a:lnTo>
                  <a:cubicBezTo>
                    <a:pt x="1934207" y="368458"/>
                    <a:pt x="1940532" y="390307"/>
                    <a:pt x="1952736" y="405768"/>
                  </a:cubicBezTo>
                  <a:cubicBezTo>
                    <a:pt x="1964939" y="421229"/>
                    <a:pt x="1979662" y="428960"/>
                    <a:pt x="1996904" y="428960"/>
                  </a:cubicBezTo>
                  <a:cubicBezTo>
                    <a:pt x="2021757" y="428960"/>
                    <a:pt x="2038326" y="411993"/>
                    <a:pt x="2046610" y="378061"/>
                  </a:cubicBezTo>
                  <a:lnTo>
                    <a:pt x="2123294" y="393799"/>
                  </a:lnTo>
                  <a:cubicBezTo>
                    <a:pt x="2113010" y="429518"/>
                    <a:pt x="2097029" y="456028"/>
                    <a:pt x="2075348" y="473329"/>
                  </a:cubicBezTo>
                  <a:cubicBezTo>
                    <a:pt x="2053667" y="490631"/>
                    <a:pt x="2027292" y="499281"/>
                    <a:pt x="1996223" y="499281"/>
                  </a:cubicBezTo>
                  <a:cubicBezTo>
                    <a:pt x="1953082" y="499281"/>
                    <a:pt x="1919777" y="484856"/>
                    <a:pt x="1896309" y="456005"/>
                  </a:cubicBezTo>
                  <a:cubicBezTo>
                    <a:pt x="1868592" y="422460"/>
                    <a:pt x="1854733" y="375495"/>
                    <a:pt x="1854733" y="315112"/>
                  </a:cubicBezTo>
                  <a:cubicBezTo>
                    <a:pt x="1854733" y="255621"/>
                    <a:pt x="1868686" y="207985"/>
                    <a:pt x="1896591" y="172203"/>
                  </a:cubicBezTo>
                  <a:cubicBezTo>
                    <a:pt x="1920255" y="142010"/>
                    <a:pt x="1950839" y="126913"/>
                    <a:pt x="1988344" y="126913"/>
                  </a:cubicBezTo>
                  <a:close/>
                  <a:moveTo>
                    <a:pt x="1326431" y="126913"/>
                  </a:moveTo>
                  <a:cubicBezTo>
                    <a:pt x="1364605" y="126913"/>
                    <a:pt x="1393627" y="134336"/>
                    <a:pt x="1413495" y="149182"/>
                  </a:cubicBezTo>
                  <a:cubicBezTo>
                    <a:pt x="1433364" y="164027"/>
                    <a:pt x="1447316" y="187970"/>
                    <a:pt x="1455353" y="221010"/>
                  </a:cubicBezTo>
                  <a:lnTo>
                    <a:pt x="1382688" y="237418"/>
                  </a:lnTo>
                  <a:cubicBezTo>
                    <a:pt x="1376214" y="208843"/>
                    <a:pt x="1357908" y="194556"/>
                    <a:pt x="1327770" y="194556"/>
                  </a:cubicBezTo>
                  <a:cubicBezTo>
                    <a:pt x="1308795" y="194556"/>
                    <a:pt x="1295288" y="197296"/>
                    <a:pt x="1287252" y="202778"/>
                  </a:cubicBezTo>
                  <a:cubicBezTo>
                    <a:pt x="1279215" y="208260"/>
                    <a:pt x="1275197" y="215362"/>
                    <a:pt x="1275197" y="224086"/>
                  </a:cubicBezTo>
                  <a:cubicBezTo>
                    <a:pt x="1275197" y="231917"/>
                    <a:pt x="1278878" y="238407"/>
                    <a:pt x="1286242" y="243555"/>
                  </a:cubicBezTo>
                  <a:cubicBezTo>
                    <a:pt x="1293602" y="248924"/>
                    <a:pt x="1316470" y="257032"/>
                    <a:pt x="1354847" y="267880"/>
                  </a:cubicBezTo>
                  <a:cubicBezTo>
                    <a:pt x="1397908" y="280082"/>
                    <a:pt x="1427155" y="294783"/>
                    <a:pt x="1442586" y="311983"/>
                  </a:cubicBezTo>
                  <a:cubicBezTo>
                    <a:pt x="1457795" y="329183"/>
                    <a:pt x="1465399" y="352079"/>
                    <a:pt x="1465399" y="380672"/>
                  </a:cubicBezTo>
                  <a:cubicBezTo>
                    <a:pt x="1465399" y="415068"/>
                    <a:pt x="1453623" y="443436"/>
                    <a:pt x="1430071" y="465774"/>
                  </a:cubicBezTo>
                  <a:cubicBezTo>
                    <a:pt x="1406519" y="488112"/>
                    <a:pt x="1373981" y="499281"/>
                    <a:pt x="1332458" y="499281"/>
                  </a:cubicBezTo>
                  <a:cubicBezTo>
                    <a:pt x="1294730" y="499281"/>
                    <a:pt x="1263923" y="489961"/>
                    <a:pt x="1240036" y="471320"/>
                  </a:cubicBezTo>
                  <a:cubicBezTo>
                    <a:pt x="1216149" y="452679"/>
                    <a:pt x="1200410" y="425500"/>
                    <a:pt x="1192820" y="389781"/>
                  </a:cubicBezTo>
                  <a:lnTo>
                    <a:pt x="1270174" y="375382"/>
                  </a:lnTo>
                  <a:cubicBezTo>
                    <a:pt x="1276871" y="412663"/>
                    <a:pt x="1297632" y="431304"/>
                    <a:pt x="1332458" y="431304"/>
                  </a:cubicBezTo>
                  <a:cubicBezTo>
                    <a:pt x="1350987" y="431304"/>
                    <a:pt x="1364828" y="427730"/>
                    <a:pt x="1373981" y="420583"/>
                  </a:cubicBezTo>
                  <a:cubicBezTo>
                    <a:pt x="1383134" y="413436"/>
                    <a:pt x="1387711" y="404166"/>
                    <a:pt x="1387711" y="392774"/>
                  </a:cubicBezTo>
                  <a:cubicBezTo>
                    <a:pt x="1387711" y="384953"/>
                    <a:pt x="1385701" y="378811"/>
                    <a:pt x="1381683" y="374346"/>
                  </a:cubicBezTo>
                  <a:cubicBezTo>
                    <a:pt x="1377441" y="369877"/>
                    <a:pt x="1369042" y="365974"/>
                    <a:pt x="1356485" y="362636"/>
                  </a:cubicBezTo>
                  <a:cubicBezTo>
                    <a:pt x="1293140" y="345785"/>
                    <a:pt x="1252872" y="329751"/>
                    <a:pt x="1235683" y="314536"/>
                  </a:cubicBezTo>
                  <a:cubicBezTo>
                    <a:pt x="1214251" y="295515"/>
                    <a:pt x="1203536" y="269446"/>
                    <a:pt x="1203536" y="236330"/>
                  </a:cubicBezTo>
                  <a:cubicBezTo>
                    <a:pt x="1203536" y="203213"/>
                    <a:pt x="1214028" y="176698"/>
                    <a:pt x="1235013" y="156784"/>
                  </a:cubicBezTo>
                  <a:cubicBezTo>
                    <a:pt x="1255998" y="136870"/>
                    <a:pt x="1286470" y="126913"/>
                    <a:pt x="1326431" y="126913"/>
                  </a:cubicBezTo>
                  <a:close/>
                  <a:moveTo>
                    <a:pt x="673894" y="126913"/>
                  </a:moveTo>
                  <a:cubicBezTo>
                    <a:pt x="715640" y="126913"/>
                    <a:pt x="748345" y="142341"/>
                    <a:pt x="772009" y="173198"/>
                  </a:cubicBezTo>
                  <a:cubicBezTo>
                    <a:pt x="799244" y="208526"/>
                    <a:pt x="812862" y="260623"/>
                    <a:pt x="812862" y="329490"/>
                  </a:cubicBezTo>
                  <a:lnTo>
                    <a:pt x="812527" y="340221"/>
                  </a:lnTo>
                  <a:lnTo>
                    <a:pt x="619311" y="340221"/>
                  </a:lnTo>
                  <a:cubicBezTo>
                    <a:pt x="619758" y="368458"/>
                    <a:pt x="626082" y="390307"/>
                    <a:pt x="638286" y="405768"/>
                  </a:cubicBezTo>
                  <a:cubicBezTo>
                    <a:pt x="650489" y="421229"/>
                    <a:pt x="665212" y="428960"/>
                    <a:pt x="682454" y="428960"/>
                  </a:cubicBezTo>
                  <a:cubicBezTo>
                    <a:pt x="707307" y="428960"/>
                    <a:pt x="723876" y="411993"/>
                    <a:pt x="732160" y="378061"/>
                  </a:cubicBezTo>
                  <a:lnTo>
                    <a:pt x="808844" y="393799"/>
                  </a:lnTo>
                  <a:cubicBezTo>
                    <a:pt x="798561" y="429518"/>
                    <a:pt x="782579" y="456028"/>
                    <a:pt x="760898" y="473329"/>
                  </a:cubicBezTo>
                  <a:cubicBezTo>
                    <a:pt x="739217" y="490631"/>
                    <a:pt x="712843" y="499281"/>
                    <a:pt x="681773" y="499281"/>
                  </a:cubicBezTo>
                  <a:cubicBezTo>
                    <a:pt x="638632" y="499281"/>
                    <a:pt x="605327" y="484856"/>
                    <a:pt x="581859" y="456005"/>
                  </a:cubicBezTo>
                  <a:cubicBezTo>
                    <a:pt x="554142" y="422460"/>
                    <a:pt x="540283" y="375495"/>
                    <a:pt x="540283" y="315112"/>
                  </a:cubicBezTo>
                  <a:cubicBezTo>
                    <a:pt x="540283" y="255621"/>
                    <a:pt x="554236" y="207985"/>
                    <a:pt x="582141" y="172203"/>
                  </a:cubicBezTo>
                  <a:cubicBezTo>
                    <a:pt x="605805" y="142010"/>
                    <a:pt x="636389" y="126913"/>
                    <a:pt x="673894" y="126913"/>
                  </a:cubicBezTo>
                  <a:close/>
                  <a:moveTo>
                    <a:pt x="1767371" y="9711"/>
                  </a:moveTo>
                  <a:lnTo>
                    <a:pt x="1767371" y="135285"/>
                  </a:lnTo>
                  <a:lnTo>
                    <a:pt x="1819945" y="135285"/>
                  </a:lnTo>
                  <a:lnTo>
                    <a:pt x="1819945" y="210294"/>
                  </a:lnTo>
                  <a:lnTo>
                    <a:pt x="1767371" y="210294"/>
                  </a:lnTo>
                  <a:lnTo>
                    <a:pt x="1767371" y="353846"/>
                  </a:lnTo>
                  <a:cubicBezTo>
                    <a:pt x="1767371" y="384925"/>
                    <a:pt x="1768152" y="402924"/>
                    <a:pt x="1769715" y="407843"/>
                  </a:cubicBezTo>
                  <a:cubicBezTo>
                    <a:pt x="1772841" y="416786"/>
                    <a:pt x="1779203" y="421258"/>
                    <a:pt x="1788802" y="421258"/>
                  </a:cubicBezTo>
                  <a:cubicBezTo>
                    <a:pt x="1795946" y="421258"/>
                    <a:pt x="1806215" y="418244"/>
                    <a:pt x="1819610" y="412217"/>
                  </a:cubicBezTo>
                  <a:lnTo>
                    <a:pt x="1826307" y="485217"/>
                  </a:lnTo>
                  <a:cubicBezTo>
                    <a:pt x="1808448" y="494593"/>
                    <a:pt x="1788244" y="499281"/>
                    <a:pt x="1765697" y="499281"/>
                  </a:cubicBezTo>
                  <a:cubicBezTo>
                    <a:pt x="1746051" y="499281"/>
                    <a:pt x="1730313" y="494588"/>
                    <a:pt x="1718481" y="485201"/>
                  </a:cubicBezTo>
                  <a:cubicBezTo>
                    <a:pt x="1706649" y="475815"/>
                    <a:pt x="1698724" y="462293"/>
                    <a:pt x="1694706" y="444636"/>
                  </a:cubicBezTo>
                  <a:cubicBezTo>
                    <a:pt x="1691580" y="431674"/>
                    <a:pt x="1690018" y="405300"/>
                    <a:pt x="1690018" y="365514"/>
                  </a:cubicBezTo>
                  <a:lnTo>
                    <a:pt x="1690018" y="210294"/>
                  </a:lnTo>
                  <a:lnTo>
                    <a:pt x="1654522" y="210294"/>
                  </a:lnTo>
                  <a:lnTo>
                    <a:pt x="1654522" y="135285"/>
                  </a:lnTo>
                  <a:lnTo>
                    <a:pt x="1690018" y="135285"/>
                  </a:lnTo>
                  <a:lnTo>
                    <a:pt x="1690018" y="64629"/>
                  </a:lnTo>
                  <a:close/>
                  <a:moveTo>
                    <a:pt x="1534269" y="0"/>
                  </a:moveTo>
                  <a:lnTo>
                    <a:pt x="1611622" y="0"/>
                  </a:lnTo>
                  <a:lnTo>
                    <a:pt x="1611622" y="87064"/>
                  </a:lnTo>
                  <a:lnTo>
                    <a:pt x="1534269" y="87064"/>
                  </a:lnTo>
                  <a:close/>
                  <a:moveTo>
                    <a:pt x="873361" y="0"/>
                  </a:moveTo>
                  <a:lnTo>
                    <a:pt x="950714" y="0"/>
                  </a:lnTo>
                  <a:lnTo>
                    <a:pt x="950714" y="176473"/>
                  </a:lnTo>
                  <a:cubicBezTo>
                    <a:pt x="962529" y="159953"/>
                    <a:pt x="975511" y="147563"/>
                    <a:pt x="989663" y="139303"/>
                  </a:cubicBezTo>
                  <a:cubicBezTo>
                    <a:pt x="1003814" y="131043"/>
                    <a:pt x="1019026" y="126913"/>
                    <a:pt x="1035299" y="126913"/>
                  </a:cubicBezTo>
                  <a:cubicBezTo>
                    <a:pt x="1069622" y="126913"/>
                    <a:pt x="1098652" y="142456"/>
                    <a:pt x="1122389" y="173543"/>
                  </a:cubicBezTo>
                  <a:cubicBezTo>
                    <a:pt x="1146126" y="204629"/>
                    <a:pt x="1157994" y="250476"/>
                    <a:pt x="1157994" y="311083"/>
                  </a:cubicBezTo>
                  <a:cubicBezTo>
                    <a:pt x="1157994" y="371466"/>
                    <a:pt x="1145847" y="417929"/>
                    <a:pt x="1121552" y="450470"/>
                  </a:cubicBezTo>
                  <a:cubicBezTo>
                    <a:pt x="1097257" y="483011"/>
                    <a:pt x="1068727" y="499281"/>
                    <a:pt x="1035963" y="499281"/>
                  </a:cubicBezTo>
                  <a:cubicBezTo>
                    <a:pt x="1019244" y="499281"/>
                    <a:pt x="1002750" y="494091"/>
                    <a:pt x="986479" y="483710"/>
                  </a:cubicBezTo>
                  <a:cubicBezTo>
                    <a:pt x="970208" y="473329"/>
                    <a:pt x="956389" y="458316"/>
                    <a:pt x="945021" y="438671"/>
                  </a:cubicBezTo>
                  <a:lnTo>
                    <a:pt x="945021" y="490910"/>
                  </a:lnTo>
                  <a:lnTo>
                    <a:pt x="873361" y="490910"/>
                  </a:lnTo>
                  <a:close/>
                  <a:moveTo>
                    <a:pt x="0" y="0"/>
                  </a:moveTo>
                  <a:lnTo>
                    <a:pt x="83386" y="0"/>
                  </a:lnTo>
                  <a:lnTo>
                    <a:pt x="143824" y="337375"/>
                  </a:lnTo>
                  <a:lnTo>
                    <a:pt x="217400" y="0"/>
                  </a:lnTo>
                  <a:lnTo>
                    <a:pt x="314269" y="0"/>
                  </a:lnTo>
                  <a:lnTo>
                    <a:pt x="384925" y="343067"/>
                  </a:lnTo>
                  <a:lnTo>
                    <a:pt x="447037" y="0"/>
                  </a:lnTo>
                  <a:lnTo>
                    <a:pt x="528749" y="0"/>
                  </a:lnTo>
                  <a:lnTo>
                    <a:pt x="430985" y="490910"/>
                  </a:lnTo>
                  <a:lnTo>
                    <a:pt x="344459" y="490910"/>
                  </a:lnTo>
                  <a:lnTo>
                    <a:pt x="264040" y="123732"/>
                  </a:lnTo>
                  <a:lnTo>
                    <a:pt x="184342" y="490910"/>
                  </a:lnTo>
                  <a:lnTo>
                    <a:pt x="96477" y="4909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215708A5-C3E1-45CA-BAD5-51C8ACAC6416}"/>
              </a:ext>
            </a:extLst>
          </p:cNvPr>
          <p:cNvGrpSpPr/>
          <p:nvPr/>
        </p:nvGrpSpPr>
        <p:grpSpPr>
          <a:xfrm>
            <a:off x="1789119" y="1697300"/>
            <a:ext cx="4714503" cy="711368"/>
            <a:chOff x="3017859" y="4310610"/>
            <a:chExt cx="1870812" cy="711368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5711DA9F-D51C-4D50-8624-55C05A832091}"/>
                </a:ext>
              </a:extLst>
            </p:cNvPr>
            <p:cNvSpPr txBox="1"/>
            <p:nvPr/>
          </p:nvSpPr>
          <p:spPr>
            <a:xfrm>
              <a:off x="3021856" y="4560313"/>
              <a:ext cx="186681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 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E135CC5E-7A02-4A03-9BF6-D8DA05A6CE11}"/>
                </a:ext>
              </a:extLst>
            </p:cNvPr>
            <p:cNvSpPr txBox="1"/>
            <p:nvPr/>
          </p:nvSpPr>
          <p:spPr>
            <a:xfrm>
              <a:off x="3017859" y="4310610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3523B16A-BEE3-4DA1-B3D6-CD3D437ED950}"/>
              </a:ext>
            </a:extLst>
          </p:cNvPr>
          <p:cNvGrpSpPr/>
          <p:nvPr/>
        </p:nvGrpSpPr>
        <p:grpSpPr>
          <a:xfrm>
            <a:off x="1789119" y="2602030"/>
            <a:ext cx="4714503" cy="711368"/>
            <a:chOff x="3017859" y="4310610"/>
            <a:chExt cx="1870812" cy="711368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D7A40F82-8740-4006-8DF9-6A996F06B792}"/>
                </a:ext>
              </a:extLst>
            </p:cNvPr>
            <p:cNvSpPr txBox="1"/>
            <p:nvPr/>
          </p:nvSpPr>
          <p:spPr>
            <a:xfrm>
              <a:off x="3021856" y="4560313"/>
              <a:ext cx="186681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0D566A9F-A3EB-4ED8-B766-DB216567CB59}"/>
                </a:ext>
              </a:extLst>
            </p:cNvPr>
            <p:cNvSpPr txBox="1"/>
            <p:nvPr/>
          </p:nvSpPr>
          <p:spPr>
            <a:xfrm>
              <a:off x="3017859" y="4310610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4B505E22-A6C3-4470-A4BD-AFE73BBC1F98}"/>
              </a:ext>
            </a:extLst>
          </p:cNvPr>
          <p:cNvGrpSpPr/>
          <p:nvPr/>
        </p:nvGrpSpPr>
        <p:grpSpPr>
          <a:xfrm>
            <a:off x="1789119" y="3506760"/>
            <a:ext cx="4714503" cy="711368"/>
            <a:chOff x="3017859" y="4310610"/>
            <a:chExt cx="1870812" cy="711368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E362F19D-8C19-490A-962E-04BC89EAB930}"/>
                </a:ext>
              </a:extLst>
            </p:cNvPr>
            <p:cNvSpPr txBox="1"/>
            <p:nvPr/>
          </p:nvSpPr>
          <p:spPr>
            <a:xfrm>
              <a:off x="3021856" y="4560313"/>
              <a:ext cx="186681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133EC107-A365-4014-8CEB-A6D0FBBD2295}"/>
                </a:ext>
              </a:extLst>
            </p:cNvPr>
            <p:cNvSpPr txBox="1"/>
            <p:nvPr/>
          </p:nvSpPr>
          <p:spPr>
            <a:xfrm>
              <a:off x="3017859" y="4310610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879E9534-2A28-4893-BFBB-19EACA6220D9}"/>
              </a:ext>
            </a:extLst>
          </p:cNvPr>
          <p:cNvSpPr/>
          <p:nvPr/>
        </p:nvSpPr>
        <p:spPr>
          <a:xfrm>
            <a:off x="870049" y="1728950"/>
            <a:ext cx="648072" cy="64807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0B37F521-7FC8-4D70-97AE-5971BF8412DB}"/>
              </a:ext>
            </a:extLst>
          </p:cNvPr>
          <p:cNvSpPr/>
          <p:nvPr/>
        </p:nvSpPr>
        <p:spPr>
          <a:xfrm>
            <a:off x="870049" y="2633680"/>
            <a:ext cx="648072" cy="64807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476D0F5D-3EDE-4733-BBB2-5CB75D108900}"/>
              </a:ext>
            </a:extLst>
          </p:cNvPr>
          <p:cNvSpPr/>
          <p:nvPr/>
        </p:nvSpPr>
        <p:spPr>
          <a:xfrm>
            <a:off x="870049" y="3538410"/>
            <a:ext cx="648072" cy="64807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C9891F26-20B1-4356-AF95-1F7C0ABCA4B3}"/>
              </a:ext>
            </a:extLst>
          </p:cNvPr>
          <p:cNvGrpSpPr/>
          <p:nvPr/>
        </p:nvGrpSpPr>
        <p:grpSpPr>
          <a:xfrm>
            <a:off x="1789119" y="4411490"/>
            <a:ext cx="4714503" cy="711368"/>
            <a:chOff x="3017859" y="4310610"/>
            <a:chExt cx="1870812" cy="711368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574E8C8D-BF88-4691-8F2D-0D0054BE2375}"/>
                </a:ext>
              </a:extLst>
            </p:cNvPr>
            <p:cNvSpPr txBox="1"/>
            <p:nvPr/>
          </p:nvSpPr>
          <p:spPr>
            <a:xfrm>
              <a:off x="3021856" y="4560313"/>
              <a:ext cx="186681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3540A894-E9B9-442D-8220-F3AE6C9AA907}"/>
                </a:ext>
              </a:extLst>
            </p:cNvPr>
            <p:cNvSpPr txBox="1"/>
            <p:nvPr/>
          </p:nvSpPr>
          <p:spPr>
            <a:xfrm>
              <a:off x="3017859" y="4310610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568BF563-0A5C-4DED-9082-4B49CDC3C79B}"/>
              </a:ext>
            </a:extLst>
          </p:cNvPr>
          <p:cNvSpPr/>
          <p:nvPr/>
        </p:nvSpPr>
        <p:spPr>
          <a:xfrm>
            <a:off x="870049" y="4443140"/>
            <a:ext cx="648072" cy="64807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xmlns="" id="{399324D7-D40F-4114-BED3-2E1A76CDE769}"/>
              </a:ext>
            </a:extLst>
          </p:cNvPr>
          <p:cNvGrpSpPr/>
          <p:nvPr/>
        </p:nvGrpSpPr>
        <p:grpSpPr>
          <a:xfrm>
            <a:off x="1758623" y="5316219"/>
            <a:ext cx="4714503" cy="711368"/>
            <a:chOff x="3017859" y="4310610"/>
            <a:chExt cx="1870812" cy="711368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6D048D7B-56FA-47BA-A490-5A95D02105C3}"/>
                </a:ext>
              </a:extLst>
            </p:cNvPr>
            <p:cNvSpPr txBox="1"/>
            <p:nvPr/>
          </p:nvSpPr>
          <p:spPr>
            <a:xfrm>
              <a:off x="3021856" y="4560313"/>
              <a:ext cx="186681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EE93C95E-830C-402D-BDF1-1756728AF455}"/>
                </a:ext>
              </a:extLst>
            </p:cNvPr>
            <p:cNvSpPr txBox="1"/>
            <p:nvPr/>
          </p:nvSpPr>
          <p:spPr>
            <a:xfrm>
              <a:off x="3017859" y="4310610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D9137305-B5BF-4D60-8B6F-48BEE226390A}"/>
              </a:ext>
            </a:extLst>
          </p:cNvPr>
          <p:cNvSpPr/>
          <p:nvPr/>
        </p:nvSpPr>
        <p:spPr>
          <a:xfrm>
            <a:off x="839553" y="5347869"/>
            <a:ext cx="648072" cy="64807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9" name="Oval 21">
            <a:extLst>
              <a:ext uri="{FF2B5EF4-FFF2-40B4-BE49-F238E27FC236}">
                <a16:creationId xmlns:a16="http://schemas.microsoft.com/office/drawing/2014/main" xmlns="" id="{BA089184-BC5E-4DF8-8312-4D9B16A2E804}"/>
              </a:ext>
            </a:extLst>
          </p:cNvPr>
          <p:cNvSpPr>
            <a:spLocks noChangeAspect="1"/>
          </p:cNvSpPr>
          <p:nvPr/>
        </p:nvSpPr>
        <p:spPr>
          <a:xfrm>
            <a:off x="984751" y="1835799"/>
            <a:ext cx="418667" cy="422165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40" name="Rounded Rectangle 27">
            <a:extLst>
              <a:ext uri="{FF2B5EF4-FFF2-40B4-BE49-F238E27FC236}">
                <a16:creationId xmlns:a16="http://schemas.microsoft.com/office/drawing/2014/main" xmlns="" id="{52445EC1-0E33-452B-80F1-28C8A0ED0C0E}"/>
              </a:ext>
            </a:extLst>
          </p:cNvPr>
          <p:cNvSpPr/>
          <p:nvPr/>
        </p:nvSpPr>
        <p:spPr>
          <a:xfrm>
            <a:off x="965028" y="5480350"/>
            <a:ext cx="418599" cy="321541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41" name="Rounded Rectangle 7">
            <a:extLst>
              <a:ext uri="{FF2B5EF4-FFF2-40B4-BE49-F238E27FC236}">
                <a16:creationId xmlns:a16="http://schemas.microsoft.com/office/drawing/2014/main" xmlns="" id="{4D4A6395-A7EA-4838-9EE6-44BFC28693FD}"/>
              </a:ext>
            </a:extLst>
          </p:cNvPr>
          <p:cNvSpPr/>
          <p:nvPr/>
        </p:nvSpPr>
        <p:spPr>
          <a:xfrm>
            <a:off x="996632" y="4566977"/>
            <a:ext cx="394904" cy="340797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42" name="Rounded Rectangle 7">
            <a:extLst>
              <a:ext uri="{FF2B5EF4-FFF2-40B4-BE49-F238E27FC236}">
                <a16:creationId xmlns:a16="http://schemas.microsoft.com/office/drawing/2014/main" xmlns="" id="{99F13CC4-E381-4E66-AC5A-58C7BD839204}"/>
              </a:ext>
            </a:extLst>
          </p:cNvPr>
          <p:cNvSpPr/>
          <p:nvPr/>
        </p:nvSpPr>
        <p:spPr>
          <a:xfrm>
            <a:off x="1078713" y="2764589"/>
            <a:ext cx="230741" cy="399317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43" name="Rectangle 23">
            <a:extLst>
              <a:ext uri="{FF2B5EF4-FFF2-40B4-BE49-F238E27FC236}">
                <a16:creationId xmlns:a16="http://schemas.microsoft.com/office/drawing/2014/main" xmlns="" id="{D0B03586-50B7-4F20-A66C-903AA5705226}"/>
              </a:ext>
            </a:extLst>
          </p:cNvPr>
          <p:cNvSpPr/>
          <p:nvPr/>
        </p:nvSpPr>
        <p:spPr>
          <a:xfrm>
            <a:off x="989181" y="3728875"/>
            <a:ext cx="446317" cy="262535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</p:spTree>
    <p:extLst>
      <p:ext uri="{BB962C8B-B14F-4D97-AF65-F5344CB8AC3E}">
        <p14:creationId xmlns:p14="http://schemas.microsoft.com/office/powerpoint/2010/main" val="27379425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Isosceles Triangle 2">
            <a:extLst>
              <a:ext uri="{FF2B5EF4-FFF2-40B4-BE49-F238E27FC236}">
                <a16:creationId xmlns:a16="http://schemas.microsoft.com/office/drawing/2014/main" xmlns="" id="{46ECF887-AB25-4DCF-9AF2-1474D78B1EF4}"/>
              </a:ext>
            </a:extLst>
          </p:cNvPr>
          <p:cNvSpPr/>
          <p:nvPr/>
        </p:nvSpPr>
        <p:spPr>
          <a:xfrm rot="9000000">
            <a:off x="4011338" y="2950393"/>
            <a:ext cx="990747" cy="673651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" name="Isosceles Triangle 3">
            <a:extLst>
              <a:ext uri="{FF2B5EF4-FFF2-40B4-BE49-F238E27FC236}">
                <a16:creationId xmlns:a16="http://schemas.microsoft.com/office/drawing/2014/main" xmlns="" id="{C5983D66-906E-4BD8-BDF6-7F96D26935EA}"/>
              </a:ext>
            </a:extLst>
          </p:cNvPr>
          <p:cNvSpPr/>
          <p:nvPr/>
        </p:nvSpPr>
        <p:spPr>
          <a:xfrm rot="19800000">
            <a:off x="1020787" y="4103404"/>
            <a:ext cx="990747" cy="673651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" name="Block Arc 4">
            <a:extLst>
              <a:ext uri="{FF2B5EF4-FFF2-40B4-BE49-F238E27FC236}">
                <a16:creationId xmlns:a16="http://schemas.microsoft.com/office/drawing/2014/main" xmlns="" id="{1402E76C-2EB7-40DF-812D-CE17D86612E6}"/>
              </a:ext>
            </a:extLst>
          </p:cNvPr>
          <p:cNvSpPr/>
          <p:nvPr/>
        </p:nvSpPr>
        <p:spPr>
          <a:xfrm>
            <a:off x="1199562" y="1984225"/>
            <a:ext cx="3684760" cy="3684760"/>
          </a:xfrm>
          <a:prstGeom prst="blockArc">
            <a:avLst>
              <a:gd name="adj1" fmla="val 10800000"/>
              <a:gd name="adj2" fmla="val 19842127"/>
              <a:gd name="adj3" fmla="val 1485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Block Arc 5">
            <a:extLst>
              <a:ext uri="{FF2B5EF4-FFF2-40B4-BE49-F238E27FC236}">
                <a16:creationId xmlns:a16="http://schemas.microsoft.com/office/drawing/2014/main" xmlns="" id="{4D8EEF23-FE29-4FA2-9779-E9E21BDA1138}"/>
              </a:ext>
            </a:extLst>
          </p:cNvPr>
          <p:cNvSpPr/>
          <p:nvPr/>
        </p:nvSpPr>
        <p:spPr>
          <a:xfrm flipH="1" flipV="1">
            <a:off x="1199562" y="2091660"/>
            <a:ext cx="3684760" cy="3684760"/>
          </a:xfrm>
          <a:prstGeom prst="blockArc">
            <a:avLst>
              <a:gd name="adj1" fmla="val 10800000"/>
              <a:gd name="adj2" fmla="val 19842127"/>
              <a:gd name="adj3" fmla="val 1485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xmlns="" id="{755FFA9E-1555-4B4E-A43C-7FE73A553C02}"/>
              </a:ext>
            </a:extLst>
          </p:cNvPr>
          <p:cNvSpPr/>
          <p:nvPr/>
        </p:nvSpPr>
        <p:spPr>
          <a:xfrm>
            <a:off x="2113580" y="2937909"/>
            <a:ext cx="1846907" cy="1846907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그룹 11">
            <a:extLst>
              <a:ext uri="{FF2B5EF4-FFF2-40B4-BE49-F238E27FC236}">
                <a16:creationId xmlns:a16="http://schemas.microsoft.com/office/drawing/2014/main" xmlns="" id="{4F58DF94-F2CB-453F-AD22-9FBA3B8E4048}"/>
              </a:ext>
            </a:extLst>
          </p:cNvPr>
          <p:cNvGrpSpPr/>
          <p:nvPr/>
        </p:nvGrpSpPr>
        <p:grpSpPr>
          <a:xfrm>
            <a:off x="2209715" y="3666615"/>
            <a:ext cx="1547217" cy="943451"/>
            <a:chOff x="4332760" y="2676831"/>
            <a:chExt cx="1547217" cy="943451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653D518A-B7F3-4B9D-82E2-FBD870B53542}"/>
                </a:ext>
              </a:extLst>
            </p:cNvPr>
            <p:cNvSpPr txBox="1"/>
            <p:nvPr/>
          </p:nvSpPr>
          <p:spPr>
            <a:xfrm>
              <a:off x="4332760" y="2676831"/>
              <a:ext cx="1547217" cy="276999"/>
            </a:xfrm>
            <a:prstGeom prst="rect">
              <a:avLst/>
            </a:prstGeom>
            <a:noFill/>
          </p:spPr>
          <p:txBody>
            <a:bodyPr wrap="square" lIns="180000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Calibri" pitchFamily="34" charset="0"/>
                </a:rPr>
                <a:t>Infographics</a:t>
              </a:r>
              <a:endParaRPr lang="ko-KR" altLang="en-US" sz="1200" b="1" dirty="0">
                <a:solidFill>
                  <a:schemeClr val="bg1"/>
                </a:solidFill>
                <a:cs typeface="Calibri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12CA469A-42B5-4149-9396-2E1DCC602ECB}"/>
                </a:ext>
              </a:extLst>
            </p:cNvPr>
            <p:cNvSpPr txBox="1"/>
            <p:nvPr/>
          </p:nvSpPr>
          <p:spPr>
            <a:xfrm>
              <a:off x="4332760" y="2973951"/>
              <a:ext cx="1547217" cy="646331"/>
            </a:xfrm>
            <a:prstGeom prst="rect">
              <a:avLst/>
            </a:prstGeom>
            <a:noFill/>
          </p:spPr>
          <p:txBody>
            <a:bodyPr wrap="square" lIns="180000" rtlCol="0" anchor="ctr">
              <a:spAutoFit/>
            </a:bodyPr>
            <a:lstStyle/>
            <a:p>
              <a:pPr marL="171459" indent="-171459" algn="ctr">
                <a:buFont typeface="Arial" pitchFamily="34" charset="0"/>
                <a:buChar char="•"/>
              </a:pPr>
              <a:r>
                <a:rPr lang="en-US" altLang="ko-KR" sz="1200" dirty="0">
                  <a:solidFill>
                    <a:schemeClr val="bg1"/>
                  </a:solidFill>
                </a:rPr>
                <a:t>Add Text Here</a:t>
              </a:r>
            </a:p>
            <a:p>
              <a:pPr marL="171459" indent="-171459" algn="ctr">
                <a:buFont typeface="Arial" pitchFamily="34" charset="0"/>
                <a:buChar char="•"/>
              </a:pPr>
              <a:r>
                <a:rPr lang="en-US" altLang="ko-KR" sz="1200" dirty="0">
                  <a:solidFill>
                    <a:schemeClr val="bg1"/>
                  </a:solidFill>
                </a:rPr>
                <a:t>Add Text Here</a:t>
              </a:r>
            </a:p>
            <a:p>
              <a:pPr marL="171459" indent="-171459" algn="ctr">
                <a:buFont typeface="Arial" pitchFamily="34" charset="0"/>
                <a:buChar char="•"/>
              </a:pPr>
              <a:r>
                <a:rPr lang="en-US" altLang="ko-KR" sz="1200" dirty="0">
                  <a:solidFill>
                    <a:schemeClr val="bg1"/>
                  </a:solidFill>
                </a:rPr>
                <a:t>Add Text Here</a:t>
              </a: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1E7994E0-7246-4A49-AE53-CD1B1FCD6CF9}"/>
              </a:ext>
            </a:extLst>
          </p:cNvPr>
          <p:cNvSpPr/>
          <p:nvPr/>
        </p:nvSpPr>
        <p:spPr>
          <a:xfrm>
            <a:off x="4707801" y="3934040"/>
            <a:ext cx="4695124" cy="793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562E19DE-EFA6-4936-ABBB-83BB3F43DD08}"/>
              </a:ext>
            </a:extLst>
          </p:cNvPr>
          <p:cNvSpPr txBox="1"/>
          <p:nvPr/>
        </p:nvSpPr>
        <p:spPr>
          <a:xfrm>
            <a:off x="2552690" y="3017435"/>
            <a:ext cx="10743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000" b="1" dirty="0">
                <a:solidFill>
                  <a:schemeClr val="bg1"/>
                </a:solidFill>
                <a:cs typeface="Arial" pitchFamily="34" charset="0"/>
              </a:rPr>
              <a:t>45</a:t>
            </a:r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%</a:t>
            </a:r>
            <a:endParaRPr lang="ko-KR" altLang="en-US" sz="2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" name="Round Same Side Corner Rectangle 8">
            <a:extLst>
              <a:ext uri="{FF2B5EF4-FFF2-40B4-BE49-F238E27FC236}">
                <a16:creationId xmlns:a16="http://schemas.microsoft.com/office/drawing/2014/main" xmlns="" id="{56043AF6-F47C-4614-98E4-10CACA11673E}"/>
              </a:ext>
            </a:extLst>
          </p:cNvPr>
          <p:cNvSpPr/>
          <p:nvPr/>
        </p:nvSpPr>
        <p:spPr>
          <a:xfrm>
            <a:off x="8335978" y="2181121"/>
            <a:ext cx="586311" cy="1544200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Round Same Side Corner Rectangle 20">
            <a:extLst>
              <a:ext uri="{FF2B5EF4-FFF2-40B4-BE49-F238E27FC236}">
                <a16:creationId xmlns:a16="http://schemas.microsoft.com/office/drawing/2014/main" xmlns="" id="{D22E0ED3-FF4B-46AD-8461-D1715B50F0C1}"/>
              </a:ext>
            </a:extLst>
          </p:cNvPr>
          <p:cNvSpPr/>
          <p:nvPr/>
        </p:nvSpPr>
        <p:spPr>
          <a:xfrm rot="10800000">
            <a:off x="5323432" y="2181121"/>
            <a:ext cx="730573" cy="1558456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5" name="그룹 9">
            <a:extLst>
              <a:ext uri="{FF2B5EF4-FFF2-40B4-BE49-F238E27FC236}">
                <a16:creationId xmlns:a16="http://schemas.microsoft.com/office/drawing/2014/main" xmlns="" id="{72D8AF51-A70E-4F88-A045-9A0D387076F3}"/>
              </a:ext>
            </a:extLst>
          </p:cNvPr>
          <p:cNvGrpSpPr/>
          <p:nvPr/>
        </p:nvGrpSpPr>
        <p:grpSpPr>
          <a:xfrm>
            <a:off x="6380312" y="2345452"/>
            <a:ext cx="1629356" cy="995710"/>
            <a:chOff x="7607030" y="2007692"/>
            <a:chExt cx="1629356" cy="995710"/>
          </a:xfrm>
        </p:grpSpPr>
        <p:sp>
          <p:nvSpPr>
            <p:cNvPr id="16" name="Right Arrow 1">
              <a:extLst>
                <a:ext uri="{FF2B5EF4-FFF2-40B4-BE49-F238E27FC236}">
                  <a16:creationId xmlns:a16="http://schemas.microsoft.com/office/drawing/2014/main" xmlns="" id="{D5747CE5-1B05-45CC-BC5E-5B6629805421}"/>
                </a:ext>
              </a:extLst>
            </p:cNvPr>
            <p:cNvSpPr/>
            <p:nvPr/>
          </p:nvSpPr>
          <p:spPr>
            <a:xfrm>
              <a:off x="8317749" y="2007692"/>
              <a:ext cx="918637" cy="707678"/>
            </a:xfrm>
            <a:custGeom>
              <a:avLst/>
              <a:gdLst/>
              <a:ahLst/>
              <a:cxnLst/>
              <a:rect l="l" t="t" r="r" b="b"/>
              <a:pathLst>
                <a:path w="629101" h="484632">
                  <a:moveTo>
                    <a:pt x="386785" y="0"/>
                  </a:moveTo>
                  <a:lnTo>
                    <a:pt x="629101" y="242316"/>
                  </a:lnTo>
                  <a:lnTo>
                    <a:pt x="386785" y="484632"/>
                  </a:lnTo>
                  <a:lnTo>
                    <a:pt x="386785" y="363474"/>
                  </a:lnTo>
                  <a:lnTo>
                    <a:pt x="167569" y="363474"/>
                  </a:lnTo>
                  <a:lnTo>
                    <a:pt x="0" y="121158"/>
                  </a:lnTo>
                  <a:lnTo>
                    <a:pt x="386785" y="1211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17" name="Right Arrow 1">
              <a:extLst>
                <a:ext uri="{FF2B5EF4-FFF2-40B4-BE49-F238E27FC236}">
                  <a16:creationId xmlns:a16="http://schemas.microsoft.com/office/drawing/2014/main" xmlns="" id="{02E951A1-82F2-4501-B168-0420517E6144}"/>
                </a:ext>
              </a:extLst>
            </p:cNvPr>
            <p:cNvSpPr/>
            <p:nvPr/>
          </p:nvSpPr>
          <p:spPr>
            <a:xfrm rot="10800000">
              <a:off x="7607030" y="2295724"/>
              <a:ext cx="918637" cy="707678"/>
            </a:xfrm>
            <a:custGeom>
              <a:avLst/>
              <a:gdLst/>
              <a:ahLst/>
              <a:cxnLst/>
              <a:rect l="l" t="t" r="r" b="b"/>
              <a:pathLst>
                <a:path w="629101" h="484632">
                  <a:moveTo>
                    <a:pt x="386785" y="0"/>
                  </a:moveTo>
                  <a:lnTo>
                    <a:pt x="629101" y="242316"/>
                  </a:lnTo>
                  <a:lnTo>
                    <a:pt x="386785" y="484632"/>
                  </a:lnTo>
                  <a:lnTo>
                    <a:pt x="386785" y="363474"/>
                  </a:lnTo>
                  <a:lnTo>
                    <a:pt x="167569" y="363474"/>
                  </a:lnTo>
                  <a:lnTo>
                    <a:pt x="0" y="121158"/>
                  </a:lnTo>
                  <a:lnTo>
                    <a:pt x="386785" y="12115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</p:grpSp>
      <p:grpSp>
        <p:nvGrpSpPr>
          <p:cNvPr id="31" name="Group 21">
            <a:extLst>
              <a:ext uri="{FF2B5EF4-FFF2-40B4-BE49-F238E27FC236}">
                <a16:creationId xmlns:a16="http://schemas.microsoft.com/office/drawing/2014/main" xmlns="" id="{7D98E274-DE59-4767-92DD-9BAA8102927E}"/>
              </a:ext>
            </a:extLst>
          </p:cNvPr>
          <p:cNvGrpSpPr/>
          <p:nvPr/>
        </p:nvGrpSpPr>
        <p:grpSpPr>
          <a:xfrm>
            <a:off x="4991913" y="4707515"/>
            <a:ext cx="1979919" cy="1273448"/>
            <a:chOff x="395534" y="3737445"/>
            <a:chExt cx="3972999" cy="1273448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EF03C853-5F01-4888-91A0-0B8FB97DC16E}"/>
                </a:ext>
              </a:extLst>
            </p:cNvPr>
            <p:cNvSpPr txBox="1"/>
            <p:nvPr/>
          </p:nvSpPr>
          <p:spPr>
            <a:xfrm>
              <a:off x="395534" y="3737445"/>
              <a:ext cx="3972999" cy="276999"/>
            </a:xfrm>
            <a:prstGeom prst="rect">
              <a:avLst/>
            </a:prstGeom>
            <a:solidFill>
              <a:schemeClr val="accent2"/>
            </a:solidFill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482864D2-50CA-43A2-B3F8-02B0882DDADB}"/>
                </a:ext>
              </a:extLst>
            </p:cNvPr>
            <p:cNvSpPr txBox="1"/>
            <p:nvPr/>
          </p:nvSpPr>
          <p:spPr>
            <a:xfrm>
              <a:off x="395536" y="3995230"/>
              <a:ext cx="397299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Easy to change colors, photos and Text. </a:t>
              </a:r>
            </a:p>
          </p:txBody>
        </p:sp>
      </p:grpSp>
      <p:grpSp>
        <p:nvGrpSpPr>
          <p:cNvPr id="34" name="Group 24">
            <a:extLst>
              <a:ext uri="{FF2B5EF4-FFF2-40B4-BE49-F238E27FC236}">
                <a16:creationId xmlns:a16="http://schemas.microsoft.com/office/drawing/2014/main" xmlns="" id="{628D073B-AE92-4073-A14A-A10E96C267D9}"/>
              </a:ext>
            </a:extLst>
          </p:cNvPr>
          <p:cNvGrpSpPr/>
          <p:nvPr/>
        </p:nvGrpSpPr>
        <p:grpSpPr>
          <a:xfrm>
            <a:off x="7547474" y="4707515"/>
            <a:ext cx="1979919" cy="1273448"/>
            <a:chOff x="395534" y="3737445"/>
            <a:chExt cx="3972999" cy="1273448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A7F61A94-40B5-4770-A5A9-88081D9AF88F}"/>
                </a:ext>
              </a:extLst>
            </p:cNvPr>
            <p:cNvSpPr txBox="1"/>
            <p:nvPr/>
          </p:nvSpPr>
          <p:spPr>
            <a:xfrm>
              <a:off x="395534" y="3737445"/>
              <a:ext cx="3972999" cy="276999"/>
            </a:xfrm>
            <a:prstGeom prst="rect">
              <a:avLst/>
            </a:prstGeom>
            <a:solidFill>
              <a:schemeClr val="accent3"/>
            </a:solidFill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E6959AAD-973D-4D8B-99A8-CEC8D0D9B3B5}"/>
                </a:ext>
              </a:extLst>
            </p:cNvPr>
            <p:cNvSpPr txBox="1"/>
            <p:nvPr/>
          </p:nvSpPr>
          <p:spPr>
            <a:xfrm>
              <a:off x="395536" y="3995230"/>
              <a:ext cx="397299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Easy to change colors, photos and Text. 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xmlns="" id="{94A41D27-AA7F-4DFA-9AA9-29388886701A}"/>
              </a:ext>
            </a:extLst>
          </p:cNvPr>
          <p:cNvGrpSpPr/>
          <p:nvPr/>
        </p:nvGrpSpPr>
        <p:grpSpPr>
          <a:xfrm>
            <a:off x="9936143" y="2806557"/>
            <a:ext cx="1282726" cy="2254965"/>
            <a:chOff x="5852497" y="2173842"/>
            <a:chExt cx="2304012" cy="4050333"/>
          </a:xfrm>
        </p:grpSpPr>
        <p:grpSp>
          <p:nvGrpSpPr>
            <p:cNvPr id="38" name="Group 20">
              <a:extLst>
                <a:ext uri="{FF2B5EF4-FFF2-40B4-BE49-F238E27FC236}">
                  <a16:creationId xmlns:a16="http://schemas.microsoft.com/office/drawing/2014/main" xmlns="" id="{337CF0DE-7F0A-4C59-B369-C6B2F2DDD1C3}"/>
                </a:ext>
              </a:extLst>
            </p:cNvPr>
            <p:cNvGrpSpPr/>
            <p:nvPr/>
          </p:nvGrpSpPr>
          <p:grpSpPr>
            <a:xfrm>
              <a:off x="5852497" y="2173842"/>
              <a:ext cx="2304012" cy="4050333"/>
              <a:chOff x="445712" y="1449040"/>
              <a:chExt cx="2113018" cy="3924176"/>
            </a:xfrm>
          </p:grpSpPr>
          <p:sp>
            <p:nvSpPr>
              <p:cNvPr id="42" name="Rounded Rectangle 21">
                <a:extLst>
                  <a:ext uri="{FF2B5EF4-FFF2-40B4-BE49-F238E27FC236}">
                    <a16:creationId xmlns:a16="http://schemas.microsoft.com/office/drawing/2014/main" xmlns="" id="{3BC4BCA9-CE30-4541-BA33-9084F203E7C3}"/>
                  </a:ext>
                </a:extLst>
              </p:cNvPr>
              <p:cNvSpPr/>
              <p:nvPr userDrawn="1"/>
            </p:nvSpPr>
            <p:spPr>
              <a:xfrm>
                <a:off x="445712" y="1449040"/>
                <a:ext cx="2113018" cy="3924176"/>
              </a:xfrm>
              <a:prstGeom prst="roundRect">
                <a:avLst>
                  <a:gd name="adj" fmla="val 13580"/>
                </a:avLst>
              </a:prstGeom>
              <a:solidFill>
                <a:srgbClr val="262626"/>
              </a:solidFill>
              <a:ln w="88900">
                <a:noFill/>
              </a:ln>
              <a:effectLst/>
              <a:scene3d>
                <a:camera prst="perspectiveFront"/>
                <a:lightRig rig="threePt" dir="t"/>
              </a:scene3d>
              <a:sp3d prstMaterial="plastic">
                <a:bevelT w="127000" h="50800"/>
                <a:bevelB w="12700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  <p:sp>
            <p:nvSpPr>
              <p:cNvPr id="43" name="Rectangle 22">
                <a:extLst>
                  <a:ext uri="{FF2B5EF4-FFF2-40B4-BE49-F238E27FC236}">
                    <a16:creationId xmlns:a16="http://schemas.microsoft.com/office/drawing/2014/main" xmlns="" id="{A40CBF8B-43B6-405F-BF08-B419BBE87402}"/>
                  </a:ext>
                </a:extLst>
              </p:cNvPr>
              <p:cNvSpPr/>
              <p:nvPr userDrawn="1"/>
            </p:nvSpPr>
            <p:spPr>
              <a:xfrm>
                <a:off x="1379920" y="1650572"/>
                <a:ext cx="216024" cy="34350"/>
              </a:xfrm>
              <a:prstGeom prst="rect">
                <a:avLst/>
              </a:prstGeom>
              <a:solidFill>
                <a:srgbClr val="B0B0B0"/>
              </a:solidFill>
              <a:ln w="889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  <p:grpSp>
            <p:nvGrpSpPr>
              <p:cNvPr id="44" name="Group 23">
                <a:extLst>
                  <a:ext uri="{FF2B5EF4-FFF2-40B4-BE49-F238E27FC236}">
                    <a16:creationId xmlns:a16="http://schemas.microsoft.com/office/drawing/2014/main" xmlns="" id="{6B9DD53C-0611-4C46-9539-F495387FF7D2}"/>
                  </a:ext>
                </a:extLst>
              </p:cNvPr>
              <p:cNvGrpSpPr/>
              <p:nvPr userDrawn="1"/>
            </p:nvGrpSpPr>
            <p:grpSpPr>
              <a:xfrm>
                <a:off x="1407705" y="5045834"/>
                <a:ext cx="211967" cy="211967"/>
                <a:chOff x="1549420" y="5712364"/>
                <a:chExt cx="312583" cy="312583"/>
              </a:xfrm>
            </p:grpSpPr>
            <p:sp>
              <p:nvSpPr>
                <p:cNvPr id="45" name="Oval 24">
                  <a:extLst>
                    <a:ext uri="{FF2B5EF4-FFF2-40B4-BE49-F238E27FC236}">
                      <a16:creationId xmlns:a16="http://schemas.microsoft.com/office/drawing/2014/main" xmlns="" id="{62924F0A-8F16-48D4-9EF0-BA64F77BF11B}"/>
                    </a:ext>
                  </a:extLst>
                </p:cNvPr>
                <p:cNvSpPr/>
                <p:nvPr userDrawn="1"/>
              </p:nvSpPr>
              <p:spPr>
                <a:xfrm>
                  <a:off x="1549420" y="5712364"/>
                  <a:ext cx="312583" cy="31258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1">
                        <a:lumMod val="94000"/>
                        <a:lumOff val="6000"/>
                      </a:schemeClr>
                    </a:gs>
                    <a:gs pos="56000">
                      <a:schemeClr val="tx1">
                        <a:lumMod val="65000"/>
                        <a:lumOff val="35000"/>
                      </a:schemeClr>
                    </a:gs>
                    <a:gs pos="9100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0800000" scaled="1"/>
                  <a:tileRect/>
                </a:gradFill>
                <a:ln w="0">
                  <a:solidFill>
                    <a:srgbClr val="262626"/>
                  </a:solidFill>
                </a:ln>
                <a:scene3d>
                  <a:camera prst="perspectiveFront"/>
                  <a:lightRig rig="threePt" dir="t"/>
                </a:scene3d>
                <a:sp3d>
                  <a:bevelT w="63500" h="127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00"/>
                </a:p>
              </p:txBody>
            </p:sp>
            <p:sp>
              <p:nvSpPr>
                <p:cNvPr id="46" name="Rounded Rectangle 25">
                  <a:extLst>
                    <a:ext uri="{FF2B5EF4-FFF2-40B4-BE49-F238E27FC236}">
                      <a16:creationId xmlns:a16="http://schemas.microsoft.com/office/drawing/2014/main" xmlns="" id="{A045DB0D-FC48-438E-BC3C-FBAB3D336D98}"/>
                    </a:ext>
                  </a:extLst>
                </p:cNvPr>
                <p:cNvSpPr/>
                <p:nvPr userDrawn="1"/>
              </p:nvSpPr>
              <p:spPr>
                <a:xfrm>
                  <a:off x="1634225" y="5796647"/>
                  <a:ext cx="142969" cy="144016"/>
                </a:xfrm>
                <a:prstGeom prst="roundRect">
                  <a:avLst/>
                </a:prstGeom>
                <a:solidFill>
                  <a:srgbClr val="737373"/>
                </a:solidFill>
                <a:ln w="6350">
                  <a:solidFill>
                    <a:srgbClr val="B0B0B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00"/>
                </a:p>
              </p:txBody>
            </p:sp>
          </p:grp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xmlns="" id="{B337CC04-3D82-4876-9ACB-0898738ECACB}"/>
                </a:ext>
              </a:extLst>
            </p:cNvPr>
            <p:cNvGrpSpPr/>
            <p:nvPr/>
          </p:nvGrpSpPr>
          <p:grpSpPr>
            <a:xfrm>
              <a:off x="5927025" y="2556649"/>
              <a:ext cx="2119696" cy="3270627"/>
              <a:chOff x="6023560" y="2556650"/>
              <a:chExt cx="3528017" cy="2167362"/>
            </a:xfrm>
          </p:grpSpPr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xmlns="" id="{AD4EA33F-FEDF-449B-A7B1-EB0ADAF81240}"/>
                  </a:ext>
                </a:extLst>
              </p:cNvPr>
              <p:cNvSpPr/>
              <p:nvPr/>
            </p:nvSpPr>
            <p:spPr>
              <a:xfrm>
                <a:off x="6023560" y="2556650"/>
                <a:ext cx="3528017" cy="2156011"/>
              </a:xfrm>
              <a:custGeom>
                <a:avLst/>
                <a:gdLst>
                  <a:gd name="connsiteX0" fmla="*/ 7144 w 1200150"/>
                  <a:gd name="connsiteY0" fmla="*/ 7144 h 733425"/>
                  <a:gd name="connsiteX1" fmla="*/ 1196816 w 1200150"/>
                  <a:gd name="connsiteY1" fmla="*/ 7144 h 733425"/>
                  <a:gd name="connsiteX2" fmla="*/ 1196816 w 1200150"/>
                  <a:gd name="connsiteY2" fmla="*/ 730091 h 733425"/>
                  <a:gd name="connsiteX3" fmla="*/ 7144 w 1200150"/>
                  <a:gd name="connsiteY3" fmla="*/ 730091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00150" h="733425">
                    <a:moveTo>
                      <a:pt x="7144" y="7144"/>
                    </a:moveTo>
                    <a:lnTo>
                      <a:pt x="1196816" y="7144"/>
                    </a:lnTo>
                    <a:lnTo>
                      <a:pt x="1196816" y="730091"/>
                    </a:lnTo>
                    <a:lnTo>
                      <a:pt x="7144" y="730091"/>
                    </a:lnTo>
                    <a:close/>
                  </a:path>
                </a:pathLst>
              </a:custGeom>
              <a:solidFill>
                <a:srgbClr val="F2F2F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xmlns="" id="{4D90C645-F82D-4962-BC6B-12FEF604376C}"/>
                  </a:ext>
                </a:extLst>
              </p:cNvPr>
              <p:cNvSpPr/>
              <p:nvPr/>
            </p:nvSpPr>
            <p:spPr>
              <a:xfrm>
                <a:off x="7217976" y="2568001"/>
                <a:ext cx="2333601" cy="2156011"/>
              </a:xfrm>
              <a:custGeom>
                <a:avLst/>
                <a:gdLst>
                  <a:gd name="connsiteX0" fmla="*/ 2567127 w 4009217"/>
                  <a:gd name="connsiteY0" fmla="*/ 30683 h 4295590"/>
                  <a:gd name="connsiteX1" fmla="*/ 3798529 w 4009217"/>
                  <a:gd name="connsiteY1" fmla="*/ 30683 h 4295590"/>
                  <a:gd name="connsiteX2" fmla="*/ 4007172 w 4009217"/>
                  <a:gd name="connsiteY2" fmla="*/ 272054 h 4295590"/>
                  <a:gd name="connsiteX3" fmla="*/ 3998990 w 4009217"/>
                  <a:gd name="connsiteY3" fmla="*/ 4268999 h 4295590"/>
                  <a:gd name="connsiteX4" fmla="*/ 30683 w 4009217"/>
                  <a:gd name="connsiteY4" fmla="*/ 4268999 h 4295590"/>
                  <a:gd name="connsiteX0" fmla="*/ 2536444 w 3976489"/>
                  <a:gd name="connsiteY0" fmla="*/ 0 h 4238316"/>
                  <a:gd name="connsiteX1" fmla="*/ 3976489 w 3976489"/>
                  <a:gd name="connsiteY1" fmla="*/ 241371 h 4238316"/>
                  <a:gd name="connsiteX2" fmla="*/ 3968307 w 3976489"/>
                  <a:gd name="connsiteY2" fmla="*/ 4238316 h 4238316"/>
                  <a:gd name="connsiteX3" fmla="*/ 0 w 3976489"/>
                  <a:gd name="connsiteY3" fmla="*/ 4238316 h 4238316"/>
                  <a:gd name="connsiteX0" fmla="*/ 2536444 w 3976489"/>
                  <a:gd name="connsiteY0" fmla="*/ 0 h 4238316"/>
                  <a:gd name="connsiteX1" fmla="*/ 3976489 w 3976489"/>
                  <a:gd name="connsiteY1" fmla="*/ 213683 h 4238316"/>
                  <a:gd name="connsiteX2" fmla="*/ 3968307 w 3976489"/>
                  <a:gd name="connsiteY2" fmla="*/ 4238316 h 4238316"/>
                  <a:gd name="connsiteX3" fmla="*/ 0 w 3976489"/>
                  <a:gd name="connsiteY3" fmla="*/ 4238316 h 4238316"/>
                  <a:gd name="connsiteX0" fmla="*/ 2473335 w 3976489"/>
                  <a:gd name="connsiteY0" fmla="*/ 0 h 4035268"/>
                  <a:gd name="connsiteX1" fmla="*/ 3976489 w 3976489"/>
                  <a:gd name="connsiteY1" fmla="*/ 10635 h 4035268"/>
                  <a:gd name="connsiteX2" fmla="*/ 3968307 w 3976489"/>
                  <a:gd name="connsiteY2" fmla="*/ 4035268 h 4035268"/>
                  <a:gd name="connsiteX3" fmla="*/ 0 w 3976489"/>
                  <a:gd name="connsiteY3" fmla="*/ 4035268 h 4035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76489" h="4035268">
                    <a:moveTo>
                      <a:pt x="2473335" y="0"/>
                    </a:moveTo>
                    <a:lnTo>
                      <a:pt x="3976489" y="10635"/>
                    </a:lnTo>
                    <a:cubicBezTo>
                      <a:pt x="3973762" y="1342950"/>
                      <a:pt x="3971034" y="2702953"/>
                      <a:pt x="3968307" y="4035268"/>
                    </a:cubicBezTo>
                    <a:lnTo>
                      <a:pt x="0" y="4035268"/>
                    </a:lnTo>
                  </a:path>
                </a:pathLst>
              </a:custGeom>
              <a:solidFill>
                <a:srgbClr val="999999">
                  <a:alpha val="1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231334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1C3D775-204F-44F5-ABF4-8E0B0C783F5B}"/>
              </a:ext>
            </a:extLst>
          </p:cNvPr>
          <p:cNvSpPr txBox="1"/>
          <p:nvPr/>
        </p:nvSpPr>
        <p:spPr>
          <a:xfrm>
            <a:off x="776526" y="394954"/>
            <a:ext cx="43845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Simple </a:t>
            </a:r>
            <a:r>
              <a:rPr lang="en-US" altLang="ko-KR" sz="3600" b="1" dirty="0">
                <a:solidFill>
                  <a:schemeClr val="accent1"/>
                </a:solidFill>
                <a:latin typeface="+mj-lt"/>
                <a:cs typeface="Arial" pitchFamily="34" charset="0"/>
              </a:rPr>
              <a:t>PowerPoin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t Presentation</a:t>
            </a:r>
            <a:endParaRPr lang="ko-KR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3" name="직사각형 16">
            <a:extLst>
              <a:ext uri="{FF2B5EF4-FFF2-40B4-BE49-F238E27FC236}">
                <a16:creationId xmlns:a16="http://schemas.microsoft.com/office/drawing/2014/main" xmlns="" id="{BCE7938F-CA47-459B-BAC4-C88E0AC21047}"/>
              </a:ext>
            </a:extLst>
          </p:cNvPr>
          <p:cNvSpPr/>
          <p:nvPr/>
        </p:nvSpPr>
        <p:spPr>
          <a:xfrm>
            <a:off x="788183" y="2637135"/>
            <a:ext cx="391857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>
                <a:solidFill>
                  <a:schemeClr val="bg1"/>
                </a:solidFill>
              </a:rPr>
              <a:t>Get a modern PowerPoint  Presentation that is beautifully designed. I hope and I believe that this Template will your Time, Money and Reputation. Easy to change colors, photos and Text. 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xmlns="" id="{4321AC2F-A2E5-469D-80F1-3F5D4B17C4D0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</p:spTree>
    <p:extLst>
      <p:ext uri="{BB962C8B-B14F-4D97-AF65-F5344CB8AC3E}">
        <p14:creationId xmlns:p14="http://schemas.microsoft.com/office/powerpoint/2010/main" val="23456298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32F409EF-4ACE-43C2-A1F5-CCA0A055D873}"/>
              </a:ext>
            </a:extLst>
          </p:cNvPr>
          <p:cNvGrpSpPr/>
          <p:nvPr/>
        </p:nvGrpSpPr>
        <p:grpSpPr>
          <a:xfrm>
            <a:off x="790911" y="1914442"/>
            <a:ext cx="5305089" cy="4286240"/>
            <a:chOff x="459985" y="1447350"/>
            <a:chExt cx="6075827" cy="4908957"/>
          </a:xfrm>
        </p:grpSpPr>
        <p:grpSp>
          <p:nvGrpSpPr>
            <p:cNvPr id="4" name="Graphic 24">
              <a:extLst>
                <a:ext uri="{FF2B5EF4-FFF2-40B4-BE49-F238E27FC236}">
                  <a16:creationId xmlns:a16="http://schemas.microsoft.com/office/drawing/2014/main" xmlns="" id="{3A285DDE-9E22-453B-9654-E991BBC17D22}"/>
                </a:ext>
              </a:extLst>
            </p:cNvPr>
            <p:cNvGrpSpPr/>
            <p:nvPr/>
          </p:nvGrpSpPr>
          <p:grpSpPr>
            <a:xfrm flipH="1">
              <a:off x="628647" y="3543064"/>
              <a:ext cx="5907165" cy="2813243"/>
              <a:chOff x="4966619" y="312234"/>
              <a:chExt cx="6950927" cy="3310327"/>
            </a:xfrm>
          </p:grpSpPr>
          <p:sp>
            <p:nvSpPr>
              <p:cNvPr id="80" name="Freeform: Shape 79">
                <a:extLst>
                  <a:ext uri="{FF2B5EF4-FFF2-40B4-BE49-F238E27FC236}">
                    <a16:creationId xmlns:a16="http://schemas.microsoft.com/office/drawing/2014/main" xmlns="" id="{93098CFA-5542-4A6B-BEDC-A671EE0D8832}"/>
                  </a:ext>
                </a:extLst>
              </p:cNvPr>
              <p:cNvSpPr/>
              <p:nvPr/>
            </p:nvSpPr>
            <p:spPr>
              <a:xfrm>
                <a:off x="4966669" y="312276"/>
                <a:ext cx="6949363" cy="3311583"/>
              </a:xfrm>
              <a:custGeom>
                <a:avLst/>
                <a:gdLst>
                  <a:gd name="connsiteX0" fmla="*/ 6872066 w 6949363"/>
                  <a:gd name="connsiteY0" fmla="*/ 876815 h 3311583"/>
                  <a:gd name="connsiteX1" fmla="*/ 6809542 w 6949363"/>
                  <a:gd name="connsiteY1" fmla="*/ 811595 h 3311583"/>
                  <a:gd name="connsiteX2" fmla="*/ 6709625 w 6949363"/>
                  <a:gd name="connsiteY2" fmla="*/ 758068 h 3311583"/>
                  <a:gd name="connsiteX3" fmla="*/ 5001959 w 6949363"/>
                  <a:gd name="connsiteY3" fmla="*/ 65519 h 3311583"/>
                  <a:gd name="connsiteX4" fmla="*/ 4744574 w 6949363"/>
                  <a:gd name="connsiteY4" fmla="*/ 451 h 3311583"/>
                  <a:gd name="connsiteX5" fmla="*/ 4297756 w 6949363"/>
                  <a:gd name="connsiteY5" fmla="*/ 87271 h 3311583"/>
                  <a:gd name="connsiteX6" fmla="*/ 3256787 w 6949363"/>
                  <a:gd name="connsiteY6" fmla="*/ 543087 h 3311583"/>
                  <a:gd name="connsiteX7" fmla="*/ 1595056 w 6949363"/>
                  <a:gd name="connsiteY7" fmla="*/ 1271814 h 3311583"/>
                  <a:gd name="connsiteX8" fmla="*/ 386103 w 6949363"/>
                  <a:gd name="connsiteY8" fmla="*/ 1802264 h 3311583"/>
                  <a:gd name="connsiteX9" fmla="*/ 159581 w 6949363"/>
                  <a:gd name="connsiteY9" fmla="*/ 1915923 h 3311583"/>
                  <a:gd name="connsiteX10" fmla="*/ 77582 w 6949363"/>
                  <a:gd name="connsiteY10" fmla="*/ 1998719 h 3311583"/>
                  <a:gd name="connsiteX11" fmla="*/ 30813 w 6949363"/>
                  <a:gd name="connsiteY11" fmla="*/ 2073657 h 3311583"/>
                  <a:gd name="connsiteX12" fmla="*/ 93299 w 6949363"/>
                  <a:gd name="connsiteY12" fmla="*/ 2390606 h 3311583"/>
                  <a:gd name="connsiteX13" fmla="*/ 240213 w 6949363"/>
                  <a:gd name="connsiteY13" fmla="*/ 2479552 h 3311583"/>
                  <a:gd name="connsiteX14" fmla="*/ 467495 w 6949363"/>
                  <a:gd name="connsiteY14" fmla="*/ 2578938 h 3311583"/>
                  <a:gd name="connsiteX15" fmla="*/ 1224922 w 6949363"/>
                  <a:gd name="connsiteY15" fmla="*/ 2912400 h 3311583"/>
                  <a:gd name="connsiteX16" fmla="*/ 1877800 w 6949363"/>
                  <a:gd name="connsiteY16" fmla="*/ 3201370 h 3311583"/>
                  <a:gd name="connsiteX17" fmla="*/ 2044987 w 6949363"/>
                  <a:gd name="connsiteY17" fmla="*/ 3272398 h 3311583"/>
                  <a:gd name="connsiteX18" fmla="*/ 2381524 w 6949363"/>
                  <a:gd name="connsiteY18" fmla="*/ 3306754 h 3311583"/>
                  <a:gd name="connsiteX19" fmla="*/ 2600264 w 6949363"/>
                  <a:gd name="connsiteY19" fmla="*/ 3249886 h 3311583"/>
                  <a:gd name="connsiteX20" fmla="*/ 2765287 w 6949363"/>
                  <a:gd name="connsiteY20" fmla="*/ 3174569 h 3311583"/>
                  <a:gd name="connsiteX21" fmla="*/ 2765287 w 6949363"/>
                  <a:gd name="connsiteY21" fmla="*/ 3174569 h 3311583"/>
                  <a:gd name="connsiteX22" fmla="*/ 2821585 w 6949363"/>
                  <a:gd name="connsiteY22" fmla="*/ 3147046 h 3311583"/>
                  <a:gd name="connsiteX23" fmla="*/ 2837340 w 6949363"/>
                  <a:gd name="connsiteY23" fmla="*/ 3140592 h 3311583"/>
                  <a:gd name="connsiteX24" fmla="*/ 3673994 w 6949363"/>
                  <a:gd name="connsiteY24" fmla="*/ 2756336 h 3311583"/>
                  <a:gd name="connsiteX25" fmla="*/ 4670585 w 6949363"/>
                  <a:gd name="connsiteY25" fmla="*/ 2298205 h 3311583"/>
                  <a:gd name="connsiteX26" fmla="*/ 5766979 w 6949363"/>
                  <a:gd name="connsiteY26" fmla="*/ 1794178 h 3311583"/>
                  <a:gd name="connsiteX27" fmla="*/ 6640875 w 6949363"/>
                  <a:gd name="connsiteY27" fmla="*/ 1392269 h 3311583"/>
                  <a:gd name="connsiteX28" fmla="*/ 6702260 w 6949363"/>
                  <a:gd name="connsiteY28" fmla="*/ 1362393 h 3311583"/>
                  <a:gd name="connsiteX29" fmla="*/ 6702260 w 6949363"/>
                  <a:gd name="connsiteY29" fmla="*/ 1362393 h 3311583"/>
                  <a:gd name="connsiteX30" fmla="*/ 6721507 w 6949363"/>
                  <a:gd name="connsiteY30" fmla="*/ 1355028 h 3311583"/>
                  <a:gd name="connsiteX31" fmla="*/ 6882885 w 6949363"/>
                  <a:gd name="connsiteY31" fmla="*/ 1232447 h 3311583"/>
                  <a:gd name="connsiteX32" fmla="*/ 6872066 w 6949363"/>
                  <a:gd name="connsiteY32" fmla="*/ 876815 h 3311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6949363" h="3311583">
                    <a:moveTo>
                      <a:pt x="6872066" y="876815"/>
                    </a:moveTo>
                    <a:cubicBezTo>
                      <a:pt x="6856122" y="850393"/>
                      <a:pt x="6834407" y="829437"/>
                      <a:pt x="6809542" y="811595"/>
                    </a:cubicBezTo>
                    <a:cubicBezTo>
                      <a:pt x="6778603" y="789387"/>
                      <a:pt x="6744892" y="772342"/>
                      <a:pt x="6709625" y="758068"/>
                    </a:cubicBezTo>
                    <a:cubicBezTo>
                      <a:pt x="6140302" y="527408"/>
                      <a:pt x="5570941" y="296976"/>
                      <a:pt x="5001959" y="65519"/>
                    </a:cubicBezTo>
                    <a:cubicBezTo>
                      <a:pt x="4918859" y="31732"/>
                      <a:pt x="4835304" y="3070"/>
                      <a:pt x="4744574" y="451"/>
                    </a:cubicBezTo>
                    <a:cubicBezTo>
                      <a:pt x="4589042" y="-4105"/>
                      <a:pt x="4439621" y="25924"/>
                      <a:pt x="4297756" y="87271"/>
                    </a:cubicBezTo>
                    <a:cubicBezTo>
                      <a:pt x="3950057" y="237603"/>
                      <a:pt x="3603688" y="390971"/>
                      <a:pt x="3256787" y="543087"/>
                    </a:cubicBezTo>
                    <a:cubicBezTo>
                      <a:pt x="2702877" y="786008"/>
                      <a:pt x="2148966" y="1028892"/>
                      <a:pt x="1595056" y="1271814"/>
                    </a:cubicBezTo>
                    <a:cubicBezTo>
                      <a:pt x="1192046" y="1448567"/>
                      <a:pt x="789037" y="1625320"/>
                      <a:pt x="386103" y="1802264"/>
                    </a:cubicBezTo>
                    <a:cubicBezTo>
                      <a:pt x="308660" y="1836278"/>
                      <a:pt x="229698" y="1867293"/>
                      <a:pt x="159581" y="1915923"/>
                    </a:cubicBezTo>
                    <a:cubicBezTo>
                      <a:pt x="127123" y="1938435"/>
                      <a:pt x="97702" y="1963984"/>
                      <a:pt x="77582" y="1998719"/>
                    </a:cubicBezTo>
                    <a:cubicBezTo>
                      <a:pt x="56285" y="2020130"/>
                      <a:pt x="43416" y="2046932"/>
                      <a:pt x="30813" y="2073657"/>
                    </a:cubicBezTo>
                    <a:cubicBezTo>
                      <a:pt x="-25865" y="2193657"/>
                      <a:pt x="-3961" y="2305190"/>
                      <a:pt x="93299" y="2390606"/>
                    </a:cubicBezTo>
                    <a:cubicBezTo>
                      <a:pt x="136880" y="2428910"/>
                      <a:pt x="187370" y="2456357"/>
                      <a:pt x="240213" y="2479552"/>
                    </a:cubicBezTo>
                    <a:cubicBezTo>
                      <a:pt x="315911" y="2512807"/>
                      <a:pt x="391798" y="2545645"/>
                      <a:pt x="467495" y="2578938"/>
                    </a:cubicBezTo>
                    <a:cubicBezTo>
                      <a:pt x="720021" y="2690016"/>
                      <a:pt x="972547" y="2801018"/>
                      <a:pt x="1224922" y="2912400"/>
                    </a:cubicBezTo>
                    <a:cubicBezTo>
                      <a:pt x="1442637" y="3008483"/>
                      <a:pt x="1660124" y="3105211"/>
                      <a:pt x="1877800" y="3201370"/>
                    </a:cubicBezTo>
                    <a:cubicBezTo>
                      <a:pt x="1933188" y="3225856"/>
                      <a:pt x="1986942" y="3254290"/>
                      <a:pt x="2044987" y="3272398"/>
                    </a:cubicBezTo>
                    <a:cubicBezTo>
                      <a:pt x="2154812" y="3306640"/>
                      <a:pt x="2267068" y="3319509"/>
                      <a:pt x="2381524" y="3306754"/>
                    </a:cubicBezTo>
                    <a:cubicBezTo>
                      <a:pt x="2456956" y="3298364"/>
                      <a:pt x="2530831" y="3282572"/>
                      <a:pt x="2600264" y="3249886"/>
                    </a:cubicBezTo>
                    <a:cubicBezTo>
                      <a:pt x="2654968" y="3224148"/>
                      <a:pt x="2710279" y="3199624"/>
                      <a:pt x="2765287" y="3174569"/>
                    </a:cubicBezTo>
                    <a:lnTo>
                      <a:pt x="2765287" y="3174569"/>
                    </a:lnTo>
                    <a:cubicBezTo>
                      <a:pt x="2784382" y="3166103"/>
                      <a:pt x="2803895" y="3158435"/>
                      <a:pt x="2821585" y="3147046"/>
                    </a:cubicBezTo>
                    <a:cubicBezTo>
                      <a:pt x="2826824" y="3144920"/>
                      <a:pt x="2832177" y="3142984"/>
                      <a:pt x="2837340" y="3140592"/>
                    </a:cubicBezTo>
                    <a:cubicBezTo>
                      <a:pt x="3116250" y="3012545"/>
                      <a:pt x="3395122" y="2884460"/>
                      <a:pt x="3673994" y="2756336"/>
                    </a:cubicBezTo>
                    <a:cubicBezTo>
                      <a:pt x="4006204" y="2603651"/>
                      <a:pt x="4338375" y="2450928"/>
                      <a:pt x="4670585" y="2298205"/>
                    </a:cubicBezTo>
                    <a:cubicBezTo>
                      <a:pt x="5036050" y="2130183"/>
                      <a:pt x="5401514" y="1962199"/>
                      <a:pt x="5766979" y="1794178"/>
                    </a:cubicBezTo>
                    <a:cubicBezTo>
                      <a:pt x="6058303" y="1660246"/>
                      <a:pt x="6349589" y="1526238"/>
                      <a:pt x="6640875" y="1392269"/>
                    </a:cubicBezTo>
                    <a:cubicBezTo>
                      <a:pt x="6661830" y="1383348"/>
                      <a:pt x="6682975" y="1374768"/>
                      <a:pt x="6702260" y="1362393"/>
                    </a:cubicBezTo>
                    <a:lnTo>
                      <a:pt x="6702260" y="1362393"/>
                    </a:lnTo>
                    <a:cubicBezTo>
                      <a:pt x="6708714" y="1359963"/>
                      <a:pt x="6715433" y="1358103"/>
                      <a:pt x="6721507" y="1355028"/>
                    </a:cubicBezTo>
                    <a:cubicBezTo>
                      <a:pt x="6782740" y="1323974"/>
                      <a:pt x="6837444" y="1284493"/>
                      <a:pt x="6882885" y="1232447"/>
                    </a:cubicBezTo>
                    <a:cubicBezTo>
                      <a:pt x="6980867" y="1120306"/>
                      <a:pt x="6964847" y="983261"/>
                      <a:pt x="6872066" y="876815"/>
                    </a:cubicBezTo>
                    <a:close/>
                  </a:path>
                </a:pathLst>
              </a:custGeom>
              <a:solidFill>
                <a:srgbClr val="B6B6B7"/>
              </a:solidFill>
              <a:ln w="37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1" name="Freeform: Shape 80">
                <a:extLst>
                  <a:ext uri="{FF2B5EF4-FFF2-40B4-BE49-F238E27FC236}">
                    <a16:creationId xmlns:a16="http://schemas.microsoft.com/office/drawing/2014/main" xmlns="" id="{384A0D18-3527-4F1D-AFDB-4B0F7C026A1B}"/>
                  </a:ext>
                </a:extLst>
              </p:cNvPr>
              <p:cNvSpPr/>
              <p:nvPr/>
            </p:nvSpPr>
            <p:spPr>
              <a:xfrm>
                <a:off x="5036237" y="312245"/>
                <a:ext cx="6820879" cy="3019920"/>
              </a:xfrm>
              <a:custGeom>
                <a:avLst/>
                <a:gdLst>
                  <a:gd name="connsiteX0" fmla="*/ 12760 w 6820879"/>
                  <a:gd name="connsiteY0" fmla="*/ 1998712 h 3019920"/>
                  <a:gd name="connsiteX1" fmla="*/ 94759 w 6820879"/>
                  <a:gd name="connsiteY1" fmla="*/ 1915916 h 3019920"/>
                  <a:gd name="connsiteX2" fmla="*/ 321281 w 6820879"/>
                  <a:gd name="connsiteY2" fmla="*/ 1802257 h 3019920"/>
                  <a:gd name="connsiteX3" fmla="*/ 1530234 w 6820879"/>
                  <a:gd name="connsiteY3" fmla="*/ 1271807 h 3019920"/>
                  <a:gd name="connsiteX4" fmla="*/ 3191964 w 6820879"/>
                  <a:gd name="connsiteY4" fmla="*/ 543079 h 3019920"/>
                  <a:gd name="connsiteX5" fmla="*/ 4232933 w 6820879"/>
                  <a:gd name="connsiteY5" fmla="*/ 87264 h 3019920"/>
                  <a:gd name="connsiteX6" fmla="*/ 4679751 w 6820879"/>
                  <a:gd name="connsiteY6" fmla="*/ 444 h 3019920"/>
                  <a:gd name="connsiteX7" fmla="*/ 4937137 w 6820879"/>
                  <a:gd name="connsiteY7" fmla="*/ 65512 h 3019920"/>
                  <a:gd name="connsiteX8" fmla="*/ 6644802 w 6820879"/>
                  <a:gd name="connsiteY8" fmla="*/ 758061 h 3019920"/>
                  <a:gd name="connsiteX9" fmla="*/ 6744720 w 6820879"/>
                  <a:gd name="connsiteY9" fmla="*/ 811588 h 3019920"/>
                  <a:gd name="connsiteX10" fmla="*/ 6807244 w 6820879"/>
                  <a:gd name="connsiteY10" fmla="*/ 876808 h 3019920"/>
                  <a:gd name="connsiteX11" fmla="*/ 6803106 w 6820879"/>
                  <a:gd name="connsiteY11" fmla="*/ 968563 h 3019920"/>
                  <a:gd name="connsiteX12" fmla="*/ 6697115 w 6820879"/>
                  <a:gd name="connsiteY12" fmla="*/ 1052498 h 3019920"/>
                  <a:gd name="connsiteX13" fmla="*/ 6616293 w 6820879"/>
                  <a:gd name="connsiteY13" fmla="*/ 1090081 h 3019920"/>
                  <a:gd name="connsiteX14" fmla="*/ 6552781 w 6820879"/>
                  <a:gd name="connsiteY14" fmla="*/ 1119046 h 3019920"/>
                  <a:gd name="connsiteX15" fmla="*/ 6217080 w 6820879"/>
                  <a:gd name="connsiteY15" fmla="*/ 1273971 h 3019920"/>
                  <a:gd name="connsiteX16" fmla="*/ 5995075 w 6820879"/>
                  <a:gd name="connsiteY16" fmla="*/ 1376697 h 3019920"/>
                  <a:gd name="connsiteX17" fmla="*/ 5716089 w 6820879"/>
                  <a:gd name="connsiteY17" fmla="*/ 1505238 h 3019920"/>
                  <a:gd name="connsiteX18" fmla="*/ 5494084 w 6820879"/>
                  <a:gd name="connsiteY18" fmla="*/ 1607927 h 3019920"/>
                  <a:gd name="connsiteX19" fmla="*/ 5215098 w 6820879"/>
                  <a:gd name="connsiteY19" fmla="*/ 1736392 h 3019920"/>
                  <a:gd name="connsiteX20" fmla="*/ 4993132 w 6820879"/>
                  <a:gd name="connsiteY20" fmla="*/ 1839156 h 3019920"/>
                  <a:gd name="connsiteX21" fmla="*/ 4714146 w 6820879"/>
                  <a:gd name="connsiteY21" fmla="*/ 1967697 h 3019920"/>
                  <a:gd name="connsiteX22" fmla="*/ 4492141 w 6820879"/>
                  <a:gd name="connsiteY22" fmla="*/ 2070423 h 3019920"/>
                  <a:gd name="connsiteX23" fmla="*/ 4163272 w 6820879"/>
                  <a:gd name="connsiteY23" fmla="*/ 2222121 h 3019920"/>
                  <a:gd name="connsiteX24" fmla="*/ 3893017 w 6820879"/>
                  <a:gd name="connsiteY24" fmla="*/ 2347018 h 3019920"/>
                  <a:gd name="connsiteX25" fmla="*/ 3555607 w 6820879"/>
                  <a:gd name="connsiteY25" fmla="*/ 2502854 h 3019920"/>
                  <a:gd name="connsiteX26" fmla="*/ 3288769 w 6820879"/>
                  <a:gd name="connsiteY26" fmla="*/ 2626042 h 3019920"/>
                  <a:gd name="connsiteX27" fmla="*/ 2956521 w 6820879"/>
                  <a:gd name="connsiteY27" fmla="*/ 2779448 h 3019920"/>
                  <a:gd name="connsiteX28" fmla="*/ 2736225 w 6820879"/>
                  <a:gd name="connsiteY28" fmla="*/ 2881302 h 3019920"/>
                  <a:gd name="connsiteX29" fmla="*/ 2677080 w 6820879"/>
                  <a:gd name="connsiteY29" fmla="*/ 2910950 h 3019920"/>
                  <a:gd name="connsiteX30" fmla="*/ 2564711 w 6820879"/>
                  <a:gd name="connsiteY30" fmla="*/ 2956771 h 3019920"/>
                  <a:gd name="connsiteX31" fmla="*/ 2323080 w 6820879"/>
                  <a:gd name="connsiteY31" fmla="*/ 3012348 h 3019920"/>
                  <a:gd name="connsiteX32" fmla="*/ 2200271 w 6820879"/>
                  <a:gd name="connsiteY32" fmla="*/ 3019751 h 3019920"/>
                  <a:gd name="connsiteX33" fmla="*/ 1813092 w 6820879"/>
                  <a:gd name="connsiteY33" fmla="*/ 2930463 h 3019920"/>
                  <a:gd name="connsiteX34" fmla="*/ 1395163 w 6820879"/>
                  <a:gd name="connsiteY34" fmla="*/ 2745320 h 3019920"/>
                  <a:gd name="connsiteX35" fmla="*/ 947624 w 6820879"/>
                  <a:gd name="connsiteY35" fmla="*/ 2547384 h 3019920"/>
                  <a:gd name="connsiteX36" fmla="*/ 574567 w 6820879"/>
                  <a:gd name="connsiteY36" fmla="*/ 2382665 h 3019920"/>
                  <a:gd name="connsiteX37" fmla="*/ 168634 w 6820879"/>
                  <a:gd name="connsiteY37" fmla="*/ 2203140 h 3019920"/>
                  <a:gd name="connsiteX38" fmla="*/ 44193 w 6820879"/>
                  <a:gd name="connsiteY38" fmla="*/ 2124140 h 3019920"/>
                  <a:gd name="connsiteX39" fmla="*/ 5 w 6820879"/>
                  <a:gd name="connsiteY39" fmla="*/ 2035422 h 3019920"/>
                  <a:gd name="connsiteX40" fmla="*/ 12760 w 6820879"/>
                  <a:gd name="connsiteY40" fmla="*/ 1998712 h 3019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6820879" h="3019920">
                    <a:moveTo>
                      <a:pt x="12760" y="1998712"/>
                    </a:moveTo>
                    <a:cubicBezTo>
                      <a:pt x="32880" y="1963977"/>
                      <a:pt x="62301" y="1938428"/>
                      <a:pt x="94759" y="1915916"/>
                    </a:cubicBezTo>
                    <a:cubicBezTo>
                      <a:pt x="164876" y="1867324"/>
                      <a:pt x="243838" y="1836271"/>
                      <a:pt x="321281" y="1802257"/>
                    </a:cubicBezTo>
                    <a:cubicBezTo>
                      <a:pt x="724215" y="1625276"/>
                      <a:pt x="1127224" y="1448560"/>
                      <a:pt x="1530234" y="1271807"/>
                    </a:cubicBezTo>
                    <a:cubicBezTo>
                      <a:pt x="2084144" y="1028885"/>
                      <a:pt x="2638054" y="786001"/>
                      <a:pt x="3191964" y="543079"/>
                    </a:cubicBezTo>
                    <a:cubicBezTo>
                      <a:pt x="3538865" y="390964"/>
                      <a:pt x="3885235" y="237558"/>
                      <a:pt x="4232933" y="87264"/>
                    </a:cubicBezTo>
                    <a:cubicBezTo>
                      <a:pt x="4374799" y="25955"/>
                      <a:pt x="4524219" y="-4074"/>
                      <a:pt x="4679751" y="444"/>
                    </a:cubicBezTo>
                    <a:cubicBezTo>
                      <a:pt x="4770482" y="3101"/>
                      <a:pt x="4854037" y="31725"/>
                      <a:pt x="4937137" y="65512"/>
                    </a:cubicBezTo>
                    <a:cubicBezTo>
                      <a:pt x="5506118" y="296969"/>
                      <a:pt x="6075479" y="527439"/>
                      <a:pt x="6644802" y="758061"/>
                    </a:cubicBezTo>
                    <a:cubicBezTo>
                      <a:pt x="6680108" y="772373"/>
                      <a:pt x="6713780" y="789380"/>
                      <a:pt x="6744720" y="811588"/>
                    </a:cubicBezTo>
                    <a:cubicBezTo>
                      <a:pt x="6769585" y="829430"/>
                      <a:pt x="6791300" y="850424"/>
                      <a:pt x="6807244" y="876808"/>
                    </a:cubicBezTo>
                    <a:cubicBezTo>
                      <a:pt x="6828807" y="908430"/>
                      <a:pt x="6822808" y="939104"/>
                      <a:pt x="6803106" y="968563"/>
                    </a:cubicBezTo>
                    <a:cubicBezTo>
                      <a:pt x="6776874" y="1007778"/>
                      <a:pt x="6737089" y="1030442"/>
                      <a:pt x="6697115" y="1052498"/>
                    </a:cubicBezTo>
                    <a:cubicBezTo>
                      <a:pt x="6671073" y="1066886"/>
                      <a:pt x="6643360" y="1077819"/>
                      <a:pt x="6616293" y="1090081"/>
                    </a:cubicBezTo>
                    <a:cubicBezTo>
                      <a:pt x="6593364" y="1095851"/>
                      <a:pt x="6573737" y="1108910"/>
                      <a:pt x="6552781" y="1119046"/>
                    </a:cubicBezTo>
                    <a:cubicBezTo>
                      <a:pt x="6441096" y="1171169"/>
                      <a:pt x="6328993" y="1222380"/>
                      <a:pt x="6217080" y="1273971"/>
                    </a:cubicBezTo>
                    <a:cubicBezTo>
                      <a:pt x="6143015" y="1308099"/>
                      <a:pt x="6069102" y="1342455"/>
                      <a:pt x="5995075" y="1376697"/>
                    </a:cubicBezTo>
                    <a:cubicBezTo>
                      <a:pt x="5902143" y="1419671"/>
                      <a:pt x="5809135" y="1462530"/>
                      <a:pt x="5716089" y="1505238"/>
                    </a:cubicBezTo>
                    <a:cubicBezTo>
                      <a:pt x="5641986" y="1539253"/>
                      <a:pt x="5568187" y="1573912"/>
                      <a:pt x="5494084" y="1607927"/>
                    </a:cubicBezTo>
                    <a:cubicBezTo>
                      <a:pt x="5401038" y="1650634"/>
                      <a:pt x="5308144" y="1693684"/>
                      <a:pt x="5215098" y="1736392"/>
                    </a:cubicBezTo>
                    <a:cubicBezTo>
                      <a:pt x="5140995" y="1770406"/>
                      <a:pt x="5067197" y="1805028"/>
                      <a:pt x="4993132" y="1839156"/>
                    </a:cubicBezTo>
                    <a:cubicBezTo>
                      <a:pt x="4900124" y="1881978"/>
                      <a:pt x="4807192" y="1924951"/>
                      <a:pt x="4714146" y="1967697"/>
                    </a:cubicBezTo>
                    <a:cubicBezTo>
                      <a:pt x="4640043" y="2001711"/>
                      <a:pt x="4566130" y="2036181"/>
                      <a:pt x="4492141" y="2070423"/>
                    </a:cubicBezTo>
                    <a:cubicBezTo>
                      <a:pt x="4382582" y="2121103"/>
                      <a:pt x="4272832" y="2171404"/>
                      <a:pt x="4163272" y="2222121"/>
                    </a:cubicBezTo>
                    <a:cubicBezTo>
                      <a:pt x="4073225" y="2263804"/>
                      <a:pt x="3983140" y="2305487"/>
                      <a:pt x="3893017" y="2347018"/>
                    </a:cubicBezTo>
                    <a:cubicBezTo>
                      <a:pt x="3780497" y="2398875"/>
                      <a:pt x="3668090" y="2450921"/>
                      <a:pt x="3555607" y="2502854"/>
                    </a:cubicBezTo>
                    <a:cubicBezTo>
                      <a:pt x="3466661" y="2543929"/>
                      <a:pt x="3377753" y="2585118"/>
                      <a:pt x="3288769" y="2626042"/>
                    </a:cubicBezTo>
                    <a:cubicBezTo>
                      <a:pt x="3177956" y="2677026"/>
                      <a:pt x="3067410" y="2728579"/>
                      <a:pt x="2956521" y="2779448"/>
                    </a:cubicBezTo>
                    <a:cubicBezTo>
                      <a:pt x="2882988" y="2813159"/>
                      <a:pt x="2809493" y="2846984"/>
                      <a:pt x="2736225" y="2881302"/>
                    </a:cubicBezTo>
                    <a:cubicBezTo>
                      <a:pt x="2715612" y="2889388"/>
                      <a:pt x="2695226" y="2897891"/>
                      <a:pt x="2677080" y="2910950"/>
                    </a:cubicBezTo>
                    <a:cubicBezTo>
                      <a:pt x="2639535" y="2926022"/>
                      <a:pt x="2602977" y="2943332"/>
                      <a:pt x="2564711" y="2956771"/>
                    </a:cubicBezTo>
                    <a:cubicBezTo>
                      <a:pt x="2486166" y="2984332"/>
                      <a:pt x="2405686" y="3002858"/>
                      <a:pt x="2323080" y="3012348"/>
                    </a:cubicBezTo>
                    <a:cubicBezTo>
                      <a:pt x="2282270" y="3017018"/>
                      <a:pt x="2241233" y="3020776"/>
                      <a:pt x="2200271" y="3019751"/>
                    </a:cubicBezTo>
                    <a:cubicBezTo>
                      <a:pt x="2065277" y="3016296"/>
                      <a:pt x="1936394" y="2986572"/>
                      <a:pt x="1813092" y="2930463"/>
                    </a:cubicBezTo>
                    <a:cubicBezTo>
                      <a:pt x="1674415" y="2867370"/>
                      <a:pt x="1534447" y="2807047"/>
                      <a:pt x="1395163" y="2745320"/>
                    </a:cubicBezTo>
                    <a:cubicBezTo>
                      <a:pt x="1246047" y="2679190"/>
                      <a:pt x="1096740" y="2613515"/>
                      <a:pt x="947624" y="2547384"/>
                    </a:cubicBezTo>
                    <a:cubicBezTo>
                      <a:pt x="823372" y="2492262"/>
                      <a:pt x="698932" y="2437558"/>
                      <a:pt x="574567" y="2382665"/>
                    </a:cubicBezTo>
                    <a:cubicBezTo>
                      <a:pt x="439230" y="2322950"/>
                      <a:pt x="303780" y="2263425"/>
                      <a:pt x="168634" y="2203140"/>
                    </a:cubicBezTo>
                    <a:cubicBezTo>
                      <a:pt x="123497" y="2183020"/>
                      <a:pt x="80903" y="2157889"/>
                      <a:pt x="44193" y="2124140"/>
                    </a:cubicBezTo>
                    <a:cubicBezTo>
                      <a:pt x="18303" y="2100338"/>
                      <a:pt x="-337" y="2072853"/>
                      <a:pt x="5" y="2035422"/>
                    </a:cubicBezTo>
                    <a:cubicBezTo>
                      <a:pt x="270" y="2021300"/>
                      <a:pt x="5130" y="2009797"/>
                      <a:pt x="12760" y="1998712"/>
                    </a:cubicBezTo>
                    <a:close/>
                  </a:path>
                </a:pathLst>
              </a:custGeom>
              <a:solidFill>
                <a:srgbClr val="5C5C5C"/>
              </a:solidFill>
              <a:ln w="37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2" name="Freeform: Shape 81">
                <a:extLst>
                  <a:ext uri="{FF2B5EF4-FFF2-40B4-BE49-F238E27FC236}">
                    <a16:creationId xmlns:a16="http://schemas.microsoft.com/office/drawing/2014/main" xmlns="" id="{70D5D961-0E69-4BEB-9780-5161F65ED8BD}"/>
                  </a:ext>
                </a:extLst>
              </p:cNvPr>
              <p:cNvSpPr/>
              <p:nvPr/>
            </p:nvSpPr>
            <p:spPr>
              <a:xfrm>
                <a:off x="11584387" y="1401149"/>
                <a:ext cx="115283" cy="303396"/>
              </a:xfrm>
              <a:custGeom>
                <a:avLst/>
                <a:gdLst>
                  <a:gd name="connsiteX0" fmla="*/ 60740 w 115283"/>
                  <a:gd name="connsiteY0" fmla="*/ 0 h 303396"/>
                  <a:gd name="connsiteX1" fmla="*/ 90616 w 115283"/>
                  <a:gd name="connsiteY1" fmla="*/ 259815 h 303396"/>
                  <a:gd name="connsiteX2" fmla="*/ 84504 w 115283"/>
                  <a:gd name="connsiteY2" fmla="*/ 273520 h 303396"/>
                  <a:gd name="connsiteX3" fmla="*/ 23119 w 115283"/>
                  <a:gd name="connsiteY3" fmla="*/ 303396 h 303396"/>
                  <a:gd name="connsiteX4" fmla="*/ 49845 w 115283"/>
                  <a:gd name="connsiteY4" fmla="*/ 221169 h 303396"/>
                  <a:gd name="connsiteX5" fmla="*/ 0 w 115283"/>
                  <a:gd name="connsiteY5" fmla="*/ 26877 h 303396"/>
                  <a:gd name="connsiteX6" fmla="*/ 60740 w 115283"/>
                  <a:gd name="connsiteY6" fmla="*/ 0 h 3033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5283" h="303396">
                    <a:moveTo>
                      <a:pt x="60740" y="0"/>
                    </a:moveTo>
                    <a:cubicBezTo>
                      <a:pt x="121404" y="80784"/>
                      <a:pt x="131616" y="167377"/>
                      <a:pt x="90616" y="259815"/>
                    </a:cubicBezTo>
                    <a:cubicBezTo>
                      <a:pt x="88604" y="264371"/>
                      <a:pt x="86555" y="268926"/>
                      <a:pt x="84504" y="273520"/>
                    </a:cubicBezTo>
                    <a:cubicBezTo>
                      <a:pt x="65220" y="285895"/>
                      <a:pt x="44074" y="294437"/>
                      <a:pt x="23119" y="303396"/>
                    </a:cubicBezTo>
                    <a:cubicBezTo>
                      <a:pt x="32724" y="276215"/>
                      <a:pt x="45327" y="250135"/>
                      <a:pt x="49845" y="221169"/>
                    </a:cubicBezTo>
                    <a:cubicBezTo>
                      <a:pt x="61119" y="149117"/>
                      <a:pt x="40924" y="85416"/>
                      <a:pt x="0" y="26877"/>
                    </a:cubicBezTo>
                    <a:cubicBezTo>
                      <a:pt x="19361" y="15868"/>
                      <a:pt x="36861" y="721"/>
                      <a:pt x="60740" y="0"/>
                    </a:cubicBezTo>
                    <a:close/>
                  </a:path>
                </a:pathLst>
              </a:custGeom>
              <a:solidFill>
                <a:srgbClr val="444444"/>
              </a:solidFill>
              <a:ln w="37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xmlns="" id="{4E21AF08-3C25-4D55-B1E7-35071DAD1C29}"/>
                  </a:ext>
                </a:extLst>
              </p:cNvPr>
              <p:cNvSpPr/>
              <p:nvPr/>
            </p:nvSpPr>
            <p:spPr>
              <a:xfrm>
                <a:off x="7709027" y="3191117"/>
                <a:ext cx="110007" cy="295727"/>
              </a:xfrm>
              <a:custGeom>
                <a:avLst/>
                <a:gdLst>
                  <a:gd name="connsiteX0" fmla="*/ 22891 w 110007"/>
                  <a:gd name="connsiteY0" fmla="*/ 295728 h 295727"/>
                  <a:gd name="connsiteX1" fmla="*/ 26004 w 110007"/>
                  <a:gd name="connsiteY1" fmla="*/ 283162 h 295727"/>
                  <a:gd name="connsiteX2" fmla="*/ 0 w 110007"/>
                  <a:gd name="connsiteY2" fmla="*/ 30294 h 295727"/>
                  <a:gd name="connsiteX3" fmla="*/ 56450 w 110007"/>
                  <a:gd name="connsiteY3" fmla="*/ 0 h 295727"/>
                  <a:gd name="connsiteX4" fmla="*/ 83897 w 110007"/>
                  <a:gd name="connsiteY4" fmla="*/ 255981 h 295727"/>
                  <a:gd name="connsiteX5" fmla="*/ 79152 w 110007"/>
                  <a:gd name="connsiteY5" fmla="*/ 268205 h 295727"/>
                  <a:gd name="connsiteX6" fmla="*/ 22891 w 110007"/>
                  <a:gd name="connsiteY6" fmla="*/ 295728 h 295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007" h="295727">
                    <a:moveTo>
                      <a:pt x="22891" y="295728"/>
                    </a:moveTo>
                    <a:cubicBezTo>
                      <a:pt x="21866" y="291020"/>
                      <a:pt x="24144" y="287186"/>
                      <a:pt x="26004" y="283162"/>
                    </a:cubicBezTo>
                    <a:cubicBezTo>
                      <a:pt x="68180" y="193647"/>
                      <a:pt x="57589" y="109560"/>
                      <a:pt x="0" y="30294"/>
                    </a:cubicBezTo>
                    <a:cubicBezTo>
                      <a:pt x="14312" y="11769"/>
                      <a:pt x="35912" y="6909"/>
                      <a:pt x="56450" y="0"/>
                    </a:cubicBezTo>
                    <a:cubicBezTo>
                      <a:pt x="117152" y="79797"/>
                      <a:pt x="126187" y="165137"/>
                      <a:pt x="83897" y="255981"/>
                    </a:cubicBezTo>
                    <a:cubicBezTo>
                      <a:pt x="82075" y="259929"/>
                      <a:pt x="80746" y="264105"/>
                      <a:pt x="79152" y="268205"/>
                    </a:cubicBezTo>
                    <a:cubicBezTo>
                      <a:pt x="61499" y="279594"/>
                      <a:pt x="42024" y="287262"/>
                      <a:pt x="22891" y="295728"/>
                    </a:cubicBezTo>
                    <a:close/>
                  </a:path>
                </a:pathLst>
              </a:custGeom>
              <a:solidFill>
                <a:srgbClr val="444444"/>
              </a:solidFill>
              <a:ln w="37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xmlns="" id="{A22FA342-7EE4-4723-A39B-25C7250AF418}"/>
                  </a:ext>
                </a:extLst>
              </p:cNvPr>
              <p:cNvSpPr/>
              <p:nvPr/>
            </p:nvSpPr>
            <p:spPr>
              <a:xfrm>
                <a:off x="5199435" y="347305"/>
                <a:ext cx="6491764" cy="2858199"/>
              </a:xfrm>
              <a:custGeom>
                <a:avLst/>
                <a:gdLst>
                  <a:gd name="connsiteX0" fmla="*/ 2039958 w 6491764"/>
                  <a:gd name="connsiteY0" fmla="*/ 2858200 h 2858199"/>
                  <a:gd name="connsiteX1" fmla="*/ 1742864 w 6491764"/>
                  <a:gd name="connsiteY1" fmla="*/ 2796207 h 2858199"/>
                  <a:gd name="connsiteX2" fmla="*/ 172356 w 6491764"/>
                  <a:gd name="connsiteY2" fmla="*/ 2096786 h 2858199"/>
                  <a:gd name="connsiteX3" fmla="*/ 63670 w 6491764"/>
                  <a:gd name="connsiteY3" fmla="*/ 2043601 h 2858199"/>
                  <a:gd name="connsiteX4" fmla="*/ 16824 w 6491764"/>
                  <a:gd name="connsiteY4" fmla="*/ 2005525 h 2858199"/>
                  <a:gd name="connsiteX5" fmla="*/ 13673 w 6491764"/>
                  <a:gd name="connsiteY5" fmla="*/ 1925727 h 2858199"/>
                  <a:gd name="connsiteX6" fmla="*/ 81398 w 6491764"/>
                  <a:gd name="connsiteY6" fmla="*/ 1868822 h 2858199"/>
                  <a:gd name="connsiteX7" fmla="*/ 274931 w 6491764"/>
                  <a:gd name="connsiteY7" fmla="*/ 1778471 h 2858199"/>
                  <a:gd name="connsiteX8" fmla="*/ 2417874 w 6491764"/>
                  <a:gd name="connsiteY8" fmla="*/ 830358 h 2858199"/>
                  <a:gd name="connsiteX9" fmla="*/ 4076948 w 6491764"/>
                  <a:gd name="connsiteY9" fmla="*/ 97379 h 2858199"/>
                  <a:gd name="connsiteX10" fmla="*/ 4464507 w 6491764"/>
                  <a:gd name="connsiteY10" fmla="*/ 1106 h 2858199"/>
                  <a:gd name="connsiteX11" fmla="*/ 4653332 w 6491764"/>
                  <a:gd name="connsiteY11" fmla="*/ 31552 h 2858199"/>
                  <a:gd name="connsiteX12" fmla="*/ 4833198 w 6491764"/>
                  <a:gd name="connsiteY12" fmla="*/ 106300 h 2858199"/>
                  <a:gd name="connsiteX13" fmla="*/ 4888965 w 6491764"/>
                  <a:gd name="connsiteY13" fmla="*/ 137885 h 2858199"/>
                  <a:gd name="connsiteX14" fmla="*/ 4883574 w 6491764"/>
                  <a:gd name="connsiteY14" fmla="*/ 176151 h 2858199"/>
                  <a:gd name="connsiteX15" fmla="*/ 4851990 w 6491764"/>
                  <a:gd name="connsiteY15" fmla="*/ 192893 h 2858199"/>
                  <a:gd name="connsiteX16" fmla="*/ 4848801 w 6491764"/>
                  <a:gd name="connsiteY16" fmla="*/ 233740 h 2858199"/>
                  <a:gd name="connsiteX17" fmla="*/ 4882891 w 6491764"/>
                  <a:gd name="connsiteY17" fmla="*/ 257087 h 2858199"/>
                  <a:gd name="connsiteX18" fmla="*/ 5489797 w 6491764"/>
                  <a:gd name="connsiteY18" fmla="*/ 511588 h 2858199"/>
                  <a:gd name="connsiteX19" fmla="*/ 5817944 w 6491764"/>
                  <a:gd name="connsiteY19" fmla="*/ 649695 h 2858199"/>
                  <a:gd name="connsiteX20" fmla="*/ 5975641 w 6491764"/>
                  <a:gd name="connsiteY20" fmla="*/ 678812 h 2858199"/>
                  <a:gd name="connsiteX21" fmla="*/ 6031142 w 6491764"/>
                  <a:gd name="connsiteY21" fmla="*/ 660666 h 2858199"/>
                  <a:gd name="connsiteX22" fmla="*/ 6188458 w 6491764"/>
                  <a:gd name="connsiteY22" fmla="*/ 657363 h 2858199"/>
                  <a:gd name="connsiteX23" fmla="*/ 6403591 w 6491764"/>
                  <a:gd name="connsiteY23" fmla="*/ 750751 h 2858199"/>
                  <a:gd name="connsiteX24" fmla="*/ 6470367 w 6491764"/>
                  <a:gd name="connsiteY24" fmla="*/ 796420 h 2858199"/>
                  <a:gd name="connsiteX25" fmla="*/ 6468583 w 6491764"/>
                  <a:gd name="connsiteY25" fmla="*/ 889770 h 2858199"/>
                  <a:gd name="connsiteX26" fmla="*/ 6388900 w 6491764"/>
                  <a:gd name="connsiteY26" fmla="*/ 939956 h 2858199"/>
                  <a:gd name="connsiteX27" fmla="*/ 5420705 w 6491764"/>
                  <a:gd name="connsiteY27" fmla="*/ 1383244 h 2858199"/>
                  <a:gd name="connsiteX28" fmla="*/ 3571857 w 6491764"/>
                  <a:gd name="connsiteY28" fmla="*/ 2229389 h 2858199"/>
                  <a:gd name="connsiteX29" fmla="*/ 2383784 w 6491764"/>
                  <a:gd name="connsiteY29" fmla="*/ 2774113 h 2858199"/>
                  <a:gd name="connsiteX30" fmla="*/ 2039958 w 6491764"/>
                  <a:gd name="connsiteY30" fmla="*/ 2858200 h 28581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491764" h="2858199">
                    <a:moveTo>
                      <a:pt x="2039958" y="2858200"/>
                    </a:moveTo>
                    <a:cubicBezTo>
                      <a:pt x="1932220" y="2857478"/>
                      <a:pt x="1835340" y="2837396"/>
                      <a:pt x="1742864" y="2796207"/>
                    </a:cubicBezTo>
                    <a:cubicBezTo>
                      <a:pt x="1219361" y="2563079"/>
                      <a:pt x="695783" y="2330104"/>
                      <a:pt x="172356" y="2096786"/>
                    </a:cubicBezTo>
                    <a:cubicBezTo>
                      <a:pt x="135533" y="2080387"/>
                      <a:pt x="98330" y="2064518"/>
                      <a:pt x="63670" y="2043601"/>
                    </a:cubicBezTo>
                    <a:cubicBezTo>
                      <a:pt x="46283" y="2033123"/>
                      <a:pt x="29959" y="2021241"/>
                      <a:pt x="16824" y="2005525"/>
                    </a:cubicBezTo>
                    <a:cubicBezTo>
                      <a:pt x="-4397" y="1980128"/>
                      <a:pt x="-5650" y="1952605"/>
                      <a:pt x="13673" y="1925727"/>
                    </a:cubicBezTo>
                    <a:cubicBezTo>
                      <a:pt x="31402" y="1901090"/>
                      <a:pt x="55812" y="1884197"/>
                      <a:pt x="81398" y="1868822"/>
                    </a:cubicBezTo>
                    <a:cubicBezTo>
                      <a:pt x="142746" y="1831998"/>
                      <a:pt x="209863" y="1807285"/>
                      <a:pt x="274931" y="1778471"/>
                    </a:cubicBezTo>
                    <a:cubicBezTo>
                      <a:pt x="989119" y="1462168"/>
                      <a:pt x="1703497" y="1146320"/>
                      <a:pt x="2417874" y="830358"/>
                    </a:cubicBezTo>
                    <a:cubicBezTo>
                      <a:pt x="2970836" y="585842"/>
                      <a:pt x="3523455" y="340605"/>
                      <a:pt x="4076948" y="97379"/>
                    </a:cubicBezTo>
                    <a:cubicBezTo>
                      <a:pt x="4199984" y="43283"/>
                      <a:pt x="4329626" y="9952"/>
                      <a:pt x="4464507" y="1106"/>
                    </a:cubicBezTo>
                    <a:cubicBezTo>
                      <a:pt x="4529536" y="-3183"/>
                      <a:pt x="4592744" y="4599"/>
                      <a:pt x="4653332" y="31552"/>
                    </a:cubicBezTo>
                    <a:cubicBezTo>
                      <a:pt x="4712629" y="57936"/>
                      <a:pt x="4773255" y="81359"/>
                      <a:pt x="4833198" y="106300"/>
                    </a:cubicBezTo>
                    <a:cubicBezTo>
                      <a:pt x="4853014" y="114538"/>
                      <a:pt x="4872527" y="123725"/>
                      <a:pt x="4888965" y="137885"/>
                    </a:cubicBezTo>
                    <a:cubicBezTo>
                      <a:pt x="4907301" y="153715"/>
                      <a:pt x="4905517" y="166433"/>
                      <a:pt x="4883574" y="176151"/>
                    </a:cubicBezTo>
                    <a:cubicBezTo>
                      <a:pt x="4872603" y="181010"/>
                      <a:pt x="4861252" y="184921"/>
                      <a:pt x="4851990" y="192893"/>
                    </a:cubicBezTo>
                    <a:cubicBezTo>
                      <a:pt x="4836994" y="205800"/>
                      <a:pt x="4835818" y="219125"/>
                      <a:pt x="4848801" y="233740"/>
                    </a:cubicBezTo>
                    <a:cubicBezTo>
                      <a:pt x="4858178" y="244332"/>
                      <a:pt x="4869946" y="251659"/>
                      <a:pt x="4882891" y="257087"/>
                    </a:cubicBezTo>
                    <a:cubicBezTo>
                      <a:pt x="5085193" y="341895"/>
                      <a:pt x="5287533" y="426666"/>
                      <a:pt x="5489797" y="511588"/>
                    </a:cubicBezTo>
                    <a:cubicBezTo>
                      <a:pt x="5599243" y="557522"/>
                      <a:pt x="5708574" y="603647"/>
                      <a:pt x="5817944" y="649695"/>
                    </a:cubicBezTo>
                    <a:cubicBezTo>
                      <a:pt x="5868359" y="670916"/>
                      <a:pt x="5919342" y="688796"/>
                      <a:pt x="5975641" y="678812"/>
                    </a:cubicBezTo>
                    <a:cubicBezTo>
                      <a:pt x="5995077" y="675358"/>
                      <a:pt x="6013375" y="669132"/>
                      <a:pt x="6031142" y="660666"/>
                    </a:cubicBezTo>
                    <a:cubicBezTo>
                      <a:pt x="6083036" y="635953"/>
                      <a:pt x="6135197" y="633789"/>
                      <a:pt x="6188458" y="657363"/>
                    </a:cubicBezTo>
                    <a:cubicBezTo>
                      <a:pt x="6259942" y="689024"/>
                      <a:pt x="6331918" y="719508"/>
                      <a:pt x="6403591" y="750751"/>
                    </a:cubicBezTo>
                    <a:cubicBezTo>
                      <a:pt x="6428723" y="761684"/>
                      <a:pt x="6451652" y="776186"/>
                      <a:pt x="6470367" y="796420"/>
                    </a:cubicBezTo>
                    <a:cubicBezTo>
                      <a:pt x="6499561" y="827967"/>
                      <a:pt x="6498801" y="859400"/>
                      <a:pt x="6468583" y="889770"/>
                    </a:cubicBezTo>
                    <a:cubicBezTo>
                      <a:pt x="6445882" y="912585"/>
                      <a:pt x="6417675" y="926745"/>
                      <a:pt x="6388900" y="939956"/>
                    </a:cubicBezTo>
                    <a:cubicBezTo>
                      <a:pt x="6066181" y="1087744"/>
                      <a:pt x="5743462" y="1235532"/>
                      <a:pt x="5420705" y="1383244"/>
                    </a:cubicBezTo>
                    <a:cubicBezTo>
                      <a:pt x="4804423" y="1665305"/>
                      <a:pt x="4188140" y="1947328"/>
                      <a:pt x="3571857" y="2229389"/>
                    </a:cubicBezTo>
                    <a:cubicBezTo>
                      <a:pt x="3175719" y="2410698"/>
                      <a:pt x="2779125" y="2591058"/>
                      <a:pt x="2383784" y="2774113"/>
                    </a:cubicBezTo>
                    <a:cubicBezTo>
                      <a:pt x="2271795" y="2825931"/>
                      <a:pt x="2156389" y="2856149"/>
                      <a:pt x="2039958" y="2858200"/>
                    </a:cubicBezTo>
                    <a:close/>
                  </a:path>
                </a:pathLst>
              </a:custGeom>
              <a:solidFill>
                <a:srgbClr val="F3F3F3"/>
              </a:solidFill>
              <a:ln w="37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xmlns="" id="{AFF1E451-E96A-4271-92C2-C3CF432280BB}"/>
                  </a:ext>
                </a:extLst>
              </p:cNvPr>
              <p:cNvSpPr/>
              <p:nvPr/>
            </p:nvSpPr>
            <p:spPr>
              <a:xfrm>
                <a:off x="10515625" y="691440"/>
                <a:ext cx="295112" cy="140882"/>
              </a:xfrm>
              <a:custGeom>
                <a:avLst/>
                <a:gdLst>
                  <a:gd name="connsiteX0" fmla="*/ 33715 w 295112"/>
                  <a:gd name="connsiteY0" fmla="*/ 39 h 140882"/>
                  <a:gd name="connsiteX1" fmla="*/ 107856 w 295112"/>
                  <a:gd name="connsiteY1" fmla="*/ 26878 h 140882"/>
                  <a:gd name="connsiteX2" fmla="*/ 269273 w 295112"/>
                  <a:gd name="connsiteY2" fmla="*/ 91301 h 140882"/>
                  <a:gd name="connsiteX3" fmla="*/ 293607 w 295112"/>
                  <a:gd name="connsiteY3" fmla="*/ 123265 h 140882"/>
                  <a:gd name="connsiteX4" fmla="*/ 247672 w 295112"/>
                  <a:gd name="connsiteY4" fmla="*/ 138033 h 140882"/>
                  <a:gd name="connsiteX5" fmla="*/ 125129 w 295112"/>
                  <a:gd name="connsiteY5" fmla="*/ 88340 h 140882"/>
                  <a:gd name="connsiteX6" fmla="*/ 23504 w 295112"/>
                  <a:gd name="connsiteY6" fmla="*/ 47340 h 140882"/>
                  <a:gd name="connsiteX7" fmla="*/ 309 w 295112"/>
                  <a:gd name="connsiteY7" fmla="*/ 22133 h 140882"/>
                  <a:gd name="connsiteX8" fmla="*/ 33715 w 295112"/>
                  <a:gd name="connsiteY8" fmla="*/ 39 h 1408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5112" h="140882">
                    <a:moveTo>
                      <a:pt x="33715" y="39"/>
                    </a:moveTo>
                    <a:cubicBezTo>
                      <a:pt x="59909" y="4822"/>
                      <a:pt x="83370" y="17350"/>
                      <a:pt x="107856" y="26878"/>
                    </a:cubicBezTo>
                    <a:cubicBezTo>
                      <a:pt x="161839" y="47872"/>
                      <a:pt x="215442" y="69890"/>
                      <a:pt x="269273" y="91301"/>
                    </a:cubicBezTo>
                    <a:cubicBezTo>
                      <a:pt x="290341" y="99652"/>
                      <a:pt x="298845" y="110358"/>
                      <a:pt x="293607" y="123265"/>
                    </a:cubicBezTo>
                    <a:cubicBezTo>
                      <a:pt x="287646" y="137995"/>
                      <a:pt x="265780" y="145321"/>
                      <a:pt x="247672" y="138033"/>
                    </a:cubicBezTo>
                    <a:cubicBezTo>
                      <a:pt x="206748" y="121633"/>
                      <a:pt x="165977" y="104891"/>
                      <a:pt x="125129" y="88340"/>
                    </a:cubicBezTo>
                    <a:cubicBezTo>
                      <a:pt x="91266" y="74635"/>
                      <a:pt x="57442" y="60855"/>
                      <a:pt x="23504" y="47340"/>
                    </a:cubicBezTo>
                    <a:cubicBezTo>
                      <a:pt x="11431" y="42557"/>
                      <a:pt x="-2235" y="36749"/>
                      <a:pt x="309" y="22133"/>
                    </a:cubicBezTo>
                    <a:cubicBezTo>
                      <a:pt x="3118" y="5885"/>
                      <a:pt x="16974" y="-568"/>
                      <a:pt x="33715" y="39"/>
                    </a:cubicBezTo>
                    <a:close/>
                  </a:path>
                </a:pathLst>
              </a:custGeom>
              <a:solidFill>
                <a:srgbClr val="4E4D4E"/>
              </a:solidFill>
              <a:ln w="37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xmlns="" id="{3A9DD21E-1986-453B-94F7-5847A539ED1D}"/>
                  </a:ext>
                </a:extLst>
              </p:cNvPr>
              <p:cNvSpPr/>
              <p:nvPr/>
            </p:nvSpPr>
            <p:spPr>
              <a:xfrm>
                <a:off x="10552066" y="1793530"/>
                <a:ext cx="554389" cy="328434"/>
              </a:xfrm>
              <a:custGeom>
                <a:avLst/>
                <a:gdLst>
                  <a:gd name="connsiteX0" fmla="*/ 48068 w 554389"/>
                  <a:gd name="connsiteY0" fmla="*/ 328298 h 328434"/>
                  <a:gd name="connsiteX1" fmla="*/ 729 w 554389"/>
                  <a:gd name="connsiteY1" fmla="*/ 267217 h 328434"/>
                  <a:gd name="connsiteX2" fmla="*/ 49548 w 554389"/>
                  <a:gd name="connsiteY2" fmla="*/ 197404 h 328434"/>
                  <a:gd name="connsiteX3" fmla="*/ 485775 w 554389"/>
                  <a:gd name="connsiteY3" fmla="*/ 4858 h 328434"/>
                  <a:gd name="connsiteX4" fmla="*/ 553614 w 554389"/>
                  <a:gd name="connsiteY4" fmla="*/ 61270 h 328434"/>
                  <a:gd name="connsiteX5" fmla="*/ 501492 w 554389"/>
                  <a:gd name="connsiteY5" fmla="*/ 133095 h 328434"/>
                  <a:gd name="connsiteX6" fmla="*/ 70580 w 554389"/>
                  <a:gd name="connsiteY6" fmla="*/ 323667 h 328434"/>
                  <a:gd name="connsiteX7" fmla="*/ 48068 w 554389"/>
                  <a:gd name="connsiteY7" fmla="*/ 328298 h 328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54389" h="328434">
                    <a:moveTo>
                      <a:pt x="48068" y="328298"/>
                    </a:moveTo>
                    <a:cubicBezTo>
                      <a:pt x="17091" y="328033"/>
                      <a:pt x="-4282" y="300586"/>
                      <a:pt x="729" y="267217"/>
                    </a:cubicBezTo>
                    <a:cubicBezTo>
                      <a:pt x="5360" y="236239"/>
                      <a:pt x="19938" y="210577"/>
                      <a:pt x="49548" y="197404"/>
                    </a:cubicBezTo>
                    <a:cubicBezTo>
                      <a:pt x="194755" y="132792"/>
                      <a:pt x="340075" y="68407"/>
                      <a:pt x="485775" y="4858"/>
                    </a:cubicBezTo>
                    <a:cubicBezTo>
                      <a:pt x="524839" y="-12187"/>
                      <a:pt x="560106" y="17765"/>
                      <a:pt x="553614" y="61270"/>
                    </a:cubicBezTo>
                    <a:cubicBezTo>
                      <a:pt x="548755" y="93842"/>
                      <a:pt x="532393" y="119391"/>
                      <a:pt x="501492" y="133095"/>
                    </a:cubicBezTo>
                    <a:cubicBezTo>
                      <a:pt x="357956" y="196796"/>
                      <a:pt x="214230" y="260156"/>
                      <a:pt x="70580" y="323667"/>
                    </a:cubicBezTo>
                    <a:cubicBezTo>
                      <a:pt x="62949" y="327046"/>
                      <a:pt x="55129" y="328982"/>
                      <a:pt x="48068" y="328298"/>
                    </a:cubicBezTo>
                    <a:close/>
                  </a:path>
                </a:pathLst>
              </a:custGeom>
              <a:solidFill>
                <a:srgbClr val="4B4B4B"/>
              </a:solidFill>
              <a:ln w="37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xmlns="" id="{5E6F1A7A-8C48-47B0-A411-5CA607DBD46C}"/>
                  </a:ext>
                </a:extLst>
              </p:cNvPr>
              <p:cNvSpPr/>
              <p:nvPr/>
            </p:nvSpPr>
            <p:spPr>
              <a:xfrm>
                <a:off x="8278539" y="2831288"/>
                <a:ext cx="548785" cy="337114"/>
              </a:xfrm>
              <a:custGeom>
                <a:avLst/>
                <a:gdLst>
                  <a:gd name="connsiteX0" fmla="*/ 0 w 548785"/>
                  <a:gd name="connsiteY0" fmla="*/ 275439 h 337114"/>
                  <a:gd name="connsiteX1" fmla="*/ 50149 w 548785"/>
                  <a:gd name="connsiteY1" fmla="*/ 204525 h 337114"/>
                  <a:gd name="connsiteX2" fmla="*/ 475784 w 548785"/>
                  <a:gd name="connsiteY2" fmla="*/ 7196 h 337114"/>
                  <a:gd name="connsiteX3" fmla="*/ 529045 w 548785"/>
                  <a:gd name="connsiteY3" fmla="*/ 9777 h 337114"/>
                  <a:gd name="connsiteX4" fmla="*/ 547609 w 548785"/>
                  <a:gd name="connsiteY4" fmla="*/ 66000 h 337114"/>
                  <a:gd name="connsiteX5" fmla="*/ 496853 w 548785"/>
                  <a:gd name="connsiteY5" fmla="*/ 134370 h 337114"/>
                  <a:gd name="connsiteX6" fmla="*/ 72812 w 548785"/>
                  <a:gd name="connsiteY6" fmla="*/ 330636 h 337114"/>
                  <a:gd name="connsiteX7" fmla="*/ 0 w 548785"/>
                  <a:gd name="connsiteY7" fmla="*/ 275439 h 337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785" h="337114">
                    <a:moveTo>
                      <a:pt x="0" y="275439"/>
                    </a:moveTo>
                    <a:cubicBezTo>
                      <a:pt x="2164" y="247650"/>
                      <a:pt x="17501" y="219748"/>
                      <a:pt x="50149" y="204525"/>
                    </a:cubicBezTo>
                    <a:cubicBezTo>
                      <a:pt x="191825" y="138356"/>
                      <a:pt x="333842" y="72871"/>
                      <a:pt x="475784" y="7196"/>
                    </a:cubicBezTo>
                    <a:cubicBezTo>
                      <a:pt x="493892" y="-1194"/>
                      <a:pt x="512152" y="-4459"/>
                      <a:pt x="529045" y="9777"/>
                    </a:cubicBezTo>
                    <a:cubicBezTo>
                      <a:pt x="546660" y="24583"/>
                      <a:pt x="551291" y="44057"/>
                      <a:pt x="547609" y="66000"/>
                    </a:cubicBezTo>
                    <a:cubicBezTo>
                      <a:pt x="542370" y="97394"/>
                      <a:pt x="525970" y="120855"/>
                      <a:pt x="496853" y="134370"/>
                    </a:cubicBezTo>
                    <a:cubicBezTo>
                      <a:pt x="355595" y="199931"/>
                      <a:pt x="214260" y="265454"/>
                      <a:pt x="72812" y="330636"/>
                    </a:cubicBezTo>
                    <a:cubicBezTo>
                      <a:pt x="32800" y="349124"/>
                      <a:pt x="-113" y="327219"/>
                      <a:pt x="0" y="275439"/>
                    </a:cubicBezTo>
                    <a:close/>
                  </a:path>
                </a:pathLst>
              </a:custGeom>
              <a:solidFill>
                <a:srgbClr val="4B4B4B"/>
              </a:solidFill>
              <a:ln w="37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xmlns="" id="{9F36746B-317A-4519-9C47-9A94DF587535}"/>
                  </a:ext>
                </a:extLst>
              </p:cNvPr>
              <p:cNvSpPr/>
              <p:nvPr/>
            </p:nvSpPr>
            <p:spPr>
              <a:xfrm>
                <a:off x="5814558" y="2917484"/>
                <a:ext cx="326786" cy="201894"/>
              </a:xfrm>
              <a:custGeom>
                <a:avLst/>
                <a:gdLst>
                  <a:gd name="connsiteX0" fmla="*/ 286151 w 326786"/>
                  <a:gd name="connsiteY0" fmla="*/ 201846 h 201894"/>
                  <a:gd name="connsiteX1" fmla="*/ 265461 w 326786"/>
                  <a:gd name="connsiteY1" fmla="*/ 197328 h 201894"/>
                  <a:gd name="connsiteX2" fmla="*/ 53175 w 326786"/>
                  <a:gd name="connsiteY2" fmla="*/ 106750 h 201894"/>
                  <a:gd name="connsiteX3" fmla="*/ 2078 w 326786"/>
                  <a:gd name="connsiteY3" fmla="*/ 52198 h 201894"/>
                  <a:gd name="connsiteX4" fmla="*/ 12024 w 326786"/>
                  <a:gd name="connsiteY4" fmla="*/ 10249 h 201894"/>
                  <a:gd name="connsiteX5" fmla="*/ 52644 w 326786"/>
                  <a:gd name="connsiteY5" fmla="*/ 3264 h 201894"/>
                  <a:gd name="connsiteX6" fmla="*/ 239191 w 326786"/>
                  <a:gd name="connsiteY6" fmla="*/ 81619 h 201894"/>
                  <a:gd name="connsiteX7" fmla="*/ 280874 w 326786"/>
                  <a:gd name="connsiteY7" fmla="*/ 99613 h 201894"/>
                  <a:gd name="connsiteX8" fmla="*/ 326657 w 326786"/>
                  <a:gd name="connsiteY8" fmla="*/ 162061 h 201894"/>
                  <a:gd name="connsiteX9" fmla="*/ 286151 w 326786"/>
                  <a:gd name="connsiteY9" fmla="*/ 201846 h 201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26786" h="201894">
                    <a:moveTo>
                      <a:pt x="286151" y="201846"/>
                    </a:moveTo>
                    <a:cubicBezTo>
                      <a:pt x="279773" y="202225"/>
                      <a:pt x="272560" y="200365"/>
                      <a:pt x="265461" y="197328"/>
                    </a:cubicBezTo>
                    <a:cubicBezTo>
                      <a:pt x="194737" y="167034"/>
                      <a:pt x="124013" y="136778"/>
                      <a:pt x="53175" y="106750"/>
                    </a:cubicBezTo>
                    <a:cubicBezTo>
                      <a:pt x="27930" y="96044"/>
                      <a:pt x="9480" y="79151"/>
                      <a:pt x="2078" y="52198"/>
                    </a:cubicBezTo>
                    <a:cubicBezTo>
                      <a:pt x="-2174" y="36747"/>
                      <a:pt x="-390" y="21524"/>
                      <a:pt x="12024" y="10249"/>
                    </a:cubicBezTo>
                    <a:cubicBezTo>
                      <a:pt x="23602" y="-228"/>
                      <a:pt x="37876" y="-2886"/>
                      <a:pt x="52644" y="3264"/>
                    </a:cubicBezTo>
                    <a:cubicBezTo>
                      <a:pt x="114902" y="29230"/>
                      <a:pt x="177047" y="55462"/>
                      <a:pt x="239191" y="81619"/>
                    </a:cubicBezTo>
                    <a:cubicBezTo>
                      <a:pt x="253123" y="87503"/>
                      <a:pt x="267359" y="92855"/>
                      <a:pt x="280874" y="99613"/>
                    </a:cubicBezTo>
                    <a:cubicBezTo>
                      <a:pt x="306613" y="112520"/>
                      <a:pt x="324645" y="132033"/>
                      <a:pt x="326657" y="162061"/>
                    </a:cubicBezTo>
                    <a:cubicBezTo>
                      <a:pt x="328365" y="187458"/>
                      <a:pt x="313066" y="202187"/>
                      <a:pt x="286151" y="201846"/>
                    </a:cubicBezTo>
                    <a:close/>
                  </a:path>
                </a:pathLst>
              </a:custGeom>
              <a:solidFill>
                <a:srgbClr val="4B4B4B"/>
              </a:solidFill>
              <a:ln w="37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xmlns="" id="{F2E50A6E-2A25-4EFA-B2E5-B3BBA4747FB8}"/>
                  </a:ext>
                </a:extLst>
              </p:cNvPr>
              <p:cNvSpPr/>
              <p:nvPr/>
            </p:nvSpPr>
            <p:spPr>
              <a:xfrm>
                <a:off x="5189061" y="2645438"/>
                <a:ext cx="48762" cy="79240"/>
              </a:xfrm>
              <a:custGeom>
                <a:avLst/>
                <a:gdLst>
                  <a:gd name="connsiteX0" fmla="*/ 48762 w 48762"/>
                  <a:gd name="connsiteY0" fmla="*/ 41196 h 79240"/>
                  <a:gd name="connsiteX1" fmla="*/ 25339 w 48762"/>
                  <a:gd name="connsiteY1" fmla="*/ 79234 h 79240"/>
                  <a:gd name="connsiteX2" fmla="*/ 94 w 48762"/>
                  <a:gd name="connsiteY2" fmla="*/ 42486 h 79240"/>
                  <a:gd name="connsiteX3" fmla="*/ 23365 w 48762"/>
                  <a:gd name="connsiteY3" fmla="*/ 6 h 79240"/>
                  <a:gd name="connsiteX4" fmla="*/ 48762 w 48762"/>
                  <a:gd name="connsiteY4" fmla="*/ 41196 h 79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762" h="79240">
                    <a:moveTo>
                      <a:pt x="48762" y="41196"/>
                    </a:moveTo>
                    <a:cubicBezTo>
                      <a:pt x="48686" y="62037"/>
                      <a:pt x="38360" y="78854"/>
                      <a:pt x="25339" y="79234"/>
                    </a:cubicBezTo>
                    <a:cubicBezTo>
                      <a:pt x="12166" y="79614"/>
                      <a:pt x="1347" y="63859"/>
                      <a:pt x="94" y="42486"/>
                    </a:cubicBezTo>
                    <a:cubicBezTo>
                      <a:pt x="-1159" y="21303"/>
                      <a:pt x="10306" y="386"/>
                      <a:pt x="23365" y="6"/>
                    </a:cubicBezTo>
                    <a:cubicBezTo>
                      <a:pt x="36348" y="-411"/>
                      <a:pt x="48838" y="19861"/>
                      <a:pt x="48762" y="41196"/>
                    </a:cubicBezTo>
                    <a:close/>
                  </a:path>
                </a:pathLst>
              </a:custGeom>
              <a:solidFill>
                <a:srgbClr val="4B4B4B"/>
              </a:solidFill>
              <a:ln w="37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xmlns="" id="{26C91F55-8E22-40D7-B709-4E961CCF7475}"/>
                  </a:ext>
                </a:extLst>
              </p:cNvPr>
              <p:cNvSpPr/>
              <p:nvPr/>
            </p:nvSpPr>
            <p:spPr>
              <a:xfrm>
                <a:off x="5488927" y="2785280"/>
                <a:ext cx="48837" cy="79385"/>
              </a:xfrm>
              <a:custGeom>
                <a:avLst/>
                <a:gdLst>
                  <a:gd name="connsiteX0" fmla="*/ 48837 w 48837"/>
                  <a:gd name="connsiteY0" fmla="*/ 40221 h 79385"/>
                  <a:gd name="connsiteX1" fmla="*/ 26212 w 48837"/>
                  <a:gd name="connsiteY1" fmla="*/ 79360 h 79385"/>
                  <a:gd name="connsiteX2" fmla="*/ 207 w 48837"/>
                  <a:gd name="connsiteY2" fmla="*/ 42764 h 79385"/>
                  <a:gd name="connsiteX3" fmla="*/ 22833 w 48837"/>
                  <a:gd name="connsiteY3" fmla="*/ 18 h 79385"/>
                  <a:gd name="connsiteX4" fmla="*/ 48837 w 48837"/>
                  <a:gd name="connsiteY4" fmla="*/ 40221 h 79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837" h="79385">
                    <a:moveTo>
                      <a:pt x="48837" y="40221"/>
                    </a:moveTo>
                    <a:cubicBezTo>
                      <a:pt x="48799" y="60986"/>
                      <a:pt x="38625" y="78601"/>
                      <a:pt x="26212" y="79360"/>
                    </a:cubicBezTo>
                    <a:cubicBezTo>
                      <a:pt x="13608" y="80119"/>
                      <a:pt x="2219" y="64099"/>
                      <a:pt x="207" y="42764"/>
                    </a:cubicBezTo>
                    <a:cubicBezTo>
                      <a:pt x="-1691" y="22264"/>
                      <a:pt x="9736" y="626"/>
                      <a:pt x="22833" y="18"/>
                    </a:cubicBezTo>
                    <a:cubicBezTo>
                      <a:pt x="36993" y="-665"/>
                      <a:pt x="48875" y="17747"/>
                      <a:pt x="48837" y="40221"/>
                    </a:cubicBezTo>
                    <a:close/>
                  </a:path>
                </a:pathLst>
              </a:custGeom>
              <a:solidFill>
                <a:srgbClr val="4B4B4B"/>
              </a:solidFill>
              <a:ln w="37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xmlns="" id="{5B140561-5581-4C8D-8924-7D8D327F2F43}"/>
                  </a:ext>
                </a:extLst>
              </p:cNvPr>
              <p:cNvSpPr/>
              <p:nvPr/>
            </p:nvSpPr>
            <p:spPr>
              <a:xfrm>
                <a:off x="5264927" y="2678881"/>
                <a:ext cx="48730" cy="79205"/>
              </a:xfrm>
              <a:custGeom>
                <a:avLst/>
                <a:gdLst>
                  <a:gd name="connsiteX0" fmla="*/ 0 w 48730"/>
                  <a:gd name="connsiteY0" fmla="*/ 38047 h 79205"/>
                  <a:gd name="connsiteX1" fmla="*/ 23423 w 48730"/>
                  <a:gd name="connsiteY1" fmla="*/ 8 h 79205"/>
                  <a:gd name="connsiteX2" fmla="*/ 48630 w 48730"/>
                  <a:gd name="connsiteY2" fmla="*/ 36718 h 79205"/>
                  <a:gd name="connsiteX3" fmla="*/ 25435 w 48730"/>
                  <a:gd name="connsiteY3" fmla="*/ 79198 h 79205"/>
                  <a:gd name="connsiteX4" fmla="*/ 0 w 48730"/>
                  <a:gd name="connsiteY4" fmla="*/ 38047 h 7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730" h="79205">
                    <a:moveTo>
                      <a:pt x="0" y="38047"/>
                    </a:moveTo>
                    <a:cubicBezTo>
                      <a:pt x="76" y="17129"/>
                      <a:pt x="10364" y="426"/>
                      <a:pt x="23423" y="8"/>
                    </a:cubicBezTo>
                    <a:cubicBezTo>
                      <a:pt x="36596" y="-409"/>
                      <a:pt x="47340" y="15269"/>
                      <a:pt x="48630" y="36718"/>
                    </a:cubicBezTo>
                    <a:cubicBezTo>
                      <a:pt x="49921" y="57977"/>
                      <a:pt x="38570" y="78704"/>
                      <a:pt x="25435" y="79198"/>
                    </a:cubicBezTo>
                    <a:cubicBezTo>
                      <a:pt x="12680" y="79654"/>
                      <a:pt x="-76" y="59040"/>
                      <a:pt x="0" y="38047"/>
                    </a:cubicBezTo>
                    <a:close/>
                  </a:path>
                </a:pathLst>
              </a:custGeom>
              <a:solidFill>
                <a:srgbClr val="4B4B4B"/>
              </a:solidFill>
              <a:ln w="37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xmlns="" id="{247D7AD0-A8F9-42C0-81A2-7A2970D586DB}"/>
                  </a:ext>
                </a:extLst>
              </p:cNvPr>
              <p:cNvSpPr/>
              <p:nvPr/>
            </p:nvSpPr>
            <p:spPr>
              <a:xfrm>
                <a:off x="5337423" y="2716239"/>
                <a:ext cx="48608" cy="79006"/>
              </a:xfrm>
              <a:custGeom>
                <a:avLst/>
                <a:gdLst>
                  <a:gd name="connsiteX0" fmla="*/ 48605 w 48608"/>
                  <a:gd name="connsiteY0" fmla="*/ 38461 h 79006"/>
                  <a:gd name="connsiteX1" fmla="*/ 25676 w 48608"/>
                  <a:gd name="connsiteY1" fmla="*/ 79005 h 79006"/>
                  <a:gd name="connsiteX2" fmla="*/ 241 w 48608"/>
                  <a:gd name="connsiteY2" fmla="*/ 41650 h 79006"/>
                  <a:gd name="connsiteX3" fmla="*/ 23588 w 48608"/>
                  <a:gd name="connsiteY3" fmla="*/ 5 h 79006"/>
                  <a:gd name="connsiteX4" fmla="*/ 48605 w 48608"/>
                  <a:gd name="connsiteY4" fmla="*/ 38461 h 79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608" h="79006">
                    <a:moveTo>
                      <a:pt x="48605" y="38461"/>
                    </a:moveTo>
                    <a:cubicBezTo>
                      <a:pt x="48833" y="60214"/>
                      <a:pt x="38355" y="78777"/>
                      <a:pt x="25676" y="79005"/>
                    </a:cubicBezTo>
                    <a:cubicBezTo>
                      <a:pt x="13452" y="79195"/>
                      <a:pt x="2443" y="63023"/>
                      <a:pt x="241" y="41650"/>
                    </a:cubicBezTo>
                    <a:cubicBezTo>
                      <a:pt x="-1847" y="21378"/>
                      <a:pt x="9959" y="309"/>
                      <a:pt x="23588" y="5"/>
                    </a:cubicBezTo>
                    <a:cubicBezTo>
                      <a:pt x="37520" y="-337"/>
                      <a:pt x="48377" y="16367"/>
                      <a:pt x="48605" y="38461"/>
                    </a:cubicBezTo>
                    <a:close/>
                  </a:path>
                </a:pathLst>
              </a:custGeom>
              <a:solidFill>
                <a:srgbClr val="4B4B4B"/>
              </a:solidFill>
              <a:ln w="37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xmlns="" id="{CD662EAF-AAED-45DA-A543-319AEABB4797}"/>
                  </a:ext>
                </a:extLst>
              </p:cNvPr>
              <p:cNvSpPr/>
              <p:nvPr/>
            </p:nvSpPr>
            <p:spPr>
              <a:xfrm>
                <a:off x="5413116" y="2747118"/>
                <a:ext cx="48836" cy="79213"/>
              </a:xfrm>
              <a:custGeom>
                <a:avLst/>
                <a:gdLst>
                  <a:gd name="connsiteX0" fmla="*/ 48836 w 48836"/>
                  <a:gd name="connsiteY0" fmla="*/ 39927 h 79213"/>
                  <a:gd name="connsiteX1" fmla="*/ 26249 w 48836"/>
                  <a:gd name="connsiteY1" fmla="*/ 79180 h 79213"/>
                  <a:gd name="connsiteX2" fmla="*/ 207 w 48836"/>
                  <a:gd name="connsiteY2" fmla="*/ 42356 h 79213"/>
                  <a:gd name="connsiteX3" fmla="*/ 23060 w 48836"/>
                  <a:gd name="connsiteY3" fmla="*/ 28 h 79213"/>
                  <a:gd name="connsiteX4" fmla="*/ 48836 w 48836"/>
                  <a:gd name="connsiteY4" fmla="*/ 39927 h 79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836" h="79213">
                    <a:moveTo>
                      <a:pt x="48836" y="39927"/>
                    </a:moveTo>
                    <a:cubicBezTo>
                      <a:pt x="48836" y="60275"/>
                      <a:pt x="38511" y="78231"/>
                      <a:pt x="26249" y="79180"/>
                    </a:cubicBezTo>
                    <a:cubicBezTo>
                      <a:pt x="14442" y="80091"/>
                      <a:pt x="2105" y="62628"/>
                      <a:pt x="207" y="42356"/>
                    </a:cubicBezTo>
                    <a:cubicBezTo>
                      <a:pt x="-1692" y="22046"/>
                      <a:pt x="9773" y="825"/>
                      <a:pt x="23060" y="28"/>
                    </a:cubicBezTo>
                    <a:cubicBezTo>
                      <a:pt x="37296" y="-807"/>
                      <a:pt x="48836" y="17035"/>
                      <a:pt x="48836" y="39927"/>
                    </a:cubicBezTo>
                    <a:close/>
                  </a:path>
                </a:pathLst>
              </a:custGeom>
              <a:solidFill>
                <a:srgbClr val="4B4B4B"/>
              </a:solidFill>
              <a:ln w="37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xmlns="" id="{C4FFF6CD-1F7A-4F5E-8020-F2A90054F8A8}"/>
                  </a:ext>
                </a:extLst>
              </p:cNvPr>
              <p:cNvSpPr/>
              <p:nvPr/>
            </p:nvSpPr>
            <p:spPr>
              <a:xfrm>
                <a:off x="5731524" y="2884226"/>
                <a:ext cx="48758" cy="79230"/>
              </a:xfrm>
              <a:custGeom>
                <a:avLst/>
                <a:gdLst>
                  <a:gd name="connsiteX0" fmla="*/ 0 w 48758"/>
                  <a:gd name="connsiteY0" fmla="*/ 38382 h 79230"/>
                  <a:gd name="connsiteX1" fmla="*/ 23347 w 48758"/>
                  <a:gd name="connsiteY1" fmla="*/ 2 h 79230"/>
                  <a:gd name="connsiteX2" fmla="*/ 48478 w 48758"/>
                  <a:gd name="connsiteY2" fmla="*/ 35839 h 79230"/>
                  <a:gd name="connsiteX3" fmla="*/ 24790 w 48758"/>
                  <a:gd name="connsiteY3" fmla="*/ 79230 h 79230"/>
                  <a:gd name="connsiteX4" fmla="*/ 0 w 48758"/>
                  <a:gd name="connsiteY4" fmla="*/ 38382 h 79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758" h="79230">
                    <a:moveTo>
                      <a:pt x="0" y="38382"/>
                    </a:moveTo>
                    <a:cubicBezTo>
                      <a:pt x="38" y="17845"/>
                      <a:pt x="10743" y="268"/>
                      <a:pt x="23347" y="2"/>
                    </a:cubicBezTo>
                    <a:cubicBezTo>
                      <a:pt x="34584" y="-225"/>
                      <a:pt x="46428" y="16706"/>
                      <a:pt x="48478" y="35839"/>
                    </a:cubicBezTo>
                    <a:cubicBezTo>
                      <a:pt x="50756" y="57250"/>
                      <a:pt x="38836" y="79078"/>
                      <a:pt x="24790" y="79230"/>
                    </a:cubicBezTo>
                    <a:cubicBezTo>
                      <a:pt x="10630" y="79382"/>
                      <a:pt x="-38" y="61729"/>
                      <a:pt x="0" y="38382"/>
                    </a:cubicBezTo>
                    <a:close/>
                  </a:path>
                </a:pathLst>
              </a:custGeom>
              <a:solidFill>
                <a:srgbClr val="4B4B4B"/>
              </a:solidFill>
              <a:ln w="37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xmlns="" id="{0C273F56-8D2A-4A4B-86B6-3F8DAE3E6488}"/>
                  </a:ext>
                </a:extLst>
              </p:cNvPr>
              <p:cNvSpPr/>
              <p:nvPr/>
            </p:nvSpPr>
            <p:spPr>
              <a:xfrm>
                <a:off x="6408256" y="3179663"/>
                <a:ext cx="48237" cy="79371"/>
              </a:xfrm>
              <a:custGeom>
                <a:avLst/>
                <a:gdLst>
                  <a:gd name="connsiteX0" fmla="*/ 48238 w 48237"/>
                  <a:gd name="connsiteY0" fmla="*/ 40077 h 79371"/>
                  <a:gd name="connsiteX1" fmla="*/ 26295 w 48237"/>
                  <a:gd name="connsiteY1" fmla="*/ 79330 h 79371"/>
                  <a:gd name="connsiteX2" fmla="*/ 291 w 48237"/>
                  <a:gd name="connsiteY2" fmla="*/ 42849 h 79371"/>
                  <a:gd name="connsiteX3" fmla="*/ 22841 w 48237"/>
                  <a:gd name="connsiteY3" fmla="*/ 65 h 79371"/>
                  <a:gd name="connsiteX4" fmla="*/ 48238 w 48237"/>
                  <a:gd name="connsiteY4" fmla="*/ 40077 h 79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237" h="79371">
                    <a:moveTo>
                      <a:pt x="48238" y="40077"/>
                    </a:moveTo>
                    <a:cubicBezTo>
                      <a:pt x="48276" y="61336"/>
                      <a:pt x="38747" y="78381"/>
                      <a:pt x="26295" y="79330"/>
                    </a:cubicBezTo>
                    <a:cubicBezTo>
                      <a:pt x="13996" y="80280"/>
                      <a:pt x="2797" y="64601"/>
                      <a:pt x="291" y="42849"/>
                    </a:cubicBezTo>
                    <a:cubicBezTo>
                      <a:pt x="-1987" y="22994"/>
                      <a:pt x="9440" y="1280"/>
                      <a:pt x="22841" y="65"/>
                    </a:cubicBezTo>
                    <a:cubicBezTo>
                      <a:pt x="36659" y="-1226"/>
                      <a:pt x="48200" y="16920"/>
                      <a:pt x="48238" y="40077"/>
                    </a:cubicBezTo>
                    <a:close/>
                  </a:path>
                </a:pathLst>
              </a:custGeom>
              <a:solidFill>
                <a:srgbClr val="4B4B4B"/>
              </a:solidFill>
              <a:ln w="37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xmlns="" id="{007705ED-6FA5-4B0E-9C9A-CF4CDDE9DE03}"/>
                  </a:ext>
                </a:extLst>
              </p:cNvPr>
              <p:cNvSpPr/>
              <p:nvPr/>
            </p:nvSpPr>
            <p:spPr>
              <a:xfrm>
                <a:off x="6482421" y="3217265"/>
                <a:ext cx="46391" cy="79354"/>
              </a:xfrm>
              <a:custGeom>
                <a:avLst/>
                <a:gdLst>
                  <a:gd name="connsiteX0" fmla="*/ 46391 w 46391"/>
                  <a:gd name="connsiteY0" fmla="*/ 39603 h 79354"/>
                  <a:gd name="connsiteX1" fmla="*/ 23158 w 46391"/>
                  <a:gd name="connsiteY1" fmla="*/ 79350 h 79354"/>
                  <a:gd name="connsiteX2" fmla="*/ 1 w 46391"/>
                  <a:gd name="connsiteY2" fmla="*/ 39186 h 79354"/>
                  <a:gd name="connsiteX3" fmla="*/ 22930 w 46391"/>
                  <a:gd name="connsiteY3" fmla="*/ 8 h 79354"/>
                  <a:gd name="connsiteX4" fmla="*/ 46391 w 46391"/>
                  <a:gd name="connsiteY4" fmla="*/ 39603 h 79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391" h="79354">
                    <a:moveTo>
                      <a:pt x="46391" y="39603"/>
                    </a:moveTo>
                    <a:cubicBezTo>
                      <a:pt x="46467" y="62343"/>
                      <a:pt x="36331" y="79691"/>
                      <a:pt x="23158" y="79350"/>
                    </a:cubicBezTo>
                    <a:cubicBezTo>
                      <a:pt x="10251" y="79046"/>
                      <a:pt x="115" y="61470"/>
                      <a:pt x="1" y="39186"/>
                    </a:cubicBezTo>
                    <a:cubicBezTo>
                      <a:pt x="-113" y="15003"/>
                      <a:pt x="8922" y="-409"/>
                      <a:pt x="22930" y="8"/>
                    </a:cubicBezTo>
                    <a:cubicBezTo>
                      <a:pt x="36483" y="388"/>
                      <a:pt x="46315" y="17015"/>
                      <a:pt x="46391" y="39603"/>
                    </a:cubicBezTo>
                    <a:close/>
                  </a:path>
                </a:pathLst>
              </a:custGeom>
              <a:solidFill>
                <a:srgbClr val="4B4B4B"/>
              </a:solidFill>
              <a:ln w="37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xmlns="" id="{B330799E-A806-4B3C-966D-A958198CDA5C}"/>
                  </a:ext>
                </a:extLst>
              </p:cNvPr>
              <p:cNvSpPr/>
              <p:nvPr/>
            </p:nvSpPr>
            <p:spPr>
              <a:xfrm>
                <a:off x="6710517" y="3313428"/>
                <a:ext cx="46676" cy="78633"/>
              </a:xfrm>
              <a:custGeom>
                <a:avLst/>
                <a:gdLst>
                  <a:gd name="connsiteX0" fmla="*/ 46677 w 46676"/>
                  <a:gd name="connsiteY0" fmla="*/ 39637 h 78633"/>
                  <a:gd name="connsiteX1" fmla="*/ 24886 w 46676"/>
                  <a:gd name="connsiteY1" fmla="*/ 78625 h 78633"/>
                  <a:gd name="connsiteX2" fmla="*/ 248 w 46676"/>
                  <a:gd name="connsiteY2" fmla="*/ 42067 h 78633"/>
                  <a:gd name="connsiteX3" fmla="*/ 476 w 46676"/>
                  <a:gd name="connsiteY3" fmla="*/ 28932 h 78633"/>
                  <a:gd name="connsiteX4" fmla="*/ 22267 w 46676"/>
                  <a:gd name="connsiteY4" fmla="*/ 5 h 78633"/>
                  <a:gd name="connsiteX5" fmla="*/ 45993 w 46676"/>
                  <a:gd name="connsiteY5" fmla="*/ 28894 h 78633"/>
                  <a:gd name="connsiteX6" fmla="*/ 46677 w 46676"/>
                  <a:gd name="connsiteY6" fmla="*/ 39637 h 78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6676" h="78633">
                    <a:moveTo>
                      <a:pt x="46677" y="39637"/>
                    </a:moveTo>
                    <a:cubicBezTo>
                      <a:pt x="46297" y="63705"/>
                      <a:pt x="37642" y="78245"/>
                      <a:pt x="24886" y="78625"/>
                    </a:cubicBezTo>
                    <a:cubicBezTo>
                      <a:pt x="11409" y="79042"/>
                      <a:pt x="818" y="63326"/>
                      <a:pt x="248" y="42067"/>
                    </a:cubicBezTo>
                    <a:cubicBezTo>
                      <a:pt x="135" y="37701"/>
                      <a:pt x="-359" y="33146"/>
                      <a:pt x="476" y="28932"/>
                    </a:cubicBezTo>
                    <a:cubicBezTo>
                      <a:pt x="3096" y="15797"/>
                      <a:pt x="6588" y="308"/>
                      <a:pt x="22267" y="5"/>
                    </a:cubicBezTo>
                    <a:cubicBezTo>
                      <a:pt x="38704" y="-299"/>
                      <a:pt x="43791" y="14506"/>
                      <a:pt x="45993" y="28894"/>
                    </a:cubicBezTo>
                    <a:cubicBezTo>
                      <a:pt x="46677" y="33222"/>
                      <a:pt x="46563" y="37625"/>
                      <a:pt x="46677" y="39637"/>
                    </a:cubicBezTo>
                    <a:close/>
                  </a:path>
                </a:pathLst>
              </a:custGeom>
              <a:solidFill>
                <a:srgbClr val="4B4B4B"/>
              </a:solidFill>
              <a:ln w="37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xmlns="" id="{53F5657B-30DD-4806-8367-D52071B1CAD5}"/>
                  </a:ext>
                </a:extLst>
              </p:cNvPr>
              <p:cNvSpPr/>
              <p:nvPr/>
            </p:nvSpPr>
            <p:spPr>
              <a:xfrm>
                <a:off x="5567645" y="2812101"/>
                <a:ext cx="46384" cy="79077"/>
              </a:xfrm>
              <a:custGeom>
                <a:avLst/>
                <a:gdLst>
                  <a:gd name="connsiteX0" fmla="*/ 46385 w 46384"/>
                  <a:gd name="connsiteY0" fmla="*/ 40353 h 79077"/>
                  <a:gd name="connsiteX1" fmla="*/ 23911 w 46384"/>
                  <a:gd name="connsiteY1" fmla="*/ 79075 h 79077"/>
                  <a:gd name="connsiteX2" fmla="*/ 71 w 46384"/>
                  <a:gd name="connsiteY2" fmla="*/ 41302 h 79077"/>
                  <a:gd name="connsiteX3" fmla="*/ 1361 w 46384"/>
                  <a:gd name="connsiteY3" fmla="*/ 22473 h 79077"/>
                  <a:gd name="connsiteX4" fmla="*/ 21482 w 46384"/>
                  <a:gd name="connsiteY4" fmla="*/ 75 h 79077"/>
                  <a:gd name="connsiteX5" fmla="*/ 43538 w 46384"/>
                  <a:gd name="connsiteY5" fmla="*/ 19853 h 79077"/>
                  <a:gd name="connsiteX6" fmla="*/ 46385 w 46384"/>
                  <a:gd name="connsiteY6" fmla="*/ 40353 h 790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6384" h="79077">
                    <a:moveTo>
                      <a:pt x="46385" y="40353"/>
                    </a:moveTo>
                    <a:cubicBezTo>
                      <a:pt x="46385" y="62295"/>
                      <a:pt x="36780" y="78809"/>
                      <a:pt x="23911" y="79075"/>
                    </a:cubicBezTo>
                    <a:cubicBezTo>
                      <a:pt x="10890" y="79340"/>
                      <a:pt x="336" y="62903"/>
                      <a:pt x="71" y="41302"/>
                    </a:cubicBezTo>
                    <a:cubicBezTo>
                      <a:pt x="-5" y="35000"/>
                      <a:pt x="-309" y="28433"/>
                      <a:pt x="1361" y="22473"/>
                    </a:cubicBezTo>
                    <a:cubicBezTo>
                      <a:pt x="4285" y="11957"/>
                      <a:pt x="9106" y="1100"/>
                      <a:pt x="21482" y="75"/>
                    </a:cubicBezTo>
                    <a:cubicBezTo>
                      <a:pt x="34351" y="-988"/>
                      <a:pt x="39324" y="9451"/>
                      <a:pt x="43538" y="19853"/>
                    </a:cubicBezTo>
                    <a:cubicBezTo>
                      <a:pt x="46271" y="26611"/>
                      <a:pt x="46233" y="33444"/>
                      <a:pt x="46385" y="40353"/>
                    </a:cubicBezTo>
                    <a:close/>
                  </a:path>
                </a:pathLst>
              </a:custGeom>
              <a:solidFill>
                <a:srgbClr val="4B4B4B"/>
              </a:solidFill>
              <a:ln w="37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9" name="Freeform: Shape 98">
                <a:extLst>
                  <a:ext uri="{FF2B5EF4-FFF2-40B4-BE49-F238E27FC236}">
                    <a16:creationId xmlns:a16="http://schemas.microsoft.com/office/drawing/2014/main" xmlns="" id="{FA849972-0A59-488C-8E02-6C01B0D0D9ED}"/>
                  </a:ext>
                </a:extLst>
              </p:cNvPr>
              <p:cNvSpPr/>
              <p:nvPr/>
            </p:nvSpPr>
            <p:spPr>
              <a:xfrm>
                <a:off x="6160035" y="3069143"/>
                <a:ext cx="46362" cy="78976"/>
              </a:xfrm>
              <a:custGeom>
                <a:avLst/>
                <a:gdLst>
                  <a:gd name="connsiteX0" fmla="*/ 46362 w 46362"/>
                  <a:gd name="connsiteY0" fmla="*/ 39330 h 78976"/>
                  <a:gd name="connsiteX1" fmla="*/ 22863 w 46362"/>
                  <a:gd name="connsiteY1" fmla="*/ 78962 h 78976"/>
                  <a:gd name="connsiteX2" fmla="*/ 9 w 46362"/>
                  <a:gd name="connsiteY2" fmla="*/ 39937 h 78976"/>
                  <a:gd name="connsiteX3" fmla="*/ 22445 w 46362"/>
                  <a:gd name="connsiteY3" fmla="*/ 0 h 78976"/>
                  <a:gd name="connsiteX4" fmla="*/ 46362 w 46362"/>
                  <a:gd name="connsiteY4" fmla="*/ 39330 h 78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362" h="78976">
                    <a:moveTo>
                      <a:pt x="46362" y="39330"/>
                    </a:moveTo>
                    <a:cubicBezTo>
                      <a:pt x="46438" y="62601"/>
                      <a:pt x="36378" y="79532"/>
                      <a:pt x="22863" y="78962"/>
                    </a:cubicBezTo>
                    <a:cubicBezTo>
                      <a:pt x="10411" y="78393"/>
                      <a:pt x="313" y="61120"/>
                      <a:pt x="9" y="39937"/>
                    </a:cubicBezTo>
                    <a:cubicBezTo>
                      <a:pt x="-332" y="15755"/>
                      <a:pt x="8589" y="-75"/>
                      <a:pt x="22445" y="0"/>
                    </a:cubicBezTo>
                    <a:cubicBezTo>
                      <a:pt x="36605" y="76"/>
                      <a:pt x="46324" y="16059"/>
                      <a:pt x="46362" y="39330"/>
                    </a:cubicBezTo>
                    <a:close/>
                  </a:path>
                </a:pathLst>
              </a:custGeom>
              <a:solidFill>
                <a:srgbClr val="4B4B4B"/>
              </a:solidFill>
              <a:ln w="37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0" name="Freeform: Shape 99">
                <a:extLst>
                  <a:ext uri="{FF2B5EF4-FFF2-40B4-BE49-F238E27FC236}">
                    <a16:creationId xmlns:a16="http://schemas.microsoft.com/office/drawing/2014/main" xmlns="" id="{8294E5A9-CE72-48DB-8C27-EB418775153A}"/>
                  </a:ext>
                </a:extLst>
              </p:cNvPr>
              <p:cNvSpPr/>
              <p:nvPr/>
            </p:nvSpPr>
            <p:spPr>
              <a:xfrm>
                <a:off x="6558207" y="3248011"/>
                <a:ext cx="46803" cy="79286"/>
              </a:xfrm>
              <a:custGeom>
                <a:avLst/>
                <a:gdLst>
                  <a:gd name="connsiteX0" fmla="*/ 46416 w 46803"/>
                  <a:gd name="connsiteY0" fmla="*/ 38506 h 79286"/>
                  <a:gd name="connsiteX1" fmla="*/ 23107 w 46803"/>
                  <a:gd name="connsiteY1" fmla="*/ 79278 h 79286"/>
                  <a:gd name="connsiteX2" fmla="*/ 26 w 46803"/>
                  <a:gd name="connsiteY2" fmla="*/ 40670 h 79286"/>
                  <a:gd name="connsiteX3" fmla="*/ 4240 w 46803"/>
                  <a:gd name="connsiteY3" fmla="*/ 14780 h 79286"/>
                  <a:gd name="connsiteX4" fmla="*/ 22196 w 46803"/>
                  <a:gd name="connsiteY4" fmla="*/ 12 h 79286"/>
                  <a:gd name="connsiteX5" fmla="*/ 40684 w 46803"/>
                  <a:gd name="connsiteY5" fmla="*/ 13945 h 79286"/>
                  <a:gd name="connsiteX6" fmla="*/ 46416 w 46803"/>
                  <a:gd name="connsiteY6" fmla="*/ 38506 h 79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6803" h="79286">
                    <a:moveTo>
                      <a:pt x="46416" y="38506"/>
                    </a:moveTo>
                    <a:cubicBezTo>
                      <a:pt x="46188" y="63106"/>
                      <a:pt x="36014" y="79734"/>
                      <a:pt x="23107" y="79278"/>
                    </a:cubicBezTo>
                    <a:cubicBezTo>
                      <a:pt x="10428" y="78822"/>
                      <a:pt x="292" y="62005"/>
                      <a:pt x="26" y="40670"/>
                    </a:cubicBezTo>
                    <a:cubicBezTo>
                      <a:pt x="-88" y="31825"/>
                      <a:pt x="-12" y="23018"/>
                      <a:pt x="4240" y="14780"/>
                    </a:cubicBezTo>
                    <a:cubicBezTo>
                      <a:pt x="8150" y="7187"/>
                      <a:pt x="12705" y="354"/>
                      <a:pt x="22196" y="12"/>
                    </a:cubicBezTo>
                    <a:cubicBezTo>
                      <a:pt x="31839" y="-329"/>
                      <a:pt x="36736" y="6466"/>
                      <a:pt x="40684" y="13945"/>
                    </a:cubicBezTo>
                    <a:cubicBezTo>
                      <a:pt x="45125" y="22448"/>
                      <a:pt x="47859" y="31445"/>
                      <a:pt x="46416" y="38506"/>
                    </a:cubicBezTo>
                    <a:close/>
                  </a:path>
                </a:pathLst>
              </a:custGeom>
              <a:solidFill>
                <a:srgbClr val="4B4B4B"/>
              </a:solidFill>
              <a:ln w="37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1" name="Freeform: Shape 100">
                <a:extLst>
                  <a:ext uri="{FF2B5EF4-FFF2-40B4-BE49-F238E27FC236}">
                    <a16:creationId xmlns:a16="http://schemas.microsoft.com/office/drawing/2014/main" xmlns="" id="{3860FC4B-444C-4B1D-B990-731E9DD42523}"/>
                  </a:ext>
                </a:extLst>
              </p:cNvPr>
              <p:cNvSpPr/>
              <p:nvPr/>
            </p:nvSpPr>
            <p:spPr>
              <a:xfrm>
                <a:off x="6334025" y="3146701"/>
                <a:ext cx="46607" cy="78947"/>
              </a:xfrm>
              <a:custGeom>
                <a:avLst/>
                <a:gdLst>
                  <a:gd name="connsiteX0" fmla="*/ 2 w 46607"/>
                  <a:gd name="connsiteY0" fmla="*/ 38570 h 78947"/>
                  <a:gd name="connsiteX1" fmla="*/ 22741 w 46607"/>
                  <a:gd name="connsiteY1" fmla="*/ 0 h 78947"/>
                  <a:gd name="connsiteX2" fmla="*/ 46582 w 46607"/>
                  <a:gd name="connsiteY2" fmla="*/ 38570 h 78947"/>
                  <a:gd name="connsiteX3" fmla="*/ 24412 w 46607"/>
                  <a:gd name="connsiteY3" fmla="*/ 78924 h 78947"/>
                  <a:gd name="connsiteX4" fmla="*/ 2 w 46607"/>
                  <a:gd name="connsiteY4" fmla="*/ 38570 h 78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607" h="78947">
                    <a:moveTo>
                      <a:pt x="2" y="38570"/>
                    </a:moveTo>
                    <a:cubicBezTo>
                      <a:pt x="116" y="16703"/>
                      <a:pt x="9986" y="0"/>
                      <a:pt x="22741" y="0"/>
                    </a:cubicBezTo>
                    <a:cubicBezTo>
                      <a:pt x="34586" y="38"/>
                      <a:pt x="46088" y="18677"/>
                      <a:pt x="46582" y="38570"/>
                    </a:cubicBezTo>
                    <a:cubicBezTo>
                      <a:pt x="47151" y="62258"/>
                      <a:pt x="38344" y="78279"/>
                      <a:pt x="24412" y="78924"/>
                    </a:cubicBezTo>
                    <a:cubicBezTo>
                      <a:pt x="9530" y="79645"/>
                      <a:pt x="-150" y="63663"/>
                      <a:pt x="2" y="38570"/>
                    </a:cubicBezTo>
                    <a:close/>
                  </a:path>
                </a:pathLst>
              </a:custGeom>
              <a:solidFill>
                <a:srgbClr val="4B4B4B"/>
              </a:solidFill>
              <a:ln w="37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2" name="Freeform: Shape 101">
                <a:extLst>
                  <a:ext uri="{FF2B5EF4-FFF2-40B4-BE49-F238E27FC236}">
                    <a16:creationId xmlns:a16="http://schemas.microsoft.com/office/drawing/2014/main" xmlns="" id="{769D73DE-6C90-4707-8591-55F8D0BF4EAD}"/>
                  </a:ext>
                </a:extLst>
              </p:cNvPr>
              <p:cNvSpPr/>
              <p:nvPr/>
            </p:nvSpPr>
            <p:spPr>
              <a:xfrm>
                <a:off x="6633968" y="3286013"/>
                <a:ext cx="46505" cy="79391"/>
              </a:xfrm>
              <a:custGeom>
                <a:avLst/>
                <a:gdLst>
                  <a:gd name="connsiteX0" fmla="*/ 0 w 46505"/>
                  <a:gd name="connsiteY0" fmla="*/ 39377 h 79391"/>
                  <a:gd name="connsiteX1" fmla="*/ 21980 w 46505"/>
                  <a:gd name="connsiteY1" fmla="*/ 10 h 79391"/>
                  <a:gd name="connsiteX2" fmla="*/ 46504 w 46505"/>
                  <a:gd name="connsiteY2" fmla="*/ 39529 h 79391"/>
                  <a:gd name="connsiteX3" fmla="*/ 23347 w 46505"/>
                  <a:gd name="connsiteY3" fmla="*/ 79390 h 79391"/>
                  <a:gd name="connsiteX4" fmla="*/ 0 w 46505"/>
                  <a:gd name="connsiteY4" fmla="*/ 39377 h 79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505" h="79391">
                    <a:moveTo>
                      <a:pt x="0" y="39377"/>
                    </a:moveTo>
                    <a:cubicBezTo>
                      <a:pt x="-38" y="17928"/>
                      <a:pt x="9718" y="465"/>
                      <a:pt x="21980" y="10"/>
                    </a:cubicBezTo>
                    <a:cubicBezTo>
                      <a:pt x="35153" y="-484"/>
                      <a:pt x="46352" y="17587"/>
                      <a:pt x="46504" y="39529"/>
                    </a:cubicBezTo>
                    <a:cubicBezTo>
                      <a:pt x="46656" y="62572"/>
                      <a:pt x="36748" y="79617"/>
                      <a:pt x="23347" y="79390"/>
                    </a:cubicBezTo>
                    <a:cubicBezTo>
                      <a:pt x="9567" y="79124"/>
                      <a:pt x="38" y="62762"/>
                      <a:pt x="0" y="39377"/>
                    </a:cubicBezTo>
                    <a:close/>
                  </a:path>
                </a:pathLst>
              </a:custGeom>
              <a:solidFill>
                <a:srgbClr val="4B4B4B"/>
              </a:solidFill>
              <a:ln w="37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3" name="Freeform: Shape 102">
                <a:extLst>
                  <a:ext uri="{FF2B5EF4-FFF2-40B4-BE49-F238E27FC236}">
                    <a16:creationId xmlns:a16="http://schemas.microsoft.com/office/drawing/2014/main" xmlns="" id="{DDECB60F-88CF-4274-AC46-03373C4E077B}"/>
                  </a:ext>
                </a:extLst>
              </p:cNvPr>
              <p:cNvSpPr/>
              <p:nvPr/>
            </p:nvSpPr>
            <p:spPr>
              <a:xfrm>
                <a:off x="8314148" y="3057741"/>
                <a:ext cx="67498" cy="76290"/>
              </a:xfrm>
              <a:custGeom>
                <a:avLst/>
                <a:gdLst>
                  <a:gd name="connsiteX0" fmla="*/ 67498 w 67498"/>
                  <a:gd name="connsiteY0" fmla="*/ 29397 h 76290"/>
                  <a:gd name="connsiteX1" fmla="*/ 27144 w 67498"/>
                  <a:gd name="connsiteY1" fmla="*/ 76281 h 76290"/>
                  <a:gd name="connsiteX2" fmla="*/ 0 w 67498"/>
                  <a:gd name="connsiteY2" fmla="*/ 46556 h 76290"/>
                  <a:gd name="connsiteX3" fmla="*/ 41038 w 67498"/>
                  <a:gd name="connsiteY3" fmla="*/ 14 h 76290"/>
                  <a:gd name="connsiteX4" fmla="*/ 67498 w 67498"/>
                  <a:gd name="connsiteY4" fmla="*/ 29397 h 76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98" h="76290">
                    <a:moveTo>
                      <a:pt x="67498" y="29397"/>
                    </a:moveTo>
                    <a:cubicBezTo>
                      <a:pt x="67612" y="53389"/>
                      <a:pt x="48403" y="75711"/>
                      <a:pt x="27144" y="76281"/>
                    </a:cubicBezTo>
                    <a:cubicBezTo>
                      <a:pt x="11427" y="76698"/>
                      <a:pt x="-75" y="64095"/>
                      <a:pt x="0" y="46556"/>
                    </a:cubicBezTo>
                    <a:cubicBezTo>
                      <a:pt x="114" y="22943"/>
                      <a:pt x="19855" y="546"/>
                      <a:pt x="41038" y="14"/>
                    </a:cubicBezTo>
                    <a:cubicBezTo>
                      <a:pt x="57779" y="-442"/>
                      <a:pt x="67422" y="10226"/>
                      <a:pt x="67498" y="29397"/>
                    </a:cubicBezTo>
                    <a:close/>
                  </a:path>
                </a:pathLst>
              </a:custGeom>
              <a:solidFill>
                <a:srgbClr val="B6B6B7"/>
              </a:solidFill>
              <a:ln w="37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xmlns="" id="{17F57AFF-7BD9-4D6B-B815-378BED2A8455}"/>
                </a:ext>
              </a:extLst>
            </p:cNvPr>
            <p:cNvSpPr/>
            <p:nvPr/>
          </p:nvSpPr>
          <p:spPr>
            <a:xfrm>
              <a:off x="2556587" y="3753958"/>
              <a:ext cx="2004863" cy="2003147"/>
            </a:xfrm>
            <a:custGeom>
              <a:avLst/>
              <a:gdLst>
                <a:gd name="connsiteX0" fmla="*/ 553778 w 1715332"/>
                <a:gd name="connsiteY0" fmla="*/ 1647181 h 1713864"/>
                <a:gd name="connsiteX1" fmla="*/ 617428 w 1715332"/>
                <a:gd name="connsiteY1" fmla="*/ 1647181 h 1713864"/>
                <a:gd name="connsiteX2" fmla="*/ 619026 w 1715332"/>
                <a:gd name="connsiteY2" fmla="*/ 1648779 h 1713864"/>
                <a:gd name="connsiteX3" fmla="*/ 619026 w 1715332"/>
                <a:gd name="connsiteY3" fmla="*/ 1708354 h 1713864"/>
                <a:gd name="connsiteX4" fmla="*/ 613515 w 1715332"/>
                <a:gd name="connsiteY4" fmla="*/ 1713864 h 1713864"/>
                <a:gd name="connsiteX5" fmla="*/ 555115 w 1715332"/>
                <a:gd name="connsiteY5" fmla="*/ 1713864 h 1713864"/>
                <a:gd name="connsiteX6" fmla="*/ 548267 w 1715332"/>
                <a:gd name="connsiteY6" fmla="*/ 1707017 h 1713864"/>
                <a:gd name="connsiteX7" fmla="*/ 548267 w 1715332"/>
                <a:gd name="connsiteY7" fmla="*/ 1652725 h 1713864"/>
                <a:gd name="connsiteX8" fmla="*/ 553778 w 1715332"/>
                <a:gd name="connsiteY8" fmla="*/ 1647181 h 1713864"/>
                <a:gd name="connsiteX9" fmla="*/ 1651617 w 1715332"/>
                <a:gd name="connsiteY9" fmla="*/ 1642779 h 1713864"/>
                <a:gd name="connsiteX10" fmla="*/ 1709724 w 1715332"/>
                <a:gd name="connsiteY10" fmla="*/ 1642779 h 1713864"/>
                <a:gd name="connsiteX11" fmla="*/ 1715332 w 1715332"/>
                <a:gd name="connsiteY11" fmla="*/ 1648388 h 1713864"/>
                <a:gd name="connsiteX12" fmla="*/ 1715332 w 1715332"/>
                <a:gd name="connsiteY12" fmla="*/ 1706495 h 1713864"/>
                <a:gd name="connsiteX13" fmla="*/ 1709821 w 1715332"/>
                <a:gd name="connsiteY13" fmla="*/ 1712005 h 1713864"/>
                <a:gd name="connsiteX14" fmla="*/ 1652954 w 1715332"/>
                <a:gd name="connsiteY14" fmla="*/ 1712005 h 1713864"/>
                <a:gd name="connsiteX15" fmla="*/ 1646106 w 1715332"/>
                <a:gd name="connsiteY15" fmla="*/ 1705157 h 1713864"/>
                <a:gd name="connsiteX16" fmla="*/ 1646106 w 1715332"/>
                <a:gd name="connsiteY16" fmla="*/ 1648290 h 1713864"/>
                <a:gd name="connsiteX17" fmla="*/ 1651617 w 1715332"/>
                <a:gd name="connsiteY17" fmla="*/ 1642779 h 1713864"/>
                <a:gd name="connsiteX18" fmla="*/ 1449904 w 1715332"/>
                <a:gd name="connsiteY18" fmla="*/ 1642779 h 1713864"/>
                <a:gd name="connsiteX19" fmla="*/ 1507327 w 1715332"/>
                <a:gd name="connsiteY19" fmla="*/ 1642779 h 1713864"/>
                <a:gd name="connsiteX20" fmla="*/ 1512935 w 1715332"/>
                <a:gd name="connsiteY20" fmla="*/ 1648388 h 1713864"/>
                <a:gd name="connsiteX21" fmla="*/ 1512935 w 1715332"/>
                <a:gd name="connsiteY21" fmla="*/ 1706495 h 1713864"/>
                <a:gd name="connsiteX22" fmla="*/ 1507425 w 1715332"/>
                <a:gd name="connsiteY22" fmla="*/ 1712005 h 1713864"/>
                <a:gd name="connsiteX23" fmla="*/ 1450557 w 1715332"/>
                <a:gd name="connsiteY23" fmla="*/ 1712005 h 1713864"/>
                <a:gd name="connsiteX24" fmla="*/ 1443709 w 1715332"/>
                <a:gd name="connsiteY24" fmla="*/ 1705157 h 1713864"/>
                <a:gd name="connsiteX25" fmla="*/ 1443709 w 1715332"/>
                <a:gd name="connsiteY25" fmla="*/ 1648975 h 1713864"/>
                <a:gd name="connsiteX26" fmla="*/ 1449904 w 1715332"/>
                <a:gd name="connsiteY26" fmla="*/ 1642779 h 1713864"/>
                <a:gd name="connsiteX27" fmla="*/ 897399 w 1715332"/>
                <a:gd name="connsiteY27" fmla="*/ 1579292 h 1713864"/>
                <a:gd name="connsiteX28" fmla="*/ 956158 w 1715332"/>
                <a:gd name="connsiteY28" fmla="*/ 1579292 h 1713864"/>
                <a:gd name="connsiteX29" fmla="*/ 961766 w 1715332"/>
                <a:gd name="connsiteY29" fmla="*/ 1584901 h 1713864"/>
                <a:gd name="connsiteX30" fmla="*/ 961766 w 1715332"/>
                <a:gd name="connsiteY30" fmla="*/ 1658725 h 1713864"/>
                <a:gd name="connsiteX31" fmla="*/ 961765 w 1715332"/>
                <a:gd name="connsiteY31" fmla="*/ 1658726 h 1713864"/>
                <a:gd name="connsiteX32" fmla="*/ 961765 w 1715332"/>
                <a:gd name="connsiteY32" fmla="*/ 1708354 h 1713864"/>
                <a:gd name="connsiteX33" fmla="*/ 956255 w 1715332"/>
                <a:gd name="connsiteY33" fmla="*/ 1713864 h 1713864"/>
                <a:gd name="connsiteX34" fmla="*/ 763087 w 1715332"/>
                <a:gd name="connsiteY34" fmla="*/ 1713864 h 1713864"/>
                <a:gd name="connsiteX35" fmla="*/ 756239 w 1715332"/>
                <a:gd name="connsiteY35" fmla="*/ 1707017 h 1713864"/>
                <a:gd name="connsiteX36" fmla="*/ 756239 w 1715332"/>
                <a:gd name="connsiteY36" fmla="*/ 1648159 h 1713864"/>
                <a:gd name="connsiteX37" fmla="*/ 756793 w 1715332"/>
                <a:gd name="connsiteY37" fmla="*/ 1647572 h 1713864"/>
                <a:gd name="connsiteX38" fmla="*/ 891888 w 1715332"/>
                <a:gd name="connsiteY38" fmla="*/ 1647572 h 1713864"/>
                <a:gd name="connsiteX39" fmla="*/ 891888 w 1715332"/>
                <a:gd name="connsiteY39" fmla="*/ 1584803 h 1713864"/>
                <a:gd name="connsiteX40" fmla="*/ 897399 w 1715332"/>
                <a:gd name="connsiteY40" fmla="*/ 1579292 h 1713864"/>
                <a:gd name="connsiteX41" fmla="*/ 627830 w 1715332"/>
                <a:gd name="connsiteY41" fmla="*/ 1440905 h 1713864"/>
                <a:gd name="connsiteX42" fmla="*/ 747500 w 1715332"/>
                <a:gd name="connsiteY42" fmla="*/ 1440905 h 1713864"/>
                <a:gd name="connsiteX43" fmla="*/ 756402 w 1715332"/>
                <a:gd name="connsiteY43" fmla="*/ 1449807 h 1713864"/>
                <a:gd name="connsiteX44" fmla="*/ 756402 w 1715332"/>
                <a:gd name="connsiteY44" fmla="*/ 1508761 h 1713864"/>
                <a:gd name="connsiteX45" fmla="*/ 819303 w 1715332"/>
                <a:gd name="connsiteY45" fmla="*/ 1508761 h 1713864"/>
                <a:gd name="connsiteX46" fmla="*/ 824911 w 1715332"/>
                <a:gd name="connsiteY46" fmla="*/ 1514370 h 1713864"/>
                <a:gd name="connsiteX47" fmla="*/ 824911 w 1715332"/>
                <a:gd name="connsiteY47" fmla="*/ 1569543 h 1713864"/>
                <a:gd name="connsiteX48" fmla="*/ 819400 w 1715332"/>
                <a:gd name="connsiteY48" fmla="*/ 1575053 h 1713864"/>
                <a:gd name="connsiteX49" fmla="*/ 756402 w 1715332"/>
                <a:gd name="connsiteY49" fmla="*/ 1575053 h 1713864"/>
                <a:gd name="connsiteX50" fmla="*/ 756402 w 1715332"/>
                <a:gd name="connsiteY50" fmla="*/ 1642715 h 1713864"/>
                <a:gd name="connsiteX51" fmla="*/ 753109 w 1715332"/>
                <a:gd name="connsiteY51" fmla="*/ 1646008 h 1713864"/>
                <a:gd name="connsiteX52" fmla="*/ 622580 w 1715332"/>
                <a:gd name="connsiteY52" fmla="*/ 1646008 h 1713864"/>
                <a:gd name="connsiteX53" fmla="*/ 619026 w 1715332"/>
                <a:gd name="connsiteY53" fmla="*/ 1642454 h 1713864"/>
                <a:gd name="connsiteX54" fmla="*/ 619026 w 1715332"/>
                <a:gd name="connsiteY54" fmla="*/ 1575053 h 1713864"/>
                <a:gd name="connsiteX55" fmla="*/ 555147 w 1715332"/>
                <a:gd name="connsiteY55" fmla="*/ 1575053 h 1713864"/>
                <a:gd name="connsiteX56" fmla="*/ 548299 w 1715332"/>
                <a:gd name="connsiteY56" fmla="*/ 1568206 h 1713864"/>
                <a:gd name="connsiteX57" fmla="*/ 548299 w 1715332"/>
                <a:gd name="connsiteY57" fmla="*/ 1514304 h 1713864"/>
                <a:gd name="connsiteX58" fmla="*/ 553777 w 1715332"/>
                <a:gd name="connsiteY58" fmla="*/ 1508761 h 1713864"/>
                <a:gd name="connsiteX59" fmla="*/ 619026 w 1715332"/>
                <a:gd name="connsiteY59" fmla="*/ 1508761 h 1713864"/>
                <a:gd name="connsiteX60" fmla="*/ 619026 w 1715332"/>
                <a:gd name="connsiteY60" fmla="*/ 1449709 h 1713864"/>
                <a:gd name="connsiteX61" fmla="*/ 627830 w 1715332"/>
                <a:gd name="connsiteY61" fmla="*/ 1440905 h 1713864"/>
                <a:gd name="connsiteX62" fmla="*/ 140148 w 1715332"/>
                <a:gd name="connsiteY62" fmla="*/ 1371580 h 1713864"/>
                <a:gd name="connsiteX63" fmla="*/ 339088 w 1715332"/>
                <a:gd name="connsiteY63" fmla="*/ 1371580 h 1713864"/>
                <a:gd name="connsiteX64" fmla="*/ 342284 w 1715332"/>
                <a:gd name="connsiteY64" fmla="*/ 1374776 h 1713864"/>
                <a:gd name="connsiteX65" fmla="*/ 342284 w 1715332"/>
                <a:gd name="connsiteY65" fmla="*/ 1573716 h 1713864"/>
                <a:gd name="connsiteX66" fmla="*/ 339088 w 1715332"/>
                <a:gd name="connsiteY66" fmla="*/ 1576911 h 1713864"/>
                <a:gd name="connsiteX67" fmla="*/ 140148 w 1715332"/>
                <a:gd name="connsiteY67" fmla="*/ 1576911 h 1713864"/>
                <a:gd name="connsiteX68" fmla="*/ 136953 w 1715332"/>
                <a:gd name="connsiteY68" fmla="*/ 1573716 h 1713864"/>
                <a:gd name="connsiteX69" fmla="*/ 136953 w 1715332"/>
                <a:gd name="connsiteY69" fmla="*/ 1374776 h 1713864"/>
                <a:gd name="connsiteX70" fmla="*/ 140148 w 1715332"/>
                <a:gd name="connsiteY70" fmla="*/ 1371580 h 1713864"/>
                <a:gd name="connsiteX71" fmla="*/ 71085 w 1715332"/>
                <a:gd name="connsiteY71" fmla="*/ 1302485 h 1713864"/>
                <a:gd name="connsiteX72" fmla="*/ 67890 w 1715332"/>
                <a:gd name="connsiteY72" fmla="*/ 1305680 h 1713864"/>
                <a:gd name="connsiteX73" fmla="*/ 67890 w 1715332"/>
                <a:gd name="connsiteY73" fmla="*/ 1642779 h 1713864"/>
                <a:gd name="connsiteX74" fmla="*/ 71085 w 1715332"/>
                <a:gd name="connsiteY74" fmla="*/ 1645975 h 1713864"/>
                <a:gd name="connsiteX75" fmla="*/ 408185 w 1715332"/>
                <a:gd name="connsiteY75" fmla="*/ 1645975 h 1713864"/>
                <a:gd name="connsiteX76" fmla="*/ 411380 w 1715332"/>
                <a:gd name="connsiteY76" fmla="*/ 1642779 h 1713864"/>
                <a:gd name="connsiteX77" fmla="*/ 411380 w 1715332"/>
                <a:gd name="connsiteY77" fmla="*/ 1305680 h 1713864"/>
                <a:gd name="connsiteX78" fmla="*/ 408185 w 1715332"/>
                <a:gd name="connsiteY78" fmla="*/ 1302485 h 1713864"/>
                <a:gd name="connsiteX79" fmla="*/ 3196 w 1715332"/>
                <a:gd name="connsiteY79" fmla="*/ 1234595 h 1713864"/>
                <a:gd name="connsiteX80" fmla="*/ 476041 w 1715332"/>
                <a:gd name="connsiteY80" fmla="*/ 1234595 h 1713864"/>
                <a:gd name="connsiteX81" fmla="*/ 479237 w 1715332"/>
                <a:gd name="connsiteY81" fmla="*/ 1237824 h 1713864"/>
                <a:gd name="connsiteX82" fmla="*/ 479237 w 1715332"/>
                <a:gd name="connsiteY82" fmla="*/ 1710636 h 1713864"/>
                <a:gd name="connsiteX83" fmla="*/ 476041 w 1715332"/>
                <a:gd name="connsiteY83" fmla="*/ 1713832 h 1713864"/>
                <a:gd name="connsiteX84" fmla="*/ 3196 w 1715332"/>
                <a:gd name="connsiteY84" fmla="*/ 1713832 h 1713864"/>
                <a:gd name="connsiteX85" fmla="*/ 0 w 1715332"/>
                <a:gd name="connsiteY85" fmla="*/ 1710636 h 1713864"/>
                <a:gd name="connsiteX86" fmla="*/ 0 w 1715332"/>
                <a:gd name="connsiteY86" fmla="*/ 1237791 h 1713864"/>
                <a:gd name="connsiteX87" fmla="*/ 3196 w 1715332"/>
                <a:gd name="connsiteY87" fmla="*/ 1234595 h 1713864"/>
                <a:gd name="connsiteX88" fmla="*/ 1296388 w 1715332"/>
                <a:gd name="connsiteY88" fmla="*/ 1234400 h 1713864"/>
                <a:gd name="connsiteX89" fmla="*/ 1300790 w 1715332"/>
                <a:gd name="connsiteY89" fmla="*/ 1239226 h 1713864"/>
                <a:gd name="connsiteX90" fmla="*/ 1300790 w 1715332"/>
                <a:gd name="connsiteY90" fmla="*/ 1298572 h 1713864"/>
                <a:gd name="connsiteX91" fmla="*/ 1296127 w 1715332"/>
                <a:gd name="connsiteY91" fmla="*/ 1303138 h 1713864"/>
                <a:gd name="connsiteX92" fmla="*/ 1236781 w 1715332"/>
                <a:gd name="connsiteY92" fmla="*/ 1303138 h 1713864"/>
                <a:gd name="connsiteX93" fmla="*/ 1232053 w 1715332"/>
                <a:gd name="connsiteY93" fmla="*/ 1298637 h 1713864"/>
                <a:gd name="connsiteX94" fmla="*/ 1232085 w 1715332"/>
                <a:gd name="connsiteY94" fmla="*/ 1238704 h 1713864"/>
                <a:gd name="connsiteX95" fmla="*/ 1236455 w 1715332"/>
                <a:gd name="connsiteY95" fmla="*/ 1234432 h 1713864"/>
                <a:gd name="connsiteX96" fmla="*/ 1296388 w 1715332"/>
                <a:gd name="connsiteY96" fmla="*/ 1234400 h 1713864"/>
                <a:gd name="connsiteX97" fmla="*/ 1645943 w 1715332"/>
                <a:gd name="connsiteY97" fmla="*/ 1166021 h 1713864"/>
                <a:gd name="connsiteX98" fmla="*/ 1709723 w 1715332"/>
                <a:gd name="connsiteY98" fmla="*/ 1166021 h 1713864"/>
                <a:gd name="connsiteX99" fmla="*/ 1715332 w 1715332"/>
                <a:gd name="connsiteY99" fmla="*/ 1171630 h 1713864"/>
                <a:gd name="connsiteX100" fmla="*/ 1715332 w 1715332"/>
                <a:gd name="connsiteY100" fmla="*/ 1435166 h 1713864"/>
                <a:gd name="connsiteX101" fmla="*/ 1709821 w 1715332"/>
                <a:gd name="connsiteY101" fmla="*/ 1440677 h 1713864"/>
                <a:gd name="connsiteX102" fmla="*/ 1652628 w 1715332"/>
                <a:gd name="connsiteY102" fmla="*/ 1440677 h 1713864"/>
                <a:gd name="connsiteX103" fmla="*/ 1645780 w 1715332"/>
                <a:gd name="connsiteY103" fmla="*/ 1433829 h 1713864"/>
                <a:gd name="connsiteX104" fmla="*/ 1645780 w 1715332"/>
                <a:gd name="connsiteY104" fmla="*/ 1166217 h 1713864"/>
                <a:gd name="connsiteX105" fmla="*/ 1645943 w 1715332"/>
                <a:gd name="connsiteY105" fmla="*/ 1166021 h 1713864"/>
                <a:gd name="connsiteX106" fmla="*/ 692622 w 1715332"/>
                <a:gd name="connsiteY106" fmla="*/ 1165369 h 1713864"/>
                <a:gd name="connsiteX107" fmla="*/ 752750 w 1715332"/>
                <a:gd name="connsiteY107" fmla="*/ 1165369 h 1713864"/>
                <a:gd name="connsiteX108" fmla="*/ 753761 w 1715332"/>
                <a:gd name="connsiteY108" fmla="*/ 1166380 h 1713864"/>
                <a:gd name="connsiteX109" fmla="*/ 753761 w 1715332"/>
                <a:gd name="connsiteY109" fmla="*/ 1226509 h 1713864"/>
                <a:gd name="connsiteX110" fmla="*/ 748250 w 1715332"/>
                <a:gd name="connsiteY110" fmla="*/ 1232020 h 1713864"/>
                <a:gd name="connsiteX111" fmla="*/ 693959 w 1715332"/>
                <a:gd name="connsiteY111" fmla="*/ 1232020 h 1713864"/>
                <a:gd name="connsiteX112" fmla="*/ 687111 w 1715332"/>
                <a:gd name="connsiteY112" fmla="*/ 1225172 h 1713864"/>
                <a:gd name="connsiteX113" fmla="*/ 687111 w 1715332"/>
                <a:gd name="connsiteY113" fmla="*/ 1170880 h 1713864"/>
                <a:gd name="connsiteX114" fmla="*/ 692622 w 1715332"/>
                <a:gd name="connsiteY114" fmla="*/ 1165369 h 1713864"/>
                <a:gd name="connsiteX115" fmla="*/ 549669 w 1715332"/>
                <a:gd name="connsiteY115" fmla="*/ 1165369 h 1713864"/>
                <a:gd name="connsiteX116" fmla="*/ 613449 w 1715332"/>
                <a:gd name="connsiteY116" fmla="*/ 1165369 h 1713864"/>
                <a:gd name="connsiteX117" fmla="*/ 619058 w 1715332"/>
                <a:gd name="connsiteY117" fmla="*/ 1170978 h 1713864"/>
                <a:gd name="connsiteX118" fmla="*/ 619058 w 1715332"/>
                <a:gd name="connsiteY118" fmla="*/ 1296975 h 1713864"/>
                <a:gd name="connsiteX119" fmla="*/ 613547 w 1715332"/>
                <a:gd name="connsiteY119" fmla="*/ 1302485 h 1713864"/>
                <a:gd name="connsiteX120" fmla="*/ 556516 w 1715332"/>
                <a:gd name="connsiteY120" fmla="*/ 1302485 h 1713864"/>
                <a:gd name="connsiteX121" fmla="*/ 549669 w 1715332"/>
                <a:gd name="connsiteY121" fmla="*/ 1295638 h 1713864"/>
                <a:gd name="connsiteX122" fmla="*/ 1168761 w 1715332"/>
                <a:gd name="connsiteY122" fmla="*/ 1165206 h 1713864"/>
                <a:gd name="connsiteX123" fmla="*/ 1162924 w 1715332"/>
                <a:gd name="connsiteY123" fmla="*/ 1171076 h 1713864"/>
                <a:gd name="connsiteX124" fmla="*/ 1162891 w 1715332"/>
                <a:gd name="connsiteY124" fmla="*/ 1365809 h 1713864"/>
                <a:gd name="connsiteX125" fmla="*/ 1169380 w 1715332"/>
                <a:gd name="connsiteY125" fmla="*/ 1372265 h 1713864"/>
                <a:gd name="connsiteX126" fmla="*/ 1364114 w 1715332"/>
                <a:gd name="connsiteY126" fmla="*/ 1372265 h 1713864"/>
                <a:gd name="connsiteX127" fmla="*/ 1369950 w 1715332"/>
                <a:gd name="connsiteY127" fmla="*/ 1366396 h 1713864"/>
                <a:gd name="connsiteX128" fmla="*/ 1369950 w 1715332"/>
                <a:gd name="connsiteY128" fmla="*/ 1171043 h 1713864"/>
                <a:gd name="connsiteX129" fmla="*/ 1364081 w 1715332"/>
                <a:gd name="connsiteY129" fmla="*/ 1165206 h 1713864"/>
                <a:gd name="connsiteX130" fmla="*/ 1168761 w 1715332"/>
                <a:gd name="connsiteY130" fmla="*/ 1165206 h 1713864"/>
                <a:gd name="connsiteX131" fmla="*/ 887616 w 1715332"/>
                <a:gd name="connsiteY131" fmla="*/ 1099273 h 1713864"/>
                <a:gd name="connsiteX132" fmla="*/ 887634 w 1715332"/>
                <a:gd name="connsiteY132" fmla="*/ 1099338 h 1713864"/>
                <a:gd name="connsiteX133" fmla="*/ 888432 w 1715332"/>
                <a:gd name="connsiteY133" fmla="*/ 1099338 h 1713864"/>
                <a:gd name="connsiteX134" fmla="*/ 894040 w 1715332"/>
                <a:gd name="connsiteY134" fmla="*/ 1104947 h 1713864"/>
                <a:gd name="connsiteX135" fmla="*/ 894040 w 1715332"/>
                <a:gd name="connsiteY135" fmla="*/ 1165369 h 1713864"/>
                <a:gd name="connsiteX136" fmla="*/ 956157 w 1715332"/>
                <a:gd name="connsiteY136" fmla="*/ 1165369 h 1713864"/>
                <a:gd name="connsiteX137" fmla="*/ 961766 w 1715332"/>
                <a:gd name="connsiteY137" fmla="*/ 1170978 h 1713864"/>
                <a:gd name="connsiteX138" fmla="*/ 961766 w 1715332"/>
                <a:gd name="connsiteY138" fmla="*/ 1296975 h 1713864"/>
                <a:gd name="connsiteX139" fmla="*/ 956255 w 1715332"/>
                <a:gd name="connsiteY139" fmla="*/ 1302485 h 1713864"/>
                <a:gd name="connsiteX140" fmla="*/ 890094 w 1715332"/>
                <a:gd name="connsiteY140" fmla="*/ 1302485 h 1713864"/>
                <a:gd name="connsiteX141" fmla="*/ 891496 w 1715332"/>
                <a:gd name="connsiteY141" fmla="*/ 1303887 h 1713864"/>
                <a:gd name="connsiteX142" fmla="*/ 891496 w 1715332"/>
                <a:gd name="connsiteY142" fmla="*/ 1364310 h 1713864"/>
                <a:gd name="connsiteX143" fmla="*/ 885986 w 1715332"/>
                <a:gd name="connsiteY143" fmla="*/ 1369820 h 1713864"/>
                <a:gd name="connsiteX144" fmla="*/ 693959 w 1715332"/>
                <a:gd name="connsiteY144" fmla="*/ 1369820 h 1713864"/>
                <a:gd name="connsiteX145" fmla="*/ 687111 w 1715332"/>
                <a:gd name="connsiteY145" fmla="*/ 1362973 h 1713864"/>
                <a:gd name="connsiteX146" fmla="*/ 687111 w 1715332"/>
                <a:gd name="connsiteY146" fmla="*/ 1308029 h 1713864"/>
                <a:gd name="connsiteX147" fmla="*/ 692622 w 1715332"/>
                <a:gd name="connsiteY147" fmla="*/ 1302485 h 1713864"/>
                <a:gd name="connsiteX148" fmla="*/ 824650 w 1715332"/>
                <a:gd name="connsiteY148" fmla="*/ 1302485 h 1713864"/>
                <a:gd name="connsiteX149" fmla="*/ 824650 w 1715332"/>
                <a:gd name="connsiteY149" fmla="*/ 1168304 h 1713864"/>
                <a:gd name="connsiteX150" fmla="*/ 826907 w 1715332"/>
                <a:gd name="connsiteY150" fmla="*/ 1166021 h 1713864"/>
                <a:gd name="connsiteX151" fmla="*/ 755327 w 1715332"/>
                <a:gd name="connsiteY151" fmla="*/ 1166021 h 1713864"/>
                <a:gd name="connsiteX152" fmla="*/ 754381 w 1715332"/>
                <a:gd name="connsiteY152" fmla="*/ 1165076 h 1713864"/>
                <a:gd name="connsiteX153" fmla="*/ 754381 w 1715332"/>
                <a:gd name="connsiteY153" fmla="*/ 1104881 h 1713864"/>
                <a:gd name="connsiteX154" fmla="*/ 756698 w 1715332"/>
                <a:gd name="connsiteY154" fmla="*/ 1102550 h 1713864"/>
                <a:gd name="connsiteX155" fmla="*/ 756500 w 1715332"/>
                <a:gd name="connsiteY155" fmla="*/ 1102599 h 1713864"/>
                <a:gd name="connsiteX156" fmla="*/ 756337 w 1715332"/>
                <a:gd name="connsiteY156" fmla="*/ 1101132 h 1713864"/>
                <a:gd name="connsiteX157" fmla="*/ 757969 w 1715332"/>
                <a:gd name="connsiteY157" fmla="*/ 1101273 h 1713864"/>
                <a:gd name="connsiteX158" fmla="*/ 759892 w 1715332"/>
                <a:gd name="connsiteY158" fmla="*/ 1099338 h 1713864"/>
                <a:gd name="connsiteX159" fmla="*/ 887496 w 1715332"/>
                <a:gd name="connsiteY159" fmla="*/ 1099338 h 1713864"/>
                <a:gd name="connsiteX160" fmla="*/ 5967 w 1715332"/>
                <a:gd name="connsiteY160" fmla="*/ 1027373 h 1713864"/>
                <a:gd name="connsiteX161" fmla="*/ 134735 w 1715332"/>
                <a:gd name="connsiteY161" fmla="*/ 1027373 h 1713864"/>
                <a:gd name="connsiteX162" fmla="*/ 140245 w 1715332"/>
                <a:gd name="connsiteY162" fmla="*/ 1032884 h 1713864"/>
                <a:gd name="connsiteX163" fmla="*/ 140245 w 1715332"/>
                <a:gd name="connsiteY163" fmla="*/ 1093372 h 1713864"/>
                <a:gd name="connsiteX164" fmla="*/ 134735 w 1715332"/>
                <a:gd name="connsiteY164" fmla="*/ 1098882 h 1713864"/>
                <a:gd name="connsiteX165" fmla="*/ 5967 w 1715332"/>
                <a:gd name="connsiteY165" fmla="*/ 1098882 h 1713864"/>
                <a:gd name="connsiteX166" fmla="*/ 456 w 1715332"/>
                <a:gd name="connsiteY166" fmla="*/ 1093372 h 1713864"/>
                <a:gd name="connsiteX167" fmla="*/ 456 w 1715332"/>
                <a:gd name="connsiteY167" fmla="*/ 1032884 h 1713864"/>
                <a:gd name="connsiteX168" fmla="*/ 5967 w 1715332"/>
                <a:gd name="connsiteY168" fmla="*/ 1027373 h 1713864"/>
                <a:gd name="connsiteX169" fmla="*/ 964538 w 1715332"/>
                <a:gd name="connsiteY169" fmla="*/ 1026590 h 1713864"/>
                <a:gd name="connsiteX170" fmla="*/ 1028221 w 1715332"/>
                <a:gd name="connsiteY170" fmla="*/ 1026590 h 1713864"/>
                <a:gd name="connsiteX171" fmla="*/ 1028351 w 1715332"/>
                <a:gd name="connsiteY171" fmla="*/ 1026721 h 1713864"/>
                <a:gd name="connsiteX172" fmla="*/ 1028351 w 1715332"/>
                <a:gd name="connsiteY172" fmla="*/ 1094839 h 1713864"/>
                <a:gd name="connsiteX173" fmla="*/ 1022840 w 1715332"/>
                <a:gd name="connsiteY173" fmla="*/ 1100350 h 1713864"/>
                <a:gd name="connsiteX174" fmla="*/ 965875 w 1715332"/>
                <a:gd name="connsiteY174" fmla="*/ 1100350 h 1713864"/>
                <a:gd name="connsiteX175" fmla="*/ 959027 w 1715332"/>
                <a:gd name="connsiteY175" fmla="*/ 1093502 h 1713864"/>
                <a:gd name="connsiteX176" fmla="*/ 959027 w 1715332"/>
                <a:gd name="connsiteY176" fmla="*/ 1032101 h 1713864"/>
                <a:gd name="connsiteX177" fmla="*/ 964538 w 1715332"/>
                <a:gd name="connsiteY177" fmla="*/ 1026590 h 1713864"/>
                <a:gd name="connsiteX178" fmla="*/ 1237530 w 1715332"/>
                <a:gd name="connsiteY178" fmla="*/ 1026558 h 1713864"/>
                <a:gd name="connsiteX179" fmla="*/ 1368255 w 1715332"/>
                <a:gd name="connsiteY179" fmla="*/ 1026558 h 1713864"/>
                <a:gd name="connsiteX180" fmla="*/ 1373863 w 1715332"/>
                <a:gd name="connsiteY180" fmla="*/ 1032167 h 1713864"/>
                <a:gd name="connsiteX181" fmla="*/ 1373863 w 1715332"/>
                <a:gd name="connsiteY181" fmla="*/ 1098230 h 1713864"/>
                <a:gd name="connsiteX182" fmla="*/ 1435362 w 1715332"/>
                <a:gd name="connsiteY182" fmla="*/ 1098230 h 1713864"/>
                <a:gd name="connsiteX183" fmla="*/ 1440970 w 1715332"/>
                <a:gd name="connsiteY183" fmla="*/ 1103838 h 1713864"/>
                <a:gd name="connsiteX184" fmla="*/ 1440970 w 1715332"/>
                <a:gd name="connsiteY184" fmla="*/ 1234139 h 1713864"/>
                <a:gd name="connsiteX185" fmla="*/ 1506251 w 1715332"/>
                <a:gd name="connsiteY185" fmla="*/ 1234139 h 1713864"/>
                <a:gd name="connsiteX186" fmla="*/ 1506251 w 1715332"/>
                <a:gd name="connsiteY186" fmla="*/ 1171923 h 1713864"/>
                <a:gd name="connsiteX187" fmla="*/ 1511762 w 1715332"/>
                <a:gd name="connsiteY187" fmla="*/ 1166412 h 1713864"/>
                <a:gd name="connsiteX188" fmla="*/ 1578803 w 1715332"/>
                <a:gd name="connsiteY188" fmla="*/ 1166412 h 1713864"/>
                <a:gd name="connsiteX189" fmla="*/ 1578803 w 1715332"/>
                <a:gd name="connsiteY189" fmla="*/ 1102143 h 1713864"/>
                <a:gd name="connsiteX190" fmla="*/ 1584314 w 1715332"/>
                <a:gd name="connsiteY190" fmla="*/ 1096599 h 1713864"/>
                <a:gd name="connsiteX191" fmla="*/ 1640171 w 1715332"/>
                <a:gd name="connsiteY191" fmla="*/ 1096599 h 1713864"/>
                <a:gd name="connsiteX192" fmla="*/ 1645779 w 1715332"/>
                <a:gd name="connsiteY192" fmla="*/ 1102208 h 1713864"/>
                <a:gd name="connsiteX193" fmla="*/ 1645779 w 1715332"/>
                <a:gd name="connsiteY193" fmla="*/ 1371255 h 1713864"/>
                <a:gd name="connsiteX194" fmla="*/ 1585651 w 1715332"/>
                <a:gd name="connsiteY194" fmla="*/ 1371255 h 1713864"/>
                <a:gd name="connsiteX195" fmla="*/ 1578803 w 1715332"/>
                <a:gd name="connsiteY195" fmla="*/ 1364407 h 1713864"/>
                <a:gd name="connsiteX196" fmla="*/ 1578803 w 1715332"/>
                <a:gd name="connsiteY196" fmla="*/ 1235639 h 1713864"/>
                <a:gd name="connsiteX197" fmla="*/ 1508631 w 1715332"/>
                <a:gd name="connsiteY197" fmla="*/ 1235639 h 1713864"/>
                <a:gd name="connsiteX198" fmla="*/ 1508632 w 1715332"/>
                <a:gd name="connsiteY198" fmla="*/ 1235639 h 1713864"/>
                <a:gd name="connsiteX199" fmla="*/ 1508632 w 1715332"/>
                <a:gd name="connsiteY199" fmla="*/ 1301963 h 1713864"/>
                <a:gd name="connsiteX200" fmla="*/ 1507229 w 1715332"/>
                <a:gd name="connsiteY200" fmla="*/ 1303365 h 1713864"/>
                <a:gd name="connsiteX201" fmla="*/ 1441003 w 1715332"/>
                <a:gd name="connsiteY201" fmla="*/ 1303365 h 1713864"/>
                <a:gd name="connsiteX202" fmla="*/ 1441003 w 1715332"/>
                <a:gd name="connsiteY202" fmla="*/ 1369787 h 1713864"/>
                <a:gd name="connsiteX203" fmla="*/ 1504425 w 1715332"/>
                <a:gd name="connsiteY203" fmla="*/ 1369787 h 1713864"/>
                <a:gd name="connsiteX204" fmla="*/ 1510033 w 1715332"/>
                <a:gd name="connsiteY204" fmla="*/ 1375396 h 1713864"/>
                <a:gd name="connsiteX205" fmla="*/ 1510033 w 1715332"/>
                <a:gd name="connsiteY205" fmla="*/ 1439014 h 1713864"/>
                <a:gd name="connsiteX206" fmla="*/ 1640171 w 1715332"/>
                <a:gd name="connsiteY206" fmla="*/ 1439209 h 1713864"/>
                <a:gd name="connsiteX207" fmla="*/ 1645780 w 1715332"/>
                <a:gd name="connsiteY207" fmla="*/ 1444818 h 1713864"/>
                <a:gd name="connsiteX208" fmla="*/ 1645780 w 1715332"/>
                <a:gd name="connsiteY208" fmla="*/ 1507294 h 1713864"/>
                <a:gd name="connsiteX209" fmla="*/ 1709724 w 1715332"/>
                <a:gd name="connsiteY209" fmla="*/ 1507294 h 1713864"/>
                <a:gd name="connsiteX210" fmla="*/ 1715332 w 1715332"/>
                <a:gd name="connsiteY210" fmla="*/ 1512935 h 1713864"/>
                <a:gd name="connsiteX211" fmla="*/ 1715332 w 1715332"/>
                <a:gd name="connsiteY211" fmla="*/ 1571042 h 1713864"/>
                <a:gd name="connsiteX212" fmla="*/ 1709821 w 1715332"/>
                <a:gd name="connsiteY212" fmla="*/ 1576553 h 1713864"/>
                <a:gd name="connsiteX213" fmla="*/ 1583108 w 1715332"/>
                <a:gd name="connsiteY213" fmla="*/ 1576553 h 1713864"/>
                <a:gd name="connsiteX214" fmla="*/ 1576260 w 1715332"/>
                <a:gd name="connsiteY214" fmla="*/ 1569705 h 1713864"/>
                <a:gd name="connsiteX215" fmla="*/ 1576260 w 1715332"/>
                <a:gd name="connsiteY215" fmla="*/ 1508468 h 1713864"/>
                <a:gd name="connsiteX216" fmla="*/ 1441035 w 1715332"/>
                <a:gd name="connsiteY216" fmla="*/ 1508468 h 1713864"/>
                <a:gd name="connsiteX217" fmla="*/ 1441035 w 1715332"/>
                <a:gd name="connsiteY217" fmla="*/ 1646236 h 1713864"/>
                <a:gd name="connsiteX218" fmla="*/ 1304376 w 1715332"/>
                <a:gd name="connsiteY218" fmla="*/ 1646236 h 1713864"/>
                <a:gd name="connsiteX219" fmla="*/ 1302811 w 1715332"/>
                <a:gd name="connsiteY219" fmla="*/ 1647801 h 1713864"/>
                <a:gd name="connsiteX220" fmla="*/ 1302811 w 1715332"/>
                <a:gd name="connsiteY220" fmla="*/ 1713864 h 1713864"/>
                <a:gd name="connsiteX221" fmla="*/ 1102339 w 1715332"/>
                <a:gd name="connsiteY221" fmla="*/ 1713864 h 1713864"/>
                <a:gd name="connsiteX222" fmla="*/ 1095491 w 1715332"/>
                <a:gd name="connsiteY222" fmla="*/ 1707017 h 1713864"/>
                <a:gd name="connsiteX223" fmla="*/ 1095491 w 1715332"/>
                <a:gd name="connsiteY223" fmla="*/ 1576912 h 1713864"/>
                <a:gd name="connsiteX224" fmla="*/ 1162891 w 1715332"/>
                <a:gd name="connsiteY224" fmla="*/ 1576912 h 1713864"/>
                <a:gd name="connsiteX225" fmla="*/ 1162891 w 1715332"/>
                <a:gd name="connsiteY225" fmla="*/ 1641377 h 1713864"/>
                <a:gd name="connsiteX226" fmla="*/ 1169739 w 1715332"/>
                <a:gd name="connsiteY226" fmla="*/ 1648225 h 1713864"/>
                <a:gd name="connsiteX227" fmla="*/ 1295246 w 1715332"/>
                <a:gd name="connsiteY227" fmla="*/ 1648225 h 1713864"/>
                <a:gd name="connsiteX228" fmla="*/ 1300757 w 1715332"/>
                <a:gd name="connsiteY228" fmla="*/ 1642714 h 1713864"/>
                <a:gd name="connsiteX229" fmla="*/ 1300757 w 1715332"/>
                <a:gd name="connsiteY229" fmla="*/ 1579684 h 1713864"/>
                <a:gd name="connsiteX230" fmla="*/ 1364896 w 1715332"/>
                <a:gd name="connsiteY230" fmla="*/ 1579684 h 1713864"/>
                <a:gd name="connsiteX231" fmla="*/ 1370407 w 1715332"/>
                <a:gd name="connsiteY231" fmla="*/ 1574173 h 1713864"/>
                <a:gd name="connsiteX232" fmla="*/ 1370407 w 1715332"/>
                <a:gd name="connsiteY232" fmla="*/ 1515935 h 1713864"/>
                <a:gd name="connsiteX233" fmla="*/ 1364799 w 1715332"/>
                <a:gd name="connsiteY233" fmla="*/ 1510327 h 1713864"/>
                <a:gd name="connsiteX234" fmla="*/ 1301050 w 1715332"/>
                <a:gd name="connsiteY234" fmla="*/ 1510327 h 1713864"/>
                <a:gd name="connsiteX235" fmla="*/ 1301050 w 1715332"/>
                <a:gd name="connsiteY235" fmla="*/ 1444590 h 1713864"/>
                <a:gd name="connsiteX236" fmla="*/ 1295442 w 1715332"/>
                <a:gd name="connsiteY236" fmla="*/ 1438981 h 1713864"/>
                <a:gd name="connsiteX237" fmla="*/ 1237204 w 1715332"/>
                <a:gd name="connsiteY237" fmla="*/ 1438981 h 1713864"/>
                <a:gd name="connsiteX238" fmla="*/ 1231693 w 1715332"/>
                <a:gd name="connsiteY238" fmla="*/ 1444492 h 1713864"/>
                <a:gd name="connsiteX239" fmla="*/ 1231693 w 1715332"/>
                <a:gd name="connsiteY239" fmla="*/ 1510294 h 1713864"/>
                <a:gd name="connsiteX240" fmla="*/ 1164587 w 1715332"/>
                <a:gd name="connsiteY240" fmla="*/ 1510294 h 1713864"/>
                <a:gd name="connsiteX241" fmla="*/ 1164587 w 1715332"/>
                <a:gd name="connsiteY241" fmla="*/ 1444557 h 1713864"/>
                <a:gd name="connsiteX242" fmla="*/ 1158978 w 1715332"/>
                <a:gd name="connsiteY242" fmla="*/ 1438949 h 1713864"/>
                <a:gd name="connsiteX243" fmla="*/ 1100741 w 1715332"/>
                <a:gd name="connsiteY243" fmla="*/ 1438949 h 1713864"/>
                <a:gd name="connsiteX244" fmla="*/ 1095230 w 1715332"/>
                <a:gd name="connsiteY244" fmla="*/ 1444459 h 1713864"/>
                <a:gd name="connsiteX245" fmla="*/ 1095230 w 1715332"/>
                <a:gd name="connsiteY245" fmla="*/ 1576684 h 1713864"/>
                <a:gd name="connsiteX246" fmla="*/ 1035264 w 1715332"/>
                <a:gd name="connsiteY246" fmla="*/ 1576684 h 1713864"/>
                <a:gd name="connsiteX247" fmla="*/ 1028417 w 1715332"/>
                <a:gd name="connsiteY247" fmla="*/ 1569836 h 1713864"/>
                <a:gd name="connsiteX248" fmla="*/ 1028417 w 1715332"/>
                <a:gd name="connsiteY248" fmla="*/ 1440807 h 1713864"/>
                <a:gd name="connsiteX249" fmla="*/ 962549 w 1715332"/>
                <a:gd name="connsiteY249" fmla="*/ 1440807 h 1713864"/>
                <a:gd name="connsiteX250" fmla="*/ 961701 w 1715332"/>
                <a:gd name="connsiteY250" fmla="*/ 1439959 h 1713864"/>
                <a:gd name="connsiteX251" fmla="*/ 961701 w 1715332"/>
                <a:gd name="connsiteY251" fmla="*/ 1503186 h 1713864"/>
                <a:gd name="connsiteX252" fmla="*/ 956190 w 1715332"/>
                <a:gd name="connsiteY252" fmla="*/ 1508696 h 1713864"/>
                <a:gd name="connsiteX253" fmla="*/ 898311 w 1715332"/>
                <a:gd name="connsiteY253" fmla="*/ 1508696 h 1713864"/>
                <a:gd name="connsiteX254" fmla="*/ 891464 w 1715332"/>
                <a:gd name="connsiteY254" fmla="*/ 1501849 h 1713864"/>
                <a:gd name="connsiteX255" fmla="*/ 891464 w 1715332"/>
                <a:gd name="connsiteY255" fmla="*/ 1376896 h 1713864"/>
                <a:gd name="connsiteX256" fmla="*/ 896975 w 1715332"/>
                <a:gd name="connsiteY256" fmla="*/ 1371385 h 1713864"/>
                <a:gd name="connsiteX257" fmla="*/ 961734 w 1715332"/>
                <a:gd name="connsiteY257" fmla="*/ 1371385 h 1713864"/>
                <a:gd name="connsiteX258" fmla="*/ 961734 w 1715332"/>
                <a:gd name="connsiteY258" fmla="*/ 1305550 h 1713864"/>
                <a:gd name="connsiteX259" fmla="*/ 964212 w 1715332"/>
                <a:gd name="connsiteY259" fmla="*/ 1303072 h 1713864"/>
                <a:gd name="connsiteX260" fmla="*/ 1095426 w 1715332"/>
                <a:gd name="connsiteY260" fmla="*/ 1303072 h 1713864"/>
                <a:gd name="connsiteX261" fmla="*/ 1095426 w 1715332"/>
                <a:gd name="connsiteY261" fmla="*/ 1234563 h 1713864"/>
                <a:gd name="connsiteX262" fmla="*/ 1035851 w 1715332"/>
                <a:gd name="connsiteY262" fmla="*/ 1234563 h 1713864"/>
                <a:gd name="connsiteX263" fmla="*/ 1029003 w 1715332"/>
                <a:gd name="connsiteY263" fmla="*/ 1227715 h 1713864"/>
                <a:gd name="connsiteX264" fmla="*/ 1029003 w 1715332"/>
                <a:gd name="connsiteY264" fmla="*/ 1170847 h 1713864"/>
                <a:gd name="connsiteX265" fmla="*/ 1034514 w 1715332"/>
                <a:gd name="connsiteY265" fmla="*/ 1165337 h 1713864"/>
                <a:gd name="connsiteX266" fmla="*/ 1095426 w 1715332"/>
                <a:gd name="connsiteY266" fmla="*/ 1165337 h 1713864"/>
                <a:gd name="connsiteX267" fmla="*/ 1095426 w 1715332"/>
                <a:gd name="connsiteY267" fmla="*/ 1103741 h 1713864"/>
                <a:gd name="connsiteX268" fmla="*/ 1100936 w 1715332"/>
                <a:gd name="connsiteY268" fmla="*/ 1098230 h 1713864"/>
                <a:gd name="connsiteX269" fmla="*/ 1232020 w 1715332"/>
                <a:gd name="connsiteY269" fmla="*/ 1098230 h 1713864"/>
                <a:gd name="connsiteX270" fmla="*/ 1232020 w 1715332"/>
                <a:gd name="connsiteY270" fmla="*/ 1032069 h 1713864"/>
                <a:gd name="connsiteX271" fmla="*/ 1237530 w 1715332"/>
                <a:gd name="connsiteY271" fmla="*/ 1026558 h 1713864"/>
                <a:gd name="connsiteX272" fmla="*/ 210613 w 1715332"/>
                <a:gd name="connsiteY272" fmla="*/ 960821 h 1713864"/>
                <a:gd name="connsiteX273" fmla="*/ 207124 w 1715332"/>
                <a:gd name="connsiteY273" fmla="*/ 964309 h 1713864"/>
                <a:gd name="connsiteX274" fmla="*/ 207124 w 1715332"/>
                <a:gd name="connsiteY274" fmla="*/ 1029199 h 1713864"/>
                <a:gd name="connsiteX275" fmla="*/ 272013 w 1715332"/>
                <a:gd name="connsiteY275" fmla="*/ 1029199 h 1713864"/>
                <a:gd name="connsiteX276" fmla="*/ 275503 w 1715332"/>
                <a:gd name="connsiteY276" fmla="*/ 1025710 h 1713864"/>
                <a:gd name="connsiteX277" fmla="*/ 275535 w 1715332"/>
                <a:gd name="connsiteY277" fmla="*/ 1025710 h 1713864"/>
                <a:gd name="connsiteX278" fmla="*/ 275535 w 1715332"/>
                <a:gd name="connsiteY278" fmla="*/ 964309 h 1713864"/>
                <a:gd name="connsiteX279" fmla="*/ 272046 w 1715332"/>
                <a:gd name="connsiteY279" fmla="*/ 960821 h 1713864"/>
                <a:gd name="connsiteX280" fmla="*/ 271868 w 1715332"/>
                <a:gd name="connsiteY280" fmla="*/ 960821 h 1713864"/>
                <a:gd name="connsiteX281" fmla="*/ 272863 w 1715332"/>
                <a:gd name="connsiteY281" fmla="*/ 963918 h 1713864"/>
                <a:gd name="connsiteX282" fmla="*/ 272863 w 1715332"/>
                <a:gd name="connsiteY282" fmla="*/ 1024993 h 1713864"/>
                <a:gd name="connsiteX283" fmla="*/ 271721 w 1715332"/>
                <a:gd name="connsiteY283" fmla="*/ 1028548 h 1713864"/>
                <a:gd name="connsiteX284" fmla="*/ 271721 w 1715332"/>
                <a:gd name="connsiteY284" fmla="*/ 960821 h 1713864"/>
                <a:gd name="connsiteX285" fmla="*/ 1444036 w 1715332"/>
                <a:gd name="connsiteY285" fmla="*/ 958799 h 1713864"/>
                <a:gd name="connsiteX286" fmla="*/ 1577271 w 1715332"/>
                <a:gd name="connsiteY286" fmla="*/ 958799 h 1713864"/>
                <a:gd name="connsiteX287" fmla="*/ 1578771 w 1715332"/>
                <a:gd name="connsiteY287" fmla="*/ 960299 h 1713864"/>
                <a:gd name="connsiteX288" fmla="*/ 1578771 w 1715332"/>
                <a:gd name="connsiteY288" fmla="*/ 1022515 h 1713864"/>
                <a:gd name="connsiteX289" fmla="*/ 1573260 w 1715332"/>
                <a:gd name="connsiteY289" fmla="*/ 1028026 h 1713864"/>
                <a:gd name="connsiteX290" fmla="*/ 1444851 w 1715332"/>
                <a:gd name="connsiteY290" fmla="*/ 1028026 h 1713864"/>
                <a:gd name="connsiteX291" fmla="*/ 1438525 w 1715332"/>
                <a:gd name="connsiteY291" fmla="*/ 1021700 h 1713864"/>
                <a:gd name="connsiteX292" fmla="*/ 1438525 w 1715332"/>
                <a:gd name="connsiteY292" fmla="*/ 964310 h 1713864"/>
                <a:gd name="connsiteX293" fmla="*/ 1444036 w 1715332"/>
                <a:gd name="connsiteY293" fmla="*/ 958799 h 1713864"/>
                <a:gd name="connsiteX294" fmla="*/ 897431 w 1715332"/>
                <a:gd name="connsiteY294" fmla="*/ 890127 h 1713864"/>
                <a:gd name="connsiteX295" fmla="*/ 955669 w 1715332"/>
                <a:gd name="connsiteY295" fmla="*/ 890127 h 1713864"/>
                <a:gd name="connsiteX296" fmla="*/ 961277 w 1715332"/>
                <a:gd name="connsiteY296" fmla="*/ 895736 h 1713864"/>
                <a:gd name="connsiteX297" fmla="*/ 961277 w 1715332"/>
                <a:gd name="connsiteY297" fmla="*/ 951300 h 1713864"/>
                <a:gd name="connsiteX298" fmla="*/ 955767 w 1715332"/>
                <a:gd name="connsiteY298" fmla="*/ 956810 h 1713864"/>
                <a:gd name="connsiteX299" fmla="*/ 898801 w 1715332"/>
                <a:gd name="connsiteY299" fmla="*/ 956810 h 1713864"/>
                <a:gd name="connsiteX300" fmla="*/ 891953 w 1715332"/>
                <a:gd name="connsiteY300" fmla="*/ 949963 h 1713864"/>
                <a:gd name="connsiteX301" fmla="*/ 891953 w 1715332"/>
                <a:gd name="connsiteY301" fmla="*/ 895670 h 1713864"/>
                <a:gd name="connsiteX302" fmla="*/ 897431 w 1715332"/>
                <a:gd name="connsiteY302" fmla="*/ 890127 h 1713864"/>
                <a:gd name="connsiteX303" fmla="*/ 1651291 w 1715332"/>
                <a:gd name="connsiteY303" fmla="*/ 822498 h 1713864"/>
                <a:gd name="connsiteX304" fmla="*/ 1709398 w 1715332"/>
                <a:gd name="connsiteY304" fmla="*/ 822498 h 1713864"/>
                <a:gd name="connsiteX305" fmla="*/ 1715006 w 1715332"/>
                <a:gd name="connsiteY305" fmla="*/ 828107 h 1713864"/>
                <a:gd name="connsiteX306" fmla="*/ 1715006 w 1715332"/>
                <a:gd name="connsiteY306" fmla="*/ 1021080 h 1713864"/>
                <a:gd name="connsiteX307" fmla="*/ 1709496 w 1715332"/>
                <a:gd name="connsiteY307" fmla="*/ 1026591 h 1713864"/>
                <a:gd name="connsiteX308" fmla="*/ 1645780 w 1715332"/>
                <a:gd name="connsiteY308" fmla="*/ 1026591 h 1713864"/>
                <a:gd name="connsiteX309" fmla="*/ 1645780 w 1715332"/>
                <a:gd name="connsiteY309" fmla="*/ 959843 h 1713864"/>
                <a:gd name="connsiteX310" fmla="*/ 1578966 w 1715332"/>
                <a:gd name="connsiteY310" fmla="*/ 959843 h 1713864"/>
                <a:gd name="connsiteX311" fmla="*/ 1578966 w 1715332"/>
                <a:gd name="connsiteY311" fmla="*/ 896127 h 1713864"/>
                <a:gd name="connsiteX312" fmla="*/ 1584444 w 1715332"/>
                <a:gd name="connsiteY312" fmla="*/ 890616 h 1713864"/>
                <a:gd name="connsiteX313" fmla="*/ 1645780 w 1715332"/>
                <a:gd name="connsiteY313" fmla="*/ 890616 h 1713864"/>
                <a:gd name="connsiteX314" fmla="*/ 1645780 w 1715332"/>
                <a:gd name="connsiteY314" fmla="*/ 828041 h 1713864"/>
                <a:gd name="connsiteX315" fmla="*/ 1651291 w 1715332"/>
                <a:gd name="connsiteY315" fmla="*/ 822498 h 1713864"/>
                <a:gd name="connsiteX316" fmla="*/ 758293 w 1715332"/>
                <a:gd name="connsiteY316" fmla="*/ 754804 h 1713864"/>
                <a:gd name="connsiteX317" fmla="*/ 820606 w 1715332"/>
                <a:gd name="connsiteY317" fmla="*/ 754804 h 1713864"/>
                <a:gd name="connsiteX318" fmla="*/ 824160 w 1715332"/>
                <a:gd name="connsiteY318" fmla="*/ 758358 h 1713864"/>
                <a:gd name="connsiteX319" fmla="*/ 824160 w 1715332"/>
                <a:gd name="connsiteY319" fmla="*/ 886605 h 1713864"/>
                <a:gd name="connsiteX320" fmla="*/ 820671 w 1715332"/>
                <a:gd name="connsiteY320" fmla="*/ 890094 h 1713864"/>
                <a:gd name="connsiteX321" fmla="*/ 756434 w 1715332"/>
                <a:gd name="connsiteY321" fmla="*/ 890094 h 1713864"/>
                <a:gd name="connsiteX322" fmla="*/ 756434 w 1715332"/>
                <a:gd name="connsiteY322" fmla="*/ 960690 h 1713864"/>
                <a:gd name="connsiteX323" fmla="*/ 756336 w 1715332"/>
                <a:gd name="connsiteY323" fmla="*/ 960788 h 1713864"/>
                <a:gd name="connsiteX324" fmla="*/ 817575 w 1715332"/>
                <a:gd name="connsiteY324" fmla="*/ 960788 h 1713864"/>
                <a:gd name="connsiteX325" fmla="*/ 821064 w 1715332"/>
                <a:gd name="connsiteY325" fmla="*/ 964277 h 1713864"/>
                <a:gd name="connsiteX326" fmla="*/ 821064 w 1715332"/>
                <a:gd name="connsiteY326" fmla="*/ 1025091 h 1713864"/>
                <a:gd name="connsiteX327" fmla="*/ 817510 w 1715332"/>
                <a:gd name="connsiteY327" fmla="*/ 1028645 h 1713864"/>
                <a:gd name="connsiteX328" fmla="*/ 620526 w 1715332"/>
                <a:gd name="connsiteY328" fmla="*/ 1028645 h 1713864"/>
                <a:gd name="connsiteX329" fmla="*/ 617037 w 1715332"/>
                <a:gd name="connsiteY329" fmla="*/ 1025156 h 1713864"/>
                <a:gd name="connsiteX330" fmla="*/ 617037 w 1715332"/>
                <a:gd name="connsiteY330" fmla="*/ 960788 h 1713864"/>
                <a:gd name="connsiteX331" fmla="*/ 687078 w 1715332"/>
                <a:gd name="connsiteY331" fmla="*/ 960788 h 1713864"/>
                <a:gd name="connsiteX332" fmla="*/ 687078 w 1715332"/>
                <a:gd name="connsiteY332" fmla="*/ 889768 h 1713864"/>
                <a:gd name="connsiteX333" fmla="*/ 690567 w 1715332"/>
                <a:gd name="connsiteY333" fmla="*/ 886279 h 1713864"/>
                <a:gd name="connsiteX334" fmla="*/ 752880 w 1715332"/>
                <a:gd name="connsiteY334" fmla="*/ 886279 h 1713864"/>
                <a:gd name="connsiteX335" fmla="*/ 754804 w 1715332"/>
                <a:gd name="connsiteY335" fmla="*/ 888204 h 1713864"/>
                <a:gd name="connsiteX336" fmla="*/ 754804 w 1715332"/>
                <a:gd name="connsiteY336" fmla="*/ 758293 h 1713864"/>
                <a:gd name="connsiteX337" fmla="*/ 758293 w 1715332"/>
                <a:gd name="connsiteY337" fmla="*/ 754804 h 1713864"/>
                <a:gd name="connsiteX338" fmla="*/ 343196 w 1715332"/>
                <a:gd name="connsiteY338" fmla="*/ 752522 h 1713864"/>
                <a:gd name="connsiteX339" fmla="*/ 343196 w 1715332"/>
                <a:gd name="connsiteY339" fmla="*/ 820216 h 1713864"/>
                <a:gd name="connsiteX340" fmla="*/ 346652 w 1715332"/>
                <a:gd name="connsiteY340" fmla="*/ 823672 h 1713864"/>
                <a:gd name="connsiteX341" fmla="*/ 477931 w 1715332"/>
                <a:gd name="connsiteY341" fmla="*/ 823672 h 1713864"/>
                <a:gd name="connsiteX342" fmla="*/ 477931 w 1715332"/>
                <a:gd name="connsiteY342" fmla="*/ 890159 h 1713864"/>
                <a:gd name="connsiteX343" fmla="*/ 413042 w 1715332"/>
                <a:gd name="connsiteY343" fmla="*/ 890159 h 1713864"/>
                <a:gd name="connsiteX344" fmla="*/ 409553 w 1715332"/>
                <a:gd name="connsiteY344" fmla="*/ 893648 h 1713864"/>
                <a:gd name="connsiteX345" fmla="*/ 409553 w 1715332"/>
                <a:gd name="connsiteY345" fmla="*/ 954984 h 1713864"/>
                <a:gd name="connsiteX346" fmla="*/ 413107 w 1715332"/>
                <a:gd name="connsiteY346" fmla="*/ 958538 h 1713864"/>
                <a:gd name="connsiteX347" fmla="*/ 474442 w 1715332"/>
                <a:gd name="connsiteY347" fmla="*/ 958538 h 1713864"/>
                <a:gd name="connsiteX348" fmla="*/ 477931 w 1715332"/>
                <a:gd name="connsiteY348" fmla="*/ 955049 h 1713864"/>
                <a:gd name="connsiteX349" fmla="*/ 477931 w 1715332"/>
                <a:gd name="connsiteY349" fmla="*/ 890616 h 1713864"/>
                <a:gd name="connsiteX350" fmla="*/ 543799 w 1715332"/>
                <a:gd name="connsiteY350" fmla="*/ 890616 h 1713864"/>
                <a:gd name="connsiteX351" fmla="*/ 547288 w 1715332"/>
                <a:gd name="connsiteY351" fmla="*/ 887127 h 1713864"/>
                <a:gd name="connsiteX352" fmla="*/ 547288 w 1715332"/>
                <a:gd name="connsiteY352" fmla="*/ 816270 h 1713864"/>
                <a:gd name="connsiteX353" fmla="*/ 547223 w 1715332"/>
                <a:gd name="connsiteY353" fmla="*/ 815944 h 1713864"/>
                <a:gd name="connsiteX354" fmla="*/ 547223 w 1715332"/>
                <a:gd name="connsiteY354" fmla="*/ 756011 h 1713864"/>
                <a:gd name="connsiteX355" fmla="*/ 543734 w 1715332"/>
                <a:gd name="connsiteY355" fmla="*/ 752522 h 1713864"/>
                <a:gd name="connsiteX356" fmla="*/ 141191 w 1715332"/>
                <a:gd name="connsiteY356" fmla="*/ 752359 h 1713864"/>
                <a:gd name="connsiteX357" fmla="*/ 205461 w 1715332"/>
                <a:gd name="connsiteY357" fmla="*/ 752359 h 1713864"/>
                <a:gd name="connsiteX358" fmla="*/ 208950 w 1715332"/>
                <a:gd name="connsiteY358" fmla="*/ 755848 h 1713864"/>
                <a:gd name="connsiteX359" fmla="*/ 208950 w 1715332"/>
                <a:gd name="connsiteY359" fmla="*/ 820118 h 1713864"/>
                <a:gd name="connsiteX360" fmla="*/ 205494 w 1715332"/>
                <a:gd name="connsiteY360" fmla="*/ 823607 h 1713864"/>
                <a:gd name="connsiteX361" fmla="*/ 141191 w 1715332"/>
                <a:gd name="connsiteY361" fmla="*/ 823607 h 1713864"/>
                <a:gd name="connsiteX362" fmla="*/ 137702 w 1715332"/>
                <a:gd name="connsiteY362" fmla="*/ 820118 h 1713864"/>
                <a:gd name="connsiteX363" fmla="*/ 137702 w 1715332"/>
                <a:gd name="connsiteY363" fmla="*/ 755848 h 1713864"/>
                <a:gd name="connsiteX364" fmla="*/ 141191 w 1715332"/>
                <a:gd name="connsiteY364" fmla="*/ 752359 h 1713864"/>
                <a:gd name="connsiteX365" fmla="*/ 1101230 w 1715332"/>
                <a:gd name="connsiteY365" fmla="*/ 687535 h 1713864"/>
                <a:gd name="connsiteX366" fmla="*/ 1095720 w 1715332"/>
                <a:gd name="connsiteY366" fmla="*/ 693046 h 1713864"/>
                <a:gd name="connsiteX367" fmla="*/ 1095720 w 1715332"/>
                <a:gd name="connsiteY367" fmla="*/ 754088 h 1713864"/>
                <a:gd name="connsiteX368" fmla="*/ 1096274 w 1715332"/>
                <a:gd name="connsiteY368" fmla="*/ 754642 h 1713864"/>
                <a:gd name="connsiteX369" fmla="*/ 1034547 w 1715332"/>
                <a:gd name="connsiteY369" fmla="*/ 754642 h 1713864"/>
                <a:gd name="connsiteX370" fmla="*/ 1029036 w 1715332"/>
                <a:gd name="connsiteY370" fmla="*/ 760152 h 1713864"/>
                <a:gd name="connsiteX371" fmla="*/ 1029036 w 1715332"/>
                <a:gd name="connsiteY371" fmla="*/ 820868 h 1713864"/>
                <a:gd name="connsiteX372" fmla="*/ 1029461 w 1715332"/>
                <a:gd name="connsiteY372" fmla="*/ 821292 h 1713864"/>
                <a:gd name="connsiteX373" fmla="*/ 1161489 w 1715332"/>
                <a:gd name="connsiteY373" fmla="*/ 821292 h 1713864"/>
                <a:gd name="connsiteX374" fmla="*/ 1167000 w 1715332"/>
                <a:gd name="connsiteY374" fmla="*/ 815781 h 1713864"/>
                <a:gd name="connsiteX375" fmla="*/ 1167000 w 1715332"/>
                <a:gd name="connsiteY375" fmla="*/ 755033 h 1713864"/>
                <a:gd name="connsiteX376" fmla="*/ 1166609 w 1715332"/>
                <a:gd name="connsiteY376" fmla="*/ 754642 h 1713864"/>
                <a:gd name="connsiteX377" fmla="*/ 1230552 w 1715332"/>
                <a:gd name="connsiteY377" fmla="*/ 754642 h 1713864"/>
                <a:gd name="connsiteX378" fmla="*/ 1236063 w 1715332"/>
                <a:gd name="connsiteY378" fmla="*/ 749131 h 1713864"/>
                <a:gd name="connsiteX379" fmla="*/ 1236063 w 1715332"/>
                <a:gd name="connsiteY379" fmla="*/ 693144 h 1713864"/>
                <a:gd name="connsiteX380" fmla="*/ 1230455 w 1715332"/>
                <a:gd name="connsiteY380" fmla="*/ 687535 h 1713864"/>
                <a:gd name="connsiteX381" fmla="*/ 1445829 w 1715332"/>
                <a:gd name="connsiteY381" fmla="*/ 619026 h 1713864"/>
                <a:gd name="connsiteX382" fmla="*/ 1509544 w 1715332"/>
                <a:gd name="connsiteY382" fmla="*/ 619026 h 1713864"/>
                <a:gd name="connsiteX383" fmla="*/ 1509544 w 1715332"/>
                <a:gd name="connsiteY383" fmla="*/ 686589 h 1713864"/>
                <a:gd name="connsiteX384" fmla="*/ 1578868 w 1715332"/>
                <a:gd name="connsiteY384" fmla="*/ 686589 h 1713864"/>
                <a:gd name="connsiteX385" fmla="*/ 1578868 w 1715332"/>
                <a:gd name="connsiteY385" fmla="*/ 753990 h 1713864"/>
                <a:gd name="connsiteX386" fmla="*/ 1509544 w 1715332"/>
                <a:gd name="connsiteY386" fmla="*/ 753990 h 1713864"/>
                <a:gd name="connsiteX387" fmla="*/ 1509544 w 1715332"/>
                <a:gd name="connsiteY387" fmla="*/ 815782 h 1713864"/>
                <a:gd name="connsiteX388" fmla="*/ 1504034 w 1715332"/>
                <a:gd name="connsiteY388" fmla="*/ 821325 h 1713864"/>
                <a:gd name="connsiteX389" fmla="*/ 1445927 w 1715332"/>
                <a:gd name="connsiteY389" fmla="*/ 821325 h 1713864"/>
                <a:gd name="connsiteX390" fmla="*/ 1440318 w 1715332"/>
                <a:gd name="connsiteY390" fmla="*/ 815717 h 1713864"/>
                <a:gd name="connsiteX391" fmla="*/ 1440318 w 1715332"/>
                <a:gd name="connsiteY391" fmla="*/ 624537 h 1713864"/>
                <a:gd name="connsiteX392" fmla="*/ 1445829 w 1715332"/>
                <a:gd name="connsiteY392" fmla="*/ 619026 h 1713864"/>
                <a:gd name="connsiteX393" fmla="*/ 412292 w 1715332"/>
                <a:gd name="connsiteY393" fmla="*/ 617526 h 1713864"/>
                <a:gd name="connsiteX394" fmla="*/ 412292 w 1715332"/>
                <a:gd name="connsiteY394" fmla="*/ 683850 h 1713864"/>
                <a:gd name="connsiteX395" fmla="*/ 415781 w 1715332"/>
                <a:gd name="connsiteY395" fmla="*/ 687339 h 1713864"/>
                <a:gd name="connsiteX396" fmla="*/ 478551 w 1715332"/>
                <a:gd name="connsiteY396" fmla="*/ 687339 h 1713864"/>
                <a:gd name="connsiteX397" fmla="*/ 482105 w 1715332"/>
                <a:gd name="connsiteY397" fmla="*/ 683785 h 1713864"/>
                <a:gd name="connsiteX398" fmla="*/ 482105 w 1715332"/>
                <a:gd name="connsiteY398" fmla="*/ 621015 h 1713864"/>
                <a:gd name="connsiteX399" fmla="*/ 478616 w 1715332"/>
                <a:gd name="connsiteY399" fmla="*/ 617526 h 1713864"/>
                <a:gd name="connsiteX400" fmla="*/ 1515153 w 1715332"/>
                <a:gd name="connsiteY400" fmla="*/ 549702 h 1713864"/>
                <a:gd name="connsiteX401" fmla="*/ 1572217 w 1715332"/>
                <a:gd name="connsiteY401" fmla="*/ 549702 h 1713864"/>
                <a:gd name="connsiteX402" fmla="*/ 1577727 w 1715332"/>
                <a:gd name="connsiteY402" fmla="*/ 555213 h 1713864"/>
                <a:gd name="connsiteX403" fmla="*/ 1577727 w 1715332"/>
                <a:gd name="connsiteY403" fmla="*/ 617950 h 1713864"/>
                <a:gd name="connsiteX404" fmla="*/ 1509544 w 1715332"/>
                <a:gd name="connsiteY404" fmla="*/ 617950 h 1713864"/>
                <a:gd name="connsiteX405" fmla="*/ 1509544 w 1715332"/>
                <a:gd name="connsiteY405" fmla="*/ 555311 h 1713864"/>
                <a:gd name="connsiteX406" fmla="*/ 1515153 w 1715332"/>
                <a:gd name="connsiteY406" fmla="*/ 549702 h 1713864"/>
                <a:gd name="connsiteX407" fmla="*/ 5576 w 1715332"/>
                <a:gd name="connsiteY407" fmla="*/ 549702 h 1713864"/>
                <a:gd name="connsiteX408" fmla="*/ 66813 w 1715332"/>
                <a:gd name="connsiteY408" fmla="*/ 549702 h 1713864"/>
                <a:gd name="connsiteX409" fmla="*/ 70302 w 1715332"/>
                <a:gd name="connsiteY409" fmla="*/ 553191 h 1713864"/>
                <a:gd name="connsiteX410" fmla="*/ 70302 w 1715332"/>
                <a:gd name="connsiteY410" fmla="*/ 614428 h 1713864"/>
                <a:gd name="connsiteX411" fmla="*/ 66813 w 1715332"/>
                <a:gd name="connsiteY411" fmla="*/ 617918 h 1713864"/>
                <a:gd name="connsiteX412" fmla="*/ 5576 w 1715332"/>
                <a:gd name="connsiteY412" fmla="*/ 617918 h 1713864"/>
                <a:gd name="connsiteX413" fmla="*/ 2087 w 1715332"/>
                <a:gd name="connsiteY413" fmla="*/ 614428 h 1713864"/>
                <a:gd name="connsiteX414" fmla="*/ 2087 w 1715332"/>
                <a:gd name="connsiteY414" fmla="*/ 553191 h 1713864"/>
                <a:gd name="connsiteX415" fmla="*/ 5576 w 1715332"/>
                <a:gd name="connsiteY415" fmla="*/ 549702 h 1713864"/>
                <a:gd name="connsiteX416" fmla="*/ 829966 w 1715332"/>
                <a:gd name="connsiteY416" fmla="*/ 549636 h 1713864"/>
                <a:gd name="connsiteX417" fmla="*/ 888496 w 1715332"/>
                <a:gd name="connsiteY417" fmla="*/ 549636 h 1713864"/>
                <a:gd name="connsiteX418" fmla="*/ 894105 w 1715332"/>
                <a:gd name="connsiteY418" fmla="*/ 555245 h 1713864"/>
                <a:gd name="connsiteX419" fmla="*/ 894105 w 1715332"/>
                <a:gd name="connsiteY419" fmla="*/ 613776 h 1713864"/>
                <a:gd name="connsiteX420" fmla="*/ 888594 w 1715332"/>
                <a:gd name="connsiteY420" fmla="*/ 619286 h 1713864"/>
                <a:gd name="connsiteX421" fmla="*/ 824455 w 1715332"/>
                <a:gd name="connsiteY421" fmla="*/ 619286 h 1713864"/>
                <a:gd name="connsiteX422" fmla="*/ 824455 w 1715332"/>
                <a:gd name="connsiteY422" fmla="*/ 555147 h 1713864"/>
                <a:gd name="connsiteX423" fmla="*/ 829966 w 1715332"/>
                <a:gd name="connsiteY423" fmla="*/ 549636 h 1713864"/>
                <a:gd name="connsiteX424" fmla="*/ 1651291 w 1715332"/>
                <a:gd name="connsiteY424" fmla="*/ 549343 h 1713864"/>
                <a:gd name="connsiteX425" fmla="*/ 1709398 w 1715332"/>
                <a:gd name="connsiteY425" fmla="*/ 549343 h 1713864"/>
                <a:gd name="connsiteX426" fmla="*/ 1715006 w 1715332"/>
                <a:gd name="connsiteY426" fmla="*/ 554952 h 1713864"/>
                <a:gd name="connsiteX427" fmla="*/ 1715006 w 1715332"/>
                <a:gd name="connsiteY427" fmla="*/ 747925 h 1713864"/>
                <a:gd name="connsiteX428" fmla="*/ 1709496 w 1715332"/>
                <a:gd name="connsiteY428" fmla="*/ 753436 h 1713864"/>
                <a:gd name="connsiteX429" fmla="*/ 1645780 w 1715332"/>
                <a:gd name="connsiteY429" fmla="*/ 753436 h 1713864"/>
                <a:gd name="connsiteX430" fmla="*/ 1645780 w 1715332"/>
                <a:gd name="connsiteY430" fmla="*/ 686623 h 1713864"/>
                <a:gd name="connsiteX431" fmla="*/ 1578934 w 1715332"/>
                <a:gd name="connsiteY431" fmla="*/ 686623 h 1713864"/>
                <a:gd name="connsiteX432" fmla="*/ 1578934 w 1715332"/>
                <a:gd name="connsiteY432" fmla="*/ 618439 h 1713864"/>
                <a:gd name="connsiteX433" fmla="*/ 1645780 w 1715332"/>
                <a:gd name="connsiteY433" fmla="*/ 618439 h 1713864"/>
                <a:gd name="connsiteX434" fmla="*/ 1645780 w 1715332"/>
                <a:gd name="connsiteY434" fmla="*/ 554886 h 1713864"/>
                <a:gd name="connsiteX435" fmla="*/ 1651291 w 1715332"/>
                <a:gd name="connsiteY435" fmla="*/ 549343 h 1713864"/>
                <a:gd name="connsiteX436" fmla="*/ 417803 w 1715332"/>
                <a:gd name="connsiteY436" fmla="*/ 548071 h 1713864"/>
                <a:gd name="connsiteX437" fmla="*/ 545495 w 1715332"/>
                <a:gd name="connsiteY437" fmla="*/ 548071 h 1713864"/>
                <a:gd name="connsiteX438" fmla="*/ 551005 w 1715332"/>
                <a:gd name="connsiteY438" fmla="*/ 553582 h 1713864"/>
                <a:gd name="connsiteX439" fmla="*/ 551005 w 1715332"/>
                <a:gd name="connsiteY439" fmla="*/ 685089 h 1713864"/>
                <a:gd name="connsiteX440" fmla="*/ 613514 w 1715332"/>
                <a:gd name="connsiteY440" fmla="*/ 685089 h 1713864"/>
                <a:gd name="connsiteX441" fmla="*/ 619025 w 1715332"/>
                <a:gd name="connsiteY441" fmla="*/ 690600 h 1713864"/>
                <a:gd name="connsiteX442" fmla="*/ 619025 w 1715332"/>
                <a:gd name="connsiteY442" fmla="*/ 960266 h 1713864"/>
                <a:gd name="connsiteX443" fmla="*/ 549310 w 1715332"/>
                <a:gd name="connsiteY443" fmla="*/ 960266 h 1713864"/>
                <a:gd name="connsiteX444" fmla="*/ 549310 w 1715332"/>
                <a:gd name="connsiteY444" fmla="*/ 1027699 h 1713864"/>
                <a:gd name="connsiteX445" fmla="*/ 413107 w 1715332"/>
                <a:gd name="connsiteY445" fmla="*/ 1027699 h 1713864"/>
                <a:gd name="connsiteX446" fmla="*/ 409553 w 1715332"/>
                <a:gd name="connsiteY446" fmla="*/ 1031253 h 1713864"/>
                <a:gd name="connsiteX447" fmla="*/ 409553 w 1715332"/>
                <a:gd name="connsiteY447" fmla="*/ 1095393 h 1713864"/>
                <a:gd name="connsiteX448" fmla="*/ 413042 w 1715332"/>
                <a:gd name="connsiteY448" fmla="*/ 1098882 h 1713864"/>
                <a:gd name="connsiteX449" fmla="*/ 549636 w 1715332"/>
                <a:gd name="connsiteY449" fmla="*/ 1098882 h 1713864"/>
                <a:gd name="connsiteX450" fmla="*/ 549636 w 1715332"/>
                <a:gd name="connsiteY450" fmla="*/ 1028644 h 1713864"/>
                <a:gd name="connsiteX451" fmla="*/ 619025 w 1715332"/>
                <a:gd name="connsiteY451" fmla="*/ 1028644 h 1713864"/>
                <a:gd name="connsiteX452" fmla="*/ 619025 w 1715332"/>
                <a:gd name="connsiteY452" fmla="*/ 1094838 h 1713864"/>
                <a:gd name="connsiteX453" fmla="*/ 613514 w 1715332"/>
                <a:gd name="connsiteY453" fmla="*/ 1100349 h 1713864"/>
                <a:gd name="connsiteX454" fmla="*/ 549603 w 1715332"/>
                <a:gd name="connsiteY454" fmla="*/ 1100349 h 1713864"/>
                <a:gd name="connsiteX455" fmla="*/ 549603 w 1715332"/>
                <a:gd name="connsiteY455" fmla="*/ 1160641 h 1713864"/>
                <a:gd name="connsiteX456" fmla="*/ 544093 w 1715332"/>
                <a:gd name="connsiteY456" fmla="*/ 1166152 h 1713864"/>
                <a:gd name="connsiteX457" fmla="*/ 212635 w 1715332"/>
                <a:gd name="connsiteY457" fmla="*/ 1166152 h 1713864"/>
                <a:gd name="connsiteX458" fmla="*/ 207124 w 1715332"/>
                <a:gd name="connsiteY458" fmla="*/ 1160641 h 1713864"/>
                <a:gd name="connsiteX459" fmla="*/ 207124 w 1715332"/>
                <a:gd name="connsiteY459" fmla="*/ 1032558 h 1713864"/>
                <a:gd name="connsiteX460" fmla="*/ 143702 w 1715332"/>
                <a:gd name="connsiteY460" fmla="*/ 1032558 h 1713864"/>
                <a:gd name="connsiteX461" fmla="*/ 138191 w 1715332"/>
                <a:gd name="connsiteY461" fmla="*/ 1027047 h 1713864"/>
                <a:gd name="connsiteX462" fmla="*/ 138191 w 1715332"/>
                <a:gd name="connsiteY462" fmla="*/ 960788 h 1713864"/>
                <a:gd name="connsiteX463" fmla="*/ 5967 w 1715332"/>
                <a:gd name="connsiteY463" fmla="*/ 960788 h 1713864"/>
                <a:gd name="connsiteX464" fmla="*/ 456 w 1715332"/>
                <a:gd name="connsiteY464" fmla="*/ 955277 h 1713864"/>
                <a:gd name="connsiteX465" fmla="*/ 456 w 1715332"/>
                <a:gd name="connsiteY465" fmla="*/ 894790 h 1713864"/>
                <a:gd name="connsiteX466" fmla="*/ 5967 w 1715332"/>
                <a:gd name="connsiteY466" fmla="*/ 889279 h 1713864"/>
                <a:gd name="connsiteX467" fmla="*/ 207124 w 1715332"/>
                <a:gd name="connsiteY467" fmla="*/ 889279 h 1713864"/>
                <a:gd name="connsiteX468" fmla="*/ 207124 w 1715332"/>
                <a:gd name="connsiteY468" fmla="*/ 829183 h 1713864"/>
                <a:gd name="connsiteX469" fmla="*/ 212635 w 1715332"/>
                <a:gd name="connsiteY469" fmla="*/ 823672 h 1713864"/>
                <a:gd name="connsiteX470" fmla="*/ 273350 w 1715332"/>
                <a:gd name="connsiteY470" fmla="*/ 823672 h 1713864"/>
                <a:gd name="connsiteX471" fmla="*/ 273350 w 1715332"/>
                <a:gd name="connsiteY471" fmla="*/ 758000 h 1713864"/>
                <a:gd name="connsiteX472" fmla="*/ 278861 w 1715332"/>
                <a:gd name="connsiteY472" fmla="*/ 752489 h 1713864"/>
                <a:gd name="connsiteX473" fmla="*/ 343196 w 1715332"/>
                <a:gd name="connsiteY473" fmla="*/ 752489 h 1713864"/>
                <a:gd name="connsiteX474" fmla="*/ 343196 w 1715332"/>
                <a:gd name="connsiteY474" fmla="*/ 690600 h 1713864"/>
                <a:gd name="connsiteX475" fmla="*/ 343783 w 1715332"/>
                <a:gd name="connsiteY475" fmla="*/ 688187 h 1713864"/>
                <a:gd name="connsiteX476" fmla="*/ 278861 w 1715332"/>
                <a:gd name="connsiteY476" fmla="*/ 688187 h 1713864"/>
                <a:gd name="connsiteX477" fmla="*/ 273350 w 1715332"/>
                <a:gd name="connsiteY477" fmla="*/ 682676 h 1713864"/>
                <a:gd name="connsiteX478" fmla="*/ 273350 w 1715332"/>
                <a:gd name="connsiteY478" fmla="*/ 622189 h 1713864"/>
                <a:gd name="connsiteX479" fmla="*/ 278861 w 1715332"/>
                <a:gd name="connsiteY479" fmla="*/ 616678 h 1713864"/>
                <a:gd name="connsiteX480" fmla="*/ 412292 w 1715332"/>
                <a:gd name="connsiteY480" fmla="*/ 616678 h 1713864"/>
                <a:gd name="connsiteX481" fmla="*/ 412292 w 1715332"/>
                <a:gd name="connsiteY481" fmla="*/ 553582 h 1713864"/>
                <a:gd name="connsiteX482" fmla="*/ 417803 w 1715332"/>
                <a:gd name="connsiteY482" fmla="*/ 548071 h 1713864"/>
                <a:gd name="connsiteX483" fmla="*/ 142985 w 1715332"/>
                <a:gd name="connsiteY483" fmla="*/ 547288 h 1713864"/>
                <a:gd name="connsiteX484" fmla="*/ 203472 w 1715332"/>
                <a:gd name="connsiteY484" fmla="*/ 547288 h 1713864"/>
                <a:gd name="connsiteX485" fmla="*/ 208983 w 1715332"/>
                <a:gd name="connsiteY485" fmla="*/ 552799 h 1713864"/>
                <a:gd name="connsiteX486" fmla="*/ 208983 w 1715332"/>
                <a:gd name="connsiteY486" fmla="*/ 681567 h 1713864"/>
                <a:gd name="connsiteX487" fmla="*/ 203472 w 1715332"/>
                <a:gd name="connsiteY487" fmla="*/ 687078 h 1713864"/>
                <a:gd name="connsiteX488" fmla="*/ 142985 w 1715332"/>
                <a:gd name="connsiteY488" fmla="*/ 687078 h 1713864"/>
                <a:gd name="connsiteX489" fmla="*/ 137474 w 1715332"/>
                <a:gd name="connsiteY489" fmla="*/ 681567 h 1713864"/>
                <a:gd name="connsiteX490" fmla="*/ 137474 w 1715332"/>
                <a:gd name="connsiteY490" fmla="*/ 552799 h 1713864"/>
                <a:gd name="connsiteX491" fmla="*/ 142985 w 1715332"/>
                <a:gd name="connsiteY491" fmla="*/ 547288 h 1713864"/>
                <a:gd name="connsiteX492" fmla="*/ 691383 w 1715332"/>
                <a:gd name="connsiteY492" fmla="*/ 413010 h 1713864"/>
                <a:gd name="connsiteX493" fmla="*/ 749196 w 1715332"/>
                <a:gd name="connsiteY493" fmla="*/ 413010 h 1713864"/>
                <a:gd name="connsiteX494" fmla="*/ 754805 w 1715332"/>
                <a:gd name="connsiteY494" fmla="*/ 418618 h 1713864"/>
                <a:gd name="connsiteX495" fmla="*/ 754805 w 1715332"/>
                <a:gd name="connsiteY495" fmla="*/ 617526 h 1713864"/>
                <a:gd name="connsiteX496" fmla="*/ 824454 w 1715332"/>
                <a:gd name="connsiteY496" fmla="*/ 617526 h 1713864"/>
                <a:gd name="connsiteX497" fmla="*/ 824454 w 1715332"/>
                <a:gd name="connsiteY497" fmla="*/ 681666 h 1713864"/>
                <a:gd name="connsiteX498" fmla="*/ 818943 w 1715332"/>
                <a:gd name="connsiteY498" fmla="*/ 687176 h 1713864"/>
                <a:gd name="connsiteX499" fmla="*/ 761652 w 1715332"/>
                <a:gd name="connsiteY499" fmla="*/ 687176 h 1713864"/>
                <a:gd name="connsiteX500" fmla="*/ 754804 w 1715332"/>
                <a:gd name="connsiteY500" fmla="*/ 680328 h 1713864"/>
                <a:gd name="connsiteX501" fmla="*/ 754804 w 1715332"/>
                <a:gd name="connsiteY501" fmla="*/ 617592 h 1713864"/>
                <a:gd name="connsiteX502" fmla="*/ 754349 w 1715332"/>
                <a:gd name="connsiteY502" fmla="*/ 618048 h 1713864"/>
                <a:gd name="connsiteX503" fmla="*/ 692720 w 1715332"/>
                <a:gd name="connsiteY503" fmla="*/ 618048 h 1713864"/>
                <a:gd name="connsiteX504" fmla="*/ 685872 w 1715332"/>
                <a:gd name="connsiteY504" fmla="*/ 611200 h 1713864"/>
                <a:gd name="connsiteX505" fmla="*/ 685872 w 1715332"/>
                <a:gd name="connsiteY505" fmla="*/ 418553 h 1713864"/>
                <a:gd name="connsiteX506" fmla="*/ 691383 w 1715332"/>
                <a:gd name="connsiteY506" fmla="*/ 413010 h 1713864"/>
                <a:gd name="connsiteX507" fmla="*/ 1103186 w 1715332"/>
                <a:gd name="connsiteY507" fmla="*/ 408543 h 1713864"/>
                <a:gd name="connsiteX508" fmla="*/ 1160152 w 1715332"/>
                <a:gd name="connsiteY508" fmla="*/ 408543 h 1713864"/>
                <a:gd name="connsiteX509" fmla="*/ 1166999 w 1715332"/>
                <a:gd name="connsiteY509" fmla="*/ 415390 h 1713864"/>
                <a:gd name="connsiteX510" fmla="*/ 1166999 w 1715332"/>
                <a:gd name="connsiteY510" fmla="*/ 475128 h 1713864"/>
                <a:gd name="connsiteX511" fmla="*/ 1161488 w 1715332"/>
                <a:gd name="connsiteY511" fmla="*/ 480639 h 1713864"/>
                <a:gd name="connsiteX512" fmla="*/ 1098328 w 1715332"/>
                <a:gd name="connsiteY512" fmla="*/ 480639 h 1713864"/>
                <a:gd name="connsiteX513" fmla="*/ 1098328 w 1715332"/>
                <a:gd name="connsiteY513" fmla="*/ 549702 h 1713864"/>
                <a:gd name="connsiteX514" fmla="*/ 1161359 w 1715332"/>
                <a:gd name="connsiteY514" fmla="*/ 549702 h 1713864"/>
                <a:gd name="connsiteX515" fmla="*/ 1166967 w 1715332"/>
                <a:gd name="connsiteY515" fmla="*/ 555311 h 1713864"/>
                <a:gd name="connsiteX516" fmla="*/ 1166967 w 1715332"/>
                <a:gd name="connsiteY516" fmla="*/ 619124 h 1713864"/>
                <a:gd name="connsiteX517" fmla="*/ 1302420 w 1715332"/>
                <a:gd name="connsiteY517" fmla="*/ 619124 h 1713864"/>
                <a:gd name="connsiteX518" fmla="*/ 1302420 w 1715332"/>
                <a:gd name="connsiteY518" fmla="*/ 554854 h 1713864"/>
                <a:gd name="connsiteX519" fmla="*/ 1307931 w 1715332"/>
                <a:gd name="connsiteY519" fmla="*/ 549343 h 1713864"/>
                <a:gd name="connsiteX520" fmla="*/ 1366168 w 1715332"/>
                <a:gd name="connsiteY520" fmla="*/ 549343 h 1713864"/>
                <a:gd name="connsiteX521" fmla="*/ 1371777 w 1715332"/>
                <a:gd name="connsiteY521" fmla="*/ 554952 h 1713864"/>
                <a:gd name="connsiteX522" fmla="*/ 1371777 w 1715332"/>
                <a:gd name="connsiteY522" fmla="*/ 681112 h 1713864"/>
                <a:gd name="connsiteX523" fmla="*/ 1366266 w 1715332"/>
                <a:gd name="connsiteY523" fmla="*/ 686622 h 1713864"/>
                <a:gd name="connsiteX524" fmla="*/ 1304540 w 1715332"/>
                <a:gd name="connsiteY524" fmla="*/ 686622 h 1713864"/>
                <a:gd name="connsiteX525" fmla="*/ 1304540 w 1715332"/>
                <a:gd name="connsiteY525" fmla="*/ 754642 h 1713864"/>
                <a:gd name="connsiteX526" fmla="*/ 1368287 w 1715332"/>
                <a:gd name="connsiteY526" fmla="*/ 754642 h 1713864"/>
                <a:gd name="connsiteX527" fmla="*/ 1373896 w 1715332"/>
                <a:gd name="connsiteY527" fmla="*/ 760250 h 1713864"/>
                <a:gd name="connsiteX528" fmla="*/ 1373896 w 1715332"/>
                <a:gd name="connsiteY528" fmla="*/ 815814 h 1713864"/>
                <a:gd name="connsiteX529" fmla="*/ 1368385 w 1715332"/>
                <a:gd name="connsiteY529" fmla="*/ 821325 h 1713864"/>
                <a:gd name="connsiteX530" fmla="*/ 1368385 w 1715332"/>
                <a:gd name="connsiteY530" fmla="*/ 821260 h 1713864"/>
                <a:gd name="connsiteX531" fmla="*/ 1304507 w 1715332"/>
                <a:gd name="connsiteY531" fmla="*/ 821260 h 1713864"/>
                <a:gd name="connsiteX532" fmla="*/ 1304507 w 1715332"/>
                <a:gd name="connsiteY532" fmla="*/ 890062 h 1713864"/>
                <a:gd name="connsiteX533" fmla="*/ 1368255 w 1715332"/>
                <a:gd name="connsiteY533" fmla="*/ 890062 h 1713864"/>
                <a:gd name="connsiteX534" fmla="*/ 1373863 w 1715332"/>
                <a:gd name="connsiteY534" fmla="*/ 895671 h 1713864"/>
                <a:gd name="connsiteX535" fmla="*/ 1373863 w 1715332"/>
                <a:gd name="connsiteY535" fmla="*/ 953027 h 1713864"/>
                <a:gd name="connsiteX536" fmla="*/ 1368353 w 1715332"/>
                <a:gd name="connsiteY536" fmla="*/ 958538 h 1713864"/>
                <a:gd name="connsiteX537" fmla="*/ 1242878 w 1715332"/>
                <a:gd name="connsiteY537" fmla="*/ 958538 h 1713864"/>
                <a:gd name="connsiteX538" fmla="*/ 1236030 w 1715332"/>
                <a:gd name="connsiteY538" fmla="*/ 951691 h 1713864"/>
                <a:gd name="connsiteX539" fmla="*/ 1236030 w 1715332"/>
                <a:gd name="connsiteY539" fmla="*/ 891203 h 1713864"/>
                <a:gd name="connsiteX540" fmla="*/ 1237139 w 1715332"/>
                <a:gd name="connsiteY540" fmla="*/ 890095 h 1713864"/>
                <a:gd name="connsiteX541" fmla="*/ 1166967 w 1715332"/>
                <a:gd name="connsiteY541" fmla="*/ 890095 h 1713864"/>
                <a:gd name="connsiteX542" fmla="*/ 1166967 w 1715332"/>
                <a:gd name="connsiteY542" fmla="*/ 1008558 h 1713864"/>
                <a:gd name="connsiteX543" fmla="*/ 1147501 w 1715332"/>
                <a:gd name="connsiteY543" fmla="*/ 1028025 h 1713864"/>
                <a:gd name="connsiteX544" fmla="*/ 1035852 w 1715332"/>
                <a:gd name="connsiteY544" fmla="*/ 1028025 h 1713864"/>
                <a:gd name="connsiteX545" fmla="*/ 1029004 w 1715332"/>
                <a:gd name="connsiteY545" fmla="*/ 1021178 h 1713864"/>
                <a:gd name="connsiteX546" fmla="*/ 1029004 w 1715332"/>
                <a:gd name="connsiteY546" fmla="*/ 823020 h 1713864"/>
                <a:gd name="connsiteX547" fmla="*/ 965680 w 1715332"/>
                <a:gd name="connsiteY547" fmla="*/ 823020 h 1713864"/>
                <a:gd name="connsiteX548" fmla="*/ 958832 w 1715332"/>
                <a:gd name="connsiteY548" fmla="*/ 816173 h 1713864"/>
                <a:gd name="connsiteX549" fmla="*/ 958832 w 1715332"/>
                <a:gd name="connsiteY549" fmla="*/ 692133 h 1713864"/>
                <a:gd name="connsiteX550" fmla="*/ 964343 w 1715332"/>
                <a:gd name="connsiteY550" fmla="*/ 686622 h 1713864"/>
                <a:gd name="connsiteX551" fmla="*/ 1029004 w 1715332"/>
                <a:gd name="connsiteY551" fmla="*/ 686622 h 1713864"/>
                <a:gd name="connsiteX552" fmla="*/ 1029004 w 1715332"/>
                <a:gd name="connsiteY552" fmla="*/ 594570 h 1713864"/>
                <a:gd name="connsiteX553" fmla="*/ 1029004 w 1715332"/>
                <a:gd name="connsiteY553" fmla="*/ 555246 h 1713864"/>
                <a:gd name="connsiteX554" fmla="*/ 1029004 w 1715332"/>
                <a:gd name="connsiteY554" fmla="*/ 478617 h 1713864"/>
                <a:gd name="connsiteX555" fmla="*/ 1097675 w 1715332"/>
                <a:gd name="connsiteY555" fmla="*/ 478617 h 1713864"/>
                <a:gd name="connsiteX556" fmla="*/ 1097675 w 1715332"/>
                <a:gd name="connsiteY556" fmla="*/ 414053 h 1713864"/>
                <a:gd name="connsiteX557" fmla="*/ 1103186 w 1715332"/>
                <a:gd name="connsiteY557" fmla="*/ 408543 h 1713864"/>
                <a:gd name="connsiteX558" fmla="*/ 554886 w 1715332"/>
                <a:gd name="connsiteY558" fmla="*/ 343294 h 1713864"/>
                <a:gd name="connsiteX559" fmla="*/ 613416 w 1715332"/>
                <a:gd name="connsiteY559" fmla="*/ 343294 h 1713864"/>
                <a:gd name="connsiteX560" fmla="*/ 619025 w 1715332"/>
                <a:gd name="connsiteY560" fmla="*/ 348902 h 1713864"/>
                <a:gd name="connsiteX561" fmla="*/ 619025 w 1715332"/>
                <a:gd name="connsiteY561" fmla="*/ 474181 h 1713864"/>
                <a:gd name="connsiteX562" fmla="*/ 613514 w 1715332"/>
                <a:gd name="connsiteY562" fmla="*/ 479692 h 1713864"/>
                <a:gd name="connsiteX563" fmla="*/ 556223 w 1715332"/>
                <a:gd name="connsiteY563" fmla="*/ 479692 h 1713864"/>
                <a:gd name="connsiteX564" fmla="*/ 549375 w 1715332"/>
                <a:gd name="connsiteY564" fmla="*/ 472844 h 1713864"/>
                <a:gd name="connsiteX565" fmla="*/ 549375 w 1715332"/>
                <a:gd name="connsiteY565" fmla="*/ 348804 h 1713864"/>
                <a:gd name="connsiteX566" fmla="*/ 554886 w 1715332"/>
                <a:gd name="connsiteY566" fmla="*/ 343294 h 1713864"/>
                <a:gd name="connsiteX567" fmla="*/ 963430 w 1715332"/>
                <a:gd name="connsiteY567" fmla="*/ 272894 h 1713864"/>
                <a:gd name="connsiteX568" fmla="*/ 1025026 w 1715332"/>
                <a:gd name="connsiteY568" fmla="*/ 272894 h 1713864"/>
                <a:gd name="connsiteX569" fmla="*/ 1028580 w 1715332"/>
                <a:gd name="connsiteY569" fmla="*/ 276448 h 1713864"/>
                <a:gd name="connsiteX570" fmla="*/ 1028580 w 1715332"/>
                <a:gd name="connsiteY570" fmla="*/ 478616 h 1713864"/>
                <a:gd name="connsiteX571" fmla="*/ 964343 w 1715332"/>
                <a:gd name="connsiteY571" fmla="*/ 478616 h 1713864"/>
                <a:gd name="connsiteX572" fmla="*/ 960723 w 1715332"/>
                <a:gd name="connsiteY572" fmla="*/ 474996 h 1713864"/>
                <a:gd name="connsiteX573" fmla="*/ 960723 w 1715332"/>
                <a:gd name="connsiteY573" fmla="*/ 275600 h 1713864"/>
                <a:gd name="connsiteX574" fmla="*/ 963430 w 1715332"/>
                <a:gd name="connsiteY574" fmla="*/ 272894 h 1713864"/>
                <a:gd name="connsiteX575" fmla="*/ 1374353 w 1715332"/>
                <a:gd name="connsiteY575" fmla="*/ 138517 h 1713864"/>
                <a:gd name="connsiteX576" fmla="*/ 1568499 w 1715332"/>
                <a:gd name="connsiteY576" fmla="*/ 138517 h 1713864"/>
                <a:gd name="connsiteX577" fmla="*/ 1574173 w 1715332"/>
                <a:gd name="connsiteY577" fmla="*/ 143995 h 1713864"/>
                <a:gd name="connsiteX578" fmla="*/ 1574140 w 1715332"/>
                <a:gd name="connsiteY578" fmla="*/ 338761 h 1713864"/>
                <a:gd name="connsiteX579" fmla="*/ 1568891 w 1715332"/>
                <a:gd name="connsiteY579" fmla="*/ 343913 h 1713864"/>
                <a:gd name="connsiteX580" fmla="*/ 1471230 w 1715332"/>
                <a:gd name="connsiteY580" fmla="*/ 343815 h 1713864"/>
                <a:gd name="connsiteX581" fmla="*/ 1375331 w 1715332"/>
                <a:gd name="connsiteY581" fmla="*/ 343913 h 1713864"/>
                <a:gd name="connsiteX582" fmla="*/ 1368711 w 1715332"/>
                <a:gd name="connsiteY582" fmla="*/ 337620 h 1713864"/>
                <a:gd name="connsiteX583" fmla="*/ 1368777 w 1715332"/>
                <a:gd name="connsiteY583" fmla="*/ 144060 h 1713864"/>
                <a:gd name="connsiteX584" fmla="*/ 1374353 w 1715332"/>
                <a:gd name="connsiteY584" fmla="*/ 138517 h 1713864"/>
                <a:gd name="connsiteX585" fmla="*/ 141843 w 1715332"/>
                <a:gd name="connsiteY585" fmla="*/ 138517 h 1713864"/>
                <a:gd name="connsiteX586" fmla="*/ 335990 w 1715332"/>
                <a:gd name="connsiteY586" fmla="*/ 138517 h 1713864"/>
                <a:gd name="connsiteX587" fmla="*/ 341664 w 1715332"/>
                <a:gd name="connsiteY587" fmla="*/ 143995 h 1713864"/>
                <a:gd name="connsiteX588" fmla="*/ 341631 w 1715332"/>
                <a:gd name="connsiteY588" fmla="*/ 338761 h 1713864"/>
                <a:gd name="connsiteX589" fmla="*/ 336382 w 1715332"/>
                <a:gd name="connsiteY589" fmla="*/ 343913 h 1713864"/>
                <a:gd name="connsiteX590" fmla="*/ 238721 w 1715332"/>
                <a:gd name="connsiteY590" fmla="*/ 343815 h 1713864"/>
                <a:gd name="connsiteX591" fmla="*/ 142822 w 1715332"/>
                <a:gd name="connsiteY591" fmla="*/ 343913 h 1713864"/>
                <a:gd name="connsiteX592" fmla="*/ 136202 w 1715332"/>
                <a:gd name="connsiteY592" fmla="*/ 337620 h 1713864"/>
                <a:gd name="connsiteX593" fmla="*/ 136268 w 1715332"/>
                <a:gd name="connsiteY593" fmla="*/ 144060 h 1713864"/>
                <a:gd name="connsiteX594" fmla="*/ 141843 w 1715332"/>
                <a:gd name="connsiteY594" fmla="*/ 138517 h 1713864"/>
                <a:gd name="connsiteX595" fmla="*/ 754218 w 1715332"/>
                <a:gd name="connsiteY595" fmla="*/ 135518 h 1713864"/>
                <a:gd name="connsiteX596" fmla="*/ 953419 w 1715332"/>
                <a:gd name="connsiteY596" fmla="*/ 135518 h 1713864"/>
                <a:gd name="connsiteX597" fmla="*/ 959027 w 1715332"/>
                <a:gd name="connsiteY597" fmla="*/ 141126 h 1713864"/>
                <a:gd name="connsiteX598" fmla="*/ 959027 w 1715332"/>
                <a:gd name="connsiteY598" fmla="*/ 274199 h 1713864"/>
                <a:gd name="connsiteX599" fmla="*/ 894073 w 1715332"/>
                <a:gd name="connsiteY599" fmla="*/ 274199 h 1713864"/>
                <a:gd name="connsiteX600" fmla="*/ 894073 w 1715332"/>
                <a:gd name="connsiteY600" fmla="*/ 475128 h 1713864"/>
                <a:gd name="connsiteX601" fmla="*/ 890584 w 1715332"/>
                <a:gd name="connsiteY601" fmla="*/ 478617 h 1713864"/>
                <a:gd name="connsiteX602" fmla="*/ 829868 w 1715332"/>
                <a:gd name="connsiteY602" fmla="*/ 478617 h 1713864"/>
                <a:gd name="connsiteX603" fmla="*/ 826248 w 1715332"/>
                <a:gd name="connsiteY603" fmla="*/ 474998 h 1713864"/>
                <a:gd name="connsiteX604" fmla="*/ 826248 w 1715332"/>
                <a:gd name="connsiteY604" fmla="*/ 408574 h 1713864"/>
                <a:gd name="connsiteX605" fmla="*/ 755196 w 1715332"/>
                <a:gd name="connsiteY605" fmla="*/ 408574 h 1713864"/>
                <a:gd name="connsiteX606" fmla="*/ 751707 w 1715332"/>
                <a:gd name="connsiteY606" fmla="*/ 405085 h 1713864"/>
                <a:gd name="connsiteX607" fmla="*/ 751707 w 1715332"/>
                <a:gd name="connsiteY607" fmla="*/ 342772 h 1713864"/>
                <a:gd name="connsiteX608" fmla="*/ 755261 w 1715332"/>
                <a:gd name="connsiteY608" fmla="*/ 339218 h 1713864"/>
                <a:gd name="connsiteX609" fmla="*/ 826248 w 1715332"/>
                <a:gd name="connsiteY609" fmla="*/ 339218 h 1713864"/>
                <a:gd name="connsiteX610" fmla="*/ 826248 w 1715332"/>
                <a:gd name="connsiteY610" fmla="*/ 274199 h 1713864"/>
                <a:gd name="connsiteX611" fmla="*/ 761065 w 1715332"/>
                <a:gd name="connsiteY611" fmla="*/ 274199 h 1713864"/>
                <a:gd name="connsiteX612" fmla="*/ 754218 w 1715332"/>
                <a:gd name="connsiteY612" fmla="*/ 267351 h 1713864"/>
                <a:gd name="connsiteX613" fmla="*/ 1106610 w 1715332"/>
                <a:gd name="connsiteY613" fmla="*/ 71280 h 1713864"/>
                <a:gd name="connsiteX614" fmla="*/ 1167424 w 1715332"/>
                <a:gd name="connsiteY614" fmla="*/ 71280 h 1713864"/>
                <a:gd name="connsiteX615" fmla="*/ 1170978 w 1715332"/>
                <a:gd name="connsiteY615" fmla="*/ 74834 h 1713864"/>
                <a:gd name="connsiteX616" fmla="*/ 1170978 w 1715332"/>
                <a:gd name="connsiteY616" fmla="*/ 201352 h 1713864"/>
                <a:gd name="connsiteX617" fmla="*/ 1167489 w 1715332"/>
                <a:gd name="connsiteY617" fmla="*/ 204841 h 1713864"/>
                <a:gd name="connsiteX618" fmla="*/ 1117468 w 1715332"/>
                <a:gd name="connsiteY618" fmla="*/ 204841 h 1713864"/>
                <a:gd name="connsiteX619" fmla="*/ 1117468 w 1715332"/>
                <a:gd name="connsiteY619" fmla="*/ 204842 h 1713864"/>
                <a:gd name="connsiteX620" fmla="*/ 1032068 w 1715332"/>
                <a:gd name="connsiteY620" fmla="*/ 204842 h 1713864"/>
                <a:gd name="connsiteX621" fmla="*/ 1028612 w 1715332"/>
                <a:gd name="connsiteY621" fmla="*/ 201353 h 1713864"/>
                <a:gd name="connsiteX622" fmla="*/ 1028612 w 1715332"/>
                <a:gd name="connsiteY622" fmla="*/ 139072 h 1713864"/>
                <a:gd name="connsiteX623" fmla="*/ 1032166 w 1715332"/>
                <a:gd name="connsiteY623" fmla="*/ 135518 h 1713864"/>
                <a:gd name="connsiteX624" fmla="*/ 1103121 w 1715332"/>
                <a:gd name="connsiteY624" fmla="*/ 135518 h 1713864"/>
                <a:gd name="connsiteX625" fmla="*/ 1103121 w 1715332"/>
                <a:gd name="connsiteY625" fmla="*/ 74769 h 1713864"/>
                <a:gd name="connsiteX626" fmla="*/ 1106610 w 1715332"/>
                <a:gd name="connsiteY626" fmla="*/ 71280 h 1713864"/>
                <a:gd name="connsiteX627" fmla="*/ 1636029 w 1715332"/>
                <a:gd name="connsiteY627" fmla="*/ 69324 h 1713864"/>
                <a:gd name="connsiteX628" fmla="*/ 1305941 w 1715332"/>
                <a:gd name="connsiteY628" fmla="*/ 69357 h 1713864"/>
                <a:gd name="connsiteX629" fmla="*/ 1299680 w 1715332"/>
                <a:gd name="connsiteY629" fmla="*/ 76106 h 1713864"/>
                <a:gd name="connsiteX630" fmla="*/ 1299647 w 1715332"/>
                <a:gd name="connsiteY630" fmla="*/ 406227 h 1713864"/>
                <a:gd name="connsiteX631" fmla="*/ 1306332 w 1715332"/>
                <a:gd name="connsiteY631" fmla="*/ 413075 h 1713864"/>
                <a:gd name="connsiteX632" fmla="*/ 1636420 w 1715332"/>
                <a:gd name="connsiteY632" fmla="*/ 413042 h 1713864"/>
                <a:gd name="connsiteX633" fmla="*/ 1643268 w 1715332"/>
                <a:gd name="connsiteY633" fmla="*/ 406390 h 1713864"/>
                <a:gd name="connsiteX634" fmla="*/ 1643138 w 1715332"/>
                <a:gd name="connsiteY634" fmla="*/ 241623 h 1713864"/>
                <a:gd name="connsiteX635" fmla="*/ 1643268 w 1715332"/>
                <a:gd name="connsiteY635" fmla="*/ 76857 h 1713864"/>
                <a:gd name="connsiteX636" fmla="*/ 1636029 w 1715332"/>
                <a:gd name="connsiteY636" fmla="*/ 69324 h 1713864"/>
                <a:gd name="connsiteX637" fmla="*/ 403521 w 1715332"/>
                <a:gd name="connsiteY637" fmla="*/ 69324 h 1713864"/>
                <a:gd name="connsiteX638" fmla="*/ 73433 w 1715332"/>
                <a:gd name="connsiteY638" fmla="*/ 69357 h 1713864"/>
                <a:gd name="connsiteX639" fmla="*/ 67172 w 1715332"/>
                <a:gd name="connsiteY639" fmla="*/ 76106 h 1713864"/>
                <a:gd name="connsiteX640" fmla="*/ 67139 w 1715332"/>
                <a:gd name="connsiteY640" fmla="*/ 406227 h 1713864"/>
                <a:gd name="connsiteX641" fmla="*/ 73824 w 1715332"/>
                <a:gd name="connsiteY641" fmla="*/ 413075 h 1713864"/>
                <a:gd name="connsiteX642" fmla="*/ 403912 w 1715332"/>
                <a:gd name="connsiteY642" fmla="*/ 413042 h 1713864"/>
                <a:gd name="connsiteX643" fmla="*/ 410760 w 1715332"/>
                <a:gd name="connsiteY643" fmla="*/ 406390 h 1713864"/>
                <a:gd name="connsiteX644" fmla="*/ 410630 w 1715332"/>
                <a:gd name="connsiteY644" fmla="*/ 241623 h 1713864"/>
                <a:gd name="connsiteX645" fmla="*/ 410760 w 1715332"/>
                <a:gd name="connsiteY645" fmla="*/ 76857 h 1713864"/>
                <a:gd name="connsiteX646" fmla="*/ 403521 w 1715332"/>
                <a:gd name="connsiteY646" fmla="*/ 69324 h 1713864"/>
                <a:gd name="connsiteX647" fmla="*/ 1239291 w 1715332"/>
                <a:gd name="connsiteY647" fmla="*/ 1924 h 1713864"/>
                <a:gd name="connsiteX648" fmla="*/ 1712136 w 1715332"/>
                <a:gd name="connsiteY648" fmla="*/ 1924 h 1713864"/>
                <a:gd name="connsiteX649" fmla="*/ 1712861 w 1715332"/>
                <a:gd name="connsiteY649" fmla="*/ 2656 h 1713864"/>
                <a:gd name="connsiteX650" fmla="*/ 1715006 w 1715332"/>
                <a:gd name="connsiteY650" fmla="*/ 3782 h 1713864"/>
                <a:gd name="connsiteX651" fmla="*/ 1715028 w 1715332"/>
                <a:gd name="connsiteY651" fmla="*/ 4846 h 1713864"/>
                <a:gd name="connsiteX652" fmla="*/ 1715331 w 1715332"/>
                <a:gd name="connsiteY652" fmla="*/ 5152 h 1713864"/>
                <a:gd name="connsiteX653" fmla="*/ 1715331 w 1715332"/>
                <a:gd name="connsiteY653" fmla="*/ 477964 h 1713864"/>
                <a:gd name="connsiteX654" fmla="*/ 1712136 w 1715332"/>
                <a:gd name="connsiteY654" fmla="*/ 481160 h 1713864"/>
                <a:gd name="connsiteX655" fmla="*/ 1239291 w 1715332"/>
                <a:gd name="connsiteY655" fmla="*/ 481160 h 1713864"/>
                <a:gd name="connsiteX656" fmla="*/ 1238731 w 1715332"/>
                <a:gd name="connsiteY656" fmla="*/ 480600 h 1713864"/>
                <a:gd name="connsiteX657" fmla="*/ 1238349 w 1715332"/>
                <a:gd name="connsiteY657" fmla="*/ 480655 h 1713864"/>
                <a:gd name="connsiteX658" fmla="*/ 1237431 w 1715332"/>
                <a:gd name="connsiteY658" fmla="*/ 479300 h 1713864"/>
                <a:gd name="connsiteX659" fmla="*/ 1236095 w 1715332"/>
                <a:gd name="connsiteY659" fmla="*/ 477964 h 1713864"/>
                <a:gd name="connsiteX660" fmla="*/ 1236095 w 1715332"/>
                <a:gd name="connsiteY660" fmla="*/ 5119 h 1713864"/>
                <a:gd name="connsiteX661" fmla="*/ 1239291 w 1715332"/>
                <a:gd name="connsiteY661" fmla="*/ 1924 h 1713864"/>
                <a:gd name="connsiteX662" fmla="*/ 662884 w 1715332"/>
                <a:gd name="connsiteY662" fmla="*/ 1924 h 1713864"/>
                <a:gd name="connsiteX663" fmla="*/ 748609 w 1715332"/>
                <a:gd name="connsiteY663" fmla="*/ 1924 h 1713864"/>
                <a:gd name="connsiteX664" fmla="*/ 754218 w 1715332"/>
                <a:gd name="connsiteY664" fmla="*/ 7532 h 1713864"/>
                <a:gd name="connsiteX665" fmla="*/ 754218 w 1715332"/>
                <a:gd name="connsiteY665" fmla="*/ 134735 h 1713864"/>
                <a:gd name="connsiteX666" fmla="*/ 686198 w 1715332"/>
                <a:gd name="connsiteY666" fmla="*/ 134735 h 1713864"/>
                <a:gd name="connsiteX667" fmla="*/ 686198 w 1715332"/>
                <a:gd name="connsiteY667" fmla="*/ 271427 h 1713864"/>
                <a:gd name="connsiteX668" fmla="*/ 682709 w 1715332"/>
                <a:gd name="connsiteY668" fmla="*/ 274916 h 1713864"/>
                <a:gd name="connsiteX669" fmla="*/ 621961 w 1715332"/>
                <a:gd name="connsiteY669" fmla="*/ 274916 h 1713864"/>
                <a:gd name="connsiteX670" fmla="*/ 618341 w 1715332"/>
                <a:gd name="connsiteY670" fmla="*/ 271297 h 1713864"/>
                <a:gd name="connsiteX671" fmla="*/ 618341 w 1715332"/>
                <a:gd name="connsiteY671" fmla="*/ 204874 h 1713864"/>
                <a:gd name="connsiteX672" fmla="*/ 552473 w 1715332"/>
                <a:gd name="connsiteY672" fmla="*/ 204874 h 1713864"/>
                <a:gd name="connsiteX673" fmla="*/ 549017 w 1715332"/>
                <a:gd name="connsiteY673" fmla="*/ 201385 h 1713864"/>
                <a:gd name="connsiteX674" fmla="*/ 549017 w 1715332"/>
                <a:gd name="connsiteY674" fmla="*/ 139072 h 1713864"/>
                <a:gd name="connsiteX675" fmla="*/ 552571 w 1715332"/>
                <a:gd name="connsiteY675" fmla="*/ 135518 h 1713864"/>
                <a:gd name="connsiteX676" fmla="*/ 618341 w 1715332"/>
                <a:gd name="connsiteY676" fmla="*/ 135518 h 1713864"/>
                <a:gd name="connsiteX677" fmla="*/ 618341 w 1715332"/>
                <a:gd name="connsiteY677" fmla="*/ 71312 h 1713864"/>
                <a:gd name="connsiteX678" fmla="*/ 552506 w 1715332"/>
                <a:gd name="connsiteY678" fmla="*/ 71312 h 1713864"/>
                <a:gd name="connsiteX679" fmla="*/ 549017 w 1715332"/>
                <a:gd name="connsiteY679" fmla="*/ 67790 h 1713864"/>
                <a:gd name="connsiteX680" fmla="*/ 549017 w 1715332"/>
                <a:gd name="connsiteY680" fmla="*/ 5510 h 1713864"/>
                <a:gd name="connsiteX681" fmla="*/ 552571 w 1715332"/>
                <a:gd name="connsiteY681" fmla="*/ 1956 h 1713864"/>
                <a:gd name="connsiteX682" fmla="*/ 662852 w 1715332"/>
                <a:gd name="connsiteY682" fmla="*/ 1956 h 1713864"/>
                <a:gd name="connsiteX683" fmla="*/ 6782 w 1715332"/>
                <a:gd name="connsiteY683" fmla="*/ 1924 h 1713864"/>
                <a:gd name="connsiteX684" fmla="*/ 479628 w 1715332"/>
                <a:gd name="connsiteY684" fmla="*/ 1924 h 1713864"/>
                <a:gd name="connsiteX685" fmla="*/ 480379 w 1715332"/>
                <a:gd name="connsiteY685" fmla="*/ 2683 h 1713864"/>
                <a:gd name="connsiteX686" fmla="*/ 481551 w 1715332"/>
                <a:gd name="connsiteY686" fmla="*/ 3456 h 1713864"/>
                <a:gd name="connsiteX687" fmla="*/ 481571 w 1715332"/>
                <a:gd name="connsiteY687" fmla="*/ 3887 h 1713864"/>
                <a:gd name="connsiteX688" fmla="*/ 482823 w 1715332"/>
                <a:gd name="connsiteY688" fmla="*/ 5152 h 1713864"/>
                <a:gd name="connsiteX689" fmla="*/ 482823 w 1715332"/>
                <a:gd name="connsiteY689" fmla="*/ 477964 h 1713864"/>
                <a:gd name="connsiteX690" fmla="*/ 481272 w 1715332"/>
                <a:gd name="connsiteY690" fmla="*/ 479515 h 1713864"/>
                <a:gd name="connsiteX691" fmla="*/ 481258 w 1715332"/>
                <a:gd name="connsiteY691" fmla="*/ 479693 h 1713864"/>
                <a:gd name="connsiteX692" fmla="*/ 481081 w 1715332"/>
                <a:gd name="connsiteY692" fmla="*/ 479707 h 1713864"/>
                <a:gd name="connsiteX693" fmla="*/ 479628 w 1715332"/>
                <a:gd name="connsiteY693" fmla="*/ 481160 h 1713864"/>
                <a:gd name="connsiteX694" fmla="*/ 6782 w 1715332"/>
                <a:gd name="connsiteY694" fmla="*/ 481160 h 1713864"/>
                <a:gd name="connsiteX695" fmla="*/ 5416 w 1715332"/>
                <a:gd name="connsiteY695" fmla="*/ 479794 h 1713864"/>
                <a:gd name="connsiteX696" fmla="*/ 4467 w 1715332"/>
                <a:gd name="connsiteY696" fmla="*/ 479726 h 1713864"/>
                <a:gd name="connsiteX697" fmla="*/ 4473 w 1715332"/>
                <a:gd name="connsiteY697" fmla="*/ 478850 h 1713864"/>
                <a:gd name="connsiteX698" fmla="*/ 3587 w 1715332"/>
                <a:gd name="connsiteY698" fmla="*/ 477964 h 1713864"/>
                <a:gd name="connsiteX699" fmla="*/ 3587 w 1715332"/>
                <a:gd name="connsiteY699" fmla="*/ 5119 h 1713864"/>
                <a:gd name="connsiteX700" fmla="*/ 6782 w 1715332"/>
                <a:gd name="connsiteY700" fmla="*/ 1924 h 1713864"/>
                <a:gd name="connsiteX701" fmla="*/ 832509 w 1715332"/>
                <a:gd name="connsiteY701" fmla="*/ 0 h 1713864"/>
                <a:gd name="connsiteX702" fmla="*/ 885790 w 1715332"/>
                <a:gd name="connsiteY702" fmla="*/ 0 h 1713864"/>
                <a:gd name="connsiteX703" fmla="*/ 893779 w 1715332"/>
                <a:gd name="connsiteY703" fmla="*/ 7989 h 1713864"/>
                <a:gd name="connsiteX704" fmla="*/ 893779 w 1715332"/>
                <a:gd name="connsiteY704" fmla="*/ 62085 h 1713864"/>
                <a:gd name="connsiteX705" fmla="*/ 886508 w 1715332"/>
                <a:gd name="connsiteY705" fmla="*/ 69356 h 1713864"/>
                <a:gd name="connsiteX706" fmla="*/ 832411 w 1715332"/>
                <a:gd name="connsiteY706" fmla="*/ 69356 h 1713864"/>
                <a:gd name="connsiteX707" fmla="*/ 824455 w 1715332"/>
                <a:gd name="connsiteY707" fmla="*/ 61367 h 1713864"/>
                <a:gd name="connsiteX708" fmla="*/ 824455 w 1715332"/>
                <a:gd name="connsiteY708" fmla="*/ 8054 h 1713864"/>
                <a:gd name="connsiteX709" fmla="*/ 832509 w 1715332"/>
                <a:gd name="connsiteY709" fmla="*/ 0 h 1713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</a:cxnLst>
              <a:rect l="l" t="t" r="r" b="b"/>
              <a:pathLst>
                <a:path w="1715332" h="1713864">
                  <a:moveTo>
                    <a:pt x="553778" y="1647181"/>
                  </a:moveTo>
                  <a:lnTo>
                    <a:pt x="617428" y="1647181"/>
                  </a:lnTo>
                  <a:cubicBezTo>
                    <a:pt x="618309" y="1647181"/>
                    <a:pt x="619026" y="1647899"/>
                    <a:pt x="619026" y="1648779"/>
                  </a:cubicBezTo>
                  <a:lnTo>
                    <a:pt x="619026" y="1708354"/>
                  </a:lnTo>
                  <a:cubicBezTo>
                    <a:pt x="619026" y="1711386"/>
                    <a:pt x="616548" y="1713864"/>
                    <a:pt x="613515" y="1713864"/>
                  </a:cubicBezTo>
                  <a:lnTo>
                    <a:pt x="555115" y="1713864"/>
                  </a:lnTo>
                  <a:cubicBezTo>
                    <a:pt x="551332" y="1713864"/>
                    <a:pt x="548267" y="1710799"/>
                    <a:pt x="548267" y="1707017"/>
                  </a:cubicBezTo>
                  <a:lnTo>
                    <a:pt x="548267" y="1652725"/>
                  </a:lnTo>
                  <a:cubicBezTo>
                    <a:pt x="548267" y="1649659"/>
                    <a:pt x="550745" y="1647181"/>
                    <a:pt x="553778" y="1647181"/>
                  </a:cubicBezTo>
                  <a:close/>
                  <a:moveTo>
                    <a:pt x="1651617" y="1642779"/>
                  </a:moveTo>
                  <a:lnTo>
                    <a:pt x="1709724" y="1642779"/>
                  </a:lnTo>
                  <a:cubicBezTo>
                    <a:pt x="1712822" y="1642779"/>
                    <a:pt x="1715332" y="1645290"/>
                    <a:pt x="1715332" y="1648388"/>
                  </a:cubicBezTo>
                  <a:lnTo>
                    <a:pt x="1715332" y="1706495"/>
                  </a:lnTo>
                  <a:cubicBezTo>
                    <a:pt x="1715332" y="1709527"/>
                    <a:pt x="1712854" y="1712005"/>
                    <a:pt x="1709821" y="1712005"/>
                  </a:cubicBezTo>
                  <a:lnTo>
                    <a:pt x="1652954" y="1712005"/>
                  </a:lnTo>
                  <a:cubicBezTo>
                    <a:pt x="1649171" y="1712005"/>
                    <a:pt x="1646106" y="1708940"/>
                    <a:pt x="1646106" y="1705157"/>
                  </a:cubicBezTo>
                  <a:lnTo>
                    <a:pt x="1646106" y="1648290"/>
                  </a:lnTo>
                  <a:cubicBezTo>
                    <a:pt x="1646106" y="1645257"/>
                    <a:pt x="1648552" y="1642779"/>
                    <a:pt x="1651617" y="1642779"/>
                  </a:cubicBezTo>
                  <a:close/>
                  <a:moveTo>
                    <a:pt x="1449904" y="1642779"/>
                  </a:moveTo>
                  <a:lnTo>
                    <a:pt x="1507327" y="1642779"/>
                  </a:lnTo>
                  <a:cubicBezTo>
                    <a:pt x="1510424" y="1642779"/>
                    <a:pt x="1512935" y="1645290"/>
                    <a:pt x="1512935" y="1648388"/>
                  </a:cubicBezTo>
                  <a:lnTo>
                    <a:pt x="1512935" y="1706495"/>
                  </a:lnTo>
                  <a:cubicBezTo>
                    <a:pt x="1512935" y="1709527"/>
                    <a:pt x="1510457" y="1712005"/>
                    <a:pt x="1507425" y="1712005"/>
                  </a:cubicBezTo>
                  <a:lnTo>
                    <a:pt x="1450557" y="1712005"/>
                  </a:lnTo>
                  <a:cubicBezTo>
                    <a:pt x="1446774" y="1712005"/>
                    <a:pt x="1443709" y="1708940"/>
                    <a:pt x="1443709" y="1705157"/>
                  </a:cubicBezTo>
                  <a:lnTo>
                    <a:pt x="1443709" y="1648975"/>
                  </a:lnTo>
                  <a:cubicBezTo>
                    <a:pt x="1443709" y="1645551"/>
                    <a:pt x="1446481" y="1642779"/>
                    <a:pt x="1449904" y="1642779"/>
                  </a:cubicBezTo>
                  <a:close/>
                  <a:moveTo>
                    <a:pt x="897399" y="1579292"/>
                  </a:moveTo>
                  <a:lnTo>
                    <a:pt x="956158" y="1579292"/>
                  </a:lnTo>
                  <a:cubicBezTo>
                    <a:pt x="959256" y="1579292"/>
                    <a:pt x="961766" y="1581803"/>
                    <a:pt x="961766" y="1584901"/>
                  </a:cubicBezTo>
                  <a:lnTo>
                    <a:pt x="961766" y="1658725"/>
                  </a:lnTo>
                  <a:lnTo>
                    <a:pt x="961765" y="1658726"/>
                  </a:lnTo>
                  <a:lnTo>
                    <a:pt x="961765" y="1708354"/>
                  </a:lnTo>
                  <a:cubicBezTo>
                    <a:pt x="961765" y="1711386"/>
                    <a:pt x="959287" y="1713864"/>
                    <a:pt x="956255" y="1713864"/>
                  </a:cubicBezTo>
                  <a:lnTo>
                    <a:pt x="763087" y="1713864"/>
                  </a:lnTo>
                  <a:cubicBezTo>
                    <a:pt x="759304" y="1713864"/>
                    <a:pt x="756239" y="1710799"/>
                    <a:pt x="756239" y="1707017"/>
                  </a:cubicBezTo>
                  <a:lnTo>
                    <a:pt x="756239" y="1648159"/>
                  </a:lnTo>
                  <a:cubicBezTo>
                    <a:pt x="756206" y="1647833"/>
                    <a:pt x="756467" y="1647572"/>
                    <a:pt x="756793" y="1647572"/>
                  </a:cubicBezTo>
                  <a:lnTo>
                    <a:pt x="891888" y="1647572"/>
                  </a:lnTo>
                  <a:lnTo>
                    <a:pt x="891888" y="1584803"/>
                  </a:lnTo>
                  <a:cubicBezTo>
                    <a:pt x="891888" y="1581770"/>
                    <a:pt x="894366" y="1579292"/>
                    <a:pt x="897399" y="1579292"/>
                  </a:cubicBezTo>
                  <a:close/>
                  <a:moveTo>
                    <a:pt x="627830" y="1440905"/>
                  </a:moveTo>
                  <a:lnTo>
                    <a:pt x="747500" y="1440905"/>
                  </a:lnTo>
                  <a:cubicBezTo>
                    <a:pt x="752424" y="1440905"/>
                    <a:pt x="756402" y="1444883"/>
                    <a:pt x="756402" y="1449807"/>
                  </a:cubicBezTo>
                  <a:lnTo>
                    <a:pt x="756402" y="1508761"/>
                  </a:lnTo>
                  <a:lnTo>
                    <a:pt x="819303" y="1508761"/>
                  </a:lnTo>
                  <a:cubicBezTo>
                    <a:pt x="822401" y="1508761"/>
                    <a:pt x="824911" y="1511272"/>
                    <a:pt x="824911" y="1514370"/>
                  </a:cubicBezTo>
                  <a:lnTo>
                    <a:pt x="824911" y="1569543"/>
                  </a:lnTo>
                  <a:cubicBezTo>
                    <a:pt x="824911" y="1572575"/>
                    <a:pt x="822433" y="1575053"/>
                    <a:pt x="819400" y="1575053"/>
                  </a:cubicBezTo>
                  <a:lnTo>
                    <a:pt x="756402" y="1575053"/>
                  </a:lnTo>
                  <a:lnTo>
                    <a:pt x="756402" y="1642715"/>
                  </a:lnTo>
                  <a:cubicBezTo>
                    <a:pt x="756402" y="1644541"/>
                    <a:pt x="754935" y="1646008"/>
                    <a:pt x="753109" y="1646008"/>
                  </a:cubicBezTo>
                  <a:lnTo>
                    <a:pt x="622580" y="1646008"/>
                  </a:lnTo>
                  <a:cubicBezTo>
                    <a:pt x="620624" y="1646008"/>
                    <a:pt x="619026" y="1644411"/>
                    <a:pt x="619026" y="1642454"/>
                  </a:cubicBezTo>
                  <a:lnTo>
                    <a:pt x="619026" y="1575053"/>
                  </a:lnTo>
                  <a:lnTo>
                    <a:pt x="555147" y="1575053"/>
                  </a:lnTo>
                  <a:cubicBezTo>
                    <a:pt x="551364" y="1575053"/>
                    <a:pt x="548299" y="1571988"/>
                    <a:pt x="548299" y="1568206"/>
                  </a:cubicBezTo>
                  <a:lnTo>
                    <a:pt x="548299" y="1514304"/>
                  </a:lnTo>
                  <a:cubicBezTo>
                    <a:pt x="548267" y="1511239"/>
                    <a:pt x="550745" y="1508761"/>
                    <a:pt x="553777" y="1508761"/>
                  </a:cubicBezTo>
                  <a:lnTo>
                    <a:pt x="619026" y="1508761"/>
                  </a:lnTo>
                  <a:lnTo>
                    <a:pt x="619026" y="1449709"/>
                  </a:lnTo>
                  <a:cubicBezTo>
                    <a:pt x="619026" y="1444851"/>
                    <a:pt x="622971" y="1440905"/>
                    <a:pt x="627830" y="1440905"/>
                  </a:cubicBezTo>
                  <a:close/>
                  <a:moveTo>
                    <a:pt x="140148" y="1371580"/>
                  </a:moveTo>
                  <a:lnTo>
                    <a:pt x="339088" y="1371580"/>
                  </a:lnTo>
                  <a:cubicBezTo>
                    <a:pt x="340849" y="1371580"/>
                    <a:pt x="342284" y="1373015"/>
                    <a:pt x="342284" y="1374776"/>
                  </a:cubicBezTo>
                  <a:lnTo>
                    <a:pt x="342284" y="1573716"/>
                  </a:lnTo>
                  <a:cubicBezTo>
                    <a:pt x="342317" y="1575477"/>
                    <a:pt x="340882" y="1576911"/>
                    <a:pt x="339088" y="1576911"/>
                  </a:cubicBezTo>
                  <a:lnTo>
                    <a:pt x="140148" y="1576911"/>
                  </a:lnTo>
                  <a:cubicBezTo>
                    <a:pt x="138388" y="1576911"/>
                    <a:pt x="136953" y="1575477"/>
                    <a:pt x="136953" y="1573716"/>
                  </a:cubicBezTo>
                  <a:lnTo>
                    <a:pt x="136953" y="1374776"/>
                  </a:lnTo>
                  <a:cubicBezTo>
                    <a:pt x="136953" y="1373015"/>
                    <a:pt x="138388" y="1371580"/>
                    <a:pt x="140148" y="1371580"/>
                  </a:cubicBezTo>
                  <a:close/>
                  <a:moveTo>
                    <a:pt x="71085" y="1302485"/>
                  </a:moveTo>
                  <a:cubicBezTo>
                    <a:pt x="69324" y="1302485"/>
                    <a:pt x="67890" y="1303919"/>
                    <a:pt x="67890" y="1305680"/>
                  </a:cubicBezTo>
                  <a:lnTo>
                    <a:pt x="67890" y="1642779"/>
                  </a:lnTo>
                  <a:cubicBezTo>
                    <a:pt x="67890" y="1644540"/>
                    <a:pt x="69324" y="1645975"/>
                    <a:pt x="71085" y="1645975"/>
                  </a:cubicBezTo>
                  <a:lnTo>
                    <a:pt x="408185" y="1645975"/>
                  </a:lnTo>
                  <a:cubicBezTo>
                    <a:pt x="409945" y="1645975"/>
                    <a:pt x="411380" y="1644540"/>
                    <a:pt x="411380" y="1642779"/>
                  </a:cubicBezTo>
                  <a:lnTo>
                    <a:pt x="411380" y="1305680"/>
                  </a:lnTo>
                  <a:cubicBezTo>
                    <a:pt x="411380" y="1303919"/>
                    <a:pt x="409945" y="1302485"/>
                    <a:pt x="408185" y="1302485"/>
                  </a:cubicBezTo>
                  <a:close/>
                  <a:moveTo>
                    <a:pt x="3196" y="1234595"/>
                  </a:moveTo>
                  <a:lnTo>
                    <a:pt x="476041" y="1234595"/>
                  </a:lnTo>
                  <a:cubicBezTo>
                    <a:pt x="477834" y="1234595"/>
                    <a:pt x="479270" y="1236030"/>
                    <a:pt x="479237" y="1237824"/>
                  </a:cubicBezTo>
                  <a:lnTo>
                    <a:pt x="479237" y="1710636"/>
                  </a:lnTo>
                  <a:cubicBezTo>
                    <a:pt x="479237" y="1712397"/>
                    <a:pt x="477802" y="1713832"/>
                    <a:pt x="476041" y="1713832"/>
                  </a:cubicBezTo>
                  <a:lnTo>
                    <a:pt x="3196" y="1713832"/>
                  </a:lnTo>
                  <a:cubicBezTo>
                    <a:pt x="1435" y="1713832"/>
                    <a:pt x="0" y="1712397"/>
                    <a:pt x="0" y="1710636"/>
                  </a:cubicBezTo>
                  <a:lnTo>
                    <a:pt x="0" y="1237791"/>
                  </a:lnTo>
                  <a:cubicBezTo>
                    <a:pt x="0" y="1236030"/>
                    <a:pt x="1435" y="1234595"/>
                    <a:pt x="3196" y="1234595"/>
                  </a:cubicBezTo>
                  <a:close/>
                  <a:moveTo>
                    <a:pt x="1296388" y="1234400"/>
                  </a:moveTo>
                  <a:cubicBezTo>
                    <a:pt x="1300301" y="1234367"/>
                    <a:pt x="1300855" y="1235932"/>
                    <a:pt x="1300790" y="1239226"/>
                  </a:cubicBezTo>
                  <a:cubicBezTo>
                    <a:pt x="1300594" y="1249204"/>
                    <a:pt x="1300529" y="1288790"/>
                    <a:pt x="1300790" y="1298572"/>
                  </a:cubicBezTo>
                  <a:cubicBezTo>
                    <a:pt x="1300888" y="1302290"/>
                    <a:pt x="1299681" y="1303170"/>
                    <a:pt x="1296127" y="1303138"/>
                  </a:cubicBezTo>
                  <a:cubicBezTo>
                    <a:pt x="1276334" y="1302974"/>
                    <a:pt x="1256574" y="1302974"/>
                    <a:pt x="1236781" y="1303138"/>
                  </a:cubicBezTo>
                  <a:cubicBezTo>
                    <a:pt x="1233324" y="1303170"/>
                    <a:pt x="1232020" y="1302420"/>
                    <a:pt x="1232053" y="1298637"/>
                  </a:cubicBezTo>
                  <a:cubicBezTo>
                    <a:pt x="1232248" y="1278649"/>
                    <a:pt x="1232216" y="1258693"/>
                    <a:pt x="1232085" y="1238704"/>
                  </a:cubicBezTo>
                  <a:cubicBezTo>
                    <a:pt x="1232053" y="1235313"/>
                    <a:pt x="1233161" y="1234432"/>
                    <a:pt x="1236455" y="1234432"/>
                  </a:cubicBezTo>
                  <a:cubicBezTo>
                    <a:pt x="1256443" y="1234563"/>
                    <a:pt x="1276399" y="1234595"/>
                    <a:pt x="1296388" y="1234400"/>
                  </a:cubicBezTo>
                  <a:close/>
                  <a:moveTo>
                    <a:pt x="1645943" y="1166021"/>
                  </a:moveTo>
                  <a:lnTo>
                    <a:pt x="1709723" y="1166021"/>
                  </a:lnTo>
                  <a:cubicBezTo>
                    <a:pt x="1712821" y="1166021"/>
                    <a:pt x="1715332" y="1168532"/>
                    <a:pt x="1715332" y="1171630"/>
                  </a:cubicBezTo>
                  <a:lnTo>
                    <a:pt x="1715332" y="1435166"/>
                  </a:lnTo>
                  <a:cubicBezTo>
                    <a:pt x="1715332" y="1438198"/>
                    <a:pt x="1712854" y="1440677"/>
                    <a:pt x="1709821" y="1440677"/>
                  </a:cubicBezTo>
                  <a:lnTo>
                    <a:pt x="1652628" y="1440677"/>
                  </a:lnTo>
                  <a:cubicBezTo>
                    <a:pt x="1648845" y="1440677"/>
                    <a:pt x="1645780" y="1437611"/>
                    <a:pt x="1645780" y="1433829"/>
                  </a:cubicBezTo>
                  <a:lnTo>
                    <a:pt x="1645780" y="1166217"/>
                  </a:lnTo>
                  <a:cubicBezTo>
                    <a:pt x="1645780" y="1166086"/>
                    <a:pt x="1645845" y="1166021"/>
                    <a:pt x="1645943" y="1166021"/>
                  </a:cubicBezTo>
                  <a:close/>
                  <a:moveTo>
                    <a:pt x="692622" y="1165369"/>
                  </a:moveTo>
                  <a:lnTo>
                    <a:pt x="752750" y="1165369"/>
                  </a:lnTo>
                  <a:cubicBezTo>
                    <a:pt x="753305" y="1165369"/>
                    <a:pt x="753761" y="1165826"/>
                    <a:pt x="753761" y="1166380"/>
                  </a:cubicBezTo>
                  <a:lnTo>
                    <a:pt x="753761" y="1226509"/>
                  </a:lnTo>
                  <a:cubicBezTo>
                    <a:pt x="753761" y="1229541"/>
                    <a:pt x="751283" y="1232020"/>
                    <a:pt x="748250" y="1232020"/>
                  </a:cubicBezTo>
                  <a:lnTo>
                    <a:pt x="693959" y="1232020"/>
                  </a:lnTo>
                  <a:cubicBezTo>
                    <a:pt x="690176" y="1232020"/>
                    <a:pt x="687111" y="1228955"/>
                    <a:pt x="687111" y="1225172"/>
                  </a:cubicBezTo>
                  <a:lnTo>
                    <a:pt x="687111" y="1170880"/>
                  </a:lnTo>
                  <a:cubicBezTo>
                    <a:pt x="687111" y="1167847"/>
                    <a:pt x="689557" y="1165369"/>
                    <a:pt x="692622" y="1165369"/>
                  </a:cubicBezTo>
                  <a:close/>
                  <a:moveTo>
                    <a:pt x="549669" y="1165369"/>
                  </a:moveTo>
                  <a:lnTo>
                    <a:pt x="613449" y="1165369"/>
                  </a:lnTo>
                  <a:cubicBezTo>
                    <a:pt x="616547" y="1165369"/>
                    <a:pt x="619058" y="1167880"/>
                    <a:pt x="619058" y="1170978"/>
                  </a:cubicBezTo>
                  <a:lnTo>
                    <a:pt x="619058" y="1296975"/>
                  </a:lnTo>
                  <a:cubicBezTo>
                    <a:pt x="619058" y="1300007"/>
                    <a:pt x="616580" y="1302485"/>
                    <a:pt x="613547" y="1302485"/>
                  </a:cubicBezTo>
                  <a:lnTo>
                    <a:pt x="556516" y="1302485"/>
                  </a:lnTo>
                  <a:cubicBezTo>
                    <a:pt x="552734" y="1302485"/>
                    <a:pt x="549669" y="1299420"/>
                    <a:pt x="549669" y="1295638"/>
                  </a:cubicBezTo>
                  <a:close/>
                  <a:moveTo>
                    <a:pt x="1168761" y="1165206"/>
                  </a:moveTo>
                  <a:cubicBezTo>
                    <a:pt x="1164098" y="1165174"/>
                    <a:pt x="1162891" y="1166445"/>
                    <a:pt x="1162924" y="1171076"/>
                  </a:cubicBezTo>
                  <a:cubicBezTo>
                    <a:pt x="1163119" y="1203618"/>
                    <a:pt x="1163152" y="1333462"/>
                    <a:pt x="1162891" y="1365809"/>
                  </a:cubicBezTo>
                  <a:cubicBezTo>
                    <a:pt x="1162826" y="1371092"/>
                    <a:pt x="1164261" y="1372265"/>
                    <a:pt x="1169380" y="1372265"/>
                  </a:cubicBezTo>
                  <a:cubicBezTo>
                    <a:pt x="1234302" y="1372102"/>
                    <a:pt x="1299192" y="1372102"/>
                    <a:pt x="1364114" y="1372265"/>
                  </a:cubicBezTo>
                  <a:cubicBezTo>
                    <a:pt x="1368842" y="1372298"/>
                    <a:pt x="1369950" y="1370994"/>
                    <a:pt x="1369950" y="1366396"/>
                  </a:cubicBezTo>
                  <a:cubicBezTo>
                    <a:pt x="1369787" y="1301278"/>
                    <a:pt x="1369787" y="1236161"/>
                    <a:pt x="1369950" y="1171043"/>
                  </a:cubicBezTo>
                  <a:cubicBezTo>
                    <a:pt x="1369950" y="1166380"/>
                    <a:pt x="1368711" y="1165206"/>
                    <a:pt x="1364081" y="1165206"/>
                  </a:cubicBezTo>
                  <a:cubicBezTo>
                    <a:pt x="1298963" y="1165369"/>
                    <a:pt x="1233878" y="1165369"/>
                    <a:pt x="1168761" y="1165206"/>
                  </a:cubicBezTo>
                  <a:close/>
                  <a:moveTo>
                    <a:pt x="887616" y="1099273"/>
                  </a:moveTo>
                  <a:lnTo>
                    <a:pt x="887634" y="1099338"/>
                  </a:lnTo>
                  <a:lnTo>
                    <a:pt x="888432" y="1099338"/>
                  </a:lnTo>
                  <a:cubicBezTo>
                    <a:pt x="891529" y="1099338"/>
                    <a:pt x="894040" y="1101849"/>
                    <a:pt x="894040" y="1104947"/>
                  </a:cubicBezTo>
                  <a:lnTo>
                    <a:pt x="894040" y="1165369"/>
                  </a:lnTo>
                  <a:lnTo>
                    <a:pt x="956157" y="1165369"/>
                  </a:lnTo>
                  <a:cubicBezTo>
                    <a:pt x="959255" y="1165369"/>
                    <a:pt x="961766" y="1167880"/>
                    <a:pt x="961766" y="1170978"/>
                  </a:cubicBezTo>
                  <a:lnTo>
                    <a:pt x="961766" y="1296975"/>
                  </a:lnTo>
                  <a:cubicBezTo>
                    <a:pt x="961766" y="1300007"/>
                    <a:pt x="959288" y="1302485"/>
                    <a:pt x="956255" y="1302485"/>
                  </a:cubicBezTo>
                  <a:lnTo>
                    <a:pt x="890094" y="1302485"/>
                  </a:lnTo>
                  <a:cubicBezTo>
                    <a:pt x="890877" y="1302485"/>
                    <a:pt x="891496" y="1303105"/>
                    <a:pt x="891496" y="1303887"/>
                  </a:cubicBezTo>
                  <a:lnTo>
                    <a:pt x="891496" y="1364310"/>
                  </a:lnTo>
                  <a:cubicBezTo>
                    <a:pt x="891496" y="1367342"/>
                    <a:pt x="889018" y="1369820"/>
                    <a:pt x="885986" y="1369820"/>
                  </a:cubicBezTo>
                  <a:lnTo>
                    <a:pt x="693959" y="1369820"/>
                  </a:lnTo>
                  <a:cubicBezTo>
                    <a:pt x="690176" y="1369820"/>
                    <a:pt x="687111" y="1366755"/>
                    <a:pt x="687111" y="1362973"/>
                  </a:cubicBezTo>
                  <a:lnTo>
                    <a:pt x="687111" y="1308029"/>
                  </a:lnTo>
                  <a:cubicBezTo>
                    <a:pt x="687111" y="1304963"/>
                    <a:pt x="689557" y="1302485"/>
                    <a:pt x="692622" y="1302485"/>
                  </a:cubicBezTo>
                  <a:lnTo>
                    <a:pt x="824650" y="1302485"/>
                  </a:lnTo>
                  <a:lnTo>
                    <a:pt x="824650" y="1168304"/>
                  </a:lnTo>
                  <a:lnTo>
                    <a:pt x="826907" y="1166021"/>
                  </a:lnTo>
                  <a:lnTo>
                    <a:pt x="755327" y="1166021"/>
                  </a:lnTo>
                  <a:cubicBezTo>
                    <a:pt x="754805" y="1166021"/>
                    <a:pt x="754381" y="1165597"/>
                    <a:pt x="754381" y="1165076"/>
                  </a:cubicBezTo>
                  <a:lnTo>
                    <a:pt x="754381" y="1104881"/>
                  </a:lnTo>
                  <a:lnTo>
                    <a:pt x="756698" y="1102550"/>
                  </a:lnTo>
                  <a:lnTo>
                    <a:pt x="756500" y="1102599"/>
                  </a:lnTo>
                  <a:cubicBezTo>
                    <a:pt x="756239" y="1102403"/>
                    <a:pt x="756142" y="1101295"/>
                    <a:pt x="756337" y="1101132"/>
                  </a:cubicBezTo>
                  <a:lnTo>
                    <a:pt x="757969" y="1101273"/>
                  </a:lnTo>
                  <a:lnTo>
                    <a:pt x="759892" y="1099338"/>
                  </a:lnTo>
                  <a:lnTo>
                    <a:pt x="887496" y="1099338"/>
                  </a:lnTo>
                  <a:close/>
                  <a:moveTo>
                    <a:pt x="5967" y="1027373"/>
                  </a:moveTo>
                  <a:lnTo>
                    <a:pt x="134735" y="1027373"/>
                  </a:lnTo>
                  <a:cubicBezTo>
                    <a:pt x="137800" y="1027373"/>
                    <a:pt x="140245" y="1029851"/>
                    <a:pt x="140245" y="1032884"/>
                  </a:cubicBezTo>
                  <a:lnTo>
                    <a:pt x="140245" y="1093372"/>
                  </a:lnTo>
                  <a:cubicBezTo>
                    <a:pt x="140245" y="1096404"/>
                    <a:pt x="137767" y="1098882"/>
                    <a:pt x="134735" y="1098882"/>
                  </a:cubicBezTo>
                  <a:lnTo>
                    <a:pt x="5967" y="1098882"/>
                  </a:lnTo>
                  <a:cubicBezTo>
                    <a:pt x="2934" y="1098882"/>
                    <a:pt x="456" y="1096404"/>
                    <a:pt x="456" y="1093372"/>
                  </a:cubicBezTo>
                  <a:lnTo>
                    <a:pt x="456" y="1032884"/>
                  </a:lnTo>
                  <a:cubicBezTo>
                    <a:pt x="456" y="1029851"/>
                    <a:pt x="2934" y="1027373"/>
                    <a:pt x="5967" y="1027373"/>
                  </a:cubicBezTo>
                  <a:close/>
                  <a:moveTo>
                    <a:pt x="964538" y="1026590"/>
                  </a:moveTo>
                  <a:lnTo>
                    <a:pt x="1028221" y="1026590"/>
                  </a:lnTo>
                  <a:cubicBezTo>
                    <a:pt x="1028286" y="1026590"/>
                    <a:pt x="1028351" y="1026656"/>
                    <a:pt x="1028351" y="1026721"/>
                  </a:cubicBezTo>
                  <a:lnTo>
                    <a:pt x="1028351" y="1094839"/>
                  </a:lnTo>
                  <a:cubicBezTo>
                    <a:pt x="1028351" y="1097871"/>
                    <a:pt x="1025873" y="1100350"/>
                    <a:pt x="1022840" y="1100350"/>
                  </a:cubicBezTo>
                  <a:lnTo>
                    <a:pt x="965875" y="1100350"/>
                  </a:lnTo>
                  <a:cubicBezTo>
                    <a:pt x="962092" y="1100350"/>
                    <a:pt x="959027" y="1097284"/>
                    <a:pt x="959027" y="1093502"/>
                  </a:cubicBezTo>
                  <a:lnTo>
                    <a:pt x="959027" y="1032101"/>
                  </a:lnTo>
                  <a:cubicBezTo>
                    <a:pt x="959027" y="1029036"/>
                    <a:pt x="961505" y="1026590"/>
                    <a:pt x="964538" y="1026590"/>
                  </a:cubicBezTo>
                  <a:close/>
                  <a:moveTo>
                    <a:pt x="1237530" y="1026558"/>
                  </a:moveTo>
                  <a:lnTo>
                    <a:pt x="1368255" y="1026558"/>
                  </a:lnTo>
                  <a:cubicBezTo>
                    <a:pt x="1371353" y="1026558"/>
                    <a:pt x="1373863" y="1029069"/>
                    <a:pt x="1373863" y="1032167"/>
                  </a:cubicBezTo>
                  <a:lnTo>
                    <a:pt x="1373863" y="1098230"/>
                  </a:lnTo>
                  <a:lnTo>
                    <a:pt x="1435362" y="1098230"/>
                  </a:lnTo>
                  <a:cubicBezTo>
                    <a:pt x="1438460" y="1098230"/>
                    <a:pt x="1440970" y="1100741"/>
                    <a:pt x="1440970" y="1103838"/>
                  </a:cubicBezTo>
                  <a:lnTo>
                    <a:pt x="1440970" y="1234139"/>
                  </a:lnTo>
                  <a:lnTo>
                    <a:pt x="1506251" y="1234139"/>
                  </a:lnTo>
                  <a:lnTo>
                    <a:pt x="1506251" y="1171923"/>
                  </a:lnTo>
                  <a:cubicBezTo>
                    <a:pt x="1506251" y="1168890"/>
                    <a:pt x="1508697" y="1166412"/>
                    <a:pt x="1511762" y="1166412"/>
                  </a:cubicBezTo>
                  <a:lnTo>
                    <a:pt x="1578803" y="1166412"/>
                  </a:lnTo>
                  <a:lnTo>
                    <a:pt x="1578803" y="1102143"/>
                  </a:lnTo>
                  <a:cubicBezTo>
                    <a:pt x="1578803" y="1099077"/>
                    <a:pt x="1581249" y="1096599"/>
                    <a:pt x="1584314" y="1096599"/>
                  </a:cubicBezTo>
                  <a:lnTo>
                    <a:pt x="1640171" y="1096599"/>
                  </a:lnTo>
                  <a:cubicBezTo>
                    <a:pt x="1643268" y="1096599"/>
                    <a:pt x="1645779" y="1099110"/>
                    <a:pt x="1645779" y="1102208"/>
                  </a:cubicBezTo>
                  <a:lnTo>
                    <a:pt x="1645779" y="1371255"/>
                  </a:lnTo>
                  <a:lnTo>
                    <a:pt x="1585651" y="1371255"/>
                  </a:lnTo>
                  <a:cubicBezTo>
                    <a:pt x="1581868" y="1371255"/>
                    <a:pt x="1578803" y="1368189"/>
                    <a:pt x="1578803" y="1364407"/>
                  </a:cubicBezTo>
                  <a:lnTo>
                    <a:pt x="1578803" y="1235639"/>
                  </a:lnTo>
                  <a:lnTo>
                    <a:pt x="1508631" y="1235639"/>
                  </a:lnTo>
                  <a:lnTo>
                    <a:pt x="1508632" y="1235639"/>
                  </a:lnTo>
                  <a:lnTo>
                    <a:pt x="1508632" y="1301963"/>
                  </a:lnTo>
                  <a:cubicBezTo>
                    <a:pt x="1508632" y="1302746"/>
                    <a:pt x="1508012" y="1303365"/>
                    <a:pt x="1507229" y="1303365"/>
                  </a:cubicBezTo>
                  <a:lnTo>
                    <a:pt x="1441003" y="1303365"/>
                  </a:lnTo>
                  <a:lnTo>
                    <a:pt x="1441003" y="1369787"/>
                  </a:lnTo>
                  <a:lnTo>
                    <a:pt x="1504425" y="1369787"/>
                  </a:lnTo>
                  <a:cubicBezTo>
                    <a:pt x="1507523" y="1369787"/>
                    <a:pt x="1510033" y="1372298"/>
                    <a:pt x="1510033" y="1375396"/>
                  </a:cubicBezTo>
                  <a:lnTo>
                    <a:pt x="1510033" y="1439014"/>
                  </a:lnTo>
                  <a:lnTo>
                    <a:pt x="1640171" y="1439209"/>
                  </a:lnTo>
                  <a:cubicBezTo>
                    <a:pt x="1643269" y="1439209"/>
                    <a:pt x="1645780" y="1441720"/>
                    <a:pt x="1645780" y="1444818"/>
                  </a:cubicBezTo>
                  <a:lnTo>
                    <a:pt x="1645780" y="1507294"/>
                  </a:lnTo>
                  <a:lnTo>
                    <a:pt x="1709724" y="1507294"/>
                  </a:lnTo>
                  <a:cubicBezTo>
                    <a:pt x="1712822" y="1507294"/>
                    <a:pt x="1715332" y="1509805"/>
                    <a:pt x="1715332" y="1512935"/>
                  </a:cubicBezTo>
                  <a:lnTo>
                    <a:pt x="1715332" y="1571042"/>
                  </a:lnTo>
                  <a:cubicBezTo>
                    <a:pt x="1715332" y="1574075"/>
                    <a:pt x="1712854" y="1576553"/>
                    <a:pt x="1709821" y="1576553"/>
                  </a:cubicBezTo>
                  <a:lnTo>
                    <a:pt x="1583108" y="1576553"/>
                  </a:lnTo>
                  <a:cubicBezTo>
                    <a:pt x="1579325" y="1576553"/>
                    <a:pt x="1576260" y="1573488"/>
                    <a:pt x="1576260" y="1569705"/>
                  </a:cubicBezTo>
                  <a:lnTo>
                    <a:pt x="1576260" y="1508468"/>
                  </a:lnTo>
                  <a:lnTo>
                    <a:pt x="1441035" y="1508468"/>
                  </a:lnTo>
                  <a:lnTo>
                    <a:pt x="1441035" y="1646236"/>
                  </a:lnTo>
                  <a:lnTo>
                    <a:pt x="1304376" y="1646236"/>
                  </a:lnTo>
                  <a:cubicBezTo>
                    <a:pt x="1303528" y="1646236"/>
                    <a:pt x="1302811" y="1646921"/>
                    <a:pt x="1302811" y="1647801"/>
                  </a:cubicBezTo>
                  <a:lnTo>
                    <a:pt x="1302811" y="1713864"/>
                  </a:lnTo>
                  <a:lnTo>
                    <a:pt x="1102339" y="1713864"/>
                  </a:lnTo>
                  <a:cubicBezTo>
                    <a:pt x="1098556" y="1713864"/>
                    <a:pt x="1095491" y="1710799"/>
                    <a:pt x="1095491" y="1707017"/>
                  </a:cubicBezTo>
                  <a:lnTo>
                    <a:pt x="1095491" y="1576912"/>
                  </a:lnTo>
                  <a:lnTo>
                    <a:pt x="1162891" y="1576912"/>
                  </a:lnTo>
                  <a:lnTo>
                    <a:pt x="1162891" y="1641377"/>
                  </a:lnTo>
                  <a:cubicBezTo>
                    <a:pt x="1162891" y="1645160"/>
                    <a:pt x="1165956" y="1648225"/>
                    <a:pt x="1169739" y="1648225"/>
                  </a:cubicBezTo>
                  <a:lnTo>
                    <a:pt x="1295246" y="1648225"/>
                  </a:lnTo>
                  <a:cubicBezTo>
                    <a:pt x="1298279" y="1648225"/>
                    <a:pt x="1300757" y="1645747"/>
                    <a:pt x="1300757" y="1642714"/>
                  </a:cubicBezTo>
                  <a:lnTo>
                    <a:pt x="1300757" y="1579684"/>
                  </a:lnTo>
                  <a:lnTo>
                    <a:pt x="1364896" y="1579684"/>
                  </a:lnTo>
                  <a:cubicBezTo>
                    <a:pt x="1367929" y="1579684"/>
                    <a:pt x="1370407" y="1577205"/>
                    <a:pt x="1370407" y="1574173"/>
                  </a:cubicBezTo>
                  <a:lnTo>
                    <a:pt x="1370407" y="1515935"/>
                  </a:lnTo>
                  <a:cubicBezTo>
                    <a:pt x="1370407" y="1512838"/>
                    <a:pt x="1367896" y="1510327"/>
                    <a:pt x="1364799" y="1510327"/>
                  </a:cubicBezTo>
                  <a:lnTo>
                    <a:pt x="1301050" y="1510327"/>
                  </a:lnTo>
                  <a:lnTo>
                    <a:pt x="1301050" y="1444590"/>
                  </a:lnTo>
                  <a:cubicBezTo>
                    <a:pt x="1301050" y="1441492"/>
                    <a:pt x="1298540" y="1438981"/>
                    <a:pt x="1295442" y="1438981"/>
                  </a:cubicBezTo>
                  <a:lnTo>
                    <a:pt x="1237204" y="1438981"/>
                  </a:lnTo>
                  <a:cubicBezTo>
                    <a:pt x="1234172" y="1438981"/>
                    <a:pt x="1231693" y="1441459"/>
                    <a:pt x="1231693" y="1444492"/>
                  </a:cubicBezTo>
                  <a:lnTo>
                    <a:pt x="1231693" y="1510294"/>
                  </a:lnTo>
                  <a:lnTo>
                    <a:pt x="1164587" y="1510294"/>
                  </a:lnTo>
                  <a:lnTo>
                    <a:pt x="1164587" y="1444557"/>
                  </a:lnTo>
                  <a:cubicBezTo>
                    <a:pt x="1164587" y="1441459"/>
                    <a:pt x="1162076" y="1438949"/>
                    <a:pt x="1158978" y="1438949"/>
                  </a:cubicBezTo>
                  <a:lnTo>
                    <a:pt x="1100741" y="1438949"/>
                  </a:lnTo>
                  <a:cubicBezTo>
                    <a:pt x="1097708" y="1438949"/>
                    <a:pt x="1095230" y="1441427"/>
                    <a:pt x="1095230" y="1444459"/>
                  </a:cubicBezTo>
                  <a:lnTo>
                    <a:pt x="1095230" y="1576684"/>
                  </a:lnTo>
                  <a:lnTo>
                    <a:pt x="1035264" y="1576684"/>
                  </a:lnTo>
                  <a:cubicBezTo>
                    <a:pt x="1031482" y="1576684"/>
                    <a:pt x="1028417" y="1573618"/>
                    <a:pt x="1028417" y="1569836"/>
                  </a:cubicBezTo>
                  <a:lnTo>
                    <a:pt x="1028417" y="1440807"/>
                  </a:lnTo>
                  <a:lnTo>
                    <a:pt x="962549" y="1440807"/>
                  </a:lnTo>
                  <a:cubicBezTo>
                    <a:pt x="962092" y="1440807"/>
                    <a:pt x="961701" y="1440448"/>
                    <a:pt x="961701" y="1439959"/>
                  </a:cubicBezTo>
                  <a:lnTo>
                    <a:pt x="961701" y="1503186"/>
                  </a:lnTo>
                  <a:cubicBezTo>
                    <a:pt x="961701" y="1506218"/>
                    <a:pt x="959223" y="1508696"/>
                    <a:pt x="956190" y="1508696"/>
                  </a:cubicBezTo>
                  <a:lnTo>
                    <a:pt x="898311" y="1508696"/>
                  </a:lnTo>
                  <a:cubicBezTo>
                    <a:pt x="894529" y="1508696"/>
                    <a:pt x="891464" y="1505631"/>
                    <a:pt x="891464" y="1501849"/>
                  </a:cubicBezTo>
                  <a:lnTo>
                    <a:pt x="891464" y="1376896"/>
                  </a:lnTo>
                  <a:cubicBezTo>
                    <a:pt x="891464" y="1373863"/>
                    <a:pt x="893942" y="1371385"/>
                    <a:pt x="896975" y="1371385"/>
                  </a:cubicBezTo>
                  <a:lnTo>
                    <a:pt x="961734" y="1371385"/>
                  </a:lnTo>
                  <a:lnTo>
                    <a:pt x="961734" y="1305550"/>
                  </a:lnTo>
                  <a:cubicBezTo>
                    <a:pt x="961734" y="1304180"/>
                    <a:pt x="962842" y="1303072"/>
                    <a:pt x="964212" y="1303072"/>
                  </a:cubicBezTo>
                  <a:lnTo>
                    <a:pt x="1095426" y="1303072"/>
                  </a:lnTo>
                  <a:lnTo>
                    <a:pt x="1095426" y="1234563"/>
                  </a:lnTo>
                  <a:lnTo>
                    <a:pt x="1035851" y="1234563"/>
                  </a:lnTo>
                  <a:cubicBezTo>
                    <a:pt x="1032069" y="1234563"/>
                    <a:pt x="1029003" y="1231498"/>
                    <a:pt x="1029003" y="1227715"/>
                  </a:cubicBezTo>
                  <a:lnTo>
                    <a:pt x="1029003" y="1170847"/>
                  </a:lnTo>
                  <a:cubicBezTo>
                    <a:pt x="1029003" y="1167815"/>
                    <a:pt x="1031482" y="1165337"/>
                    <a:pt x="1034514" y="1165337"/>
                  </a:cubicBezTo>
                  <a:lnTo>
                    <a:pt x="1095426" y="1165337"/>
                  </a:lnTo>
                  <a:lnTo>
                    <a:pt x="1095426" y="1103741"/>
                  </a:lnTo>
                  <a:cubicBezTo>
                    <a:pt x="1095426" y="1100708"/>
                    <a:pt x="1097904" y="1098230"/>
                    <a:pt x="1100936" y="1098230"/>
                  </a:cubicBezTo>
                  <a:lnTo>
                    <a:pt x="1232020" y="1098230"/>
                  </a:lnTo>
                  <a:lnTo>
                    <a:pt x="1232020" y="1032069"/>
                  </a:lnTo>
                  <a:cubicBezTo>
                    <a:pt x="1232020" y="1029036"/>
                    <a:pt x="1234498" y="1026558"/>
                    <a:pt x="1237530" y="1026558"/>
                  </a:cubicBezTo>
                  <a:close/>
                  <a:moveTo>
                    <a:pt x="210613" y="960821"/>
                  </a:moveTo>
                  <a:cubicBezTo>
                    <a:pt x="208689" y="960821"/>
                    <a:pt x="207124" y="962386"/>
                    <a:pt x="207124" y="964309"/>
                  </a:cubicBezTo>
                  <a:lnTo>
                    <a:pt x="207124" y="1029199"/>
                  </a:lnTo>
                  <a:lnTo>
                    <a:pt x="272013" y="1029199"/>
                  </a:lnTo>
                  <a:cubicBezTo>
                    <a:pt x="273937" y="1029199"/>
                    <a:pt x="275503" y="1027634"/>
                    <a:pt x="275503" y="1025710"/>
                  </a:cubicBezTo>
                  <a:lnTo>
                    <a:pt x="275535" y="1025710"/>
                  </a:lnTo>
                  <a:lnTo>
                    <a:pt x="275535" y="964309"/>
                  </a:lnTo>
                  <a:cubicBezTo>
                    <a:pt x="275535" y="962386"/>
                    <a:pt x="273970" y="960821"/>
                    <a:pt x="272046" y="960821"/>
                  </a:cubicBezTo>
                  <a:lnTo>
                    <a:pt x="271868" y="960821"/>
                  </a:lnTo>
                  <a:lnTo>
                    <a:pt x="272863" y="963918"/>
                  </a:lnTo>
                  <a:cubicBezTo>
                    <a:pt x="272895" y="984266"/>
                    <a:pt x="272895" y="1004646"/>
                    <a:pt x="272863" y="1024993"/>
                  </a:cubicBezTo>
                  <a:cubicBezTo>
                    <a:pt x="272830" y="1026232"/>
                    <a:pt x="273450" y="1027798"/>
                    <a:pt x="271721" y="1028548"/>
                  </a:cubicBezTo>
                  <a:lnTo>
                    <a:pt x="271721" y="960821"/>
                  </a:lnTo>
                  <a:close/>
                  <a:moveTo>
                    <a:pt x="1444036" y="958799"/>
                  </a:moveTo>
                  <a:lnTo>
                    <a:pt x="1577271" y="958799"/>
                  </a:lnTo>
                  <a:cubicBezTo>
                    <a:pt x="1578086" y="958799"/>
                    <a:pt x="1578771" y="959484"/>
                    <a:pt x="1578771" y="960299"/>
                  </a:cubicBezTo>
                  <a:lnTo>
                    <a:pt x="1578771" y="1022515"/>
                  </a:lnTo>
                  <a:cubicBezTo>
                    <a:pt x="1578771" y="1025547"/>
                    <a:pt x="1576293" y="1028026"/>
                    <a:pt x="1573260" y="1028026"/>
                  </a:cubicBezTo>
                  <a:lnTo>
                    <a:pt x="1444851" y="1028026"/>
                  </a:lnTo>
                  <a:cubicBezTo>
                    <a:pt x="1441362" y="1028026"/>
                    <a:pt x="1438525" y="1025189"/>
                    <a:pt x="1438525" y="1021700"/>
                  </a:cubicBezTo>
                  <a:lnTo>
                    <a:pt x="1438525" y="964310"/>
                  </a:lnTo>
                  <a:cubicBezTo>
                    <a:pt x="1438525" y="961277"/>
                    <a:pt x="1441003" y="958799"/>
                    <a:pt x="1444036" y="958799"/>
                  </a:cubicBezTo>
                  <a:close/>
                  <a:moveTo>
                    <a:pt x="897431" y="890127"/>
                  </a:moveTo>
                  <a:lnTo>
                    <a:pt x="955669" y="890127"/>
                  </a:lnTo>
                  <a:cubicBezTo>
                    <a:pt x="958767" y="890127"/>
                    <a:pt x="961277" y="892638"/>
                    <a:pt x="961277" y="895736"/>
                  </a:cubicBezTo>
                  <a:lnTo>
                    <a:pt x="961277" y="951300"/>
                  </a:lnTo>
                  <a:cubicBezTo>
                    <a:pt x="961277" y="954332"/>
                    <a:pt x="958799" y="956810"/>
                    <a:pt x="955767" y="956810"/>
                  </a:cubicBezTo>
                  <a:lnTo>
                    <a:pt x="898801" y="956810"/>
                  </a:lnTo>
                  <a:cubicBezTo>
                    <a:pt x="895018" y="956810"/>
                    <a:pt x="891953" y="953745"/>
                    <a:pt x="891953" y="949963"/>
                  </a:cubicBezTo>
                  <a:lnTo>
                    <a:pt x="891953" y="895670"/>
                  </a:lnTo>
                  <a:cubicBezTo>
                    <a:pt x="891888" y="892573"/>
                    <a:pt x="894366" y="890127"/>
                    <a:pt x="897431" y="890127"/>
                  </a:cubicBezTo>
                  <a:close/>
                  <a:moveTo>
                    <a:pt x="1651291" y="822498"/>
                  </a:moveTo>
                  <a:lnTo>
                    <a:pt x="1709398" y="822498"/>
                  </a:lnTo>
                  <a:cubicBezTo>
                    <a:pt x="1712495" y="822498"/>
                    <a:pt x="1715006" y="825009"/>
                    <a:pt x="1715006" y="828107"/>
                  </a:cubicBezTo>
                  <a:lnTo>
                    <a:pt x="1715006" y="1021080"/>
                  </a:lnTo>
                  <a:cubicBezTo>
                    <a:pt x="1715006" y="1024112"/>
                    <a:pt x="1712528" y="1026591"/>
                    <a:pt x="1709496" y="1026591"/>
                  </a:cubicBezTo>
                  <a:lnTo>
                    <a:pt x="1645780" y="1026591"/>
                  </a:lnTo>
                  <a:lnTo>
                    <a:pt x="1645780" y="959843"/>
                  </a:lnTo>
                  <a:lnTo>
                    <a:pt x="1578966" y="959843"/>
                  </a:lnTo>
                  <a:lnTo>
                    <a:pt x="1578966" y="896127"/>
                  </a:lnTo>
                  <a:cubicBezTo>
                    <a:pt x="1578901" y="893094"/>
                    <a:pt x="1581379" y="890616"/>
                    <a:pt x="1584444" y="890616"/>
                  </a:cubicBezTo>
                  <a:lnTo>
                    <a:pt x="1645780" y="890616"/>
                  </a:lnTo>
                  <a:lnTo>
                    <a:pt x="1645780" y="828041"/>
                  </a:lnTo>
                  <a:cubicBezTo>
                    <a:pt x="1645780" y="824976"/>
                    <a:pt x="1648258" y="822498"/>
                    <a:pt x="1651291" y="822498"/>
                  </a:cubicBezTo>
                  <a:close/>
                  <a:moveTo>
                    <a:pt x="758293" y="754804"/>
                  </a:moveTo>
                  <a:lnTo>
                    <a:pt x="820606" y="754804"/>
                  </a:lnTo>
                  <a:cubicBezTo>
                    <a:pt x="822562" y="754804"/>
                    <a:pt x="824160" y="756402"/>
                    <a:pt x="824160" y="758358"/>
                  </a:cubicBezTo>
                  <a:lnTo>
                    <a:pt x="824160" y="886605"/>
                  </a:lnTo>
                  <a:cubicBezTo>
                    <a:pt x="824160" y="888529"/>
                    <a:pt x="822595" y="890094"/>
                    <a:pt x="820671" y="890094"/>
                  </a:cubicBezTo>
                  <a:lnTo>
                    <a:pt x="756434" y="890094"/>
                  </a:lnTo>
                  <a:lnTo>
                    <a:pt x="756434" y="960690"/>
                  </a:lnTo>
                  <a:lnTo>
                    <a:pt x="756336" y="960788"/>
                  </a:lnTo>
                  <a:lnTo>
                    <a:pt x="817575" y="960788"/>
                  </a:lnTo>
                  <a:cubicBezTo>
                    <a:pt x="819499" y="960821"/>
                    <a:pt x="821064" y="962353"/>
                    <a:pt x="821064" y="964277"/>
                  </a:cubicBezTo>
                  <a:lnTo>
                    <a:pt x="821064" y="1025091"/>
                  </a:lnTo>
                  <a:cubicBezTo>
                    <a:pt x="821064" y="1027048"/>
                    <a:pt x="819466" y="1028645"/>
                    <a:pt x="817510" y="1028645"/>
                  </a:cubicBezTo>
                  <a:lnTo>
                    <a:pt x="620526" y="1028645"/>
                  </a:lnTo>
                  <a:cubicBezTo>
                    <a:pt x="618602" y="1028645"/>
                    <a:pt x="617037" y="1027080"/>
                    <a:pt x="617037" y="1025156"/>
                  </a:cubicBezTo>
                  <a:lnTo>
                    <a:pt x="617037" y="960788"/>
                  </a:lnTo>
                  <a:lnTo>
                    <a:pt x="687078" y="960788"/>
                  </a:lnTo>
                  <a:lnTo>
                    <a:pt x="687078" y="889768"/>
                  </a:lnTo>
                  <a:cubicBezTo>
                    <a:pt x="687111" y="887844"/>
                    <a:pt x="688643" y="886279"/>
                    <a:pt x="690567" y="886279"/>
                  </a:cubicBezTo>
                  <a:lnTo>
                    <a:pt x="752880" y="886279"/>
                  </a:lnTo>
                  <a:lnTo>
                    <a:pt x="754804" y="888204"/>
                  </a:lnTo>
                  <a:lnTo>
                    <a:pt x="754804" y="758293"/>
                  </a:lnTo>
                  <a:cubicBezTo>
                    <a:pt x="754804" y="756369"/>
                    <a:pt x="756369" y="754804"/>
                    <a:pt x="758293" y="754804"/>
                  </a:cubicBezTo>
                  <a:close/>
                  <a:moveTo>
                    <a:pt x="343196" y="752522"/>
                  </a:moveTo>
                  <a:lnTo>
                    <a:pt x="343196" y="820216"/>
                  </a:lnTo>
                  <a:cubicBezTo>
                    <a:pt x="343196" y="822107"/>
                    <a:pt x="344729" y="823672"/>
                    <a:pt x="346652" y="823672"/>
                  </a:cubicBezTo>
                  <a:lnTo>
                    <a:pt x="477931" y="823672"/>
                  </a:lnTo>
                  <a:lnTo>
                    <a:pt x="477931" y="890159"/>
                  </a:lnTo>
                  <a:lnTo>
                    <a:pt x="413042" y="890159"/>
                  </a:lnTo>
                  <a:cubicBezTo>
                    <a:pt x="411118" y="890159"/>
                    <a:pt x="409553" y="891725"/>
                    <a:pt x="409553" y="893648"/>
                  </a:cubicBezTo>
                  <a:lnTo>
                    <a:pt x="409553" y="954984"/>
                  </a:lnTo>
                  <a:cubicBezTo>
                    <a:pt x="409553" y="956940"/>
                    <a:pt x="411151" y="958538"/>
                    <a:pt x="413107" y="958538"/>
                  </a:cubicBezTo>
                  <a:lnTo>
                    <a:pt x="474442" y="958538"/>
                  </a:lnTo>
                  <a:cubicBezTo>
                    <a:pt x="476366" y="958538"/>
                    <a:pt x="477931" y="956973"/>
                    <a:pt x="477931" y="955049"/>
                  </a:cubicBezTo>
                  <a:lnTo>
                    <a:pt x="477931" y="890616"/>
                  </a:lnTo>
                  <a:lnTo>
                    <a:pt x="543799" y="890616"/>
                  </a:lnTo>
                  <a:cubicBezTo>
                    <a:pt x="545723" y="890616"/>
                    <a:pt x="547288" y="889051"/>
                    <a:pt x="547288" y="887127"/>
                  </a:cubicBezTo>
                  <a:lnTo>
                    <a:pt x="547288" y="816270"/>
                  </a:lnTo>
                  <a:cubicBezTo>
                    <a:pt x="547288" y="816172"/>
                    <a:pt x="547223" y="816075"/>
                    <a:pt x="547223" y="815944"/>
                  </a:cubicBezTo>
                  <a:lnTo>
                    <a:pt x="547223" y="756011"/>
                  </a:lnTo>
                  <a:cubicBezTo>
                    <a:pt x="547223" y="754087"/>
                    <a:pt x="545658" y="752522"/>
                    <a:pt x="543734" y="752522"/>
                  </a:cubicBezTo>
                  <a:close/>
                  <a:moveTo>
                    <a:pt x="141191" y="752359"/>
                  </a:moveTo>
                  <a:lnTo>
                    <a:pt x="205461" y="752359"/>
                  </a:lnTo>
                  <a:cubicBezTo>
                    <a:pt x="207385" y="752359"/>
                    <a:pt x="208950" y="753924"/>
                    <a:pt x="208950" y="755848"/>
                  </a:cubicBezTo>
                  <a:lnTo>
                    <a:pt x="208950" y="820118"/>
                  </a:lnTo>
                  <a:cubicBezTo>
                    <a:pt x="208950" y="822042"/>
                    <a:pt x="207418" y="823607"/>
                    <a:pt x="205494" y="823607"/>
                  </a:cubicBezTo>
                  <a:lnTo>
                    <a:pt x="141191" y="823607"/>
                  </a:lnTo>
                  <a:cubicBezTo>
                    <a:pt x="139267" y="823607"/>
                    <a:pt x="137702" y="822042"/>
                    <a:pt x="137702" y="820118"/>
                  </a:cubicBezTo>
                  <a:lnTo>
                    <a:pt x="137702" y="755848"/>
                  </a:lnTo>
                  <a:cubicBezTo>
                    <a:pt x="137702" y="753924"/>
                    <a:pt x="139267" y="752359"/>
                    <a:pt x="141191" y="752359"/>
                  </a:cubicBezTo>
                  <a:close/>
                  <a:moveTo>
                    <a:pt x="1101230" y="687535"/>
                  </a:moveTo>
                  <a:cubicBezTo>
                    <a:pt x="1098198" y="687535"/>
                    <a:pt x="1095720" y="690013"/>
                    <a:pt x="1095720" y="693046"/>
                  </a:cubicBezTo>
                  <a:lnTo>
                    <a:pt x="1095720" y="754088"/>
                  </a:lnTo>
                  <a:cubicBezTo>
                    <a:pt x="1095720" y="754381"/>
                    <a:pt x="1095980" y="754642"/>
                    <a:pt x="1096274" y="754642"/>
                  </a:cubicBezTo>
                  <a:lnTo>
                    <a:pt x="1034547" y="754642"/>
                  </a:lnTo>
                  <a:cubicBezTo>
                    <a:pt x="1031515" y="754642"/>
                    <a:pt x="1029036" y="757120"/>
                    <a:pt x="1029036" y="760152"/>
                  </a:cubicBezTo>
                  <a:lnTo>
                    <a:pt x="1029036" y="820868"/>
                  </a:lnTo>
                  <a:cubicBezTo>
                    <a:pt x="1029036" y="821097"/>
                    <a:pt x="1029232" y="821292"/>
                    <a:pt x="1029461" y="821292"/>
                  </a:cubicBezTo>
                  <a:lnTo>
                    <a:pt x="1161489" y="821292"/>
                  </a:lnTo>
                  <a:cubicBezTo>
                    <a:pt x="1164522" y="821292"/>
                    <a:pt x="1167000" y="818814"/>
                    <a:pt x="1167000" y="815781"/>
                  </a:cubicBezTo>
                  <a:lnTo>
                    <a:pt x="1167000" y="755033"/>
                  </a:lnTo>
                  <a:cubicBezTo>
                    <a:pt x="1167000" y="754838"/>
                    <a:pt x="1166837" y="754642"/>
                    <a:pt x="1166609" y="754642"/>
                  </a:cubicBezTo>
                  <a:lnTo>
                    <a:pt x="1230552" y="754642"/>
                  </a:lnTo>
                  <a:cubicBezTo>
                    <a:pt x="1233585" y="754642"/>
                    <a:pt x="1236063" y="752164"/>
                    <a:pt x="1236063" y="749131"/>
                  </a:cubicBezTo>
                  <a:lnTo>
                    <a:pt x="1236063" y="693144"/>
                  </a:lnTo>
                  <a:cubicBezTo>
                    <a:pt x="1236063" y="690046"/>
                    <a:pt x="1233552" y="687535"/>
                    <a:pt x="1230455" y="687535"/>
                  </a:cubicBezTo>
                  <a:close/>
                  <a:moveTo>
                    <a:pt x="1445829" y="619026"/>
                  </a:moveTo>
                  <a:lnTo>
                    <a:pt x="1509544" y="619026"/>
                  </a:lnTo>
                  <a:lnTo>
                    <a:pt x="1509544" y="686589"/>
                  </a:lnTo>
                  <a:lnTo>
                    <a:pt x="1578868" y="686589"/>
                  </a:lnTo>
                  <a:lnTo>
                    <a:pt x="1578868" y="753990"/>
                  </a:lnTo>
                  <a:lnTo>
                    <a:pt x="1509544" y="753990"/>
                  </a:lnTo>
                  <a:lnTo>
                    <a:pt x="1509544" y="815782"/>
                  </a:lnTo>
                  <a:cubicBezTo>
                    <a:pt x="1509544" y="818847"/>
                    <a:pt x="1507066" y="821325"/>
                    <a:pt x="1504034" y="821325"/>
                  </a:cubicBezTo>
                  <a:lnTo>
                    <a:pt x="1445927" y="821325"/>
                  </a:lnTo>
                  <a:cubicBezTo>
                    <a:pt x="1442829" y="821325"/>
                    <a:pt x="1440318" y="818815"/>
                    <a:pt x="1440318" y="815717"/>
                  </a:cubicBezTo>
                  <a:lnTo>
                    <a:pt x="1440318" y="624537"/>
                  </a:lnTo>
                  <a:cubicBezTo>
                    <a:pt x="1440318" y="621504"/>
                    <a:pt x="1442796" y="619026"/>
                    <a:pt x="1445829" y="619026"/>
                  </a:cubicBezTo>
                  <a:close/>
                  <a:moveTo>
                    <a:pt x="412292" y="617526"/>
                  </a:moveTo>
                  <a:lnTo>
                    <a:pt x="412292" y="683850"/>
                  </a:lnTo>
                  <a:cubicBezTo>
                    <a:pt x="412292" y="685774"/>
                    <a:pt x="413857" y="687339"/>
                    <a:pt x="415781" y="687339"/>
                  </a:cubicBezTo>
                  <a:lnTo>
                    <a:pt x="478551" y="687339"/>
                  </a:lnTo>
                  <a:cubicBezTo>
                    <a:pt x="480508" y="687339"/>
                    <a:pt x="482105" y="685741"/>
                    <a:pt x="482105" y="683785"/>
                  </a:cubicBezTo>
                  <a:lnTo>
                    <a:pt x="482105" y="621015"/>
                  </a:lnTo>
                  <a:cubicBezTo>
                    <a:pt x="482105" y="619091"/>
                    <a:pt x="480540" y="617526"/>
                    <a:pt x="478616" y="617526"/>
                  </a:cubicBezTo>
                  <a:close/>
                  <a:moveTo>
                    <a:pt x="1515153" y="549702"/>
                  </a:moveTo>
                  <a:lnTo>
                    <a:pt x="1572217" y="549702"/>
                  </a:lnTo>
                  <a:cubicBezTo>
                    <a:pt x="1575249" y="549702"/>
                    <a:pt x="1577727" y="552180"/>
                    <a:pt x="1577727" y="555213"/>
                  </a:cubicBezTo>
                  <a:lnTo>
                    <a:pt x="1577727" y="617950"/>
                  </a:lnTo>
                  <a:lnTo>
                    <a:pt x="1509544" y="617950"/>
                  </a:lnTo>
                  <a:lnTo>
                    <a:pt x="1509544" y="555311"/>
                  </a:lnTo>
                  <a:cubicBezTo>
                    <a:pt x="1509544" y="552213"/>
                    <a:pt x="1512055" y="549702"/>
                    <a:pt x="1515153" y="549702"/>
                  </a:cubicBezTo>
                  <a:close/>
                  <a:moveTo>
                    <a:pt x="5576" y="549702"/>
                  </a:moveTo>
                  <a:lnTo>
                    <a:pt x="66813" y="549702"/>
                  </a:lnTo>
                  <a:cubicBezTo>
                    <a:pt x="68737" y="549702"/>
                    <a:pt x="70302" y="551267"/>
                    <a:pt x="70302" y="553191"/>
                  </a:cubicBezTo>
                  <a:lnTo>
                    <a:pt x="70302" y="614428"/>
                  </a:lnTo>
                  <a:cubicBezTo>
                    <a:pt x="70302" y="616352"/>
                    <a:pt x="68737" y="617918"/>
                    <a:pt x="66813" y="617918"/>
                  </a:cubicBezTo>
                  <a:lnTo>
                    <a:pt x="5576" y="617918"/>
                  </a:lnTo>
                  <a:cubicBezTo>
                    <a:pt x="3652" y="617918"/>
                    <a:pt x="2087" y="616352"/>
                    <a:pt x="2087" y="614428"/>
                  </a:cubicBezTo>
                  <a:lnTo>
                    <a:pt x="2087" y="553191"/>
                  </a:lnTo>
                  <a:cubicBezTo>
                    <a:pt x="2087" y="551267"/>
                    <a:pt x="3652" y="549702"/>
                    <a:pt x="5576" y="549702"/>
                  </a:cubicBezTo>
                  <a:close/>
                  <a:moveTo>
                    <a:pt x="829966" y="549636"/>
                  </a:moveTo>
                  <a:lnTo>
                    <a:pt x="888496" y="549636"/>
                  </a:lnTo>
                  <a:cubicBezTo>
                    <a:pt x="891594" y="549636"/>
                    <a:pt x="894105" y="552147"/>
                    <a:pt x="894105" y="555245"/>
                  </a:cubicBezTo>
                  <a:lnTo>
                    <a:pt x="894105" y="613776"/>
                  </a:lnTo>
                  <a:cubicBezTo>
                    <a:pt x="894105" y="616808"/>
                    <a:pt x="891627" y="619286"/>
                    <a:pt x="888594" y="619286"/>
                  </a:cubicBezTo>
                  <a:lnTo>
                    <a:pt x="824455" y="619286"/>
                  </a:lnTo>
                  <a:lnTo>
                    <a:pt x="824455" y="555147"/>
                  </a:lnTo>
                  <a:cubicBezTo>
                    <a:pt x="824455" y="552114"/>
                    <a:pt x="826933" y="549636"/>
                    <a:pt x="829966" y="549636"/>
                  </a:cubicBezTo>
                  <a:close/>
                  <a:moveTo>
                    <a:pt x="1651291" y="549343"/>
                  </a:moveTo>
                  <a:lnTo>
                    <a:pt x="1709398" y="549343"/>
                  </a:lnTo>
                  <a:cubicBezTo>
                    <a:pt x="1712495" y="549343"/>
                    <a:pt x="1715006" y="551854"/>
                    <a:pt x="1715006" y="554952"/>
                  </a:cubicBezTo>
                  <a:lnTo>
                    <a:pt x="1715006" y="747925"/>
                  </a:lnTo>
                  <a:cubicBezTo>
                    <a:pt x="1715006" y="750957"/>
                    <a:pt x="1712528" y="753436"/>
                    <a:pt x="1709496" y="753436"/>
                  </a:cubicBezTo>
                  <a:lnTo>
                    <a:pt x="1645780" y="753436"/>
                  </a:lnTo>
                  <a:lnTo>
                    <a:pt x="1645780" y="686623"/>
                  </a:lnTo>
                  <a:lnTo>
                    <a:pt x="1578934" y="686623"/>
                  </a:lnTo>
                  <a:lnTo>
                    <a:pt x="1578934" y="618439"/>
                  </a:lnTo>
                  <a:lnTo>
                    <a:pt x="1645780" y="618439"/>
                  </a:lnTo>
                  <a:lnTo>
                    <a:pt x="1645780" y="554886"/>
                  </a:lnTo>
                  <a:cubicBezTo>
                    <a:pt x="1645780" y="551821"/>
                    <a:pt x="1648258" y="549343"/>
                    <a:pt x="1651291" y="549343"/>
                  </a:cubicBezTo>
                  <a:close/>
                  <a:moveTo>
                    <a:pt x="417803" y="548071"/>
                  </a:moveTo>
                  <a:lnTo>
                    <a:pt x="545495" y="548071"/>
                  </a:lnTo>
                  <a:cubicBezTo>
                    <a:pt x="548527" y="548071"/>
                    <a:pt x="551005" y="550549"/>
                    <a:pt x="551005" y="553582"/>
                  </a:cubicBezTo>
                  <a:lnTo>
                    <a:pt x="551005" y="685089"/>
                  </a:lnTo>
                  <a:lnTo>
                    <a:pt x="613514" y="685089"/>
                  </a:lnTo>
                  <a:cubicBezTo>
                    <a:pt x="616547" y="685089"/>
                    <a:pt x="619025" y="687567"/>
                    <a:pt x="619025" y="690600"/>
                  </a:cubicBezTo>
                  <a:lnTo>
                    <a:pt x="619025" y="960266"/>
                  </a:lnTo>
                  <a:lnTo>
                    <a:pt x="549310" y="960266"/>
                  </a:lnTo>
                  <a:lnTo>
                    <a:pt x="549310" y="1027699"/>
                  </a:lnTo>
                  <a:lnTo>
                    <a:pt x="413107" y="1027699"/>
                  </a:lnTo>
                  <a:cubicBezTo>
                    <a:pt x="411151" y="1027699"/>
                    <a:pt x="409553" y="1029297"/>
                    <a:pt x="409553" y="1031253"/>
                  </a:cubicBezTo>
                  <a:lnTo>
                    <a:pt x="409553" y="1095393"/>
                  </a:lnTo>
                  <a:cubicBezTo>
                    <a:pt x="409553" y="1097316"/>
                    <a:pt x="411118" y="1098882"/>
                    <a:pt x="413042" y="1098882"/>
                  </a:cubicBezTo>
                  <a:lnTo>
                    <a:pt x="549636" y="1098882"/>
                  </a:lnTo>
                  <a:lnTo>
                    <a:pt x="549636" y="1028644"/>
                  </a:lnTo>
                  <a:lnTo>
                    <a:pt x="619025" y="1028644"/>
                  </a:lnTo>
                  <a:lnTo>
                    <a:pt x="619025" y="1094838"/>
                  </a:lnTo>
                  <a:cubicBezTo>
                    <a:pt x="619025" y="1097871"/>
                    <a:pt x="616547" y="1100349"/>
                    <a:pt x="613514" y="1100349"/>
                  </a:cubicBezTo>
                  <a:lnTo>
                    <a:pt x="549603" y="1100349"/>
                  </a:lnTo>
                  <a:lnTo>
                    <a:pt x="549603" y="1160641"/>
                  </a:lnTo>
                  <a:cubicBezTo>
                    <a:pt x="549603" y="1163673"/>
                    <a:pt x="547125" y="1166152"/>
                    <a:pt x="544093" y="1166152"/>
                  </a:cubicBezTo>
                  <a:lnTo>
                    <a:pt x="212635" y="1166152"/>
                  </a:lnTo>
                  <a:cubicBezTo>
                    <a:pt x="209602" y="1166152"/>
                    <a:pt x="207124" y="1163673"/>
                    <a:pt x="207124" y="1160641"/>
                  </a:cubicBezTo>
                  <a:lnTo>
                    <a:pt x="207124" y="1032558"/>
                  </a:lnTo>
                  <a:lnTo>
                    <a:pt x="143702" y="1032558"/>
                  </a:lnTo>
                  <a:cubicBezTo>
                    <a:pt x="140669" y="1032558"/>
                    <a:pt x="138191" y="1030079"/>
                    <a:pt x="138191" y="1027047"/>
                  </a:cubicBezTo>
                  <a:lnTo>
                    <a:pt x="138191" y="960788"/>
                  </a:lnTo>
                  <a:lnTo>
                    <a:pt x="5967" y="960788"/>
                  </a:lnTo>
                  <a:cubicBezTo>
                    <a:pt x="2934" y="960788"/>
                    <a:pt x="456" y="958309"/>
                    <a:pt x="456" y="955277"/>
                  </a:cubicBezTo>
                  <a:lnTo>
                    <a:pt x="456" y="894790"/>
                  </a:lnTo>
                  <a:cubicBezTo>
                    <a:pt x="456" y="891757"/>
                    <a:pt x="2934" y="889279"/>
                    <a:pt x="5967" y="889279"/>
                  </a:cubicBezTo>
                  <a:lnTo>
                    <a:pt x="207124" y="889279"/>
                  </a:lnTo>
                  <a:lnTo>
                    <a:pt x="207124" y="829183"/>
                  </a:lnTo>
                  <a:cubicBezTo>
                    <a:pt x="207124" y="826150"/>
                    <a:pt x="209602" y="823672"/>
                    <a:pt x="212635" y="823672"/>
                  </a:cubicBezTo>
                  <a:lnTo>
                    <a:pt x="273350" y="823672"/>
                  </a:lnTo>
                  <a:lnTo>
                    <a:pt x="273350" y="758000"/>
                  </a:lnTo>
                  <a:cubicBezTo>
                    <a:pt x="273350" y="754967"/>
                    <a:pt x="275828" y="752489"/>
                    <a:pt x="278861" y="752489"/>
                  </a:cubicBezTo>
                  <a:lnTo>
                    <a:pt x="343196" y="752489"/>
                  </a:lnTo>
                  <a:lnTo>
                    <a:pt x="343196" y="690600"/>
                  </a:lnTo>
                  <a:cubicBezTo>
                    <a:pt x="343196" y="689719"/>
                    <a:pt x="343425" y="688904"/>
                    <a:pt x="343783" y="688187"/>
                  </a:cubicBezTo>
                  <a:lnTo>
                    <a:pt x="278861" y="688187"/>
                  </a:lnTo>
                  <a:cubicBezTo>
                    <a:pt x="275828" y="688187"/>
                    <a:pt x="273350" y="685709"/>
                    <a:pt x="273350" y="682676"/>
                  </a:cubicBezTo>
                  <a:lnTo>
                    <a:pt x="273350" y="622189"/>
                  </a:lnTo>
                  <a:cubicBezTo>
                    <a:pt x="273350" y="619156"/>
                    <a:pt x="275828" y="616678"/>
                    <a:pt x="278861" y="616678"/>
                  </a:cubicBezTo>
                  <a:lnTo>
                    <a:pt x="412292" y="616678"/>
                  </a:lnTo>
                  <a:lnTo>
                    <a:pt x="412292" y="553582"/>
                  </a:lnTo>
                  <a:cubicBezTo>
                    <a:pt x="412292" y="550549"/>
                    <a:pt x="414770" y="548071"/>
                    <a:pt x="417803" y="548071"/>
                  </a:cubicBezTo>
                  <a:close/>
                  <a:moveTo>
                    <a:pt x="142985" y="547288"/>
                  </a:moveTo>
                  <a:lnTo>
                    <a:pt x="203472" y="547288"/>
                  </a:lnTo>
                  <a:cubicBezTo>
                    <a:pt x="206505" y="547288"/>
                    <a:pt x="208983" y="549766"/>
                    <a:pt x="208983" y="552799"/>
                  </a:cubicBezTo>
                  <a:lnTo>
                    <a:pt x="208983" y="681567"/>
                  </a:lnTo>
                  <a:cubicBezTo>
                    <a:pt x="208983" y="684599"/>
                    <a:pt x="206538" y="687078"/>
                    <a:pt x="203472" y="687078"/>
                  </a:cubicBezTo>
                  <a:lnTo>
                    <a:pt x="142985" y="687078"/>
                  </a:lnTo>
                  <a:cubicBezTo>
                    <a:pt x="139952" y="687078"/>
                    <a:pt x="137474" y="684599"/>
                    <a:pt x="137474" y="681567"/>
                  </a:cubicBezTo>
                  <a:lnTo>
                    <a:pt x="137474" y="552799"/>
                  </a:lnTo>
                  <a:cubicBezTo>
                    <a:pt x="137474" y="549766"/>
                    <a:pt x="139952" y="547288"/>
                    <a:pt x="142985" y="547288"/>
                  </a:cubicBezTo>
                  <a:close/>
                  <a:moveTo>
                    <a:pt x="691383" y="413010"/>
                  </a:moveTo>
                  <a:lnTo>
                    <a:pt x="749196" y="413010"/>
                  </a:lnTo>
                  <a:cubicBezTo>
                    <a:pt x="752294" y="413010"/>
                    <a:pt x="754805" y="415520"/>
                    <a:pt x="754805" y="418618"/>
                  </a:cubicBezTo>
                  <a:lnTo>
                    <a:pt x="754805" y="617526"/>
                  </a:lnTo>
                  <a:lnTo>
                    <a:pt x="824454" y="617526"/>
                  </a:lnTo>
                  <a:lnTo>
                    <a:pt x="824454" y="681666"/>
                  </a:lnTo>
                  <a:cubicBezTo>
                    <a:pt x="824454" y="684698"/>
                    <a:pt x="821976" y="687176"/>
                    <a:pt x="818943" y="687176"/>
                  </a:cubicBezTo>
                  <a:lnTo>
                    <a:pt x="761652" y="687176"/>
                  </a:lnTo>
                  <a:cubicBezTo>
                    <a:pt x="757869" y="687176"/>
                    <a:pt x="754804" y="684111"/>
                    <a:pt x="754804" y="680328"/>
                  </a:cubicBezTo>
                  <a:lnTo>
                    <a:pt x="754804" y="617592"/>
                  </a:lnTo>
                  <a:lnTo>
                    <a:pt x="754349" y="618048"/>
                  </a:lnTo>
                  <a:lnTo>
                    <a:pt x="692720" y="618048"/>
                  </a:lnTo>
                  <a:cubicBezTo>
                    <a:pt x="688937" y="618048"/>
                    <a:pt x="685872" y="614983"/>
                    <a:pt x="685872" y="611200"/>
                  </a:cubicBezTo>
                  <a:lnTo>
                    <a:pt x="685872" y="418553"/>
                  </a:lnTo>
                  <a:cubicBezTo>
                    <a:pt x="685872" y="415455"/>
                    <a:pt x="688318" y="413010"/>
                    <a:pt x="691383" y="413010"/>
                  </a:cubicBezTo>
                  <a:close/>
                  <a:moveTo>
                    <a:pt x="1103186" y="408543"/>
                  </a:moveTo>
                  <a:lnTo>
                    <a:pt x="1160152" y="408543"/>
                  </a:lnTo>
                  <a:cubicBezTo>
                    <a:pt x="1163934" y="408543"/>
                    <a:pt x="1166999" y="411608"/>
                    <a:pt x="1166999" y="415390"/>
                  </a:cubicBezTo>
                  <a:lnTo>
                    <a:pt x="1166999" y="475128"/>
                  </a:lnTo>
                  <a:cubicBezTo>
                    <a:pt x="1166999" y="478193"/>
                    <a:pt x="1164521" y="480639"/>
                    <a:pt x="1161488" y="480639"/>
                  </a:cubicBezTo>
                  <a:lnTo>
                    <a:pt x="1098328" y="480639"/>
                  </a:lnTo>
                  <a:lnTo>
                    <a:pt x="1098328" y="549702"/>
                  </a:lnTo>
                  <a:lnTo>
                    <a:pt x="1161359" y="549702"/>
                  </a:lnTo>
                  <a:cubicBezTo>
                    <a:pt x="1164457" y="549702"/>
                    <a:pt x="1166967" y="552213"/>
                    <a:pt x="1166967" y="555311"/>
                  </a:cubicBezTo>
                  <a:lnTo>
                    <a:pt x="1166967" y="619124"/>
                  </a:lnTo>
                  <a:lnTo>
                    <a:pt x="1302420" y="619124"/>
                  </a:lnTo>
                  <a:lnTo>
                    <a:pt x="1302420" y="554854"/>
                  </a:lnTo>
                  <a:cubicBezTo>
                    <a:pt x="1302420" y="551822"/>
                    <a:pt x="1304898" y="549343"/>
                    <a:pt x="1307931" y="549343"/>
                  </a:cubicBezTo>
                  <a:lnTo>
                    <a:pt x="1366168" y="549343"/>
                  </a:lnTo>
                  <a:cubicBezTo>
                    <a:pt x="1369266" y="549343"/>
                    <a:pt x="1371777" y="551854"/>
                    <a:pt x="1371777" y="554952"/>
                  </a:cubicBezTo>
                  <a:lnTo>
                    <a:pt x="1371777" y="681112"/>
                  </a:lnTo>
                  <a:cubicBezTo>
                    <a:pt x="1371777" y="684144"/>
                    <a:pt x="1369298" y="686622"/>
                    <a:pt x="1366266" y="686622"/>
                  </a:cubicBezTo>
                  <a:lnTo>
                    <a:pt x="1304540" y="686622"/>
                  </a:lnTo>
                  <a:lnTo>
                    <a:pt x="1304540" y="754642"/>
                  </a:lnTo>
                  <a:lnTo>
                    <a:pt x="1368287" y="754642"/>
                  </a:lnTo>
                  <a:cubicBezTo>
                    <a:pt x="1371385" y="754642"/>
                    <a:pt x="1373896" y="757153"/>
                    <a:pt x="1373896" y="760250"/>
                  </a:cubicBezTo>
                  <a:lnTo>
                    <a:pt x="1373896" y="815814"/>
                  </a:lnTo>
                  <a:cubicBezTo>
                    <a:pt x="1373896" y="818846"/>
                    <a:pt x="1371418" y="821325"/>
                    <a:pt x="1368385" y="821325"/>
                  </a:cubicBezTo>
                  <a:lnTo>
                    <a:pt x="1368385" y="821260"/>
                  </a:lnTo>
                  <a:lnTo>
                    <a:pt x="1304507" y="821260"/>
                  </a:lnTo>
                  <a:lnTo>
                    <a:pt x="1304507" y="890062"/>
                  </a:lnTo>
                  <a:lnTo>
                    <a:pt x="1368255" y="890062"/>
                  </a:lnTo>
                  <a:cubicBezTo>
                    <a:pt x="1371353" y="890062"/>
                    <a:pt x="1373863" y="892573"/>
                    <a:pt x="1373863" y="895671"/>
                  </a:cubicBezTo>
                  <a:lnTo>
                    <a:pt x="1373863" y="953027"/>
                  </a:lnTo>
                  <a:cubicBezTo>
                    <a:pt x="1373863" y="956060"/>
                    <a:pt x="1371385" y="958538"/>
                    <a:pt x="1368353" y="958538"/>
                  </a:cubicBezTo>
                  <a:lnTo>
                    <a:pt x="1242878" y="958538"/>
                  </a:lnTo>
                  <a:cubicBezTo>
                    <a:pt x="1239096" y="958538"/>
                    <a:pt x="1236030" y="955473"/>
                    <a:pt x="1236030" y="951691"/>
                  </a:cubicBezTo>
                  <a:lnTo>
                    <a:pt x="1236030" y="891203"/>
                  </a:lnTo>
                  <a:cubicBezTo>
                    <a:pt x="1236030" y="890584"/>
                    <a:pt x="1236520" y="890095"/>
                    <a:pt x="1237139" y="890095"/>
                  </a:cubicBezTo>
                  <a:lnTo>
                    <a:pt x="1166967" y="890095"/>
                  </a:lnTo>
                  <a:lnTo>
                    <a:pt x="1166967" y="1008558"/>
                  </a:lnTo>
                  <a:cubicBezTo>
                    <a:pt x="1166967" y="1019319"/>
                    <a:pt x="1158229" y="1028025"/>
                    <a:pt x="1147501" y="1028025"/>
                  </a:cubicBezTo>
                  <a:lnTo>
                    <a:pt x="1035852" y="1028025"/>
                  </a:lnTo>
                  <a:cubicBezTo>
                    <a:pt x="1032069" y="1028025"/>
                    <a:pt x="1029004" y="1024960"/>
                    <a:pt x="1029004" y="1021178"/>
                  </a:cubicBezTo>
                  <a:lnTo>
                    <a:pt x="1029004" y="823020"/>
                  </a:lnTo>
                  <a:lnTo>
                    <a:pt x="965680" y="823020"/>
                  </a:lnTo>
                  <a:cubicBezTo>
                    <a:pt x="961897" y="823020"/>
                    <a:pt x="958832" y="819955"/>
                    <a:pt x="958832" y="816173"/>
                  </a:cubicBezTo>
                  <a:lnTo>
                    <a:pt x="958832" y="692133"/>
                  </a:lnTo>
                  <a:cubicBezTo>
                    <a:pt x="958832" y="689100"/>
                    <a:pt x="961310" y="686622"/>
                    <a:pt x="964343" y="686622"/>
                  </a:cubicBezTo>
                  <a:lnTo>
                    <a:pt x="1029004" y="686622"/>
                  </a:lnTo>
                  <a:lnTo>
                    <a:pt x="1029004" y="594570"/>
                  </a:lnTo>
                  <a:lnTo>
                    <a:pt x="1029004" y="555246"/>
                  </a:lnTo>
                  <a:lnTo>
                    <a:pt x="1029004" y="478617"/>
                  </a:lnTo>
                  <a:lnTo>
                    <a:pt x="1097675" y="478617"/>
                  </a:lnTo>
                  <a:lnTo>
                    <a:pt x="1097675" y="414053"/>
                  </a:lnTo>
                  <a:cubicBezTo>
                    <a:pt x="1097675" y="411021"/>
                    <a:pt x="1100153" y="408543"/>
                    <a:pt x="1103186" y="408543"/>
                  </a:cubicBezTo>
                  <a:close/>
                  <a:moveTo>
                    <a:pt x="554886" y="343294"/>
                  </a:moveTo>
                  <a:lnTo>
                    <a:pt x="613416" y="343294"/>
                  </a:lnTo>
                  <a:cubicBezTo>
                    <a:pt x="616514" y="343294"/>
                    <a:pt x="619025" y="345804"/>
                    <a:pt x="619025" y="348902"/>
                  </a:cubicBezTo>
                  <a:lnTo>
                    <a:pt x="619025" y="474181"/>
                  </a:lnTo>
                  <a:cubicBezTo>
                    <a:pt x="619025" y="477214"/>
                    <a:pt x="616547" y="479692"/>
                    <a:pt x="613514" y="479692"/>
                  </a:cubicBezTo>
                  <a:lnTo>
                    <a:pt x="556223" y="479692"/>
                  </a:lnTo>
                  <a:cubicBezTo>
                    <a:pt x="552440" y="479692"/>
                    <a:pt x="549375" y="476627"/>
                    <a:pt x="549375" y="472844"/>
                  </a:cubicBezTo>
                  <a:lnTo>
                    <a:pt x="549375" y="348804"/>
                  </a:lnTo>
                  <a:cubicBezTo>
                    <a:pt x="549375" y="345739"/>
                    <a:pt x="551853" y="343294"/>
                    <a:pt x="554886" y="343294"/>
                  </a:cubicBezTo>
                  <a:close/>
                  <a:moveTo>
                    <a:pt x="963430" y="272894"/>
                  </a:moveTo>
                  <a:lnTo>
                    <a:pt x="1025026" y="272894"/>
                  </a:lnTo>
                  <a:cubicBezTo>
                    <a:pt x="1026982" y="272894"/>
                    <a:pt x="1028580" y="274491"/>
                    <a:pt x="1028580" y="276448"/>
                  </a:cubicBezTo>
                  <a:lnTo>
                    <a:pt x="1028580" y="478616"/>
                  </a:lnTo>
                  <a:lnTo>
                    <a:pt x="964343" y="478616"/>
                  </a:lnTo>
                  <a:cubicBezTo>
                    <a:pt x="962354" y="478616"/>
                    <a:pt x="960723" y="476986"/>
                    <a:pt x="960723" y="474996"/>
                  </a:cubicBezTo>
                  <a:lnTo>
                    <a:pt x="960723" y="275600"/>
                  </a:lnTo>
                  <a:cubicBezTo>
                    <a:pt x="960756" y="274100"/>
                    <a:pt x="961962" y="272894"/>
                    <a:pt x="963430" y="272894"/>
                  </a:cubicBezTo>
                  <a:close/>
                  <a:moveTo>
                    <a:pt x="1374353" y="138517"/>
                  </a:moveTo>
                  <a:cubicBezTo>
                    <a:pt x="1439079" y="138647"/>
                    <a:pt x="1503773" y="138647"/>
                    <a:pt x="1568499" y="138517"/>
                  </a:cubicBezTo>
                  <a:cubicBezTo>
                    <a:pt x="1572771" y="138517"/>
                    <a:pt x="1574173" y="139462"/>
                    <a:pt x="1574173" y="143995"/>
                  </a:cubicBezTo>
                  <a:cubicBezTo>
                    <a:pt x="1574010" y="208917"/>
                    <a:pt x="1574010" y="273839"/>
                    <a:pt x="1574140" y="338761"/>
                  </a:cubicBezTo>
                  <a:cubicBezTo>
                    <a:pt x="1574140" y="342935"/>
                    <a:pt x="1572934" y="343946"/>
                    <a:pt x="1568891" y="343913"/>
                  </a:cubicBezTo>
                  <a:cubicBezTo>
                    <a:pt x="1536348" y="343717"/>
                    <a:pt x="1503806" y="343783"/>
                    <a:pt x="1471230" y="343815"/>
                  </a:cubicBezTo>
                  <a:cubicBezTo>
                    <a:pt x="1439275" y="343815"/>
                    <a:pt x="1407286" y="343717"/>
                    <a:pt x="1375331" y="343913"/>
                  </a:cubicBezTo>
                  <a:cubicBezTo>
                    <a:pt x="1370505" y="343946"/>
                    <a:pt x="1368679" y="343130"/>
                    <a:pt x="1368711" y="337620"/>
                  </a:cubicBezTo>
                  <a:cubicBezTo>
                    <a:pt x="1368940" y="273089"/>
                    <a:pt x="1368907" y="208558"/>
                    <a:pt x="1368777" y="144060"/>
                  </a:cubicBezTo>
                  <a:cubicBezTo>
                    <a:pt x="1368777" y="139626"/>
                    <a:pt x="1369983" y="138517"/>
                    <a:pt x="1374353" y="138517"/>
                  </a:cubicBezTo>
                  <a:close/>
                  <a:moveTo>
                    <a:pt x="141843" y="138517"/>
                  </a:moveTo>
                  <a:cubicBezTo>
                    <a:pt x="206570" y="138647"/>
                    <a:pt x="271264" y="138647"/>
                    <a:pt x="335990" y="138517"/>
                  </a:cubicBezTo>
                  <a:cubicBezTo>
                    <a:pt x="340262" y="138517"/>
                    <a:pt x="341664" y="139462"/>
                    <a:pt x="341664" y="143995"/>
                  </a:cubicBezTo>
                  <a:cubicBezTo>
                    <a:pt x="341501" y="208917"/>
                    <a:pt x="341501" y="273839"/>
                    <a:pt x="341631" y="338761"/>
                  </a:cubicBezTo>
                  <a:cubicBezTo>
                    <a:pt x="341631" y="342935"/>
                    <a:pt x="340425" y="343946"/>
                    <a:pt x="336382" y="343913"/>
                  </a:cubicBezTo>
                  <a:cubicBezTo>
                    <a:pt x="303839" y="343717"/>
                    <a:pt x="271297" y="343783"/>
                    <a:pt x="238721" y="343815"/>
                  </a:cubicBezTo>
                  <a:cubicBezTo>
                    <a:pt x="206766" y="343815"/>
                    <a:pt x="174777" y="343717"/>
                    <a:pt x="142822" y="343913"/>
                  </a:cubicBezTo>
                  <a:cubicBezTo>
                    <a:pt x="137996" y="343946"/>
                    <a:pt x="136170" y="343130"/>
                    <a:pt x="136202" y="337620"/>
                  </a:cubicBezTo>
                  <a:cubicBezTo>
                    <a:pt x="136431" y="273089"/>
                    <a:pt x="136398" y="208558"/>
                    <a:pt x="136268" y="144060"/>
                  </a:cubicBezTo>
                  <a:cubicBezTo>
                    <a:pt x="136268" y="139626"/>
                    <a:pt x="137474" y="138517"/>
                    <a:pt x="141843" y="138517"/>
                  </a:cubicBezTo>
                  <a:close/>
                  <a:moveTo>
                    <a:pt x="754218" y="135518"/>
                  </a:moveTo>
                  <a:lnTo>
                    <a:pt x="953419" y="135518"/>
                  </a:lnTo>
                  <a:cubicBezTo>
                    <a:pt x="956516" y="135518"/>
                    <a:pt x="959027" y="138028"/>
                    <a:pt x="959027" y="141126"/>
                  </a:cubicBezTo>
                  <a:lnTo>
                    <a:pt x="959027" y="274199"/>
                  </a:lnTo>
                  <a:lnTo>
                    <a:pt x="894073" y="274199"/>
                  </a:lnTo>
                  <a:lnTo>
                    <a:pt x="894073" y="475128"/>
                  </a:lnTo>
                  <a:cubicBezTo>
                    <a:pt x="894073" y="477052"/>
                    <a:pt x="892508" y="478617"/>
                    <a:pt x="890584" y="478617"/>
                  </a:cubicBezTo>
                  <a:lnTo>
                    <a:pt x="829868" y="478617"/>
                  </a:lnTo>
                  <a:cubicBezTo>
                    <a:pt x="827879" y="478617"/>
                    <a:pt x="826248" y="476987"/>
                    <a:pt x="826248" y="474998"/>
                  </a:cubicBezTo>
                  <a:lnTo>
                    <a:pt x="826248" y="408574"/>
                  </a:lnTo>
                  <a:lnTo>
                    <a:pt x="755196" y="408574"/>
                  </a:lnTo>
                  <a:cubicBezTo>
                    <a:pt x="753272" y="408574"/>
                    <a:pt x="751707" y="407009"/>
                    <a:pt x="751707" y="405085"/>
                  </a:cubicBezTo>
                  <a:lnTo>
                    <a:pt x="751707" y="342772"/>
                  </a:lnTo>
                  <a:cubicBezTo>
                    <a:pt x="751707" y="340815"/>
                    <a:pt x="753305" y="339218"/>
                    <a:pt x="755261" y="339218"/>
                  </a:cubicBezTo>
                  <a:lnTo>
                    <a:pt x="826248" y="339218"/>
                  </a:lnTo>
                  <a:lnTo>
                    <a:pt x="826248" y="274199"/>
                  </a:lnTo>
                  <a:lnTo>
                    <a:pt x="761065" y="274199"/>
                  </a:lnTo>
                  <a:cubicBezTo>
                    <a:pt x="757283" y="274199"/>
                    <a:pt x="754218" y="271134"/>
                    <a:pt x="754218" y="267351"/>
                  </a:cubicBezTo>
                  <a:close/>
                  <a:moveTo>
                    <a:pt x="1106610" y="71280"/>
                  </a:moveTo>
                  <a:lnTo>
                    <a:pt x="1167424" y="71280"/>
                  </a:lnTo>
                  <a:cubicBezTo>
                    <a:pt x="1169380" y="71280"/>
                    <a:pt x="1170978" y="72877"/>
                    <a:pt x="1170978" y="74834"/>
                  </a:cubicBezTo>
                  <a:lnTo>
                    <a:pt x="1170978" y="201352"/>
                  </a:lnTo>
                  <a:cubicBezTo>
                    <a:pt x="1170978" y="203276"/>
                    <a:pt x="1169413" y="204841"/>
                    <a:pt x="1167489" y="204841"/>
                  </a:cubicBezTo>
                  <a:lnTo>
                    <a:pt x="1117468" y="204841"/>
                  </a:lnTo>
                  <a:lnTo>
                    <a:pt x="1117468" y="204842"/>
                  </a:lnTo>
                  <a:lnTo>
                    <a:pt x="1032068" y="204842"/>
                  </a:lnTo>
                  <a:cubicBezTo>
                    <a:pt x="1030177" y="204842"/>
                    <a:pt x="1028612" y="203277"/>
                    <a:pt x="1028612" y="201353"/>
                  </a:cubicBezTo>
                  <a:lnTo>
                    <a:pt x="1028612" y="139072"/>
                  </a:lnTo>
                  <a:cubicBezTo>
                    <a:pt x="1028612" y="137115"/>
                    <a:pt x="1030210" y="135518"/>
                    <a:pt x="1032166" y="135518"/>
                  </a:cubicBezTo>
                  <a:lnTo>
                    <a:pt x="1103121" y="135518"/>
                  </a:lnTo>
                  <a:lnTo>
                    <a:pt x="1103121" y="74769"/>
                  </a:lnTo>
                  <a:cubicBezTo>
                    <a:pt x="1103121" y="72845"/>
                    <a:pt x="1104686" y="71280"/>
                    <a:pt x="1106610" y="71280"/>
                  </a:cubicBezTo>
                  <a:close/>
                  <a:moveTo>
                    <a:pt x="1636029" y="69324"/>
                  </a:moveTo>
                  <a:cubicBezTo>
                    <a:pt x="1526011" y="69552"/>
                    <a:pt x="1415959" y="69520"/>
                    <a:pt x="1305941" y="69357"/>
                  </a:cubicBezTo>
                  <a:cubicBezTo>
                    <a:pt x="1300397" y="69357"/>
                    <a:pt x="1299680" y="71248"/>
                    <a:pt x="1299680" y="76106"/>
                  </a:cubicBezTo>
                  <a:cubicBezTo>
                    <a:pt x="1299811" y="186158"/>
                    <a:pt x="1299811" y="296176"/>
                    <a:pt x="1299647" y="406227"/>
                  </a:cubicBezTo>
                  <a:cubicBezTo>
                    <a:pt x="1299647" y="411510"/>
                    <a:pt x="1300821" y="413075"/>
                    <a:pt x="1306332" y="413075"/>
                  </a:cubicBezTo>
                  <a:cubicBezTo>
                    <a:pt x="1416351" y="412879"/>
                    <a:pt x="1526402" y="412912"/>
                    <a:pt x="1636420" y="413042"/>
                  </a:cubicBezTo>
                  <a:cubicBezTo>
                    <a:pt x="1641605" y="413042"/>
                    <a:pt x="1643333" y="411966"/>
                    <a:pt x="1643268" y="406390"/>
                  </a:cubicBezTo>
                  <a:cubicBezTo>
                    <a:pt x="1643040" y="351479"/>
                    <a:pt x="1643138" y="296535"/>
                    <a:pt x="1643138" y="241623"/>
                  </a:cubicBezTo>
                  <a:cubicBezTo>
                    <a:pt x="1643138" y="186712"/>
                    <a:pt x="1643073" y="131768"/>
                    <a:pt x="1643268" y="76857"/>
                  </a:cubicBezTo>
                  <a:cubicBezTo>
                    <a:pt x="1643301" y="71183"/>
                    <a:pt x="1642290" y="69324"/>
                    <a:pt x="1636029" y="69324"/>
                  </a:cubicBezTo>
                  <a:close/>
                  <a:moveTo>
                    <a:pt x="403521" y="69324"/>
                  </a:moveTo>
                  <a:cubicBezTo>
                    <a:pt x="293503" y="69552"/>
                    <a:pt x="183451" y="69520"/>
                    <a:pt x="73433" y="69357"/>
                  </a:cubicBezTo>
                  <a:cubicBezTo>
                    <a:pt x="67889" y="69357"/>
                    <a:pt x="67172" y="71248"/>
                    <a:pt x="67172" y="76106"/>
                  </a:cubicBezTo>
                  <a:cubicBezTo>
                    <a:pt x="67303" y="186158"/>
                    <a:pt x="67303" y="296176"/>
                    <a:pt x="67139" y="406227"/>
                  </a:cubicBezTo>
                  <a:cubicBezTo>
                    <a:pt x="67139" y="411510"/>
                    <a:pt x="68313" y="413075"/>
                    <a:pt x="73824" y="413075"/>
                  </a:cubicBezTo>
                  <a:cubicBezTo>
                    <a:pt x="183843" y="412879"/>
                    <a:pt x="293894" y="412912"/>
                    <a:pt x="403912" y="413042"/>
                  </a:cubicBezTo>
                  <a:cubicBezTo>
                    <a:pt x="409097" y="413042"/>
                    <a:pt x="410825" y="411966"/>
                    <a:pt x="410760" y="406390"/>
                  </a:cubicBezTo>
                  <a:cubicBezTo>
                    <a:pt x="410532" y="351479"/>
                    <a:pt x="410630" y="296535"/>
                    <a:pt x="410630" y="241623"/>
                  </a:cubicBezTo>
                  <a:cubicBezTo>
                    <a:pt x="410630" y="186712"/>
                    <a:pt x="410564" y="131768"/>
                    <a:pt x="410760" y="76857"/>
                  </a:cubicBezTo>
                  <a:cubicBezTo>
                    <a:pt x="410793" y="71183"/>
                    <a:pt x="409782" y="69324"/>
                    <a:pt x="403521" y="69324"/>
                  </a:cubicBezTo>
                  <a:close/>
                  <a:moveTo>
                    <a:pt x="1239291" y="1924"/>
                  </a:moveTo>
                  <a:lnTo>
                    <a:pt x="1712136" y="1924"/>
                  </a:lnTo>
                  <a:lnTo>
                    <a:pt x="1712861" y="2656"/>
                  </a:lnTo>
                  <a:lnTo>
                    <a:pt x="1715006" y="3782"/>
                  </a:lnTo>
                  <a:lnTo>
                    <a:pt x="1715028" y="4846"/>
                  </a:lnTo>
                  <a:lnTo>
                    <a:pt x="1715331" y="5152"/>
                  </a:lnTo>
                  <a:lnTo>
                    <a:pt x="1715331" y="477964"/>
                  </a:lnTo>
                  <a:cubicBezTo>
                    <a:pt x="1715331" y="479725"/>
                    <a:pt x="1713896" y="481160"/>
                    <a:pt x="1712136" y="481160"/>
                  </a:cubicBezTo>
                  <a:lnTo>
                    <a:pt x="1239291" y="481160"/>
                  </a:lnTo>
                  <a:lnTo>
                    <a:pt x="1238731" y="480600"/>
                  </a:lnTo>
                  <a:lnTo>
                    <a:pt x="1238349" y="480655"/>
                  </a:lnTo>
                  <a:lnTo>
                    <a:pt x="1237431" y="479300"/>
                  </a:lnTo>
                  <a:lnTo>
                    <a:pt x="1236095" y="477964"/>
                  </a:lnTo>
                  <a:lnTo>
                    <a:pt x="1236095" y="5119"/>
                  </a:lnTo>
                  <a:cubicBezTo>
                    <a:pt x="1236095" y="3358"/>
                    <a:pt x="1237530" y="1924"/>
                    <a:pt x="1239291" y="1924"/>
                  </a:cubicBezTo>
                  <a:close/>
                  <a:moveTo>
                    <a:pt x="662884" y="1924"/>
                  </a:moveTo>
                  <a:lnTo>
                    <a:pt x="748609" y="1924"/>
                  </a:lnTo>
                  <a:cubicBezTo>
                    <a:pt x="751707" y="1924"/>
                    <a:pt x="754218" y="4434"/>
                    <a:pt x="754218" y="7532"/>
                  </a:cubicBezTo>
                  <a:lnTo>
                    <a:pt x="754218" y="134735"/>
                  </a:lnTo>
                  <a:lnTo>
                    <a:pt x="686198" y="134735"/>
                  </a:lnTo>
                  <a:lnTo>
                    <a:pt x="686198" y="271427"/>
                  </a:lnTo>
                  <a:cubicBezTo>
                    <a:pt x="686198" y="273351"/>
                    <a:pt x="684633" y="274916"/>
                    <a:pt x="682709" y="274916"/>
                  </a:cubicBezTo>
                  <a:lnTo>
                    <a:pt x="621961" y="274916"/>
                  </a:lnTo>
                  <a:cubicBezTo>
                    <a:pt x="619972" y="274916"/>
                    <a:pt x="618341" y="273286"/>
                    <a:pt x="618341" y="271297"/>
                  </a:cubicBezTo>
                  <a:lnTo>
                    <a:pt x="618341" y="204874"/>
                  </a:lnTo>
                  <a:lnTo>
                    <a:pt x="552473" y="204874"/>
                  </a:lnTo>
                  <a:cubicBezTo>
                    <a:pt x="550582" y="204841"/>
                    <a:pt x="549017" y="203276"/>
                    <a:pt x="549017" y="201385"/>
                  </a:cubicBezTo>
                  <a:lnTo>
                    <a:pt x="549017" y="139072"/>
                  </a:lnTo>
                  <a:cubicBezTo>
                    <a:pt x="549017" y="137115"/>
                    <a:pt x="550615" y="135518"/>
                    <a:pt x="552571" y="135518"/>
                  </a:cubicBezTo>
                  <a:lnTo>
                    <a:pt x="618341" y="135518"/>
                  </a:lnTo>
                  <a:lnTo>
                    <a:pt x="618341" y="71312"/>
                  </a:lnTo>
                  <a:lnTo>
                    <a:pt x="552506" y="71312"/>
                  </a:lnTo>
                  <a:cubicBezTo>
                    <a:pt x="550582" y="71280"/>
                    <a:pt x="549017" y="69714"/>
                    <a:pt x="549017" y="67790"/>
                  </a:cubicBezTo>
                  <a:lnTo>
                    <a:pt x="549017" y="5510"/>
                  </a:lnTo>
                  <a:cubicBezTo>
                    <a:pt x="549017" y="3553"/>
                    <a:pt x="550615" y="1956"/>
                    <a:pt x="552571" y="1956"/>
                  </a:cubicBezTo>
                  <a:lnTo>
                    <a:pt x="662852" y="1956"/>
                  </a:lnTo>
                  <a:close/>
                  <a:moveTo>
                    <a:pt x="6782" y="1924"/>
                  </a:moveTo>
                  <a:lnTo>
                    <a:pt x="479628" y="1924"/>
                  </a:lnTo>
                  <a:lnTo>
                    <a:pt x="480379" y="2683"/>
                  </a:lnTo>
                  <a:lnTo>
                    <a:pt x="481551" y="3456"/>
                  </a:lnTo>
                  <a:lnTo>
                    <a:pt x="481571" y="3887"/>
                  </a:lnTo>
                  <a:lnTo>
                    <a:pt x="482823" y="5152"/>
                  </a:lnTo>
                  <a:lnTo>
                    <a:pt x="482823" y="477964"/>
                  </a:lnTo>
                  <a:lnTo>
                    <a:pt x="481272" y="479515"/>
                  </a:lnTo>
                  <a:lnTo>
                    <a:pt x="481258" y="479693"/>
                  </a:lnTo>
                  <a:lnTo>
                    <a:pt x="481081" y="479707"/>
                  </a:lnTo>
                  <a:lnTo>
                    <a:pt x="479628" y="481160"/>
                  </a:lnTo>
                  <a:lnTo>
                    <a:pt x="6782" y="481160"/>
                  </a:lnTo>
                  <a:lnTo>
                    <a:pt x="5416" y="479794"/>
                  </a:lnTo>
                  <a:lnTo>
                    <a:pt x="4467" y="479726"/>
                  </a:lnTo>
                  <a:lnTo>
                    <a:pt x="4473" y="478850"/>
                  </a:lnTo>
                  <a:lnTo>
                    <a:pt x="3587" y="477964"/>
                  </a:lnTo>
                  <a:lnTo>
                    <a:pt x="3587" y="5119"/>
                  </a:lnTo>
                  <a:cubicBezTo>
                    <a:pt x="3587" y="3358"/>
                    <a:pt x="5022" y="1924"/>
                    <a:pt x="6782" y="1924"/>
                  </a:cubicBezTo>
                  <a:close/>
                  <a:moveTo>
                    <a:pt x="832509" y="0"/>
                  </a:moveTo>
                  <a:lnTo>
                    <a:pt x="885790" y="0"/>
                  </a:lnTo>
                  <a:cubicBezTo>
                    <a:pt x="890192" y="0"/>
                    <a:pt x="893779" y="3587"/>
                    <a:pt x="893779" y="7989"/>
                  </a:cubicBezTo>
                  <a:lnTo>
                    <a:pt x="893779" y="62085"/>
                  </a:lnTo>
                  <a:cubicBezTo>
                    <a:pt x="893779" y="66095"/>
                    <a:pt x="890519" y="69356"/>
                    <a:pt x="886508" y="69356"/>
                  </a:cubicBezTo>
                  <a:lnTo>
                    <a:pt x="832411" y="69356"/>
                  </a:lnTo>
                  <a:cubicBezTo>
                    <a:pt x="828042" y="69324"/>
                    <a:pt x="824455" y="65769"/>
                    <a:pt x="824455" y="61367"/>
                  </a:cubicBezTo>
                  <a:lnTo>
                    <a:pt x="824455" y="8054"/>
                  </a:lnTo>
                  <a:cubicBezTo>
                    <a:pt x="824455" y="3587"/>
                    <a:pt x="828075" y="0"/>
                    <a:pt x="832509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  <a:scene3d>
              <a:camera prst="orthographicFront">
                <a:rot lat="19200000" lon="18300000" rev="4020000"/>
              </a:camera>
              <a:lightRig rig="threePt" dir="t"/>
            </a:scene3d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xmlns="" id="{3BDA921B-C767-47AB-8B23-9B507235E55F}"/>
                </a:ext>
              </a:extLst>
            </p:cNvPr>
            <p:cNvGrpSpPr/>
            <p:nvPr/>
          </p:nvGrpSpPr>
          <p:grpSpPr>
            <a:xfrm rot="20659100" flipH="1">
              <a:off x="459985" y="1447350"/>
              <a:ext cx="3629557" cy="3903436"/>
              <a:chOff x="5496240" y="2795518"/>
              <a:chExt cx="1190937" cy="1280803"/>
            </a:xfrm>
          </p:grpSpPr>
          <p:sp>
            <p:nvSpPr>
              <p:cNvPr id="7" name="Graphic 39">
                <a:extLst>
                  <a:ext uri="{FF2B5EF4-FFF2-40B4-BE49-F238E27FC236}">
                    <a16:creationId xmlns:a16="http://schemas.microsoft.com/office/drawing/2014/main" xmlns="" id="{58EBF23A-E93D-4CD6-B8EF-2C2BD5480EE6}"/>
                  </a:ext>
                </a:extLst>
              </p:cNvPr>
              <p:cNvSpPr/>
              <p:nvPr/>
            </p:nvSpPr>
            <p:spPr>
              <a:xfrm rot="21443200">
                <a:off x="5511448" y="3821523"/>
                <a:ext cx="525567" cy="254798"/>
              </a:xfrm>
              <a:custGeom>
                <a:avLst/>
                <a:gdLst>
                  <a:gd name="connsiteX0" fmla="*/ 3905 w 526065"/>
                  <a:gd name="connsiteY0" fmla="*/ 78640 h 220847"/>
                  <a:gd name="connsiteX1" fmla="*/ 0 w 526065"/>
                  <a:gd name="connsiteY1" fmla="*/ 15203 h 220847"/>
                  <a:gd name="connsiteX2" fmla="*/ 520065 w 526065"/>
                  <a:gd name="connsiteY2" fmla="*/ 112072 h 220847"/>
                  <a:gd name="connsiteX3" fmla="*/ 526066 w 526065"/>
                  <a:gd name="connsiteY3" fmla="*/ 220848 h 220847"/>
                  <a:gd name="connsiteX4" fmla="*/ 25622 w 526065"/>
                  <a:gd name="connsiteY4" fmla="*/ 95213 h 220847"/>
                  <a:gd name="connsiteX5" fmla="*/ 3905 w 526065"/>
                  <a:gd name="connsiteY5" fmla="*/ 78640 h 220847"/>
                  <a:gd name="connsiteX0" fmla="*/ 3905 w 526066"/>
                  <a:gd name="connsiteY0" fmla="*/ 101433 h 243641"/>
                  <a:gd name="connsiteX1" fmla="*/ 0 w 526066"/>
                  <a:gd name="connsiteY1" fmla="*/ 11934 h 243641"/>
                  <a:gd name="connsiteX2" fmla="*/ 520065 w 526066"/>
                  <a:gd name="connsiteY2" fmla="*/ 134865 h 243641"/>
                  <a:gd name="connsiteX3" fmla="*/ 526066 w 526066"/>
                  <a:gd name="connsiteY3" fmla="*/ 243641 h 243641"/>
                  <a:gd name="connsiteX4" fmla="*/ 25622 w 526066"/>
                  <a:gd name="connsiteY4" fmla="*/ 118006 h 243641"/>
                  <a:gd name="connsiteX5" fmla="*/ 3905 w 526066"/>
                  <a:gd name="connsiteY5" fmla="*/ 101433 h 243641"/>
                  <a:gd name="connsiteX0" fmla="*/ 3905 w 526066"/>
                  <a:gd name="connsiteY0" fmla="*/ 101557 h 243765"/>
                  <a:gd name="connsiteX1" fmla="*/ 0 w 526066"/>
                  <a:gd name="connsiteY1" fmla="*/ 12058 h 243765"/>
                  <a:gd name="connsiteX2" fmla="*/ 520932 w 526066"/>
                  <a:gd name="connsiteY2" fmla="*/ 133769 h 243765"/>
                  <a:gd name="connsiteX3" fmla="*/ 526066 w 526066"/>
                  <a:gd name="connsiteY3" fmla="*/ 243765 h 243765"/>
                  <a:gd name="connsiteX4" fmla="*/ 25622 w 526066"/>
                  <a:gd name="connsiteY4" fmla="*/ 118130 h 243765"/>
                  <a:gd name="connsiteX5" fmla="*/ 3905 w 526066"/>
                  <a:gd name="connsiteY5" fmla="*/ 101557 h 243765"/>
                  <a:gd name="connsiteX0" fmla="*/ 3905 w 529372"/>
                  <a:gd name="connsiteY0" fmla="*/ 101557 h 244279"/>
                  <a:gd name="connsiteX1" fmla="*/ 0 w 529372"/>
                  <a:gd name="connsiteY1" fmla="*/ 12058 h 244279"/>
                  <a:gd name="connsiteX2" fmla="*/ 520932 w 529372"/>
                  <a:gd name="connsiteY2" fmla="*/ 133769 h 244279"/>
                  <a:gd name="connsiteX3" fmla="*/ 529372 w 529372"/>
                  <a:gd name="connsiteY3" fmla="*/ 244279 h 244279"/>
                  <a:gd name="connsiteX4" fmla="*/ 25622 w 529372"/>
                  <a:gd name="connsiteY4" fmla="*/ 118130 h 244279"/>
                  <a:gd name="connsiteX5" fmla="*/ 3905 w 529372"/>
                  <a:gd name="connsiteY5" fmla="*/ 101557 h 244279"/>
                  <a:gd name="connsiteX0" fmla="*/ 3905 w 521065"/>
                  <a:gd name="connsiteY0" fmla="*/ 101557 h 243267"/>
                  <a:gd name="connsiteX1" fmla="*/ 0 w 521065"/>
                  <a:gd name="connsiteY1" fmla="*/ 12058 h 243267"/>
                  <a:gd name="connsiteX2" fmla="*/ 520932 w 521065"/>
                  <a:gd name="connsiteY2" fmla="*/ 133769 h 243267"/>
                  <a:gd name="connsiteX3" fmla="*/ 516321 w 521065"/>
                  <a:gd name="connsiteY3" fmla="*/ 243267 h 243267"/>
                  <a:gd name="connsiteX4" fmla="*/ 25622 w 521065"/>
                  <a:gd name="connsiteY4" fmla="*/ 118130 h 243267"/>
                  <a:gd name="connsiteX5" fmla="*/ 3905 w 521065"/>
                  <a:gd name="connsiteY5" fmla="*/ 101557 h 243267"/>
                  <a:gd name="connsiteX0" fmla="*/ 3905 w 528505"/>
                  <a:gd name="connsiteY0" fmla="*/ 101557 h 245499"/>
                  <a:gd name="connsiteX1" fmla="*/ 0 w 528505"/>
                  <a:gd name="connsiteY1" fmla="*/ 12058 h 245499"/>
                  <a:gd name="connsiteX2" fmla="*/ 520932 w 528505"/>
                  <a:gd name="connsiteY2" fmla="*/ 133769 h 245499"/>
                  <a:gd name="connsiteX3" fmla="*/ 528505 w 528505"/>
                  <a:gd name="connsiteY3" fmla="*/ 245499 h 245499"/>
                  <a:gd name="connsiteX4" fmla="*/ 25622 w 528505"/>
                  <a:gd name="connsiteY4" fmla="*/ 118130 h 245499"/>
                  <a:gd name="connsiteX5" fmla="*/ 3905 w 528505"/>
                  <a:gd name="connsiteY5" fmla="*/ 101557 h 245499"/>
                  <a:gd name="connsiteX0" fmla="*/ 967 w 525567"/>
                  <a:gd name="connsiteY0" fmla="*/ 108793 h 252735"/>
                  <a:gd name="connsiteX1" fmla="*/ 0 w 525567"/>
                  <a:gd name="connsiteY1" fmla="*/ 11283 h 252735"/>
                  <a:gd name="connsiteX2" fmla="*/ 517994 w 525567"/>
                  <a:gd name="connsiteY2" fmla="*/ 141005 h 252735"/>
                  <a:gd name="connsiteX3" fmla="*/ 525567 w 525567"/>
                  <a:gd name="connsiteY3" fmla="*/ 252735 h 252735"/>
                  <a:gd name="connsiteX4" fmla="*/ 22684 w 525567"/>
                  <a:gd name="connsiteY4" fmla="*/ 125366 h 252735"/>
                  <a:gd name="connsiteX5" fmla="*/ 967 w 525567"/>
                  <a:gd name="connsiteY5" fmla="*/ 108793 h 252735"/>
                  <a:gd name="connsiteX0" fmla="*/ 967 w 525567"/>
                  <a:gd name="connsiteY0" fmla="*/ 110083 h 254025"/>
                  <a:gd name="connsiteX1" fmla="*/ 0 w 525567"/>
                  <a:gd name="connsiteY1" fmla="*/ 12573 h 254025"/>
                  <a:gd name="connsiteX2" fmla="*/ 517994 w 525567"/>
                  <a:gd name="connsiteY2" fmla="*/ 142295 h 254025"/>
                  <a:gd name="connsiteX3" fmla="*/ 525567 w 525567"/>
                  <a:gd name="connsiteY3" fmla="*/ 254025 h 254025"/>
                  <a:gd name="connsiteX4" fmla="*/ 22684 w 525567"/>
                  <a:gd name="connsiteY4" fmla="*/ 126656 h 254025"/>
                  <a:gd name="connsiteX5" fmla="*/ 967 w 525567"/>
                  <a:gd name="connsiteY5" fmla="*/ 110083 h 254025"/>
                  <a:gd name="connsiteX0" fmla="*/ 967 w 525567"/>
                  <a:gd name="connsiteY0" fmla="*/ 110856 h 254798"/>
                  <a:gd name="connsiteX1" fmla="*/ 0 w 525567"/>
                  <a:gd name="connsiteY1" fmla="*/ 13346 h 254798"/>
                  <a:gd name="connsiteX2" fmla="*/ 517994 w 525567"/>
                  <a:gd name="connsiteY2" fmla="*/ 143068 h 254798"/>
                  <a:gd name="connsiteX3" fmla="*/ 525567 w 525567"/>
                  <a:gd name="connsiteY3" fmla="*/ 254798 h 254798"/>
                  <a:gd name="connsiteX4" fmla="*/ 22684 w 525567"/>
                  <a:gd name="connsiteY4" fmla="*/ 127429 h 254798"/>
                  <a:gd name="connsiteX5" fmla="*/ 967 w 525567"/>
                  <a:gd name="connsiteY5" fmla="*/ 110856 h 254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5567" h="254798">
                    <a:moveTo>
                      <a:pt x="967" y="110856"/>
                    </a:moveTo>
                    <a:cubicBezTo>
                      <a:pt x="-366" y="90948"/>
                      <a:pt x="381" y="26681"/>
                      <a:pt x="0" y="13346"/>
                    </a:cubicBezTo>
                    <a:cubicBezTo>
                      <a:pt x="152802" y="-30349"/>
                      <a:pt x="372258" y="38537"/>
                      <a:pt x="517994" y="143068"/>
                    </a:cubicBezTo>
                    <a:cubicBezTo>
                      <a:pt x="519137" y="166405"/>
                      <a:pt x="524710" y="242701"/>
                      <a:pt x="525567" y="254798"/>
                    </a:cubicBezTo>
                    <a:cubicBezTo>
                      <a:pt x="505469" y="248892"/>
                      <a:pt x="39448" y="131334"/>
                      <a:pt x="22684" y="127429"/>
                    </a:cubicBezTo>
                    <a:cubicBezTo>
                      <a:pt x="4777" y="122095"/>
                      <a:pt x="2110" y="123619"/>
                      <a:pt x="967" y="110856"/>
                    </a:cubicBezTo>
                    <a:close/>
                  </a:path>
                </a:pathLst>
              </a:custGeom>
              <a:solidFill>
                <a:srgbClr val="7E7E8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Graphic 39">
                <a:extLst>
                  <a:ext uri="{FF2B5EF4-FFF2-40B4-BE49-F238E27FC236}">
                    <a16:creationId xmlns:a16="http://schemas.microsoft.com/office/drawing/2014/main" xmlns="" id="{D9CCDD52-E989-4E1B-8A96-D6B9E5889C66}"/>
                  </a:ext>
                </a:extLst>
              </p:cNvPr>
              <p:cNvSpPr/>
              <p:nvPr/>
            </p:nvSpPr>
            <p:spPr>
              <a:xfrm>
                <a:off x="6260590" y="2795518"/>
                <a:ext cx="423100" cy="284104"/>
              </a:xfrm>
              <a:custGeom>
                <a:avLst/>
                <a:gdLst>
                  <a:gd name="connsiteX0" fmla="*/ 270224 w 423100"/>
                  <a:gd name="connsiteY0" fmla="*/ 284105 h 284104"/>
                  <a:gd name="connsiteX1" fmla="*/ 0 w 423100"/>
                  <a:gd name="connsiteY1" fmla="*/ 106463 h 284104"/>
                  <a:gd name="connsiteX2" fmla="*/ 61531 w 423100"/>
                  <a:gd name="connsiteY2" fmla="*/ 48075 h 284104"/>
                  <a:gd name="connsiteX3" fmla="*/ 224314 w 423100"/>
                  <a:gd name="connsiteY3" fmla="*/ 24739 h 284104"/>
                  <a:gd name="connsiteX4" fmla="*/ 390430 w 423100"/>
                  <a:gd name="connsiteY4" fmla="*/ 142944 h 284104"/>
                  <a:gd name="connsiteX5" fmla="*/ 423100 w 423100"/>
                  <a:gd name="connsiteY5" fmla="*/ 205428 h 284104"/>
                  <a:gd name="connsiteX6" fmla="*/ 270224 w 423100"/>
                  <a:gd name="connsiteY6" fmla="*/ 284105 h 284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3100" h="284104">
                    <a:moveTo>
                      <a:pt x="270224" y="284105"/>
                    </a:moveTo>
                    <a:cubicBezTo>
                      <a:pt x="235077" y="232765"/>
                      <a:pt x="163544" y="129514"/>
                      <a:pt x="0" y="106463"/>
                    </a:cubicBezTo>
                    <a:cubicBezTo>
                      <a:pt x="12764" y="94271"/>
                      <a:pt x="47816" y="59124"/>
                      <a:pt x="61531" y="48075"/>
                    </a:cubicBezTo>
                    <a:cubicBezTo>
                      <a:pt x="115252" y="8832"/>
                      <a:pt x="141542" y="-24696"/>
                      <a:pt x="224314" y="24739"/>
                    </a:cubicBezTo>
                    <a:cubicBezTo>
                      <a:pt x="274511" y="55886"/>
                      <a:pt x="346615" y="93224"/>
                      <a:pt x="390430" y="142944"/>
                    </a:cubicBezTo>
                    <a:cubicBezTo>
                      <a:pt x="411861" y="168281"/>
                      <a:pt x="419862" y="173329"/>
                      <a:pt x="423100" y="205428"/>
                    </a:cubicBezTo>
                    <a:cubicBezTo>
                      <a:pt x="387382" y="228669"/>
                      <a:pt x="286226" y="272865"/>
                      <a:pt x="270224" y="284105"/>
                    </a:cubicBezTo>
                    <a:close/>
                  </a:path>
                </a:pathLst>
              </a:custGeom>
              <a:solidFill>
                <a:srgbClr val="95949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Graphic 39">
                <a:extLst>
                  <a:ext uri="{FF2B5EF4-FFF2-40B4-BE49-F238E27FC236}">
                    <a16:creationId xmlns:a16="http://schemas.microsoft.com/office/drawing/2014/main" xmlns="" id="{2B5210E9-39A1-41F9-AEAB-E3417A87800B}"/>
                  </a:ext>
                </a:extLst>
              </p:cNvPr>
              <p:cNvSpPr/>
              <p:nvPr/>
            </p:nvSpPr>
            <p:spPr>
              <a:xfrm>
                <a:off x="6530814" y="3000946"/>
                <a:ext cx="156363" cy="193452"/>
              </a:xfrm>
              <a:custGeom>
                <a:avLst/>
                <a:gdLst>
                  <a:gd name="connsiteX0" fmla="*/ 0 w 156363"/>
                  <a:gd name="connsiteY0" fmla="*/ 78677 h 193452"/>
                  <a:gd name="connsiteX1" fmla="*/ 152781 w 156363"/>
                  <a:gd name="connsiteY1" fmla="*/ 0 h 193452"/>
                  <a:gd name="connsiteX2" fmla="*/ 9049 w 156363"/>
                  <a:gd name="connsiteY2" fmla="*/ 193453 h 193452"/>
                  <a:gd name="connsiteX3" fmla="*/ 0 w 156363"/>
                  <a:gd name="connsiteY3" fmla="*/ 78677 h 193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6363" h="193452">
                    <a:moveTo>
                      <a:pt x="0" y="78677"/>
                    </a:moveTo>
                    <a:cubicBezTo>
                      <a:pt x="17145" y="66104"/>
                      <a:pt x="126682" y="12859"/>
                      <a:pt x="152781" y="0"/>
                    </a:cubicBezTo>
                    <a:cubicBezTo>
                      <a:pt x="164211" y="132207"/>
                      <a:pt x="156115" y="120301"/>
                      <a:pt x="9049" y="193453"/>
                    </a:cubicBezTo>
                    <a:cubicBezTo>
                      <a:pt x="7525" y="159544"/>
                      <a:pt x="3905" y="114014"/>
                      <a:pt x="0" y="78677"/>
                    </a:cubicBezTo>
                    <a:close/>
                  </a:path>
                </a:pathLst>
              </a:custGeom>
              <a:solidFill>
                <a:srgbClr val="898989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Graphic 39">
                <a:extLst>
                  <a:ext uri="{FF2B5EF4-FFF2-40B4-BE49-F238E27FC236}">
                    <a16:creationId xmlns:a16="http://schemas.microsoft.com/office/drawing/2014/main" xmlns="" id="{40C1D39B-57EA-4649-83E1-94756A467512}"/>
                  </a:ext>
                </a:extLst>
              </p:cNvPr>
              <p:cNvSpPr/>
              <p:nvPr/>
            </p:nvSpPr>
            <p:spPr>
              <a:xfrm>
                <a:off x="6027988" y="3868865"/>
                <a:ext cx="114016" cy="194699"/>
              </a:xfrm>
              <a:custGeom>
                <a:avLst/>
                <a:gdLst>
                  <a:gd name="connsiteX0" fmla="*/ 6002 w 114015"/>
                  <a:gd name="connsiteY0" fmla="*/ 190500 h 190499"/>
                  <a:gd name="connsiteX1" fmla="*/ 1 w 114015"/>
                  <a:gd name="connsiteY1" fmla="*/ 81725 h 190499"/>
                  <a:gd name="connsiteX2" fmla="*/ 104491 w 114015"/>
                  <a:gd name="connsiteY2" fmla="*/ 0 h 190499"/>
                  <a:gd name="connsiteX3" fmla="*/ 114016 w 114015"/>
                  <a:gd name="connsiteY3" fmla="*/ 111347 h 190499"/>
                  <a:gd name="connsiteX4" fmla="*/ 6002 w 114015"/>
                  <a:gd name="connsiteY4" fmla="*/ 190500 h 190499"/>
                  <a:gd name="connsiteX0" fmla="*/ 3561 w 114018"/>
                  <a:gd name="connsiteY0" fmla="*/ 192129 h 192129"/>
                  <a:gd name="connsiteX1" fmla="*/ 3 w 114018"/>
                  <a:gd name="connsiteY1" fmla="*/ 81725 h 192129"/>
                  <a:gd name="connsiteX2" fmla="*/ 104493 w 114018"/>
                  <a:gd name="connsiteY2" fmla="*/ 0 h 192129"/>
                  <a:gd name="connsiteX3" fmla="*/ 114018 w 114018"/>
                  <a:gd name="connsiteY3" fmla="*/ 111347 h 192129"/>
                  <a:gd name="connsiteX4" fmla="*/ 3561 w 114018"/>
                  <a:gd name="connsiteY4" fmla="*/ 192129 h 192129"/>
                  <a:gd name="connsiteX0" fmla="*/ 11695 w 114016"/>
                  <a:gd name="connsiteY0" fmla="*/ 194699 h 194699"/>
                  <a:gd name="connsiteX1" fmla="*/ 1 w 114016"/>
                  <a:gd name="connsiteY1" fmla="*/ 81725 h 194699"/>
                  <a:gd name="connsiteX2" fmla="*/ 104491 w 114016"/>
                  <a:gd name="connsiteY2" fmla="*/ 0 h 194699"/>
                  <a:gd name="connsiteX3" fmla="*/ 114016 w 114016"/>
                  <a:gd name="connsiteY3" fmla="*/ 111347 h 194699"/>
                  <a:gd name="connsiteX4" fmla="*/ 11695 w 114016"/>
                  <a:gd name="connsiteY4" fmla="*/ 194699 h 194699"/>
                  <a:gd name="connsiteX0" fmla="*/ 11695 w 114016"/>
                  <a:gd name="connsiteY0" fmla="*/ 194699 h 194699"/>
                  <a:gd name="connsiteX1" fmla="*/ 1 w 114016"/>
                  <a:gd name="connsiteY1" fmla="*/ 81725 h 194699"/>
                  <a:gd name="connsiteX2" fmla="*/ 104491 w 114016"/>
                  <a:gd name="connsiteY2" fmla="*/ 0 h 194699"/>
                  <a:gd name="connsiteX3" fmla="*/ 114016 w 114016"/>
                  <a:gd name="connsiteY3" fmla="*/ 111347 h 194699"/>
                  <a:gd name="connsiteX4" fmla="*/ 11695 w 114016"/>
                  <a:gd name="connsiteY4" fmla="*/ 194699 h 19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016" h="194699">
                    <a:moveTo>
                      <a:pt x="11695" y="194699"/>
                    </a:moveTo>
                    <a:cubicBezTo>
                      <a:pt x="10171" y="169934"/>
                      <a:pt x="-94" y="82486"/>
                      <a:pt x="1" y="81725"/>
                    </a:cubicBezTo>
                    <a:lnTo>
                      <a:pt x="104491" y="0"/>
                    </a:lnTo>
                    <a:cubicBezTo>
                      <a:pt x="105729" y="24003"/>
                      <a:pt x="113063" y="106013"/>
                      <a:pt x="114016" y="111347"/>
                    </a:cubicBezTo>
                    <a:cubicBezTo>
                      <a:pt x="105253" y="124587"/>
                      <a:pt x="27960" y="183983"/>
                      <a:pt x="11695" y="194699"/>
                    </a:cubicBezTo>
                    <a:close/>
                  </a:path>
                </a:pathLst>
              </a:custGeom>
              <a:solidFill>
                <a:srgbClr val="76737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" name="Graphic 39">
                <a:extLst>
                  <a:ext uri="{FF2B5EF4-FFF2-40B4-BE49-F238E27FC236}">
                    <a16:creationId xmlns:a16="http://schemas.microsoft.com/office/drawing/2014/main" xmlns="" id="{15F42F30-E984-43F1-BEDD-7A5EB337C4EF}"/>
                  </a:ext>
                </a:extLst>
              </p:cNvPr>
              <p:cNvSpPr/>
              <p:nvPr/>
            </p:nvSpPr>
            <p:spPr>
              <a:xfrm>
                <a:off x="6138470" y="3294983"/>
                <a:ext cx="218798" cy="252924"/>
              </a:xfrm>
              <a:custGeom>
                <a:avLst/>
                <a:gdLst>
                  <a:gd name="connsiteX0" fmla="*/ 68208 w 218798"/>
                  <a:gd name="connsiteY0" fmla="*/ 119729 h 252924"/>
                  <a:gd name="connsiteX1" fmla="*/ 9 w 218798"/>
                  <a:gd name="connsiteY1" fmla="*/ 252031 h 252924"/>
                  <a:gd name="connsiteX2" fmla="*/ 65065 w 218798"/>
                  <a:gd name="connsiteY2" fmla="*/ 241078 h 252924"/>
                  <a:gd name="connsiteX3" fmla="*/ 148123 w 218798"/>
                  <a:gd name="connsiteY3" fmla="*/ 186595 h 252924"/>
                  <a:gd name="connsiteX4" fmla="*/ 218798 w 218798"/>
                  <a:gd name="connsiteY4" fmla="*/ 0 h 252924"/>
                  <a:gd name="connsiteX5" fmla="*/ 68208 w 218798"/>
                  <a:gd name="connsiteY5" fmla="*/ 119729 h 252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8798" h="252924">
                    <a:moveTo>
                      <a:pt x="68208" y="119729"/>
                    </a:moveTo>
                    <a:cubicBezTo>
                      <a:pt x="25822" y="169545"/>
                      <a:pt x="9534" y="203644"/>
                      <a:pt x="9" y="252031"/>
                    </a:cubicBezTo>
                    <a:cubicBezTo>
                      <a:pt x="-848" y="256413"/>
                      <a:pt x="59731" y="243364"/>
                      <a:pt x="65065" y="241078"/>
                    </a:cubicBezTo>
                    <a:cubicBezTo>
                      <a:pt x="99355" y="226504"/>
                      <a:pt x="121357" y="212217"/>
                      <a:pt x="148123" y="186595"/>
                    </a:cubicBezTo>
                    <a:cubicBezTo>
                      <a:pt x="202511" y="134588"/>
                      <a:pt x="216893" y="41053"/>
                      <a:pt x="218798" y="0"/>
                    </a:cubicBezTo>
                    <a:cubicBezTo>
                      <a:pt x="108880" y="63818"/>
                      <a:pt x="113642" y="66294"/>
                      <a:pt x="68208" y="119729"/>
                    </a:cubicBezTo>
                    <a:close/>
                  </a:path>
                </a:pathLst>
              </a:custGeom>
              <a:solidFill>
                <a:srgbClr val="6F6F7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Graphic 39">
                <a:extLst>
                  <a:ext uri="{FF2B5EF4-FFF2-40B4-BE49-F238E27FC236}">
                    <a16:creationId xmlns:a16="http://schemas.microsoft.com/office/drawing/2014/main" xmlns="" id="{A5EF12B3-9DDC-4270-AC35-11FFAA3B3A73}"/>
                  </a:ext>
                </a:extLst>
              </p:cNvPr>
              <p:cNvSpPr/>
              <p:nvPr/>
            </p:nvSpPr>
            <p:spPr>
              <a:xfrm>
                <a:off x="5496240" y="2901981"/>
                <a:ext cx="1034574" cy="1048607"/>
              </a:xfrm>
              <a:custGeom>
                <a:avLst/>
                <a:gdLst>
                  <a:gd name="connsiteX0" fmla="*/ 759886 w 1030109"/>
                  <a:gd name="connsiteY0" fmla="*/ 0 h 1048607"/>
                  <a:gd name="connsiteX1" fmla="*/ 665207 w 1030109"/>
                  <a:gd name="connsiteY1" fmla="*/ 95917 h 1048607"/>
                  <a:gd name="connsiteX2" fmla="*/ 377743 w 1030109"/>
                  <a:gd name="connsiteY2" fmla="*/ 439769 h 1048607"/>
                  <a:gd name="connsiteX3" fmla="*/ 310687 w 1030109"/>
                  <a:gd name="connsiteY3" fmla="*/ 507683 h 1048607"/>
                  <a:gd name="connsiteX4" fmla="*/ 40272 w 1030109"/>
                  <a:gd name="connsiteY4" fmla="*/ 695611 h 1048607"/>
                  <a:gd name="connsiteX5" fmla="*/ 2362 w 1030109"/>
                  <a:gd name="connsiteY5" fmla="*/ 838962 h 1048607"/>
                  <a:gd name="connsiteX6" fmla="*/ 7315 w 1030109"/>
                  <a:gd name="connsiteY6" fmla="*/ 951738 h 1048607"/>
                  <a:gd name="connsiteX7" fmla="*/ 527380 w 1030109"/>
                  <a:gd name="connsiteY7" fmla="*/ 1048607 h 1048607"/>
                  <a:gd name="connsiteX8" fmla="*/ 552050 w 1030109"/>
                  <a:gd name="connsiteY8" fmla="*/ 607600 h 1048607"/>
                  <a:gd name="connsiteX9" fmla="*/ 755218 w 1030109"/>
                  <a:gd name="connsiteY9" fmla="*/ 351949 h 1048607"/>
                  <a:gd name="connsiteX10" fmla="*/ 1030110 w 1030109"/>
                  <a:gd name="connsiteY10" fmla="*/ 178975 h 1048607"/>
                  <a:gd name="connsiteX11" fmla="*/ 759886 w 1030109"/>
                  <a:gd name="connsiteY11" fmla="*/ 0 h 1048607"/>
                  <a:gd name="connsiteX0" fmla="*/ 759886 w 1030110"/>
                  <a:gd name="connsiteY0" fmla="*/ 0 h 1048607"/>
                  <a:gd name="connsiteX1" fmla="*/ 665207 w 1030110"/>
                  <a:gd name="connsiteY1" fmla="*/ 95917 h 1048607"/>
                  <a:gd name="connsiteX2" fmla="*/ 377743 w 1030110"/>
                  <a:gd name="connsiteY2" fmla="*/ 439769 h 1048607"/>
                  <a:gd name="connsiteX3" fmla="*/ 310687 w 1030110"/>
                  <a:gd name="connsiteY3" fmla="*/ 507683 h 1048607"/>
                  <a:gd name="connsiteX4" fmla="*/ 40272 w 1030110"/>
                  <a:gd name="connsiteY4" fmla="*/ 695611 h 1048607"/>
                  <a:gd name="connsiteX5" fmla="*/ 2362 w 1030110"/>
                  <a:gd name="connsiteY5" fmla="*/ 838962 h 1048607"/>
                  <a:gd name="connsiteX6" fmla="*/ 9758 w 1030110"/>
                  <a:gd name="connsiteY6" fmla="*/ 927304 h 1048607"/>
                  <a:gd name="connsiteX7" fmla="*/ 527380 w 1030110"/>
                  <a:gd name="connsiteY7" fmla="*/ 1048607 h 1048607"/>
                  <a:gd name="connsiteX8" fmla="*/ 552050 w 1030110"/>
                  <a:gd name="connsiteY8" fmla="*/ 607600 h 1048607"/>
                  <a:gd name="connsiteX9" fmla="*/ 755218 w 1030110"/>
                  <a:gd name="connsiteY9" fmla="*/ 351949 h 1048607"/>
                  <a:gd name="connsiteX10" fmla="*/ 1030110 w 1030110"/>
                  <a:gd name="connsiteY10" fmla="*/ 178975 h 1048607"/>
                  <a:gd name="connsiteX11" fmla="*/ 759886 w 1030110"/>
                  <a:gd name="connsiteY11" fmla="*/ 0 h 1048607"/>
                  <a:gd name="connsiteX0" fmla="*/ 759886 w 1030110"/>
                  <a:gd name="connsiteY0" fmla="*/ 0 h 1048607"/>
                  <a:gd name="connsiteX1" fmla="*/ 665207 w 1030110"/>
                  <a:gd name="connsiteY1" fmla="*/ 95917 h 1048607"/>
                  <a:gd name="connsiteX2" fmla="*/ 377743 w 1030110"/>
                  <a:gd name="connsiteY2" fmla="*/ 439769 h 1048607"/>
                  <a:gd name="connsiteX3" fmla="*/ 310687 w 1030110"/>
                  <a:gd name="connsiteY3" fmla="*/ 507683 h 1048607"/>
                  <a:gd name="connsiteX4" fmla="*/ 40272 w 1030110"/>
                  <a:gd name="connsiteY4" fmla="*/ 695611 h 1048607"/>
                  <a:gd name="connsiteX5" fmla="*/ 2362 w 1030110"/>
                  <a:gd name="connsiteY5" fmla="*/ 838962 h 1048607"/>
                  <a:gd name="connsiteX6" fmla="*/ 8129 w 1030110"/>
                  <a:gd name="connsiteY6" fmla="*/ 928933 h 1048607"/>
                  <a:gd name="connsiteX7" fmla="*/ 527380 w 1030110"/>
                  <a:gd name="connsiteY7" fmla="*/ 1048607 h 1048607"/>
                  <a:gd name="connsiteX8" fmla="*/ 552050 w 1030110"/>
                  <a:gd name="connsiteY8" fmla="*/ 607600 h 1048607"/>
                  <a:gd name="connsiteX9" fmla="*/ 755218 w 1030110"/>
                  <a:gd name="connsiteY9" fmla="*/ 351949 h 1048607"/>
                  <a:gd name="connsiteX10" fmla="*/ 1030110 w 1030110"/>
                  <a:gd name="connsiteY10" fmla="*/ 178975 h 1048607"/>
                  <a:gd name="connsiteX11" fmla="*/ 759886 w 1030110"/>
                  <a:gd name="connsiteY11" fmla="*/ 0 h 1048607"/>
                  <a:gd name="connsiteX0" fmla="*/ 759886 w 1030110"/>
                  <a:gd name="connsiteY0" fmla="*/ 0 h 1048607"/>
                  <a:gd name="connsiteX1" fmla="*/ 665207 w 1030110"/>
                  <a:gd name="connsiteY1" fmla="*/ 95917 h 1048607"/>
                  <a:gd name="connsiteX2" fmla="*/ 377743 w 1030110"/>
                  <a:gd name="connsiteY2" fmla="*/ 439769 h 1048607"/>
                  <a:gd name="connsiteX3" fmla="*/ 310687 w 1030110"/>
                  <a:gd name="connsiteY3" fmla="*/ 507683 h 1048607"/>
                  <a:gd name="connsiteX4" fmla="*/ 40272 w 1030110"/>
                  <a:gd name="connsiteY4" fmla="*/ 695611 h 1048607"/>
                  <a:gd name="connsiteX5" fmla="*/ 2362 w 1030110"/>
                  <a:gd name="connsiteY5" fmla="*/ 838962 h 1048607"/>
                  <a:gd name="connsiteX6" fmla="*/ 8129 w 1030110"/>
                  <a:gd name="connsiteY6" fmla="*/ 928933 h 1048607"/>
                  <a:gd name="connsiteX7" fmla="*/ 527380 w 1030110"/>
                  <a:gd name="connsiteY7" fmla="*/ 1048607 h 1048607"/>
                  <a:gd name="connsiteX8" fmla="*/ 552050 w 1030110"/>
                  <a:gd name="connsiteY8" fmla="*/ 607600 h 1048607"/>
                  <a:gd name="connsiteX9" fmla="*/ 755218 w 1030110"/>
                  <a:gd name="connsiteY9" fmla="*/ 351949 h 1048607"/>
                  <a:gd name="connsiteX10" fmla="*/ 1030110 w 1030110"/>
                  <a:gd name="connsiteY10" fmla="*/ 178975 h 1048607"/>
                  <a:gd name="connsiteX11" fmla="*/ 759886 w 1030110"/>
                  <a:gd name="connsiteY11" fmla="*/ 0 h 1048607"/>
                  <a:gd name="connsiteX0" fmla="*/ 759886 w 1030110"/>
                  <a:gd name="connsiteY0" fmla="*/ 0 h 1048607"/>
                  <a:gd name="connsiteX1" fmla="*/ 665207 w 1030110"/>
                  <a:gd name="connsiteY1" fmla="*/ 95917 h 1048607"/>
                  <a:gd name="connsiteX2" fmla="*/ 377743 w 1030110"/>
                  <a:gd name="connsiteY2" fmla="*/ 439769 h 1048607"/>
                  <a:gd name="connsiteX3" fmla="*/ 310687 w 1030110"/>
                  <a:gd name="connsiteY3" fmla="*/ 507683 h 1048607"/>
                  <a:gd name="connsiteX4" fmla="*/ 40272 w 1030110"/>
                  <a:gd name="connsiteY4" fmla="*/ 695611 h 1048607"/>
                  <a:gd name="connsiteX5" fmla="*/ 2362 w 1030110"/>
                  <a:gd name="connsiteY5" fmla="*/ 838962 h 1048607"/>
                  <a:gd name="connsiteX6" fmla="*/ 8609 w 1030110"/>
                  <a:gd name="connsiteY6" fmla="*/ 946153 h 1048607"/>
                  <a:gd name="connsiteX7" fmla="*/ 527380 w 1030110"/>
                  <a:gd name="connsiteY7" fmla="*/ 1048607 h 1048607"/>
                  <a:gd name="connsiteX8" fmla="*/ 552050 w 1030110"/>
                  <a:gd name="connsiteY8" fmla="*/ 607600 h 1048607"/>
                  <a:gd name="connsiteX9" fmla="*/ 755218 w 1030110"/>
                  <a:gd name="connsiteY9" fmla="*/ 351949 h 1048607"/>
                  <a:gd name="connsiteX10" fmla="*/ 1030110 w 1030110"/>
                  <a:gd name="connsiteY10" fmla="*/ 178975 h 1048607"/>
                  <a:gd name="connsiteX11" fmla="*/ 759886 w 1030110"/>
                  <a:gd name="connsiteY11" fmla="*/ 0 h 1048607"/>
                  <a:gd name="connsiteX0" fmla="*/ 759886 w 1030110"/>
                  <a:gd name="connsiteY0" fmla="*/ 0 h 1048607"/>
                  <a:gd name="connsiteX1" fmla="*/ 665207 w 1030110"/>
                  <a:gd name="connsiteY1" fmla="*/ 95917 h 1048607"/>
                  <a:gd name="connsiteX2" fmla="*/ 377743 w 1030110"/>
                  <a:gd name="connsiteY2" fmla="*/ 439769 h 1048607"/>
                  <a:gd name="connsiteX3" fmla="*/ 310687 w 1030110"/>
                  <a:gd name="connsiteY3" fmla="*/ 507683 h 1048607"/>
                  <a:gd name="connsiteX4" fmla="*/ 40272 w 1030110"/>
                  <a:gd name="connsiteY4" fmla="*/ 695611 h 1048607"/>
                  <a:gd name="connsiteX5" fmla="*/ 2362 w 1030110"/>
                  <a:gd name="connsiteY5" fmla="*/ 838962 h 1048607"/>
                  <a:gd name="connsiteX6" fmla="*/ 4695 w 1030110"/>
                  <a:gd name="connsiteY6" fmla="*/ 948083 h 1048607"/>
                  <a:gd name="connsiteX7" fmla="*/ 527380 w 1030110"/>
                  <a:gd name="connsiteY7" fmla="*/ 1048607 h 1048607"/>
                  <a:gd name="connsiteX8" fmla="*/ 552050 w 1030110"/>
                  <a:gd name="connsiteY8" fmla="*/ 607600 h 1048607"/>
                  <a:gd name="connsiteX9" fmla="*/ 755218 w 1030110"/>
                  <a:gd name="connsiteY9" fmla="*/ 351949 h 1048607"/>
                  <a:gd name="connsiteX10" fmla="*/ 1030110 w 1030110"/>
                  <a:gd name="connsiteY10" fmla="*/ 178975 h 1048607"/>
                  <a:gd name="connsiteX11" fmla="*/ 759886 w 1030110"/>
                  <a:gd name="connsiteY11" fmla="*/ 0 h 1048607"/>
                  <a:gd name="connsiteX0" fmla="*/ 759886 w 1030110"/>
                  <a:gd name="connsiteY0" fmla="*/ 0 h 1048607"/>
                  <a:gd name="connsiteX1" fmla="*/ 665207 w 1030110"/>
                  <a:gd name="connsiteY1" fmla="*/ 95917 h 1048607"/>
                  <a:gd name="connsiteX2" fmla="*/ 377743 w 1030110"/>
                  <a:gd name="connsiteY2" fmla="*/ 439769 h 1048607"/>
                  <a:gd name="connsiteX3" fmla="*/ 310687 w 1030110"/>
                  <a:gd name="connsiteY3" fmla="*/ 507683 h 1048607"/>
                  <a:gd name="connsiteX4" fmla="*/ 40272 w 1030110"/>
                  <a:gd name="connsiteY4" fmla="*/ 695611 h 1048607"/>
                  <a:gd name="connsiteX5" fmla="*/ 2362 w 1030110"/>
                  <a:gd name="connsiteY5" fmla="*/ 838962 h 1048607"/>
                  <a:gd name="connsiteX6" fmla="*/ 6401 w 1030110"/>
                  <a:gd name="connsiteY6" fmla="*/ 950962 h 1048607"/>
                  <a:gd name="connsiteX7" fmla="*/ 527380 w 1030110"/>
                  <a:gd name="connsiteY7" fmla="*/ 1048607 h 1048607"/>
                  <a:gd name="connsiteX8" fmla="*/ 552050 w 1030110"/>
                  <a:gd name="connsiteY8" fmla="*/ 607600 h 1048607"/>
                  <a:gd name="connsiteX9" fmla="*/ 755218 w 1030110"/>
                  <a:gd name="connsiteY9" fmla="*/ 351949 h 1048607"/>
                  <a:gd name="connsiteX10" fmla="*/ 1030110 w 1030110"/>
                  <a:gd name="connsiteY10" fmla="*/ 178975 h 1048607"/>
                  <a:gd name="connsiteX11" fmla="*/ 759886 w 1030110"/>
                  <a:gd name="connsiteY11" fmla="*/ 0 h 1048607"/>
                  <a:gd name="connsiteX0" fmla="*/ 759886 w 1030110"/>
                  <a:gd name="connsiteY0" fmla="*/ 0 h 1048607"/>
                  <a:gd name="connsiteX1" fmla="*/ 665207 w 1030110"/>
                  <a:gd name="connsiteY1" fmla="*/ 95917 h 1048607"/>
                  <a:gd name="connsiteX2" fmla="*/ 377743 w 1030110"/>
                  <a:gd name="connsiteY2" fmla="*/ 439769 h 1048607"/>
                  <a:gd name="connsiteX3" fmla="*/ 310687 w 1030110"/>
                  <a:gd name="connsiteY3" fmla="*/ 507683 h 1048607"/>
                  <a:gd name="connsiteX4" fmla="*/ 40272 w 1030110"/>
                  <a:gd name="connsiteY4" fmla="*/ 695611 h 1048607"/>
                  <a:gd name="connsiteX5" fmla="*/ 2362 w 1030110"/>
                  <a:gd name="connsiteY5" fmla="*/ 838962 h 1048607"/>
                  <a:gd name="connsiteX6" fmla="*/ 6401 w 1030110"/>
                  <a:gd name="connsiteY6" fmla="*/ 950962 h 1048607"/>
                  <a:gd name="connsiteX7" fmla="*/ 527380 w 1030110"/>
                  <a:gd name="connsiteY7" fmla="*/ 1048607 h 1048607"/>
                  <a:gd name="connsiteX8" fmla="*/ 552050 w 1030110"/>
                  <a:gd name="connsiteY8" fmla="*/ 607600 h 1048607"/>
                  <a:gd name="connsiteX9" fmla="*/ 755218 w 1030110"/>
                  <a:gd name="connsiteY9" fmla="*/ 351949 h 1048607"/>
                  <a:gd name="connsiteX10" fmla="*/ 1030110 w 1030110"/>
                  <a:gd name="connsiteY10" fmla="*/ 178975 h 1048607"/>
                  <a:gd name="connsiteX11" fmla="*/ 759886 w 1030110"/>
                  <a:gd name="connsiteY11" fmla="*/ 0 h 1048607"/>
                  <a:gd name="connsiteX0" fmla="*/ 764350 w 1034574"/>
                  <a:gd name="connsiteY0" fmla="*/ 0 h 1048607"/>
                  <a:gd name="connsiteX1" fmla="*/ 669671 w 1034574"/>
                  <a:gd name="connsiteY1" fmla="*/ 95917 h 1048607"/>
                  <a:gd name="connsiteX2" fmla="*/ 382207 w 1034574"/>
                  <a:gd name="connsiteY2" fmla="*/ 439769 h 1048607"/>
                  <a:gd name="connsiteX3" fmla="*/ 315151 w 1034574"/>
                  <a:gd name="connsiteY3" fmla="*/ 507683 h 1048607"/>
                  <a:gd name="connsiteX4" fmla="*/ 44736 w 1034574"/>
                  <a:gd name="connsiteY4" fmla="*/ 695611 h 1048607"/>
                  <a:gd name="connsiteX5" fmla="*/ 1655 w 1034574"/>
                  <a:gd name="connsiteY5" fmla="*/ 840082 h 1048607"/>
                  <a:gd name="connsiteX6" fmla="*/ 10865 w 1034574"/>
                  <a:gd name="connsiteY6" fmla="*/ 950962 h 1048607"/>
                  <a:gd name="connsiteX7" fmla="*/ 531844 w 1034574"/>
                  <a:gd name="connsiteY7" fmla="*/ 1048607 h 1048607"/>
                  <a:gd name="connsiteX8" fmla="*/ 556514 w 1034574"/>
                  <a:gd name="connsiteY8" fmla="*/ 607600 h 1048607"/>
                  <a:gd name="connsiteX9" fmla="*/ 759682 w 1034574"/>
                  <a:gd name="connsiteY9" fmla="*/ 351949 h 1048607"/>
                  <a:gd name="connsiteX10" fmla="*/ 1034574 w 1034574"/>
                  <a:gd name="connsiteY10" fmla="*/ 178975 h 1048607"/>
                  <a:gd name="connsiteX11" fmla="*/ 764350 w 1034574"/>
                  <a:gd name="connsiteY11" fmla="*/ 0 h 1048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34574" h="1048607">
                    <a:moveTo>
                      <a:pt x="764350" y="0"/>
                    </a:moveTo>
                    <a:cubicBezTo>
                      <a:pt x="750729" y="11811"/>
                      <a:pt x="695103" y="68104"/>
                      <a:pt x="669671" y="95917"/>
                    </a:cubicBezTo>
                    <a:cubicBezTo>
                      <a:pt x="636238" y="132302"/>
                      <a:pt x="442119" y="360331"/>
                      <a:pt x="382207" y="439769"/>
                    </a:cubicBezTo>
                    <a:cubicBezTo>
                      <a:pt x="371729" y="453676"/>
                      <a:pt x="356680" y="478631"/>
                      <a:pt x="315151" y="507683"/>
                    </a:cubicBezTo>
                    <a:cubicBezTo>
                      <a:pt x="278765" y="533210"/>
                      <a:pt x="129127" y="618744"/>
                      <a:pt x="44736" y="695611"/>
                    </a:cubicBezTo>
                    <a:cubicBezTo>
                      <a:pt x="1016" y="739997"/>
                      <a:pt x="-3393" y="772645"/>
                      <a:pt x="1655" y="840082"/>
                    </a:cubicBezTo>
                    <a:cubicBezTo>
                      <a:pt x="4132" y="872943"/>
                      <a:pt x="7498" y="896179"/>
                      <a:pt x="10865" y="950962"/>
                    </a:cubicBezTo>
                    <a:cubicBezTo>
                      <a:pt x="193079" y="917624"/>
                      <a:pt x="328295" y="947833"/>
                      <a:pt x="531844" y="1048607"/>
                    </a:cubicBezTo>
                    <a:cubicBezTo>
                      <a:pt x="522510" y="903827"/>
                      <a:pt x="502031" y="726853"/>
                      <a:pt x="556514" y="607600"/>
                    </a:cubicBezTo>
                    <a:cubicBezTo>
                      <a:pt x="613474" y="482822"/>
                      <a:pt x="674148" y="412909"/>
                      <a:pt x="759682" y="351949"/>
                    </a:cubicBezTo>
                    <a:cubicBezTo>
                      <a:pt x="837311" y="296609"/>
                      <a:pt x="994664" y="202216"/>
                      <a:pt x="1034574" y="178975"/>
                    </a:cubicBezTo>
                    <a:cubicBezTo>
                      <a:pt x="948849" y="17431"/>
                      <a:pt x="797592" y="0"/>
                      <a:pt x="764350" y="0"/>
                    </a:cubicBezTo>
                    <a:close/>
                  </a:path>
                </a:pathLst>
              </a:custGeom>
              <a:solidFill>
                <a:srgbClr val="E9E8E9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3" name="Graphic 39">
                <a:extLst>
                  <a:ext uri="{FF2B5EF4-FFF2-40B4-BE49-F238E27FC236}">
                    <a16:creationId xmlns:a16="http://schemas.microsoft.com/office/drawing/2014/main" xmlns="" id="{9B3D659A-4A92-4E33-84C1-E93D41F7B3E2}"/>
                  </a:ext>
                </a:extLst>
              </p:cNvPr>
              <p:cNvSpPr/>
              <p:nvPr/>
            </p:nvSpPr>
            <p:spPr>
              <a:xfrm>
                <a:off x="6015330" y="3079622"/>
                <a:ext cx="524629" cy="871061"/>
              </a:xfrm>
              <a:custGeom>
                <a:avLst/>
                <a:gdLst>
                  <a:gd name="connsiteX0" fmla="*/ 515485 w 524629"/>
                  <a:gd name="connsiteY0" fmla="*/ 0 h 871061"/>
                  <a:gd name="connsiteX1" fmla="*/ 333462 w 524629"/>
                  <a:gd name="connsiteY1" fmla="*/ 109728 h 871061"/>
                  <a:gd name="connsiteX2" fmla="*/ 125436 w 524629"/>
                  <a:gd name="connsiteY2" fmla="*/ 278130 h 871061"/>
                  <a:gd name="connsiteX3" fmla="*/ 10660 w 524629"/>
                  <a:gd name="connsiteY3" fmla="*/ 507016 h 871061"/>
                  <a:gd name="connsiteX4" fmla="*/ 12756 w 524629"/>
                  <a:gd name="connsiteY4" fmla="*/ 871061 h 871061"/>
                  <a:gd name="connsiteX5" fmla="*/ 117245 w 524629"/>
                  <a:gd name="connsiteY5" fmla="*/ 789337 h 871061"/>
                  <a:gd name="connsiteX6" fmla="*/ 109339 w 524629"/>
                  <a:gd name="connsiteY6" fmla="*/ 585407 h 871061"/>
                  <a:gd name="connsiteX7" fmla="*/ 157440 w 524629"/>
                  <a:gd name="connsiteY7" fmla="*/ 385953 h 871061"/>
                  <a:gd name="connsiteX8" fmla="*/ 269073 w 524629"/>
                  <a:gd name="connsiteY8" fmla="*/ 260795 h 871061"/>
                  <a:gd name="connsiteX9" fmla="*/ 524629 w 524629"/>
                  <a:gd name="connsiteY9" fmla="*/ 114776 h 871061"/>
                  <a:gd name="connsiteX10" fmla="*/ 515485 w 524629"/>
                  <a:gd name="connsiteY10" fmla="*/ 0 h 871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24629" h="871061">
                    <a:moveTo>
                      <a:pt x="515485" y="0"/>
                    </a:moveTo>
                    <a:cubicBezTo>
                      <a:pt x="476242" y="24670"/>
                      <a:pt x="369848" y="88487"/>
                      <a:pt x="333462" y="109728"/>
                    </a:cubicBezTo>
                    <a:cubicBezTo>
                      <a:pt x="285361" y="137731"/>
                      <a:pt x="161917" y="230505"/>
                      <a:pt x="125436" y="278130"/>
                    </a:cubicBezTo>
                    <a:cubicBezTo>
                      <a:pt x="44855" y="383191"/>
                      <a:pt x="19995" y="465773"/>
                      <a:pt x="10660" y="507016"/>
                    </a:cubicBezTo>
                    <a:cubicBezTo>
                      <a:pt x="-11724" y="624745"/>
                      <a:pt x="7231" y="777621"/>
                      <a:pt x="12756" y="871061"/>
                    </a:cubicBezTo>
                    <a:cubicBezTo>
                      <a:pt x="40569" y="851535"/>
                      <a:pt x="90765" y="809815"/>
                      <a:pt x="117245" y="789337"/>
                    </a:cubicBezTo>
                    <a:cubicBezTo>
                      <a:pt x="114673" y="739235"/>
                      <a:pt x="111149" y="653510"/>
                      <a:pt x="109339" y="585407"/>
                    </a:cubicBezTo>
                    <a:cubicBezTo>
                      <a:pt x="108006" y="564166"/>
                      <a:pt x="113054" y="451199"/>
                      <a:pt x="157440" y="385953"/>
                    </a:cubicBezTo>
                    <a:cubicBezTo>
                      <a:pt x="184968" y="335756"/>
                      <a:pt x="223449" y="294894"/>
                      <a:pt x="269073" y="260795"/>
                    </a:cubicBezTo>
                    <a:cubicBezTo>
                      <a:pt x="313365" y="227648"/>
                      <a:pt x="510151" y="121825"/>
                      <a:pt x="524629" y="114776"/>
                    </a:cubicBezTo>
                    <a:cubicBezTo>
                      <a:pt x="524248" y="84773"/>
                      <a:pt x="518819" y="24955"/>
                      <a:pt x="515485" y="0"/>
                    </a:cubicBezTo>
                    <a:close/>
                  </a:path>
                </a:pathLst>
              </a:custGeom>
              <a:solidFill>
                <a:srgbClr val="C2B59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xmlns="" id="{39845153-7F47-4947-8CB8-CF92FE778107}"/>
              </a:ext>
            </a:extLst>
          </p:cNvPr>
          <p:cNvSpPr/>
          <p:nvPr/>
        </p:nvSpPr>
        <p:spPr>
          <a:xfrm>
            <a:off x="6635622" y="1717895"/>
            <a:ext cx="5556378" cy="122281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xmlns="" id="{AA9CC8A2-CDCF-4C2D-BD83-23ADC23BCBF0}"/>
              </a:ext>
            </a:extLst>
          </p:cNvPr>
          <p:cNvSpPr/>
          <p:nvPr/>
        </p:nvSpPr>
        <p:spPr>
          <a:xfrm>
            <a:off x="6814915" y="3171950"/>
            <a:ext cx="430886" cy="430886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1F8E4B89-2FC8-47A5-B912-65BA6984DE56}"/>
              </a:ext>
            </a:extLst>
          </p:cNvPr>
          <p:cNvSpPr txBox="1"/>
          <p:nvPr/>
        </p:nvSpPr>
        <p:spPr>
          <a:xfrm>
            <a:off x="7290070" y="3156564"/>
            <a:ext cx="447496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Example Text : Get a modern PowerPoint  Presentation that is beautifully designed. I believe that this Template will your Time.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xmlns="" id="{80475D35-B0D0-4E74-89EF-A05EAAF134F0}"/>
              </a:ext>
            </a:extLst>
          </p:cNvPr>
          <p:cNvSpPr txBox="1"/>
          <p:nvPr/>
        </p:nvSpPr>
        <p:spPr>
          <a:xfrm>
            <a:off x="6930484" y="3279670"/>
            <a:ext cx="199749" cy="215444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1"/>
                </a:solidFill>
                <a:cs typeface="Arial" pitchFamily="34" charset="0"/>
              </a:rPr>
              <a:t>1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xmlns="" id="{3565CD93-CE4C-44E4-902E-46E2C7AB71FD}"/>
              </a:ext>
            </a:extLst>
          </p:cNvPr>
          <p:cNvSpPr/>
          <p:nvPr/>
        </p:nvSpPr>
        <p:spPr>
          <a:xfrm>
            <a:off x="6814915" y="3949842"/>
            <a:ext cx="430886" cy="430886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BBFED1D4-1394-4FFB-971A-70BB41F8AB0D}"/>
              </a:ext>
            </a:extLst>
          </p:cNvPr>
          <p:cNvSpPr txBox="1"/>
          <p:nvPr/>
        </p:nvSpPr>
        <p:spPr>
          <a:xfrm>
            <a:off x="7290070" y="3934455"/>
            <a:ext cx="447496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Example Text : Get a modern PowerPoint  Presentation that is beautifully designed. I believe that this Template will your Time.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0AE8E95F-8532-4CB1-B039-5368740F96A0}"/>
              </a:ext>
            </a:extLst>
          </p:cNvPr>
          <p:cNvSpPr txBox="1"/>
          <p:nvPr/>
        </p:nvSpPr>
        <p:spPr>
          <a:xfrm>
            <a:off x="6930484" y="4057562"/>
            <a:ext cx="199749" cy="215444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2"/>
                </a:solidFill>
                <a:cs typeface="Arial" pitchFamily="34" charset="0"/>
              </a:rPr>
              <a:t>2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xmlns="" id="{156E4100-C7E1-4380-A5DE-13B0B170456D}"/>
              </a:ext>
            </a:extLst>
          </p:cNvPr>
          <p:cNvSpPr/>
          <p:nvPr/>
        </p:nvSpPr>
        <p:spPr>
          <a:xfrm>
            <a:off x="6814915" y="4727734"/>
            <a:ext cx="430886" cy="430886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9EB10B74-B3B4-4ACF-B347-09C30207E502}"/>
              </a:ext>
            </a:extLst>
          </p:cNvPr>
          <p:cNvSpPr txBox="1"/>
          <p:nvPr/>
        </p:nvSpPr>
        <p:spPr>
          <a:xfrm>
            <a:off x="7290070" y="4712348"/>
            <a:ext cx="447496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Example Text : Get a modern PowerPoint  Presentation that is beautifully designed. I believe that this Template will your Time.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xmlns="" id="{6450321C-C3A1-47D0-A0D6-9638A90AD9C2}"/>
              </a:ext>
            </a:extLst>
          </p:cNvPr>
          <p:cNvSpPr txBox="1"/>
          <p:nvPr/>
        </p:nvSpPr>
        <p:spPr>
          <a:xfrm>
            <a:off x="6930484" y="4835454"/>
            <a:ext cx="199749" cy="215444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3"/>
                </a:solidFill>
                <a:cs typeface="Arial" pitchFamily="34" charset="0"/>
              </a:rPr>
              <a:t>3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xmlns="" id="{36E9CA4E-451B-493B-9AA2-13E12A7A788C}"/>
              </a:ext>
            </a:extLst>
          </p:cNvPr>
          <p:cNvSpPr/>
          <p:nvPr/>
        </p:nvSpPr>
        <p:spPr>
          <a:xfrm>
            <a:off x="6814915" y="5505625"/>
            <a:ext cx="430886" cy="430886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xmlns="" id="{AA18A3A2-3FE4-45B9-9B3C-6E24B24DAF9A}"/>
              </a:ext>
            </a:extLst>
          </p:cNvPr>
          <p:cNvSpPr txBox="1"/>
          <p:nvPr/>
        </p:nvSpPr>
        <p:spPr>
          <a:xfrm>
            <a:off x="7290070" y="5490238"/>
            <a:ext cx="447496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Example Text : Get a modern PowerPoint  Presentation that is beautifully designed. I believe that this Template will your Time.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xmlns="" id="{4B70560D-5893-40B2-B799-8E7ABC9BBFCF}"/>
              </a:ext>
            </a:extLst>
          </p:cNvPr>
          <p:cNvSpPr txBox="1"/>
          <p:nvPr/>
        </p:nvSpPr>
        <p:spPr>
          <a:xfrm>
            <a:off x="6930484" y="5613346"/>
            <a:ext cx="199749" cy="215444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4"/>
                </a:solidFill>
                <a:cs typeface="Arial" pitchFamily="34" charset="0"/>
              </a:rPr>
              <a:t>4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6EBDE52A-B62F-406D-BADF-4F1ACE49AB88}"/>
              </a:ext>
            </a:extLst>
          </p:cNvPr>
          <p:cNvSpPr txBox="1"/>
          <p:nvPr/>
        </p:nvSpPr>
        <p:spPr>
          <a:xfrm>
            <a:off x="6814915" y="1816339"/>
            <a:ext cx="4978875" cy="102592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lnSpc>
                <a:spcPts val="4000"/>
              </a:lnSpc>
            </a:pPr>
            <a:r>
              <a:rPr lang="en-US" altLang="ko-KR" sz="3600" dirty="0">
                <a:solidFill>
                  <a:schemeClr val="bg1">
                    <a:lumMod val="95000"/>
                  </a:schemeClr>
                </a:solidFill>
                <a:cs typeface="Arial" pitchFamily="34" charset="0"/>
              </a:rPr>
              <a:t>QR Code</a:t>
            </a:r>
          </a:p>
          <a:p>
            <a:pPr>
              <a:lnSpc>
                <a:spcPts val="4000"/>
              </a:lnSpc>
            </a:pPr>
            <a:r>
              <a:rPr lang="en-US" altLang="ko-KR" sz="3600" dirty="0">
                <a:solidFill>
                  <a:schemeClr val="bg1">
                    <a:lumMod val="95000"/>
                  </a:schemeClr>
                </a:solidFill>
                <a:cs typeface="Arial" pitchFamily="34" charset="0"/>
              </a:rPr>
              <a:t>Scanning PowerPoint</a:t>
            </a:r>
            <a:endParaRPr lang="ko-KR" altLang="en-US" sz="3600" dirty="0">
              <a:solidFill>
                <a:schemeClr val="bg1">
                  <a:lumMod val="95000"/>
                </a:schemeClr>
              </a:solidFill>
              <a:cs typeface="Arial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xmlns="" id="{B2474A30-A272-42CB-AA8F-5C780638324D}"/>
              </a:ext>
            </a:extLst>
          </p:cNvPr>
          <p:cNvSpPr txBox="1"/>
          <p:nvPr/>
        </p:nvSpPr>
        <p:spPr>
          <a:xfrm>
            <a:off x="3369680" y="2329180"/>
            <a:ext cx="305588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chemeClr val="accent1"/>
                </a:solidFill>
              </a:rPr>
              <a:t>SCAN TO PAY</a:t>
            </a:r>
          </a:p>
        </p:txBody>
      </p:sp>
    </p:spTree>
    <p:extLst>
      <p:ext uri="{BB962C8B-B14F-4D97-AF65-F5344CB8AC3E}">
        <p14:creationId xmlns:p14="http://schemas.microsoft.com/office/powerpoint/2010/main" val="1279224923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30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D2906"/>
      </a:accent1>
      <a:accent2>
        <a:srgbClr val="262626"/>
      </a:accent2>
      <a:accent3>
        <a:srgbClr val="FD2906"/>
      </a:accent3>
      <a:accent4>
        <a:srgbClr val="262626"/>
      </a:accent4>
      <a:accent5>
        <a:srgbClr val="FD2906"/>
      </a:accent5>
      <a:accent6>
        <a:srgbClr val="262626"/>
      </a:accent6>
      <a:hlink>
        <a:srgbClr val="0000FF"/>
      </a:hlink>
      <a:folHlink>
        <a:srgbClr val="800080"/>
      </a:folHlink>
    </a:clrScheme>
    <a:fontScheme name="ALLPPT PONTS">
      <a:majorFont>
        <a:latin typeface="Arial"/>
        <a:ea typeface="Malgun Gothic"/>
        <a:cs typeface=""/>
      </a:majorFont>
      <a:minorFont>
        <a:latin typeface="Arial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s Slide Master">
  <a:themeElements>
    <a:clrScheme name="ALLPPT-30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D2906"/>
      </a:accent1>
      <a:accent2>
        <a:srgbClr val="262626"/>
      </a:accent2>
      <a:accent3>
        <a:srgbClr val="FD2906"/>
      </a:accent3>
      <a:accent4>
        <a:srgbClr val="262626"/>
      </a:accent4>
      <a:accent5>
        <a:srgbClr val="FD2906"/>
      </a:accent5>
      <a:accent6>
        <a:srgbClr val="262626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ection Break Slide Master">
  <a:themeElements>
    <a:clrScheme name="ALLPPT-40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A9BD5"/>
      </a:accent1>
      <a:accent2>
        <a:srgbClr val="224A90"/>
      </a:accent2>
      <a:accent3>
        <a:srgbClr val="010A4F"/>
      </a:accent3>
      <a:accent4>
        <a:srgbClr val="5A9BD5"/>
      </a:accent4>
      <a:accent5>
        <a:srgbClr val="224A90"/>
      </a:accent5>
      <a:accent6>
        <a:srgbClr val="010A4F"/>
      </a:accent6>
      <a:hlink>
        <a:srgbClr val="262626"/>
      </a:hlink>
      <a:folHlink>
        <a:srgbClr val="262626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3563</TotalTime>
  <Words>4526</Words>
  <Application>Microsoft Office PowerPoint</Application>
  <PresentationFormat>Custom</PresentationFormat>
  <Paragraphs>529</Paragraphs>
  <Slides>48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48</vt:i4>
      </vt:variant>
    </vt:vector>
  </HeadingPairs>
  <TitlesOfParts>
    <vt:vector size="51" baseType="lpstr">
      <vt:lpstr>Cover and End Slide Master</vt:lpstr>
      <vt:lpstr>Contents Slide Master</vt:lpstr>
      <vt:lpstr>Section Break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user</cp:lastModifiedBy>
  <cp:revision>87</cp:revision>
  <dcterms:created xsi:type="dcterms:W3CDTF">2020-01-20T05:08:25Z</dcterms:created>
  <dcterms:modified xsi:type="dcterms:W3CDTF">2022-07-19T08:48:06Z</dcterms:modified>
</cp:coreProperties>
</file>